
<file path=[Content_Types].xml><?xml version="1.0" encoding="utf-8"?>
<Types xmlns="http://schemas.openxmlformats.org/package/2006/content-types">
  <Default Extension="bin" ContentType="application/vnd.openxmlformats-officedocument.oleObject"/>
  <Default Extension="png" ContentType="image/png"/>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Masters/slideMaster21.xml" ContentType="application/vnd.openxmlformats-officedocument.presentationml.slideMaster+xml"/>
  <Override PartName="/ppt/slideMasters/slideMaster22.xml" ContentType="application/vnd.openxmlformats-officedocument.presentationml.slideMaster+xml"/>
  <Override PartName="/ppt/slideMasters/slideMaster23.xml" ContentType="application/vnd.openxmlformats-officedocument.presentationml.slideMaster+xml"/>
  <Override PartName="/ppt/slideMasters/slideMaster24.xml" ContentType="application/vnd.openxmlformats-officedocument.presentationml.slideMaster+xml"/>
  <Override PartName="/ppt/slideMasters/slideMaster25.xml" ContentType="application/vnd.openxmlformats-officedocument.presentationml.slideMaster+xml"/>
  <Override PartName="/ppt/slideMasters/slideMaster26.xml" ContentType="application/vnd.openxmlformats-officedocument.presentationml.slideMaster+xml"/>
  <Override PartName="/ppt/slideMasters/slideMaster27.xml" ContentType="application/vnd.openxmlformats-officedocument.presentationml.slideMaster+xml"/>
  <Override PartName="/ppt/slideMasters/slideMaster28.xml" ContentType="application/vnd.openxmlformats-officedocument.presentationml.slideMaster+xml"/>
  <Override PartName="/ppt/slideMasters/slideMaster29.xml" ContentType="application/vnd.openxmlformats-officedocument.presentationml.slideMaster+xml"/>
  <Override PartName="/ppt/slideMasters/slideMaster30.xml" ContentType="application/vnd.openxmlformats-officedocument.presentationml.slideMaster+xml"/>
  <Override PartName="/ppt/slideMasters/slideMaster31.xml" ContentType="application/vnd.openxmlformats-officedocument.presentationml.slideMaster+xml"/>
  <Override PartName="/ppt/slideMasters/slideMaster32.xml" ContentType="application/vnd.openxmlformats-officedocument.presentationml.slideMaster+xml"/>
  <Override PartName="/ppt/slideMasters/slideMaster33.xml" ContentType="application/vnd.openxmlformats-officedocument.presentationml.slideMaster+xml"/>
  <Override PartName="/ppt/slideMasters/slideMaster34.xml" ContentType="application/vnd.openxmlformats-officedocument.presentationml.slideMaster+xml"/>
  <Override PartName="/ppt/slideMasters/slideMaster35.xml" ContentType="application/vnd.openxmlformats-officedocument.presentationml.slideMaster+xml"/>
  <Override PartName="/ppt/slideMasters/slideMaster36.xml" ContentType="application/vnd.openxmlformats-officedocument.presentationml.slideMaster+xml"/>
  <Override PartName="/ppt/slideMasters/slideMaster37.xml" ContentType="application/vnd.openxmlformats-officedocument.presentationml.slideMaster+xml"/>
  <Override PartName="/ppt/slideMasters/slideMaster38.xml" ContentType="application/vnd.openxmlformats-officedocument.presentationml.slideMaster+xml"/>
  <Override PartName="/ppt/slideMasters/slideMaster39.xml" ContentType="application/vnd.openxmlformats-officedocument.presentationml.slideMaster+xml"/>
  <Override PartName="/ppt/slideMasters/slideMaster40.xml" ContentType="application/vnd.openxmlformats-officedocument.presentationml.slideMaster+xml"/>
  <Override PartName="/ppt/slideMasters/slideMaster41.xml" ContentType="application/vnd.openxmlformats-officedocument.presentationml.slideMaster+xml"/>
  <Override PartName="/ppt/slideMasters/slideMaster42.xml" ContentType="application/vnd.openxmlformats-officedocument.presentationml.slideMaster+xml"/>
  <Override PartName="/ppt/slideMasters/slideMaster43.xml" ContentType="application/vnd.openxmlformats-officedocument.presentationml.slideMaster+xml"/>
  <Override PartName="/ppt/slideMasters/slideMaster44.xml" ContentType="application/vnd.openxmlformats-officedocument.presentationml.slideMaster+xml"/>
  <Override PartName="/ppt/slideMasters/slideMaster45.xml" ContentType="application/vnd.openxmlformats-officedocument.presentationml.slideMaster+xml"/>
  <Override PartName="/ppt/slideMasters/slideMaster46.xml" ContentType="application/vnd.openxmlformats-officedocument.presentationml.slideMaster+xml"/>
  <Override PartName="/ppt/slideMasters/slideMaster47.xml" ContentType="application/vnd.openxmlformats-officedocument.presentationml.slideMaster+xml"/>
  <Override PartName="/ppt/slideMasters/slideMaster48.xml" ContentType="application/vnd.openxmlformats-officedocument.presentationml.slideMaster+xml"/>
  <Override PartName="/ppt/slideMasters/slideMaster49.xml" ContentType="application/vnd.openxmlformats-officedocument.presentationml.slideMaster+xml"/>
  <Override PartName="/ppt/slideMasters/slideMaster50.xml" ContentType="application/vnd.openxmlformats-officedocument.presentationml.slideMaster+xml"/>
  <Override PartName="/ppt/slideMasters/slideMaster51.xml" ContentType="application/vnd.openxmlformats-officedocument.presentationml.slideMaster+xml"/>
  <Override PartName="/ppt/slideMasters/slideMaster52.xml" ContentType="application/vnd.openxmlformats-officedocument.presentationml.slideMaster+xml"/>
  <Override PartName="/ppt/slideMasters/slideMaster53.xml" ContentType="application/vnd.openxmlformats-officedocument.presentationml.slideMaster+xml"/>
  <Override PartName="/ppt/slideMasters/slideMaster54.xml" ContentType="application/vnd.openxmlformats-officedocument.presentationml.slideMaster+xml"/>
  <Override PartName="/ppt/slideMasters/slideMaster55.xml" ContentType="application/vnd.openxmlformats-officedocument.presentationml.slideMaster+xml"/>
  <Override PartName="/ppt/slideMasters/slideMaster56.xml" ContentType="application/vnd.openxmlformats-officedocument.presentationml.slideMaster+xml"/>
  <Override PartName="/ppt/slideMasters/slideMaster5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theme/theme4.xml" ContentType="application/vnd.openxmlformats-officedocument.theme+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theme/theme5.xml" ContentType="application/vnd.openxmlformats-officedocument.theme+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theme/theme6.xml" ContentType="application/vnd.openxmlformats-officedocument.theme+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theme/theme7.xml" ContentType="application/vnd.openxmlformats-officedocument.theme+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theme/theme8.xml" ContentType="application/vnd.openxmlformats-officedocument.theme+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theme/theme9.xml" ContentType="application/vnd.openxmlformats-officedocument.theme+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theme/theme10.xml" ContentType="application/vnd.openxmlformats-officedocument.theme+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theme/theme11.xml" ContentType="application/vnd.openxmlformats-officedocument.theme+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slideLayouts/slideLayout179.xml" ContentType="application/vnd.openxmlformats-officedocument.presentationml.slideLayout+xml"/>
  <Override PartName="/ppt/slideLayouts/slideLayout180.xml" ContentType="application/vnd.openxmlformats-officedocument.presentationml.slideLayout+xml"/>
  <Override PartName="/ppt/slideLayouts/slideLayout181.xml" ContentType="application/vnd.openxmlformats-officedocument.presentationml.slideLayout+xml"/>
  <Override PartName="/ppt/slideLayouts/slideLayout182.xml" ContentType="application/vnd.openxmlformats-officedocument.presentationml.slideLayout+xml"/>
  <Override PartName="/ppt/slideLayouts/slideLayout183.xml" ContentType="application/vnd.openxmlformats-officedocument.presentationml.slideLayout+xml"/>
  <Override PartName="/ppt/slideLayouts/slideLayout184.xml" ContentType="application/vnd.openxmlformats-officedocument.presentationml.slideLayout+xml"/>
  <Override PartName="/ppt/slideLayouts/slideLayout185.xml" ContentType="application/vnd.openxmlformats-officedocument.presentationml.slideLayout+xml"/>
  <Override PartName="/ppt/slideLayouts/slideLayout186.xml" ContentType="application/vnd.openxmlformats-officedocument.presentationml.slideLayout+xml"/>
  <Override PartName="/ppt/theme/theme12.xml" ContentType="application/vnd.openxmlformats-officedocument.theme+xml"/>
  <Override PartName="/ppt/slideLayouts/slideLayout187.xml" ContentType="application/vnd.openxmlformats-officedocument.presentationml.slideLayout+xml"/>
  <Override PartName="/ppt/slideLayouts/slideLayout188.xml" ContentType="application/vnd.openxmlformats-officedocument.presentationml.slideLayout+xml"/>
  <Override PartName="/ppt/slideLayouts/slideLayout189.xml" ContentType="application/vnd.openxmlformats-officedocument.presentationml.slideLayout+xml"/>
  <Override PartName="/ppt/slideLayouts/slideLayout190.xml" ContentType="application/vnd.openxmlformats-officedocument.presentationml.slideLayout+xml"/>
  <Override PartName="/ppt/slideLayouts/slideLayout191.xml" ContentType="application/vnd.openxmlformats-officedocument.presentationml.slideLayout+xml"/>
  <Override PartName="/ppt/slideLayouts/slideLayout192.xml" ContentType="application/vnd.openxmlformats-officedocument.presentationml.slideLayout+xml"/>
  <Override PartName="/ppt/slideLayouts/slideLayout193.xml" ContentType="application/vnd.openxmlformats-officedocument.presentationml.slideLayout+xml"/>
  <Override PartName="/ppt/slideLayouts/slideLayout194.xml" ContentType="application/vnd.openxmlformats-officedocument.presentationml.slideLayout+xml"/>
  <Override PartName="/ppt/slideLayouts/slideLayout195.xml" ContentType="application/vnd.openxmlformats-officedocument.presentationml.slideLayout+xml"/>
  <Override PartName="/ppt/slideLayouts/slideLayout196.xml" ContentType="application/vnd.openxmlformats-officedocument.presentationml.slideLayout+xml"/>
  <Override PartName="/ppt/slideLayouts/slideLayout197.xml" ContentType="application/vnd.openxmlformats-officedocument.presentationml.slideLayout+xml"/>
  <Override PartName="/ppt/slideLayouts/slideLayout198.xml" ContentType="application/vnd.openxmlformats-officedocument.presentationml.slideLayout+xml"/>
  <Override PartName="/ppt/slideLayouts/slideLayout199.xml" ContentType="application/vnd.openxmlformats-officedocument.presentationml.slideLayout+xml"/>
  <Override PartName="/ppt/slideLayouts/slideLayout200.xml" ContentType="application/vnd.openxmlformats-officedocument.presentationml.slideLayout+xml"/>
  <Override PartName="/ppt/slideLayouts/slideLayout201.xml" ContentType="application/vnd.openxmlformats-officedocument.presentationml.slideLayout+xml"/>
  <Override PartName="/ppt/slideLayouts/slideLayout202.xml" ContentType="application/vnd.openxmlformats-officedocument.presentationml.slideLayout+xml"/>
  <Override PartName="/ppt/slideLayouts/slideLayout203.xml" ContentType="application/vnd.openxmlformats-officedocument.presentationml.slideLayout+xml"/>
  <Override PartName="/ppt/theme/theme13.xml" ContentType="application/vnd.openxmlformats-officedocument.theme+xml"/>
  <Override PartName="/ppt/slideLayouts/slideLayout204.xml" ContentType="application/vnd.openxmlformats-officedocument.presentationml.slideLayout+xml"/>
  <Override PartName="/ppt/slideLayouts/slideLayout205.xml" ContentType="application/vnd.openxmlformats-officedocument.presentationml.slideLayout+xml"/>
  <Override PartName="/ppt/slideLayouts/slideLayout206.xml" ContentType="application/vnd.openxmlformats-officedocument.presentationml.slideLayout+xml"/>
  <Override PartName="/ppt/slideLayouts/slideLayout207.xml" ContentType="application/vnd.openxmlformats-officedocument.presentationml.slideLayout+xml"/>
  <Override PartName="/ppt/slideLayouts/slideLayout208.xml" ContentType="application/vnd.openxmlformats-officedocument.presentationml.slideLayout+xml"/>
  <Override PartName="/ppt/slideLayouts/slideLayout209.xml" ContentType="application/vnd.openxmlformats-officedocument.presentationml.slideLayout+xml"/>
  <Override PartName="/ppt/slideLayouts/slideLayout210.xml" ContentType="application/vnd.openxmlformats-officedocument.presentationml.slideLayout+xml"/>
  <Override PartName="/ppt/slideLayouts/slideLayout211.xml" ContentType="application/vnd.openxmlformats-officedocument.presentationml.slideLayout+xml"/>
  <Override PartName="/ppt/slideLayouts/slideLayout212.xml" ContentType="application/vnd.openxmlformats-officedocument.presentationml.slideLayout+xml"/>
  <Override PartName="/ppt/slideLayouts/slideLayout213.xml" ContentType="application/vnd.openxmlformats-officedocument.presentationml.slideLayout+xml"/>
  <Override PartName="/ppt/slideLayouts/slideLayout214.xml" ContentType="application/vnd.openxmlformats-officedocument.presentationml.slideLayout+xml"/>
  <Override PartName="/ppt/slideLayouts/slideLayout215.xml" ContentType="application/vnd.openxmlformats-officedocument.presentationml.slideLayout+xml"/>
  <Override PartName="/ppt/slideLayouts/slideLayout216.xml" ContentType="application/vnd.openxmlformats-officedocument.presentationml.slideLayout+xml"/>
  <Override PartName="/ppt/slideLayouts/slideLayout217.xml" ContentType="application/vnd.openxmlformats-officedocument.presentationml.slideLayout+xml"/>
  <Override PartName="/ppt/slideLayouts/slideLayout218.xml" ContentType="application/vnd.openxmlformats-officedocument.presentationml.slideLayout+xml"/>
  <Override PartName="/ppt/slideLayouts/slideLayout219.xml" ContentType="application/vnd.openxmlformats-officedocument.presentationml.slideLayout+xml"/>
  <Override PartName="/ppt/slideLayouts/slideLayout220.xml" ContentType="application/vnd.openxmlformats-officedocument.presentationml.slideLayout+xml"/>
  <Override PartName="/ppt/theme/theme14.xml" ContentType="application/vnd.openxmlformats-officedocument.theme+xml"/>
  <Override PartName="/ppt/slideLayouts/slideLayout221.xml" ContentType="application/vnd.openxmlformats-officedocument.presentationml.slideLayout+xml"/>
  <Override PartName="/ppt/slideLayouts/slideLayout222.xml" ContentType="application/vnd.openxmlformats-officedocument.presentationml.slideLayout+xml"/>
  <Override PartName="/ppt/slideLayouts/slideLayout223.xml" ContentType="application/vnd.openxmlformats-officedocument.presentationml.slideLayout+xml"/>
  <Override PartName="/ppt/slideLayouts/slideLayout224.xml" ContentType="application/vnd.openxmlformats-officedocument.presentationml.slideLayout+xml"/>
  <Override PartName="/ppt/slideLayouts/slideLayout225.xml" ContentType="application/vnd.openxmlformats-officedocument.presentationml.slideLayout+xml"/>
  <Override PartName="/ppt/slideLayouts/slideLayout226.xml" ContentType="application/vnd.openxmlformats-officedocument.presentationml.slideLayout+xml"/>
  <Override PartName="/ppt/slideLayouts/slideLayout227.xml" ContentType="application/vnd.openxmlformats-officedocument.presentationml.slideLayout+xml"/>
  <Override PartName="/ppt/slideLayouts/slideLayout228.xml" ContentType="application/vnd.openxmlformats-officedocument.presentationml.slideLayout+xml"/>
  <Override PartName="/ppt/slideLayouts/slideLayout229.xml" ContentType="application/vnd.openxmlformats-officedocument.presentationml.slideLayout+xml"/>
  <Override PartName="/ppt/slideLayouts/slideLayout230.xml" ContentType="application/vnd.openxmlformats-officedocument.presentationml.slideLayout+xml"/>
  <Override PartName="/ppt/slideLayouts/slideLayout231.xml" ContentType="application/vnd.openxmlformats-officedocument.presentationml.slideLayout+xml"/>
  <Override PartName="/ppt/slideLayouts/slideLayout232.xml" ContentType="application/vnd.openxmlformats-officedocument.presentationml.slideLayout+xml"/>
  <Override PartName="/ppt/slideLayouts/slideLayout233.xml" ContentType="application/vnd.openxmlformats-officedocument.presentationml.slideLayout+xml"/>
  <Override PartName="/ppt/slideLayouts/slideLayout234.xml" ContentType="application/vnd.openxmlformats-officedocument.presentationml.slideLayout+xml"/>
  <Override PartName="/ppt/slideLayouts/slideLayout235.xml" ContentType="application/vnd.openxmlformats-officedocument.presentationml.slideLayout+xml"/>
  <Override PartName="/ppt/slideLayouts/slideLayout236.xml" ContentType="application/vnd.openxmlformats-officedocument.presentationml.slideLayout+xml"/>
  <Override PartName="/ppt/slideLayouts/slideLayout237.xml" ContentType="application/vnd.openxmlformats-officedocument.presentationml.slideLayout+xml"/>
  <Override PartName="/ppt/theme/theme15.xml" ContentType="application/vnd.openxmlformats-officedocument.theme+xml"/>
  <Override PartName="/ppt/slideLayouts/slideLayout238.xml" ContentType="application/vnd.openxmlformats-officedocument.presentationml.slideLayout+xml"/>
  <Override PartName="/ppt/slideLayouts/slideLayout239.xml" ContentType="application/vnd.openxmlformats-officedocument.presentationml.slideLayout+xml"/>
  <Override PartName="/ppt/slideLayouts/slideLayout240.xml" ContentType="application/vnd.openxmlformats-officedocument.presentationml.slideLayout+xml"/>
  <Override PartName="/ppt/slideLayouts/slideLayout241.xml" ContentType="application/vnd.openxmlformats-officedocument.presentationml.slideLayout+xml"/>
  <Override PartName="/ppt/slideLayouts/slideLayout242.xml" ContentType="application/vnd.openxmlformats-officedocument.presentationml.slideLayout+xml"/>
  <Override PartName="/ppt/slideLayouts/slideLayout243.xml" ContentType="application/vnd.openxmlformats-officedocument.presentationml.slideLayout+xml"/>
  <Override PartName="/ppt/slideLayouts/slideLayout244.xml" ContentType="application/vnd.openxmlformats-officedocument.presentationml.slideLayout+xml"/>
  <Override PartName="/ppt/slideLayouts/slideLayout245.xml" ContentType="application/vnd.openxmlformats-officedocument.presentationml.slideLayout+xml"/>
  <Override PartName="/ppt/slideLayouts/slideLayout246.xml" ContentType="application/vnd.openxmlformats-officedocument.presentationml.slideLayout+xml"/>
  <Override PartName="/ppt/slideLayouts/slideLayout247.xml" ContentType="application/vnd.openxmlformats-officedocument.presentationml.slideLayout+xml"/>
  <Override PartName="/ppt/slideLayouts/slideLayout248.xml" ContentType="application/vnd.openxmlformats-officedocument.presentationml.slideLayout+xml"/>
  <Override PartName="/ppt/slideLayouts/slideLayout249.xml" ContentType="application/vnd.openxmlformats-officedocument.presentationml.slideLayout+xml"/>
  <Override PartName="/ppt/slideLayouts/slideLayout250.xml" ContentType="application/vnd.openxmlformats-officedocument.presentationml.slideLayout+xml"/>
  <Override PartName="/ppt/slideLayouts/slideLayout251.xml" ContentType="application/vnd.openxmlformats-officedocument.presentationml.slideLayout+xml"/>
  <Override PartName="/ppt/slideLayouts/slideLayout252.xml" ContentType="application/vnd.openxmlformats-officedocument.presentationml.slideLayout+xml"/>
  <Override PartName="/ppt/slideLayouts/slideLayout253.xml" ContentType="application/vnd.openxmlformats-officedocument.presentationml.slideLayout+xml"/>
  <Override PartName="/ppt/slideLayouts/slideLayout254.xml" ContentType="application/vnd.openxmlformats-officedocument.presentationml.slideLayout+xml"/>
  <Override PartName="/ppt/theme/theme16.xml" ContentType="application/vnd.openxmlformats-officedocument.theme+xml"/>
  <Override PartName="/ppt/slideLayouts/slideLayout255.xml" ContentType="application/vnd.openxmlformats-officedocument.presentationml.slideLayout+xml"/>
  <Override PartName="/ppt/slideLayouts/slideLayout256.xml" ContentType="application/vnd.openxmlformats-officedocument.presentationml.slideLayout+xml"/>
  <Override PartName="/ppt/slideLayouts/slideLayout257.xml" ContentType="application/vnd.openxmlformats-officedocument.presentationml.slideLayout+xml"/>
  <Override PartName="/ppt/slideLayouts/slideLayout258.xml" ContentType="application/vnd.openxmlformats-officedocument.presentationml.slideLayout+xml"/>
  <Override PartName="/ppt/slideLayouts/slideLayout259.xml" ContentType="application/vnd.openxmlformats-officedocument.presentationml.slideLayout+xml"/>
  <Override PartName="/ppt/slideLayouts/slideLayout260.xml" ContentType="application/vnd.openxmlformats-officedocument.presentationml.slideLayout+xml"/>
  <Override PartName="/ppt/slideLayouts/slideLayout261.xml" ContentType="application/vnd.openxmlformats-officedocument.presentationml.slideLayout+xml"/>
  <Override PartName="/ppt/slideLayouts/slideLayout262.xml" ContentType="application/vnd.openxmlformats-officedocument.presentationml.slideLayout+xml"/>
  <Override PartName="/ppt/slideLayouts/slideLayout263.xml" ContentType="application/vnd.openxmlformats-officedocument.presentationml.slideLayout+xml"/>
  <Override PartName="/ppt/slideLayouts/slideLayout264.xml" ContentType="application/vnd.openxmlformats-officedocument.presentationml.slideLayout+xml"/>
  <Override PartName="/ppt/slideLayouts/slideLayout265.xml" ContentType="application/vnd.openxmlformats-officedocument.presentationml.slideLayout+xml"/>
  <Override PartName="/ppt/slideLayouts/slideLayout266.xml" ContentType="application/vnd.openxmlformats-officedocument.presentationml.slideLayout+xml"/>
  <Override PartName="/ppt/slideLayouts/slideLayout267.xml" ContentType="application/vnd.openxmlformats-officedocument.presentationml.slideLayout+xml"/>
  <Override PartName="/ppt/slideLayouts/slideLayout268.xml" ContentType="application/vnd.openxmlformats-officedocument.presentationml.slideLayout+xml"/>
  <Override PartName="/ppt/slideLayouts/slideLayout269.xml" ContentType="application/vnd.openxmlformats-officedocument.presentationml.slideLayout+xml"/>
  <Override PartName="/ppt/slideLayouts/slideLayout270.xml" ContentType="application/vnd.openxmlformats-officedocument.presentationml.slideLayout+xml"/>
  <Override PartName="/ppt/slideLayouts/slideLayout271.xml" ContentType="application/vnd.openxmlformats-officedocument.presentationml.slideLayout+xml"/>
  <Override PartName="/ppt/theme/theme17.xml" ContentType="application/vnd.openxmlformats-officedocument.theme+xml"/>
  <Override PartName="/ppt/slideLayouts/slideLayout272.xml" ContentType="application/vnd.openxmlformats-officedocument.presentationml.slideLayout+xml"/>
  <Override PartName="/ppt/slideLayouts/slideLayout273.xml" ContentType="application/vnd.openxmlformats-officedocument.presentationml.slideLayout+xml"/>
  <Override PartName="/ppt/slideLayouts/slideLayout274.xml" ContentType="application/vnd.openxmlformats-officedocument.presentationml.slideLayout+xml"/>
  <Override PartName="/ppt/slideLayouts/slideLayout275.xml" ContentType="application/vnd.openxmlformats-officedocument.presentationml.slideLayout+xml"/>
  <Override PartName="/ppt/slideLayouts/slideLayout276.xml" ContentType="application/vnd.openxmlformats-officedocument.presentationml.slideLayout+xml"/>
  <Override PartName="/ppt/slideLayouts/slideLayout277.xml" ContentType="application/vnd.openxmlformats-officedocument.presentationml.slideLayout+xml"/>
  <Override PartName="/ppt/slideLayouts/slideLayout278.xml" ContentType="application/vnd.openxmlformats-officedocument.presentationml.slideLayout+xml"/>
  <Override PartName="/ppt/slideLayouts/slideLayout279.xml" ContentType="application/vnd.openxmlformats-officedocument.presentationml.slideLayout+xml"/>
  <Override PartName="/ppt/slideLayouts/slideLayout280.xml" ContentType="application/vnd.openxmlformats-officedocument.presentationml.slideLayout+xml"/>
  <Override PartName="/ppt/slideLayouts/slideLayout281.xml" ContentType="application/vnd.openxmlformats-officedocument.presentationml.slideLayout+xml"/>
  <Override PartName="/ppt/slideLayouts/slideLayout282.xml" ContentType="application/vnd.openxmlformats-officedocument.presentationml.slideLayout+xml"/>
  <Override PartName="/ppt/slideLayouts/slideLayout283.xml" ContentType="application/vnd.openxmlformats-officedocument.presentationml.slideLayout+xml"/>
  <Override PartName="/ppt/slideLayouts/slideLayout284.xml" ContentType="application/vnd.openxmlformats-officedocument.presentationml.slideLayout+xml"/>
  <Override PartName="/ppt/slideLayouts/slideLayout285.xml" ContentType="application/vnd.openxmlformats-officedocument.presentationml.slideLayout+xml"/>
  <Override PartName="/ppt/slideLayouts/slideLayout286.xml" ContentType="application/vnd.openxmlformats-officedocument.presentationml.slideLayout+xml"/>
  <Override PartName="/ppt/slideLayouts/slideLayout287.xml" ContentType="application/vnd.openxmlformats-officedocument.presentationml.slideLayout+xml"/>
  <Override PartName="/ppt/slideLayouts/slideLayout288.xml" ContentType="application/vnd.openxmlformats-officedocument.presentationml.slideLayout+xml"/>
  <Override PartName="/ppt/theme/theme18.xml" ContentType="application/vnd.openxmlformats-officedocument.theme+xml"/>
  <Override PartName="/ppt/slideLayouts/slideLayout289.xml" ContentType="application/vnd.openxmlformats-officedocument.presentationml.slideLayout+xml"/>
  <Override PartName="/ppt/slideLayouts/slideLayout290.xml" ContentType="application/vnd.openxmlformats-officedocument.presentationml.slideLayout+xml"/>
  <Override PartName="/ppt/slideLayouts/slideLayout291.xml" ContentType="application/vnd.openxmlformats-officedocument.presentationml.slideLayout+xml"/>
  <Override PartName="/ppt/slideLayouts/slideLayout292.xml" ContentType="application/vnd.openxmlformats-officedocument.presentationml.slideLayout+xml"/>
  <Override PartName="/ppt/slideLayouts/slideLayout293.xml" ContentType="application/vnd.openxmlformats-officedocument.presentationml.slideLayout+xml"/>
  <Override PartName="/ppt/slideLayouts/slideLayout294.xml" ContentType="application/vnd.openxmlformats-officedocument.presentationml.slideLayout+xml"/>
  <Override PartName="/ppt/slideLayouts/slideLayout295.xml" ContentType="application/vnd.openxmlformats-officedocument.presentationml.slideLayout+xml"/>
  <Override PartName="/ppt/slideLayouts/slideLayout296.xml" ContentType="application/vnd.openxmlformats-officedocument.presentationml.slideLayout+xml"/>
  <Override PartName="/ppt/slideLayouts/slideLayout297.xml" ContentType="application/vnd.openxmlformats-officedocument.presentationml.slideLayout+xml"/>
  <Override PartName="/ppt/slideLayouts/slideLayout298.xml" ContentType="application/vnd.openxmlformats-officedocument.presentationml.slideLayout+xml"/>
  <Override PartName="/ppt/slideLayouts/slideLayout299.xml" ContentType="application/vnd.openxmlformats-officedocument.presentationml.slideLayout+xml"/>
  <Override PartName="/ppt/slideLayouts/slideLayout300.xml" ContentType="application/vnd.openxmlformats-officedocument.presentationml.slideLayout+xml"/>
  <Override PartName="/ppt/slideLayouts/slideLayout301.xml" ContentType="application/vnd.openxmlformats-officedocument.presentationml.slideLayout+xml"/>
  <Override PartName="/ppt/slideLayouts/slideLayout302.xml" ContentType="application/vnd.openxmlformats-officedocument.presentationml.slideLayout+xml"/>
  <Override PartName="/ppt/slideLayouts/slideLayout303.xml" ContentType="application/vnd.openxmlformats-officedocument.presentationml.slideLayout+xml"/>
  <Override PartName="/ppt/slideLayouts/slideLayout304.xml" ContentType="application/vnd.openxmlformats-officedocument.presentationml.slideLayout+xml"/>
  <Override PartName="/ppt/slideLayouts/slideLayout305.xml" ContentType="application/vnd.openxmlformats-officedocument.presentationml.slideLayout+xml"/>
  <Override PartName="/ppt/theme/theme19.xml" ContentType="application/vnd.openxmlformats-officedocument.theme+xml"/>
  <Override PartName="/ppt/slideLayouts/slideLayout306.xml" ContentType="application/vnd.openxmlformats-officedocument.presentationml.slideLayout+xml"/>
  <Override PartName="/ppt/slideLayouts/slideLayout307.xml" ContentType="application/vnd.openxmlformats-officedocument.presentationml.slideLayout+xml"/>
  <Override PartName="/ppt/slideLayouts/slideLayout308.xml" ContentType="application/vnd.openxmlformats-officedocument.presentationml.slideLayout+xml"/>
  <Override PartName="/ppt/slideLayouts/slideLayout309.xml" ContentType="application/vnd.openxmlformats-officedocument.presentationml.slideLayout+xml"/>
  <Override PartName="/ppt/slideLayouts/slideLayout310.xml" ContentType="application/vnd.openxmlformats-officedocument.presentationml.slideLayout+xml"/>
  <Override PartName="/ppt/slideLayouts/slideLayout311.xml" ContentType="application/vnd.openxmlformats-officedocument.presentationml.slideLayout+xml"/>
  <Override PartName="/ppt/slideLayouts/slideLayout312.xml" ContentType="application/vnd.openxmlformats-officedocument.presentationml.slideLayout+xml"/>
  <Override PartName="/ppt/slideLayouts/slideLayout313.xml" ContentType="application/vnd.openxmlformats-officedocument.presentationml.slideLayout+xml"/>
  <Override PartName="/ppt/slideLayouts/slideLayout314.xml" ContentType="application/vnd.openxmlformats-officedocument.presentationml.slideLayout+xml"/>
  <Override PartName="/ppt/slideLayouts/slideLayout315.xml" ContentType="application/vnd.openxmlformats-officedocument.presentationml.slideLayout+xml"/>
  <Override PartName="/ppt/slideLayouts/slideLayout316.xml" ContentType="application/vnd.openxmlformats-officedocument.presentationml.slideLayout+xml"/>
  <Override PartName="/ppt/slideLayouts/slideLayout317.xml" ContentType="application/vnd.openxmlformats-officedocument.presentationml.slideLayout+xml"/>
  <Override PartName="/ppt/slideLayouts/slideLayout318.xml" ContentType="application/vnd.openxmlformats-officedocument.presentationml.slideLayout+xml"/>
  <Override PartName="/ppt/slideLayouts/slideLayout319.xml" ContentType="application/vnd.openxmlformats-officedocument.presentationml.slideLayout+xml"/>
  <Override PartName="/ppt/slideLayouts/slideLayout320.xml" ContentType="application/vnd.openxmlformats-officedocument.presentationml.slideLayout+xml"/>
  <Override PartName="/ppt/slideLayouts/slideLayout321.xml" ContentType="application/vnd.openxmlformats-officedocument.presentationml.slideLayout+xml"/>
  <Override PartName="/ppt/slideLayouts/slideLayout322.xml" ContentType="application/vnd.openxmlformats-officedocument.presentationml.slideLayout+xml"/>
  <Override PartName="/ppt/theme/theme20.xml" ContentType="application/vnd.openxmlformats-officedocument.theme+xml"/>
  <Override PartName="/ppt/slideLayouts/slideLayout323.xml" ContentType="application/vnd.openxmlformats-officedocument.presentationml.slideLayout+xml"/>
  <Override PartName="/ppt/slideLayouts/slideLayout324.xml" ContentType="application/vnd.openxmlformats-officedocument.presentationml.slideLayout+xml"/>
  <Override PartName="/ppt/slideLayouts/slideLayout325.xml" ContentType="application/vnd.openxmlformats-officedocument.presentationml.slideLayout+xml"/>
  <Override PartName="/ppt/slideLayouts/slideLayout326.xml" ContentType="application/vnd.openxmlformats-officedocument.presentationml.slideLayout+xml"/>
  <Override PartName="/ppt/slideLayouts/slideLayout327.xml" ContentType="application/vnd.openxmlformats-officedocument.presentationml.slideLayout+xml"/>
  <Override PartName="/ppt/slideLayouts/slideLayout328.xml" ContentType="application/vnd.openxmlformats-officedocument.presentationml.slideLayout+xml"/>
  <Override PartName="/ppt/slideLayouts/slideLayout329.xml" ContentType="application/vnd.openxmlformats-officedocument.presentationml.slideLayout+xml"/>
  <Override PartName="/ppt/slideLayouts/slideLayout330.xml" ContentType="application/vnd.openxmlformats-officedocument.presentationml.slideLayout+xml"/>
  <Override PartName="/ppt/slideLayouts/slideLayout331.xml" ContentType="application/vnd.openxmlformats-officedocument.presentationml.slideLayout+xml"/>
  <Override PartName="/ppt/slideLayouts/slideLayout332.xml" ContentType="application/vnd.openxmlformats-officedocument.presentationml.slideLayout+xml"/>
  <Override PartName="/ppt/slideLayouts/slideLayout333.xml" ContentType="application/vnd.openxmlformats-officedocument.presentationml.slideLayout+xml"/>
  <Override PartName="/ppt/slideLayouts/slideLayout334.xml" ContentType="application/vnd.openxmlformats-officedocument.presentationml.slideLayout+xml"/>
  <Override PartName="/ppt/slideLayouts/slideLayout335.xml" ContentType="application/vnd.openxmlformats-officedocument.presentationml.slideLayout+xml"/>
  <Override PartName="/ppt/slideLayouts/slideLayout336.xml" ContentType="application/vnd.openxmlformats-officedocument.presentationml.slideLayout+xml"/>
  <Override PartName="/ppt/slideLayouts/slideLayout337.xml" ContentType="application/vnd.openxmlformats-officedocument.presentationml.slideLayout+xml"/>
  <Override PartName="/ppt/theme/theme21.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ppt/slideLayouts/slideLayout338.xml" ContentType="application/vnd.openxmlformats-officedocument.presentationml.slideLayout+xml"/>
  <Override PartName="/ppt/slideLayouts/slideLayout339.xml" ContentType="application/vnd.openxmlformats-officedocument.presentationml.slideLayout+xml"/>
  <Override PartName="/ppt/slideLayouts/slideLayout340.xml" ContentType="application/vnd.openxmlformats-officedocument.presentationml.slideLayout+xml"/>
  <Override PartName="/ppt/slideLayouts/slideLayout341.xml" ContentType="application/vnd.openxmlformats-officedocument.presentationml.slideLayout+xml"/>
  <Override PartName="/ppt/slideLayouts/slideLayout342.xml" ContentType="application/vnd.openxmlformats-officedocument.presentationml.slideLayout+xml"/>
  <Override PartName="/ppt/slideLayouts/slideLayout343.xml" ContentType="application/vnd.openxmlformats-officedocument.presentationml.slideLayout+xml"/>
  <Override PartName="/ppt/slideLayouts/slideLayout344.xml" ContentType="application/vnd.openxmlformats-officedocument.presentationml.slideLayout+xml"/>
  <Override PartName="/ppt/slideLayouts/slideLayout345.xml" ContentType="application/vnd.openxmlformats-officedocument.presentationml.slideLayout+xml"/>
  <Override PartName="/ppt/slideLayouts/slideLayout346.xml" ContentType="application/vnd.openxmlformats-officedocument.presentationml.slideLayout+xml"/>
  <Override PartName="/ppt/slideLayouts/slideLayout347.xml" ContentType="application/vnd.openxmlformats-officedocument.presentationml.slideLayout+xml"/>
  <Override PartName="/ppt/slideLayouts/slideLayout348.xml" ContentType="application/vnd.openxmlformats-officedocument.presentationml.slideLayout+xml"/>
  <Override PartName="/ppt/slideLayouts/slideLayout349.xml" ContentType="application/vnd.openxmlformats-officedocument.presentationml.slideLayout+xml"/>
  <Override PartName="/ppt/slideLayouts/slideLayout350.xml" ContentType="application/vnd.openxmlformats-officedocument.presentationml.slideLayout+xml"/>
  <Override PartName="/ppt/slideLayouts/slideLayout351.xml" ContentType="application/vnd.openxmlformats-officedocument.presentationml.slideLayout+xml"/>
  <Override PartName="/ppt/theme/theme22.xml" ContentType="application/vnd.openxmlformats-officedocument.theme+xml"/>
  <Override PartName="/ppt/slideLayouts/slideLayout352.xml" ContentType="application/vnd.openxmlformats-officedocument.presentationml.slideLayout+xml"/>
  <Override PartName="/ppt/slideLayouts/slideLayout353.xml" ContentType="application/vnd.openxmlformats-officedocument.presentationml.slideLayout+xml"/>
  <Override PartName="/ppt/slideLayouts/slideLayout354.xml" ContentType="application/vnd.openxmlformats-officedocument.presentationml.slideLayout+xml"/>
  <Override PartName="/ppt/slideLayouts/slideLayout355.xml" ContentType="application/vnd.openxmlformats-officedocument.presentationml.slideLayout+xml"/>
  <Override PartName="/ppt/slideLayouts/slideLayout356.xml" ContentType="application/vnd.openxmlformats-officedocument.presentationml.slideLayout+xml"/>
  <Override PartName="/ppt/slideLayouts/slideLayout357.xml" ContentType="application/vnd.openxmlformats-officedocument.presentationml.slideLayout+xml"/>
  <Override PartName="/ppt/slideLayouts/slideLayout358.xml" ContentType="application/vnd.openxmlformats-officedocument.presentationml.slideLayout+xml"/>
  <Override PartName="/ppt/slideLayouts/slideLayout359.xml" ContentType="application/vnd.openxmlformats-officedocument.presentationml.slideLayout+xml"/>
  <Override PartName="/ppt/slideLayouts/slideLayout360.xml" ContentType="application/vnd.openxmlformats-officedocument.presentationml.slideLayout+xml"/>
  <Override PartName="/ppt/slideLayouts/slideLayout361.xml" ContentType="application/vnd.openxmlformats-officedocument.presentationml.slideLayout+xml"/>
  <Override PartName="/ppt/slideLayouts/slideLayout362.xml" ContentType="application/vnd.openxmlformats-officedocument.presentationml.slideLayout+xml"/>
  <Override PartName="/ppt/slideLayouts/slideLayout363.xml" ContentType="application/vnd.openxmlformats-officedocument.presentationml.slideLayout+xml"/>
  <Override PartName="/ppt/slideLayouts/slideLayout364.xml" ContentType="application/vnd.openxmlformats-officedocument.presentationml.slideLayout+xml"/>
  <Override PartName="/ppt/slideLayouts/slideLayout365.xml" ContentType="application/vnd.openxmlformats-officedocument.presentationml.slideLayout+xml"/>
  <Override PartName="/ppt/theme/theme23.xml" ContentType="application/vnd.openxmlformats-officedocument.theme+xml"/>
  <Override PartName="/ppt/slideLayouts/slideLayout366.xml" ContentType="application/vnd.openxmlformats-officedocument.presentationml.slideLayout+xml"/>
  <Override PartName="/ppt/slideLayouts/slideLayout367.xml" ContentType="application/vnd.openxmlformats-officedocument.presentationml.slideLayout+xml"/>
  <Override PartName="/ppt/slideLayouts/slideLayout368.xml" ContentType="application/vnd.openxmlformats-officedocument.presentationml.slideLayout+xml"/>
  <Override PartName="/ppt/slideLayouts/slideLayout369.xml" ContentType="application/vnd.openxmlformats-officedocument.presentationml.slideLayout+xml"/>
  <Override PartName="/ppt/slideLayouts/slideLayout370.xml" ContentType="application/vnd.openxmlformats-officedocument.presentationml.slideLayout+xml"/>
  <Override PartName="/ppt/slideLayouts/slideLayout371.xml" ContentType="application/vnd.openxmlformats-officedocument.presentationml.slideLayout+xml"/>
  <Override PartName="/ppt/slideLayouts/slideLayout372.xml" ContentType="application/vnd.openxmlformats-officedocument.presentationml.slideLayout+xml"/>
  <Override PartName="/ppt/slideLayouts/slideLayout373.xml" ContentType="application/vnd.openxmlformats-officedocument.presentationml.slideLayout+xml"/>
  <Override PartName="/ppt/slideLayouts/slideLayout374.xml" ContentType="application/vnd.openxmlformats-officedocument.presentationml.slideLayout+xml"/>
  <Override PartName="/ppt/slideLayouts/slideLayout375.xml" ContentType="application/vnd.openxmlformats-officedocument.presentationml.slideLayout+xml"/>
  <Override PartName="/ppt/slideLayouts/slideLayout376.xml" ContentType="application/vnd.openxmlformats-officedocument.presentationml.slideLayout+xml"/>
  <Override PartName="/ppt/slideLayouts/slideLayout377.xml" ContentType="application/vnd.openxmlformats-officedocument.presentationml.slideLayout+xml"/>
  <Override PartName="/ppt/slideLayouts/slideLayout378.xml" ContentType="application/vnd.openxmlformats-officedocument.presentationml.slideLayout+xml"/>
  <Override PartName="/ppt/slideLayouts/slideLayout379.xml" ContentType="application/vnd.openxmlformats-officedocument.presentationml.slideLayout+xml"/>
  <Override PartName="/ppt/theme/theme24.xml" ContentType="application/vnd.openxmlformats-officedocument.theme+xml"/>
  <Override PartName="/ppt/slideLayouts/slideLayout380.xml" ContentType="application/vnd.openxmlformats-officedocument.presentationml.slideLayout+xml"/>
  <Override PartName="/ppt/slideLayouts/slideLayout381.xml" ContentType="application/vnd.openxmlformats-officedocument.presentationml.slideLayout+xml"/>
  <Override PartName="/ppt/slideLayouts/slideLayout382.xml" ContentType="application/vnd.openxmlformats-officedocument.presentationml.slideLayout+xml"/>
  <Override PartName="/ppt/slideLayouts/slideLayout383.xml" ContentType="application/vnd.openxmlformats-officedocument.presentationml.slideLayout+xml"/>
  <Override PartName="/ppt/slideLayouts/slideLayout384.xml" ContentType="application/vnd.openxmlformats-officedocument.presentationml.slideLayout+xml"/>
  <Override PartName="/ppt/slideLayouts/slideLayout385.xml" ContentType="application/vnd.openxmlformats-officedocument.presentationml.slideLayout+xml"/>
  <Override PartName="/ppt/slideLayouts/slideLayout386.xml" ContentType="application/vnd.openxmlformats-officedocument.presentationml.slideLayout+xml"/>
  <Override PartName="/ppt/slideLayouts/slideLayout387.xml" ContentType="application/vnd.openxmlformats-officedocument.presentationml.slideLayout+xml"/>
  <Override PartName="/ppt/slideLayouts/slideLayout388.xml" ContentType="application/vnd.openxmlformats-officedocument.presentationml.slideLayout+xml"/>
  <Override PartName="/ppt/slideLayouts/slideLayout389.xml" ContentType="application/vnd.openxmlformats-officedocument.presentationml.slideLayout+xml"/>
  <Override PartName="/ppt/slideLayouts/slideLayout390.xml" ContentType="application/vnd.openxmlformats-officedocument.presentationml.slideLayout+xml"/>
  <Override PartName="/ppt/slideLayouts/slideLayout391.xml" ContentType="application/vnd.openxmlformats-officedocument.presentationml.slideLayout+xml"/>
  <Override PartName="/ppt/slideLayouts/slideLayout392.xml" ContentType="application/vnd.openxmlformats-officedocument.presentationml.slideLayout+xml"/>
  <Override PartName="/ppt/slideLayouts/slideLayout393.xml" ContentType="application/vnd.openxmlformats-officedocument.presentationml.slideLayout+xml"/>
  <Override PartName="/ppt/theme/theme25.xml" ContentType="application/vnd.openxmlformats-officedocument.theme+xml"/>
  <Override PartName="/ppt/slideLayouts/slideLayout394.xml" ContentType="application/vnd.openxmlformats-officedocument.presentationml.slideLayout+xml"/>
  <Override PartName="/ppt/slideLayouts/slideLayout395.xml" ContentType="application/vnd.openxmlformats-officedocument.presentationml.slideLayout+xml"/>
  <Override PartName="/ppt/slideLayouts/slideLayout396.xml" ContentType="application/vnd.openxmlformats-officedocument.presentationml.slideLayout+xml"/>
  <Override PartName="/ppt/slideLayouts/slideLayout397.xml" ContentType="application/vnd.openxmlformats-officedocument.presentationml.slideLayout+xml"/>
  <Override PartName="/ppt/slideLayouts/slideLayout398.xml" ContentType="application/vnd.openxmlformats-officedocument.presentationml.slideLayout+xml"/>
  <Override PartName="/ppt/slideLayouts/slideLayout399.xml" ContentType="application/vnd.openxmlformats-officedocument.presentationml.slideLayout+xml"/>
  <Override PartName="/ppt/slideLayouts/slideLayout400.xml" ContentType="application/vnd.openxmlformats-officedocument.presentationml.slideLayout+xml"/>
  <Override PartName="/ppt/slideLayouts/slideLayout401.xml" ContentType="application/vnd.openxmlformats-officedocument.presentationml.slideLayout+xml"/>
  <Override PartName="/ppt/slideLayouts/slideLayout402.xml" ContentType="application/vnd.openxmlformats-officedocument.presentationml.slideLayout+xml"/>
  <Override PartName="/ppt/slideLayouts/slideLayout403.xml" ContentType="application/vnd.openxmlformats-officedocument.presentationml.slideLayout+xml"/>
  <Override PartName="/ppt/slideLayouts/slideLayout404.xml" ContentType="application/vnd.openxmlformats-officedocument.presentationml.slideLayout+xml"/>
  <Override PartName="/ppt/slideLayouts/slideLayout405.xml" ContentType="application/vnd.openxmlformats-officedocument.presentationml.slideLayout+xml"/>
  <Override PartName="/ppt/slideLayouts/slideLayout406.xml" ContentType="application/vnd.openxmlformats-officedocument.presentationml.slideLayout+xml"/>
  <Override PartName="/ppt/slideLayouts/slideLayout407.xml" ContentType="application/vnd.openxmlformats-officedocument.presentationml.slideLayout+xml"/>
  <Override PartName="/ppt/theme/theme26.xml" ContentType="application/vnd.openxmlformats-officedocument.theme+xml"/>
  <Override PartName="/ppt/slideLayouts/slideLayout408.xml" ContentType="application/vnd.openxmlformats-officedocument.presentationml.slideLayout+xml"/>
  <Override PartName="/ppt/slideLayouts/slideLayout409.xml" ContentType="application/vnd.openxmlformats-officedocument.presentationml.slideLayout+xml"/>
  <Override PartName="/ppt/slideLayouts/slideLayout410.xml" ContentType="application/vnd.openxmlformats-officedocument.presentationml.slideLayout+xml"/>
  <Override PartName="/ppt/slideLayouts/slideLayout411.xml" ContentType="application/vnd.openxmlformats-officedocument.presentationml.slideLayout+xml"/>
  <Override PartName="/ppt/slideLayouts/slideLayout412.xml" ContentType="application/vnd.openxmlformats-officedocument.presentationml.slideLayout+xml"/>
  <Override PartName="/ppt/slideLayouts/slideLayout413.xml" ContentType="application/vnd.openxmlformats-officedocument.presentationml.slideLayout+xml"/>
  <Override PartName="/ppt/slideLayouts/slideLayout414.xml" ContentType="application/vnd.openxmlformats-officedocument.presentationml.slideLayout+xml"/>
  <Override PartName="/ppt/slideLayouts/slideLayout415.xml" ContentType="application/vnd.openxmlformats-officedocument.presentationml.slideLayout+xml"/>
  <Override PartName="/ppt/slideLayouts/slideLayout416.xml" ContentType="application/vnd.openxmlformats-officedocument.presentationml.slideLayout+xml"/>
  <Override PartName="/ppt/slideLayouts/slideLayout417.xml" ContentType="application/vnd.openxmlformats-officedocument.presentationml.slideLayout+xml"/>
  <Override PartName="/ppt/slideLayouts/slideLayout418.xml" ContentType="application/vnd.openxmlformats-officedocument.presentationml.slideLayout+xml"/>
  <Override PartName="/ppt/slideLayouts/slideLayout419.xml" ContentType="application/vnd.openxmlformats-officedocument.presentationml.slideLayout+xml"/>
  <Override PartName="/ppt/slideLayouts/slideLayout420.xml" ContentType="application/vnd.openxmlformats-officedocument.presentationml.slideLayout+xml"/>
  <Override PartName="/ppt/slideLayouts/slideLayout421.xml" ContentType="application/vnd.openxmlformats-officedocument.presentationml.slideLayout+xml"/>
  <Override PartName="/ppt/theme/theme27.xml" ContentType="application/vnd.openxmlformats-officedocument.theme+xml"/>
  <Override PartName="/ppt/slideLayouts/slideLayout422.xml" ContentType="application/vnd.openxmlformats-officedocument.presentationml.slideLayout+xml"/>
  <Override PartName="/ppt/slideLayouts/slideLayout423.xml" ContentType="application/vnd.openxmlformats-officedocument.presentationml.slideLayout+xml"/>
  <Override PartName="/ppt/slideLayouts/slideLayout424.xml" ContentType="application/vnd.openxmlformats-officedocument.presentationml.slideLayout+xml"/>
  <Override PartName="/ppt/slideLayouts/slideLayout425.xml" ContentType="application/vnd.openxmlformats-officedocument.presentationml.slideLayout+xml"/>
  <Override PartName="/ppt/slideLayouts/slideLayout426.xml" ContentType="application/vnd.openxmlformats-officedocument.presentationml.slideLayout+xml"/>
  <Override PartName="/ppt/slideLayouts/slideLayout427.xml" ContentType="application/vnd.openxmlformats-officedocument.presentationml.slideLayout+xml"/>
  <Override PartName="/ppt/slideLayouts/slideLayout428.xml" ContentType="application/vnd.openxmlformats-officedocument.presentationml.slideLayout+xml"/>
  <Override PartName="/ppt/slideLayouts/slideLayout429.xml" ContentType="application/vnd.openxmlformats-officedocument.presentationml.slideLayout+xml"/>
  <Override PartName="/ppt/slideLayouts/slideLayout430.xml" ContentType="application/vnd.openxmlformats-officedocument.presentationml.slideLayout+xml"/>
  <Override PartName="/ppt/slideLayouts/slideLayout431.xml" ContentType="application/vnd.openxmlformats-officedocument.presentationml.slideLayout+xml"/>
  <Override PartName="/ppt/slideLayouts/slideLayout432.xml" ContentType="application/vnd.openxmlformats-officedocument.presentationml.slideLayout+xml"/>
  <Override PartName="/ppt/theme/theme28.xml" ContentType="application/vnd.openxmlformats-officedocument.theme+xml"/>
  <Override PartName="/ppt/theme/themeOverride3.xml" ContentType="application/vnd.openxmlformats-officedocument.themeOverride+xml"/>
  <Override PartName="/ppt/slideLayouts/slideLayout433.xml" ContentType="application/vnd.openxmlformats-officedocument.presentationml.slideLayout+xml"/>
  <Override PartName="/ppt/slideLayouts/slideLayout434.xml" ContentType="application/vnd.openxmlformats-officedocument.presentationml.slideLayout+xml"/>
  <Override PartName="/ppt/slideLayouts/slideLayout435.xml" ContentType="application/vnd.openxmlformats-officedocument.presentationml.slideLayout+xml"/>
  <Override PartName="/ppt/slideLayouts/slideLayout436.xml" ContentType="application/vnd.openxmlformats-officedocument.presentationml.slideLayout+xml"/>
  <Override PartName="/ppt/slideLayouts/slideLayout437.xml" ContentType="application/vnd.openxmlformats-officedocument.presentationml.slideLayout+xml"/>
  <Override PartName="/ppt/slideLayouts/slideLayout438.xml" ContentType="application/vnd.openxmlformats-officedocument.presentationml.slideLayout+xml"/>
  <Override PartName="/ppt/slideLayouts/slideLayout439.xml" ContentType="application/vnd.openxmlformats-officedocument.presentationml.slideLayout+xml"/>
  <Override PartName="/ppt/slideLayouts/slideLayout440.xml" ContentType="application/vnd.openxmlformats-officedocument.presentationml.slideLayout+xml"/>
  <Override PartName="/ppt/slideLayouts/slideLayout441.xml" ContentType="application/vnd.openxmlformats-officedocument.presentationml.slideLayout+xml"/>
  <Override PartName="/ppt/slideLayouts/slideLayout442.xml" ContentType="application/vnd.openxmlformats-officedocument.presentationml.slideLayout+xml"/>
  <Override PartName="/ppt/slideLayouts/slideLayout443.xml" ContentType="application/vnd.openxmlformats-officedocument.presentationml.slideLayout+xml"/>
  <Override PartName="/ppt/slideLayouts/slideLayout444.xml" ContentType="application/vnd.openxmlformats-officedocument.presentationml.slideLayout+xml"/>
  <Override PartName="/ppt/slideLayouts/slideLayout445.xml" ContentType="application/vnd.openxmlformats-officedocument.presentationml.slideLayout+xml"/>
  <Override PartName="/ppt/slideLayouts/slideLayout446.xml" ContentType="application/vnd.openxmlformats-officedocument.presentationml.slideLayout+xml"/>
  <Override PartName="/ppt/theme/theme29.xml" ContentType="application/vnd.openxmlformats-officedocument.theme+xml"/>
  <Override PartName="/ppt/slideLayouts/slideLayout447.xml" ContentType="application/vnd.openxmlformats-officedocument.presentationml.slideLayout+xml"/>
  <Override PartName="/ppt/slideLayouts/slideLayout448.xml" ContentType="application/vnd.openxmlformats-officedocument.presentationml.slideLayout+xml"/>
  <Override PartName="/ppt/slideLayouts/slideLayout449.xml" ContentType="application/vnd.openxmlformats-officedocument.presentationml.slideLayout+xml"/>
  <Override PartName="/ppt/slideLayouts/slideLayout450.xml" ContentType="application/vnd.openxmlformats-officedocument.presentationml.slideLayout+xml"/>
  <Override PartName="/ppt/slideLayouts/slideLayout451.xml" ContentType="application/vnd.openxmlformats-officedocument.presentationml.slideLayout+xml"/>
  <Override PartName="/ppt/slideLayouts/slideLayout452.xml" ContentType="application/vnd.openxmlformats-officedocument.presentationml.slideLayout+xml"/>
  <Override PartName="/ppt/slideLayouts/slideLayout453.xml" ContentType="application/vnd.openxmlformats-officedocument.presentationml.slideLayout+xml"/>
  <Override PartName="/ppt/slideLayouts/slideLayout454.xml" ContentType="application/vnd.openxmlformats-officedocument.presentationml.slideLayout+xml"/>
  <Override PartName="/ppt/slideLayouts/slideLayout455.xml" ContentType="application/vnd.openxmlformats-officedocument.presentationml.slideLayout+xml"/>
  <Override PartName="/ppt/slideLayouts/slideLayout456.xml" ContentType="application/vnd.openxmlformats-officedocument.presentationml.slideLayout+xml"/>
  <Override PartName="/ppt/slideLayouts/slideLayout457.xml" ContentType="application/vnd.openxmlformats-officedocument.presentationml.slideLayout+xml"/>
  <Override PartName="/ppt/slideLayouts/slideLayout458.xml" ContentType="application/vnd.openxmlformats-officedocument.presentationml.slideLayout+xml"/>
  <Override PartName="/ppt/slideLayouts/slideLayout459.xml" ContentType="application/vnd.openxmlformats-officedocument.presentationml.slideLayout+xml"/>
  <Override PartName="/ppt/slideLayouts/slideLayout460.xml" ContentType="application/vnd.openxmlformats-officedocument.presentationml.slideLayout+xml"/>
  <Override PartName="/ppt/theme/theme30.xml" ContentType="application/vnd.openxmlformats-officedocument.theme+xml"/>
  <Override PartName="/ppt/slideLayouts/slideLayout461.xml" ContentType="application/vnd.openxmlformats-officedocument.presentationml.slideLayout+xml"/>
  <Override PartName="/ppt/slideLayouts/slideLayout462.xml" ContentType="application/vnd.openxmlformats-officedocument.presentationml.slideLayout+xml"/>
  <Override PartName="/ppt/slideLayouts/slideLayout463.xml" ContentType="application/vnd.openxmlformats-officedocument.presentationml.slideLayout+xml"/>
  <Override PartName="/ppt/slideLayouts/slideLayout464.xml" ContentType="application/vnd.openxmlformats-officedocument.presentationml.slideLayout+xml"/>
  <Override PartName="/ppt/slideLayouts/slideLayout465.xml" ContentType="application/vnd.openxmlformats-officedocument.presentationml.slideLayout+xml"/>
  <Override PartName="/ppt/slideLayouts/slideLayout466.xml" ContentType="application/vnd.openxmlformats-officedocument.presentationml.slideLayout+xml"/>
  <Override PartName="/ppt/slideLayouts/slideLayout467.xml" ContentType="application/vnd.openxmlformats-officedocument.presentationml.slideLayout+xml"/>
  <Override PartName="/ppt/slideLayouts/slideLayout468.xml" ContentType="application/vnd.openxmlformats-officedocument.presentationml.slideLayout+xml"/>
  <Override PartName="/ppt/slideLayouts/slideLayout469.xml" ContentType="application/vnd.openxmlformats-officedocument.presentationml.slideLayout+xml"/>
  <Override PartName="/ppt/slideLayouts/slideLayout470.xml" ContentType="application/vnd.openxmlformats-officedocument.presentationml.slideLayout+xml"/>
  <Override PartName="/ppt/slideLayouts/slideLayout471.xml" ContentType="application/vnd.openxmlformats-officedocument.presentationml.slideLayout+xml"/>
  <Override PartName="/ppt/slideLayouts/slideLayout472.xml" ContentType="application/vnd.openxmlformats-officedocument.presentationml.slideLayout+xml"/>
  <Override PartName="/ppt/slideLayouts/slideLayout473.xml" ContentType="application/vnd.openxmlformats-officedocument.presentationml.slideLayout+xml"/>
  <Override PartName="/ppt/slideLayouts/slideLayout474.xml" ContentType="application/vnd.openxmlformats-officedocument.presentationml.slideLayout+xml"/>
  <Override PartName="/ppt/theme/theme31.xml" ContentType="application/vnd.openxmlformats-officedocument.theme+xml"/>
  <Override PartName="/ppt/slideLayouts/slideLayout475.xml" ContentType="application/vnd.openxmlformats-officedocument.presentationml.slideLayout+xml"/>
  <Override PartName="/ppt/slideLayouts/slideLayout476.xml" ContentType="application/vnd.openxmlformats-officedocument.presentationml.slideLayout+xml"/>
  <Override PartName="/ppt/slideLayouts/slideLayout477.xml" ContentType="application/vnd.openxmlformats-officedocument.presentationml.slideLayout+xml"/>
  <Override PartName="/ppt/slideLayouts/slideLayout478.xml" ContentType="application/vnd.openxmlformats-officedocument.presentationml.slideLayout+xml"/>
  <Override PartName="/ppt/slideLayouts/slideLayout479.xml" ContentType="application/vnd.openxmlformats-officedocument.presentationml.slideLayout+xml"/>
  <Override PartName="/ppt/slideLayouts/slideLayout480.xml" ContentType="application/vnd.openxmlformats-officedocument.presentationml.slideLayout+xml"/>
  <Override PartName="/ppt/slideLayouts/slideLayout481.xml" ContentType="application/vnd.openxmlformats-officedocument.presentationml.slideLayout+xml"/>
  <Override PartName="/ppt/slideLayouts/slideLayout482.xml" ContentType="application/vnd.openxmlformats-officedocument.presentationml.slideLayout+xml"/>
  <Override PartName="/ppt/slideLayouts/slideLayout483.xml" ContentType="application/vnd.openxmlformats-officedocument.presentationml.slideLayout+xml"/>
  <Override PartName="/ppt/slideLayouts/slideLayout484.xml" ContentType="application/vnd.openxmlformats-officedocument.presentationml.slideLayout+xml"/>
  <Override PartName="/ppt/slideLayouts/slideLayout485.xml" ContentType="application/vnd.openxmlformats-officedocument.presentationml.slideLayout+xml"/>
  <Override PartName="/ppt/slideLayouts/slideLayout486.xml" ContentType="application/vnd.openxmlformats-officedocument.presentationml.slideLayout+xml"/>
  <Override PartName="/ppt/slideLayouts/slideLayout487.xml" ContentType="application/vnd.openxmlformats-officedocument.presentationml.slideLayout+xml"/>
  <Override PartName="/ppt/slideLayouts/slideLayout488.xml" ContentType="application/vnd.openxmlformats-officedocument.presentationml.slideLayout+xml"/>
  <Override PartName="/ppt/theme/theme32.xml" ContentType="application/vnd.openxmlformats-officedocument.theme+xml"/>
  <Override PartName="/ppt/slideLayouts/slideLayout489.xml" ContentType="application/vnd.openxmlformats-officedocument.presentationml.slideLayout+xml"/>
  <Override PartName="/ppt/slideLayouts/slideLayout490.xml" ContentType="application/vnd.openxmlformats-officedocument.presentationml.slideLayout+xml"/>
  <Override PartName="/ppt/slideLayouts/slideLayout491.xml" ContentType="application/vnd.openxmlformats-officedocument.presentationml.slideLayout+xml"/>
  <Override PartName="/ppt/slideLayouts/slideLayout492.xml" ContentType="application/vnd.openxmlformats-officedocument.presentationml.slideLayout+xml"/>
  <Override PartName="/ppt/slideLayouts/slideLayout493.xml" ContentType="application/vnd.openxmlformats-officedocument.presentationml.slideLayout+xml"/>
  <Override PartName="/ppt/slideLayouts/slideLayout494.xml" ContentType="application/vnd.openxmlformats-officedocument.presentationml.slideLayout+xml"/>
  <Override PartName="/ppt/slideLayouts/slideLayout495.xml" ContentType="application/vnd.openxmlformats-officedocument.presentationml.slideLayout+xml"/>
  <Override PartName="/ppt/slideLayouts/slideLayout496.xml" ContentType="application/vnd.openxmlformats-officedocument.presentationml.slideLayout+xml"/>
  <Override PartName="/ppt/slideLayouts/slideLayout497.xml" ContentType="application/vnd.openxmlformats-officedocument.presentationml.slideLayout+xml"/>
  <Override PartName="/ppt/slideLayouts/slideLayout498.xml" ContentType="application/vnd.openxmlformats-officedocument.presentationml.slideLayout+xml"/>
  <Override PartName="/ppt/slideLayouts/slideLayout499.xml" ContentType="application/vnd.openxmlformats-officedocument.presentationml.slideLayout+xml"/>
  <Override PartName="/ppt/slideLayouts/slideLayout500.xml" ContentType="application/vnd.openxmlformats-officedocument.presentationml.slideLayout+xml"/>
  <Override PartName="/ppt/slideLayouts/slideLayout501.xml" ContentType="application/vnd.openxmlformats-officedocument.presentationml.slideLayout+xml"/>
  <Override PartName="/ppt/slideLayouts/slideLayout502.xml" ContentType="application/vnd.openxmlformats-officedocument.presentationml.slideLayout+xml"/>
  <Override PartName="/ppt/theme/theme33.xml" ContentType="application/vnd.openxmlformats-officedocument.theme+xml"/>
  <Override PartName="/ppt/slideLayouts/slideLayout503.xml" ContentType="application/vnd.openxmlformats-officedocument.presentationml.slideLayout+xml"/>
  <Override PartName="/ppt/slideLayouts/slideLayout504.xml" ContentType="application/vnd.openxmlformats-officedocument.presentationml.slideLayout+xml"/>
  <Override PartName="/ppt/slideLayouts/slideLayout505.xml" ContentType="application/vnd.openxmlformats-officedocument.presentationml.slideLayout+xml"/>
  <Override PartName="/ppt/slideLayouts/slideLayout506.xml" ContentType="application/vnd.openxmlformats-officedocument.presentationml.slideLayout+xml"/>
  <Override PartName="/ppt/slideLayouts/slideLayout507.xml" ContentType="application/vnd.openxmlformats-officedocument.presentationml.slideLayout+xml"/>
  <Override PartName="/ppt/slideLayouts/slideLayout508.xml" ContentType="application/vnd.openxmlformats-officedocument.presentationml.slideLayout+xml"/>
  <Override PartName="/ppt/slideLayouts/slideLayout509.xml" ContentType="application/vnd.openxmlformats-officedocument.presentationml.slideLayout+xml"/>
  <Override PartName="/ppt/slideLayouts/slideLayout510.xml" ContentType="application/vnd.openxmlformats-officedocument.presentationml.slideLayout+xml"/>
  <Override PartName="/ppt/slideLayouts/slideLayout511.xml" ContentType="application/vnd.openxmlformats-officedocument.presentationml.slideLayout+xml"/>
  <Override PartName="/ppt/slideLayouts/slideLayout512.xml" ContentType="application/vnd.openxmlformats-officedocument.presentationml.slideLayout+xml"/>
  <Override PartName="/ppt/slideLayouts/slideLayout513.xml" ContentType="application/vnd.openxmlformats-officedocument.presentationml.slideLayout+xml"/>
  <Override PartName="/ppt/slideLayouts/slideLayout514.xml" ContentType="application/vnd.openxmlformats-officedocument.presentationml.slideLayout+xml"/>
  <Override PartName="/ppt/slideLayouts/slideLayout515.xml" ContentType="application/vnd.openxmlformats-officedocument.presentationml.slideLayout+xml"/>
  <Override PartName="/ppt/slideLayouts/slideLayout516.xml" ContentType="application/vnd.openxmlformats-officedocument.presentationml.slideLayout+xml"/>
  <Override PartName="/ppt/theme/theme34.xml" ContentType="application/vnd.openxmlformats-officedocument.theme+xml"/>
  <Override PartName="/ppt/slideLayouts/slideLayout517.xml" ContentType="application/vnd.openxmlformats-officedocument.presentationml.slideLayout+xml"/>
  <Override PartName="/ppt/slideLayouts/slideLayout518.xml" ContentType="application/vnd.openxmlformats-officedocument.presentationml.slideLayout+xml"/>
  <Override PartName="/ppt/slideLayouts/slideLayout519.xml" ContentType="application/vnd.openxmlformats-officedocument.presentationml.slideLayout+xml"/>
  <Override PartName="/ppt/slideLayouts/slideLayout520.xml" ContentType="application/vnd.openxmlformats-officedocument.presentationml.slideLayout+xml"/>
  <Override PartName="/ppt/slideLayouts/slideLayout521.xml" ContentType="application/vnd.openxmlformats-officedocument.presentationml.slideLayout+xml"/>
  <Override PartName="/ppt/slideLayouts/slideLayout522.xml" ContentType="application/vnd.openxmlformats-officedocument.presentationml.slideLayout+xml"/>
  <Override PartName="/ppt/slideLayouts/slideLayout523.xml" ContentType="application/vnd.openxmlformats-officedocument.presentationml.slideLayout+xml"/>
  <Override PartName="/ppt/slideLayouts/slideLayout524.xml" ContentType="application/vnd.openxmlformats-officedocument.presentationml.slideLayout+xml"/>
  <Override PartName="/ppt/slideLayouts/slideLayout525.xml" ContentType="application/vnd.openxmlformats-officedocument.presentationml.slideLayout+xml"/>
  <Override PartName="/ppt/slideLayouts/slideLayout526.xml" ContentType="application/vnd.openxmlformats-officedocument.presentationml.slideLayout+xml"/>
  <Override PartName="/ppt/slideLayouts/slideLayout527.xml" ContentType="application/vnd.openxmlformats-officedocument.presentationml.slideLayout+xml"/>
  <Override PartName="/ppt/slideLayouts/slideLayout528.xml" ContentType="application/vnd.openxmlformats-officedocument.presentationml.slideLayout+xml"/>
  <Override PartName="/ppt/slideLayouts/slideLayout529.xml" ContentType="application/vnd.openxmlformats-officedocument.presentationml.slideLayout+xml"/>
  <Override PartName="/ppt/slideLayouts/slideLayout530.xml" ContentType="application/vnd.openxmlformats-officedocument.presentationml.slideLayout+xml"/>
  <Override PartName="/ppt/theme/theme35.xml" ContentType="application/vnd.openxmlformats-officedocument.theme+xml"/>
  <Override PartName="/ppt/slideLayouts/slideLayout531.xml" ContentType="application/vnd.openxmlformats-officedocument.presentationml.slideLayout+xml"/>
  <Override PartName="/ppt/slideLayouts/slideLayout532.xml" ContentType="application/vnd.openxmlformats-officedocument.presentationml.slideLayout+xml"/>
  <Override PartName="/ppt/slideLayouts/slideLayout533.xml" ContentType="application/vnd.openxmlformats-officedocument.presentationml.slideLayout+xml"/>
  <Override PartName="/ppt/slideLayouts/slideLayout534.xml" ContentType="application/vnd.openxmlformats-officedocument.presentationml.slideLayout+xml"/>
  <Override PartName="/ppt/slideLayouts/slideLayout535.xml" ContentType="application/vnd.openxmlformats-officedocument.presentationml.slideLayout+xml"/>
  <Override PartName="/ppt/slideLayouts/slideLayout536.xml" ContentType="application/vnd.openxmlformats-officedocument.presentationml.slideLayout+xml"/>
  <Override PartName="/ppt/slideLayouts/slideLayout537.xml" ContentType="application/vnd.openxmlformats-officedocument.presentationml.slideLayout+xml"/>
  <Override PartName="/ppt/slideLayouts/slideLayout538.xml" ContentType="application/vnd.openxmlformats-officedocument.presentationml.slideLayout+xml"/>
  <Override PartName="/ppt/slideLayouts/slideLayout539.xml" ContentType="application/vnd.openxmlformats-officedocument.presentationml.slideLayout+xml"/>
  <Override PartName="/ppt/slideLayouts/slideLayout540.xml" ContentType="application/vnd.openxmlformats-officedocument.presentationml.slideLayout+xml"/>
  <Override PartName="/ppt/slideLayouts/slideLayout541.xml" ContentType="application/vnd.openxmlformats-officedocument.presentationml.slideLayout+xml"/>
  <Override PartName="/ppt/slideLayouts/slideLayout542.xml" ContentType="application/vnd.openxmlformats-officedocument.presentationml.slideLayout+xml"/>
  <Override PartName="/ppt/slideLayouts/slideLayout543.xml" ContentType="application/vnd.openxmlformats-officedocument.presentationml.slideLayout+xml"/>
  <Override PartName="/ppt/slideLayouts/slideLayout544.xml" ContentType="application/vnd.openxmlformats-officedocument.presentationml.slideLayout+xml"/>
  <Override PartName="/ppt/theme/theme36.xml" ContentType="application/vnd.openxmlformats-officedocument.theme+xml"/>
  <Override PartName="/ppt/slideLayouts/slideLayout545.xml" ContentType="application/vnd.openxmlformats-officedocument.presentationml.slideLayout+xml"/>
  <Override PartName="/ppt/slideLayouts/slideLayout546.xml" ContentType="application/vnd.openxmlformats-officedocument.presentationml.slideLayout+xml"/>
  <Override PartName="/ppt/slideLayouts/slideLayout547.xml" ContentType="application/vnd.openxmlformats-officedocument.presentationml.slideLayout+xml"/>
  <Override PartName="/ppt/slideLayouts/slideLayout548.xml" ContentType="application/vnd.openxmlformats-officedocument.presentationml.slideLayout+xml"/>
  <Override PartName="/ppt/slideLayouts/slideLayout549.xml" ContentType="application/vnd.openxmlformats-officedocument.presentationml.slideLayout+xml"/>
  <Override PartName="/ppt/slideLayouts/slideLayout550.xml" ContentType="application/vnd.openxmlformats-officedocument.presentationml.slideLayout+xml"/>
  <Override PartName="/ppt/slideLayouts/slideLayout551.xml" ContentType="application/vnd.openxmlformats-officedocument.presentationml.slideLayout+xml"/>
  <Override PartName="/ppt/slideLayouts/slideLayout552.xml" ContentType="application/vnd.openxmlformats-officedocument.presentationml.slideLayout+xml"/>
  <Override PartName="/ppt/slideLayouts/slideLayout553.xml" ContentType="application/vnd.openxmlformats-officedocument.presentationml.slideLayout+xml"/>
  <Override PartName="/ppt/slideLayouts/slideLayout554.xml" ContentType="application/vnd.openxmlformats-officedocument.presentationml.slideLayout+xml"/>
  <Override PartName="/ppt/slideLayouts/slideLayout555.xml" ContentType="application/vnd.openxmlformats-officedocument.presentationml.slideLayout+xml"/>
  <Override PartName="/ppt/slideLayouts/slideLayout556.xml" ContentType="application/vnd.openxmlformats-officedocument.presentationml.slideLayout+xml"/>
  <Override PartName="/ppt/slideLayouts/slideLayout557.xml" ContentType="application/vnd.openxmlformats-officedocument.presentationml.slideLayout+xml"/>
  <Override PartName="/ppt/slideLayouts/slideLayout558.xml" ContentType="application/vnd.openxmlformats-officedocument.presentationml.slideLayout+xml"/>
  <Override PartName="/ppt/theme/theme37.xml" ContentType="application/vnd.openxmlformats-officedocument.theme+xml"/>
  <Override PartName="/ppt/slideLayouts/slideLayout559.xml" ContentType="application/vnd.openxmlformats-officedocument.presentationml.slideLayout+xml"/>
  <Override PartName="/ppt/slideLayouts/slideLayout560.xml" ContentType="application/vnd.openxmlformats-officedocument.presentationml.slideLayout+xml"/>
  <Override PartName="/ppt/slideLayouts/slideLayout561.xml" ContentType="application/vnd.openxmlformats-officedocument.presentationml.slideLayout+xml"/>
  <Override PartName="/ppt/slideLayouts/slideLayout562.xml" ContentType="application/vnd.openxmlformats-officedocument.presentationml.slideLayout+xml"/>
  <Override PartName="/ppt/slideLayouts/slideLayout563.xml" ContentType="application/vnd.openxmlformats-officedocument.presentationml.slideLayout+xml"/>
  <Override PartName="/ppt/slideLayouts/slideLayout564.xml" ContentType="application/vnd.openxmlformats-officedocument.presentationml.slideLayout+xml"/>
  <Override PartName="/ppt/slideLayouts/slideLayout565.xml" ContentType="application/vnd.openxmlformats-officedocument.presentationml.slideLayout+xml"/>
  <Override PartName="/ppt/slideLayouts/slideLayout566.xml" ContentType="application/vnd.openxmlformats-officedocument.presentationml.slideLayout+xml"/>
  <Override PartName="/ppt/slideLayouts/slideLayout567.xml" ContentType="application/vnd.openxmlformats-officedocument.presentationml.slideLayout+xml"/>
  <Override PartName="/ppt/slideLayouts/slideLayout568.xml" ContentType="application/vnd.openxmlformats-officedocument.presentationml.slideLayout+xml"/>
  <Override PartName="/ppt/slideLayouts/slideLayout569.xml" ContentType="application/vnd.openxmlformats-officedocument.presentationml.slideLayout+xml"/>
  <Override PartName="/ppt/slideLayouts/slideLayout570.xml" ContentType="application/vnd.openxmlformats-officedocument.presentationml.slideLayout+xml"/>
  <Override PartName="/ppt/slideLayouts/slideLayout571.xml" ContentType="application/vnd.openxmlformats-officedocument.presentationml.slideLayout+xml"/>
  <Override PartName="/ppt/slideLayouts/slideLayout572.xml" ContentType="application/vnd.openxmlformats-officedocument.presentationml.slideLayout+xml"/>
  <Override PartName="/ppt/slideLayouts/slideLayout573.xml" ContentType="application/vnd.openxmlformats-officedocument.presentationml.slideLayout+xml"/>
  <Override PartName="/ppt/theme/theme38.xml" ContentType="application/vnd.openxmlformats-officedocument.theme+xml"/>
  <Override PartName="/ppt/slideLayouts/slideLayout574.xml" ContentType="application/vnd.openxmlformats-officedocument.presentationml.slideLayout+xml"/>
  <Override PartName="/ppt/slideLayouts/slideLayout575.xml" ContentType="application/vnd.openxmlformats-officedocument.presentationml.slideLayout+xml"/>
  <Override PartName="/ppt/slideLayouts/slideLayout576.xml" ContentType="application/vnd.openxmlformats-officedocument.presentationml.slideLayout+xml"/>
  <Override PartName="/ppt/slideLayouts/slideLayout577.xml" ContentType="application/vnd.openxmlformats-officedocument.presentationml.slideLayout+xml"/>
  <Override PartName="/ppt/slideLayouts/slideLayout578.xml" ContentType="application/vnd.openxmlformats-officedocument.presentationml.slideLayout+xml"/>
  <Override PartName="/ppt/slideLayouts/slideLayout579.xml" ContentType="application/vnd.openxmlformats-officedocument.presentationml.slideLayout+xml"/>
  <Override PartName="/ppt/slideLayouts/slideLayout580.xml" ContentType="application/vnd.openxmlformats-officedocument.presentationml.slideLayout+xml"/>
  <Override PartName="/ppt/slideLayouts/slideLayout581.xml" ContentType="application/vnd.openxmlformats-officedocument.presentationml.slideLayout+xml"/>
  <Override PartName="/ppt/slideLayouts/slideLayout582.xml" ContentType="application/vnd.openxmlformats-officedocument.presentationml.slideLayout+xml"/>
  <Override PartName="/ppt/slideLayouts/slideLayout583.xml" ContentType="application/vnd.openxmlformats-officedocument.presentationml.slideLayout+xml"/>
  <Override PartName="/ppt/slideLayouts/slideLayout584.xml" ContentType="application/vnd.openxmlformats-officedocument.presentationml.slideLayout+xml"/>
  <Override PartName="/ppt/slideLayouts/slideLayout585.xml" ContentType="application/vnd.openxmlformats-officedocument.presentationml.slideLayout+xml"/>
  <Override PartName="/ppt/slideLayouts/slideLayout586.xml" ContentType="application/vnd.openxmlformats-officedocument.presentationml.slideLayout+xml"/>
  <Override PartName="/ppt/slideLayouts/slideLayout587.xml" ContentType="application/vnd.openxmlformats-officedocument.presentationml.slideLayout+xml"/>
  <Override PartName="/ppt/slideLayouts/slideLayout588.xml" ContentType="application/vnd.openxmlformats-officedocument.presentationml.slideLayout+xml"/>
  <Override PartName="/ppt/theme/theme39.xml" ContentType="application/vnd.openxmlformats-officedocument.theme+xml"/>
  <Override PartName="/ppt/slideLayouts/slideLayout589.xml" ContentType="application/vnd.openxmlformats-officedocument.presentationml.slideLayout+xml"/>
  <Override PartName="/ppt/slideLayouts/slideLayout590.xml" ContentType="application/vnd.openxmlformats-officedocument.presentationml.slideLayout+xml"/>
  <Override PartName="/ppt/slideLayouts/slideLayout591.xml" ContentType="application/vnd.openxmlformats-officedocument.presentationml.slideLayout+xml"/>
  <Override PartName="/ppt/slideLayouts/slideLayout592.xml" ContentType="application/vnd.openxmlformats-officedocument.presentationml.slideLayout+xml"/>
  <Override PartName="/ppt/slideLayouts/slideLayout593.xml" ContentType="application/vnd.openxmlformats-officedocument.presentationml.slideLayout+xml"/>
  <Override PartName="/ppt/slideLayouts/slideLayout594.xml" ContentType="application/vnd.openxmlformats-officedocument.presentationml.slideLayout+xml"/>
  <Override PartName="/ppt/slideLayouts/slideLayout595.xml" ContentType="application/vnd.openxmlformats-officedocument.presentationml.slideLayout+xml"/>
  <Override PartName="/ppt/slideLayouts/slideLayout596.xml" ContentType="application/vnd.openxmlformats-officedocument.presentationml.slideLayout+xml"/>
  <Override PartName="/ppt/slideLayouts/slideLayout597.xml" ContentType="application/vnd.openxmlformats-officedocument.presentationml.slideLayout+xml"/>
  <Override PartName="/ppt/slideLayouts/slideLayout598.xml" ContentType="application/vnd.openxmlformats-officedocument.presentationml.slideLayout+xml"/>
  <Override PartName="/ppt/slideLayouts/slideLayout599.xml" ContentType="application/vnd.openxmlformats-officedocument.presentationml.slideLayout+xml"/>
  <Override PartName="/ppt/slideLayouts/slideLayout600.xml" ContentType="application/vnd.openxmlformats-officedocument.presentationml.slideLayout+xml"/>
  <Override PartName="/ppt/slideLayouts/slideLayout601.xml" ContentType="application/vnd.openxmlformats-officedocument.presentationml.slideLayout+xml"/>
  <Override PartName="/ppt/slideLayouts/slideLayout602.xml" ContentType="application/vnd.openxmlformats-officedocument.presentationml.slideLayout+xml"/>
  <Override PartName="/ppt/slideLayouts/slideLayout603.xml" ContentType="application/vnd.openxmlformats-officedocument.presentationml.slideLayout+xml"/>
  <Override PartName="/ppt/theme/theme40.xml" ContentType="application/vnd.openxmlformats-officedocument.theme+xml"/>
  <Override PartName="/ppt/slideLayouts/slideLayout604.xml" ContentType="application/vnd.openxmlformats-officedocument.presentationml.slideLayout+xml"/>
  <Override PartName="/ppt/slideLayouts/slideLayout605.xml" ContentType="application/vnd.openxmlformats-officedocument.presentationml.slideLayout+xml"/>
  <Override PartName="/ppt/slideLayouts/slideLayout606.xml" ContentType="application/vnd.openxmlformats-officedocument.presentationml.slideLayout+xml"/>
  <Override PartName="/ppt/slideLayouts/slideLayout607.xml" ContentType="application/vnd.openxmlformats-officedocument.presentationml.slideLayout+xml"/>
  <Override PartName="/ppt/slideLayouts/slideLayout608.xml" ContentType="application/vnd.openxmlformats-officedocument.presentationml.slideLayout+xml"/>
  <Override PartName="/ppt/slideLayouts/slideLayout609.xml" ContentType="application/vnd.openxmlformats-officedocument.presentationml.slideLayout+xml"/>
  <Override PartName="/ppt/slideLayouts/slideLayout610.xml" ContentType="application/vnd.openxmlformats-officedocument.presentationml.slideLayout+xml"/>
  <Override PartName="/ppt/slideLayouts/slideLayout611.xml" ContentType="application/vnd.openxmlformats-officedocument.presentationml.slideLayout+xml"/>
  <Override PartName="/ppt/slideLayouts/slideLayout612.xml" ContentType="application/vnd.openxmlformats-officedocument.presentationml.slideLayout+xml"/>
  <Override PartName="/ppt/slideLayouts/slideLayout613.xml" ContentType="application/vnd.openxmlformats-officedocument.presentationml.slideLayout+xml"/>
  <Override PartName="/ppt/slideLayouts/slideLayout614.xml" ContentType="application/vnd.openxmlformats-officedocument.presentationml.slideLayout+xml"/>
  <Override PartName="/ppt/slideLayouts/slideLayout615.xml" ContentType="application/vnd.openxmlformats-officedocument.presentationml.slideLayout+xml"/>
  <Override PartName="/ppt/slideLayouts/slideLayout616.xml" ContentType="application/vnd.openxmlformats-officedocument.presentationml.slideLayout+xml"/>
  <Override PartName="/ppt/slideLayouts/slideLayout617.xml" ContentType="application/vnd.openxmlformats-officedocument.presentationml.slideLayout+xml"/>
  <Override PartName="/ppt/slideLayouts/slideLayout618.xml" ContentType="application/vnd.openxmlformats-officedocument.presentationml.slideLayout+xml"/>
  <Override PartName="/ppt/theme/theme41.xml" ContentType="application/vnd.openxmlformats-officedocument.theme+xml"/>
  <Override PartName="/ppt/slideLayouts/slideLayout619.xml" ContentType="application/vnd.openxmlformats-officedocument.presentationml.slideLayout+xml"/>
  <Override PartName="/ppt/slideLayouts/slideLayout620.xml" ContentType="application/vnd.openxmlformats-officedocument.presentationml.slideLayout+xml"/>
  <Override PartName="/ppt/slideLayouts/slideLayout621.xml" ContentType="application/vnd.openxmlformats-officedocument.presentationml.slideLayout+xml"/>
  <Override PartName="/ppt/slideLayouts/slideLayout622.xml" ContentType="application/vnd.openxmlformats-officedocument.presentationml.slideLayout+xml"/>
  <Override PartName="/ppt/slideLayouts/slideLayout623.xml" ContentType="application/vnd.openxmlformats-officedocument.presentationml.slideLayout+xml"/>
  <Override PartName="/ppt/slideLayouts/slideLayout624.xml" ContentType="application/vnd.openxmlformats-officedocument.presentationml.slideLayout+xml"/>
  <Override PartName="/ppt/slideLayouts/slideLayout625.xml" ContentType="application/vnd.openxmlformats-officedocument.presentationml.slideLayout+xml"/>
  <Override PartName="/ppt/slideLayouts/slideLayout626.xml" ContentType="application/vnd.openxmlformats-officedocument.presentationml.slideLayout+xml"/>
  <Override PartName="/ppt/slideLayouts/slideLayout627.xml" ContentType="application/vnd.openxmlformats-officedocument.presentationml.slideLayout+xml"/>
  <Override PartName="/ppt/slideLayouts/slideLayout628.xml" ContentType="application/vnd.openxmlformats-officedocument.presentationml.slideLayout+xml"/>
  <Override PartName="/ppt/slideLayouts/slideLayout629.xml" ContentType="application/vnd.openxmlformats-officedocument.presentationml.slideLayout+xml"/>
  <Override PartName="/ppt/slideLayouts/slideLayout630.xml" ContentType="application/vnd.openxmlformats-officedocument.presentationml.slideLayout+xml"/>
  <Override PartName="/ppt/slideLayouts/slideLayout631.xml" ContentType="application/vnd.openxmlformats-officedocument.presentationml.slideLayout+xml"/>
  <Override PartName="/ppt/theme/theme42.xml" ContentType="application/vnd.openxmlformats-officedocument.theme+xml"/>
  <Override PartName="/ppt/slideLayouts/slideLayout632.xml" ContentType="application/vnd.openxmlformats-officedocument.presentationml.slideLayout+xml"/>
  <Override PartName="/ppt/slideLayouts/slideLayout633.xml" ContentType="application/vnd.openxmlformats-officedocument.presentationml.slideLayout+xml"/>
  <Override PartName="/ppt/slideLayouts/slideLayout634.xml" ContentType="application/vnd.openxmlformats-officedocument.presentationml.slideLayout+xml"/>
  <Override PartName="/ppt/slideLayouts/slideLayout635.xml" ContentType="application/vnd.openxmlformats-officedocument.presentationml.slideLayout+xml"/>
  <Override PartName="/ppt/slideLayouts/slideLayout636.xml" ContentType="application/vnd.openxmlformats-officedocument.presentationml.slideLayout+xml"/>
  <Override PartName="/ppt/slideLayouts/slideLayout637.xml" ContentType="application/vnd.openxmlformats-officedocument.presentationml.slideLayout+xml"/>
  <Override PartName="/ppt/slideLayouts/slideLayout638.xml" ContentType="application/vnd.openxmlformats-officedocument.presentationml.slideLayout+xml"/>
  <Override PartName="/ppt/slideLayouts/slideLayout639.xml" ContentType="application/vnd.openxmlformats-officedocument.presentationml.slideLayout+xml"/>
  <Override PartName="/ppt/slideLayouts/slideLayout640.xml" ContentType="application/vnd.openxmlformats-officedocument.presentationml.slideLayout+xml"/>
  <Override PartName="/ppt/slideLayouts/slideLayout641.xml" ContentType="application/vnd.openxmlformats-officedocument.presentationml.slideLayout+xml"/>
  <Override PartName="/ppt/slideLayouts/slideLayout642.xml" ContentType="application/vnd.openxmlformats-officedocument.presentationml.slideLayout+xml"/>
  <Override PartName="/ppt/slideLayouts/slideLayout643.xml" ContentType="application/vnd.openxmlformats-officedocument.presentationml.slideLayout+xml"/>
  <Override PartName="/ppt/slideLayouts/slideLayout644.xml" ContentType="application/vnd.openxmlformats-officedocument.presentationml.slideLayout+xml"/>
  <Override PartName="/ppt/slideLayouts/slideLayout645.xml" ContentType="application/vnd.openxmlformats-officedocument.presentationml.slideLayout+xml"/>
  <Override PartName="/ppt/theme/theme43.xml" ContentType="application/vnd.openxmlformats-officedocument.theme+xml"/>
  <Override PartName="/ppt/slideLayouts/slideLayout646.xml" ContentType="application/vnd.openxmlformats-officedocument.presentationml.slideLayout+xml"/>
  <Override PartName="/ppt/slideLayouts/slideLayout647.xml" ContentType="application/vnd.openxmlformats-officedocument.presentationml.slideLayout+xml"/>
  <Override PartName="/ppt/slideLayouts/slideLayout648.xml" ContentType="application/vnd.openxmlformats-officedocument.presentationml.slideLayout+xml"/>
  <Override PartName="/ppt/slideLayouts/slideLayout649.xml" ContentType="application/vnd.openxmlformats-officedocument.presentationml.slideLayout+xml"/>
  <Override PartName="/ppt/slideLayouts/slideLayout650.xml" ContentType="application/vnd.openxmlformats-officedocument.presentationml.slideLayout+xml"/>
  <Override PartName="/ppt/slideLayouts/slideLayout651.xml" ContentType="application/vnd.openxmlformats-officedocument.presentationml.slideLayout+xml"/>
  <Override PartName="/ppt/slideLayouts/slideLayout652.xml" ContentType="application/vnd.openxmlformats-officedocument.presentationml.slideLayout+xml"/>
  <Override PartName="/ppt/slideLayouts/slideLayout653.xml" ContentType="application/vnd.openxmlformats-officedocument.presentationml.slideLayout+xml"/>
  <Override PartName="/ppt/slideLayouts/slideLayout654.xml" ContentType="application/vnd.openxmlformats-officedocument.presentationml.slideLayout+xml"/>
  <Override PartName="/ppt/slideLayouts/slideLayout655.xml" ContentType="application/vnd.openxmlformats-officedocument.presentationml.slideLayout+xml"/>
  <Override PartName="/ppt/slideLayouts/slideLayout656.xml" ContentType="application/vnd.openxmlformats-officedocument.presentationml.slideLayout+xml"/>
  <Override PartName="/ppt/slideLayouts/slideLayout657.xml" ContentType="application/vnd.openxmlformats-officedocument.presentationml.slideLayout+xml"/>
  <Override PartName="/ppt/slideLayouts/slideLayout658.xml" ContentType="application/vnd.openxmlformats-officedocument.presentationml.slideLayout+xml"/>
  <Override PartName="/ppt/slideLayouts/slideLayout659.xml" ContentType="application/vnd.openxmlformats-officedocument.presentationml.slideLayout+xml"/>
  <Override PartName="/ppt/slideLayouts/slideLayout660.xml" ContentType="application/vnd.openxmlformats-officedocument.presentationml.slideLayout+xml"/>
  <Override PartName="/ppt/theme/theme44.xml" ContentType="application/vnd.openxmlformats-officedocument.theme+xml"/>
  <Override PartName="/ppt/slideLayouts/slideLayout661.xml" ContentType="application/vnd.openxmlformats-officedocument.presentationml.slideLayout+xml"/>
  <Override PartName="/ppt/slideLayouts/slideLayout662.xml" ContentType="application/vnd.openxmlformats-officedocument.presentationml.slideLayout+xml"/>
  <Override PartName="/ppt/slideLayouts/slideLayout663.xml" ContentType="application/vnd.openxmlformats-officedocument.presentationml.slideLayout+xml"/>
  <Override PartName="/ppt/slideLayouts/slideLayout664.xml" ContentType="application/vnd.openxmlformats-officedocument.presentationml.slideLayout+xml"/>
  <Override PartName="/ppt/slideLayouts/slideLayout665.xml" ContentType="application/vnd.openxmlformats-officedocument.presentationml.slideLayout+xml"/>
  <Override PartName="/ppt/slideLayouts/slideLayout666.xml" ContentType="application/vnd.openxmlformats-officedocument.presentationml.slideLayout+xml"/>
  <Override PartName="/ppt/slideLayouts/slideLayout667.xml" ContentType="application/vnd.openxmlformats-officedocument.presentationml.slideLayout+xml"/>
  <Override PartName="/ppt/slideLayouts/slideLayout668.xml" ContentType="application/vnd.openxmlformats-officedocument.presentationml.slideLayout+xml"/>
  <Override PartName="/ppt/slideLayouts/slideLayout669.xml" ContentType="application/vnd.openxmlformats-officedocument.presentationml.slideLayout+xml"/>
  <Override PartName="/ppt/slideLayouts/slideLayout670.xml" ContentType="application/vnd.openxmlformats-officedocument.presentationml.slideLayout+xml"/>
  <Override PartName="/ppt/slideLayouts/slideLayout671.xml" ContentType="application/vnd.openxmlformats-officedocument.presentationml.slideLayout+xml"/>
  <Override PartName="/ppt/theme/theme45.xml" ContentType="application/vnd.openxmlformats-officedocument.theme+xml"/>
  <Override PartName="/ppt/slideLayouts/slideLayout672.xml" ContentType="application/vnd.openxmlformats-officedocument.presentationml.slideLayout+xml"/>
  <Override PartName="/ppt/slideLayouts/slideLayout673.xml" ContentType="application/vnd.openxmlformats-officedocument.presentationml.slideLayout+xml"/>
  <Override PartName="/ppt/slideLayouts/slideLayout674.xml" ContentType="application/vnd.openxmlformats-officedocument.presentationml.slideLayout+xml"/>
  <Override PartName="/ppt/slideLayouts/slideLayout675.xml" ContentType="application/vnd.openxmlformats-officedocument.presentationml.slideLayout+xml"/>
  <Override PartName="/ppt/slideLayouts/slideLayout676.xml" ContentType="application/vnd.openxmlformats-officedocument.presentationml.slideLayout+xml"/>
  <Override PartName="/ppt/slideLayouts/slideLayout677.xml" ContentType="application/vnd.openxmlformats-officedocument.presentationml.slideLayout+xml"/>
  <Override PartName="/ppt/slideLayouts/slideLayout678.xml" ContentType="application/vnd.openxmlformats-officedocument.presentationml.slideLayout+xml"/>
  <Override PartName="/ppt/slideLayouts/slideLayout679.xml" ContentType="application/vnd.openxmlformats-officedocument.presentationml.slideLayout+xml"/>
  <Override PartName="/ppt/slideLayouts/slideLayout680.xml" ContentType="application/vnd.openxmlformats-officedocument.presentationml.slideLayout+xml"/>
  <Override PartName="/ppt/slideLayouts/slideLayout681.xml" ContentType="application/vnd.openxmlformats-officedocument.presentationml.slideLayout+xml"/>
  <Override PartName="/ppt/slideLayouts/slideLayout682.xml" ContentType="application/vnd.openxmlformats-officedocument.presentationml.slideLayout+xml"/>
  <Override PartName="/ppt/theme/theme46.xml" ContentType="application/vnd.openxmlformats-officedocument.theme+xml"/>
  <Override PartName="/ppt/slideLayouts/slideLayout683.xml" ContentType="application/vnd.openxmlformats-officedocument.presentationml.slideLayout+xml"/>
  <Override PartName="/ppt/slideLayouts/slideLayout684.xml" ContentType="application/vnd.openxmlformats-officedocument.presentationml.slideLayout+xml"/>
  <Override PartName="/ppt/slideLayouts/slideLayout685.xml" ContentType="application/vnd.openxmlformats-officedocument.presentationml.slideLayout+xml"/>
  <Override PartName="/ppt/slideLayouts/slideLayout686.xml" ContentType="application/vnd.openxmlformats-officedocument.presentationml.slideLayout+xml"/>
  <Override PartName="/ppt/slideLayouts/slideLayout687.xml" ContentType="application/vnd.openxmlformats-officedocument.presentationml.slideLayout+xml"/>
  <Override PartName="/ppt/slideLayouts/slideLayout688.xml" ContentType="application/vnd.openxmlformats-officedocument.presentationml.slideLayout+xml"/>
  <Override PartName="/ppt/slideLayouts/slideLayout689.xml" ContentType="application/vnd.openxmlformats-officedocument.presentationml.slideLayout+xml"/>
  <Override PartName="/ppt/slideLayouts/slideLayout690.xml" ContentType="application/vnd.openxmlformats-officedocument.presentationml.slideLayout+xml"/>
  <Override PartName="/ppt/slideLayouts/slideLayout691.xml" ContentType="application/vnd.openxmlformats-officedocument.presentationml.slideLayout+xml"/>
  <Override PartName="/ppt/slideLayouts/slideLayout692.xml" ContentType="application/vnd.openxmlformats-officedocument.presentationml.slideLayout+xml"/>
  <Override PartName="/ppt/slideLayouts/slideLayout693.xml" ContentType="application/vnd.openxmlformats-officedocument.presentationml.slideLayout+xml"/>
  <Override PartName="/ppt/theme/theme47.xml" ContentType="application/vnd.openxmlformats-officedocument.theme+xml"/>
  <Override PartName="/ppt/slideLayouts/slideLayout694.xml" ContentType="application/vnd.openxmlformats-officedocument.presentationml.slideLayout+xml"/>
  <Override PartName="/ppt/slideLayouts/slideLayout695.xml" ContentType="application/vnd.openxmlformats-officedocument.presentationml.slideLayout+xml"/>
  <Override PartName="/ppt/slideLayouts/slideLayout696.xml" ContentType="application/vnd.openxmlformats-officedocument.presentationml.slideLayout+xml"/>
  <Override PartName="/ppt/slideLayouts/slideLayout697.xml" ContentType="application/vnd.openxmlformats-officedocument.presentationml.slideLayout+xml"/>
  <Override PartName="/ppt/slideLayouts/slideLayout698.xml" ContentType="application/vnd.openxmlformats-officedocument.presentationml.slideLayout+xml"/>
  <Override PartName="/ppt/slideLayouts/slideLayout699.xml" ContentType="application/vnd.openxmlformats-officedocument.presentationml.slideLayout+xml"/>
  <Override PartName="/ppt/slideLayouts/slideLayout700.xml" ContentType="application/vnd.openxmlformats-officedocument.presentationml.slideLayout+xml"/>
  <Override PartName="/ppt/slideLayouts/slideLayout701.xml" ContentType="application/vnd.openxmlformats-officedocument.presentationml.slideLayout+xml"/>
  <Override PartName="/ppt/slideLayouts/slideLayout702.xml" ContentType="application/vnd.openxmlformats-officedocument.presentationml.slideLayout+xml"/>
  <Override PartName="/ppt/slideLayouts/slideLayout703.xml" ContentType="application/vnd.openxmlformats-officedocument.presentationml.slideLayout+xml"/>
  <Override PartName="/ppt/slideLayouts/slideLayout704.xml" ContentType="application/vnd.openxmlformats-officedocument.presentationml.slideLayout+xml"/>
  <Override PartName="/ppt/theme/theme48.xml" ContentType="application/vnd.openxmlformats-officedocument.theme+xml"/>
  <Override PartName="/ppt/slideLayouts/slideLayout705.xml" ContentType="application/vnd.openxmlformats-officedocument.presentationml.slideLayout+xml"/>
  <Override PartName="/ppt/slideLayouts/slideLayout706.xml" ContentType="application/vnd.openxmlformats-officedocument.presentationml.slideLayout+xml"/>
  <Override PartName="/ppt/slideLayouts/slideLayout707.xml" ContentType="application/vnd.openxmlformats-officedocument.presentationml.slideLayout+xml"/>
  <Override PartName="/ppt/slideLayouts/slideLayout708.xml" ContentType="application/vnd.openxmlformats-officedocument.presentationml.slideLayout+xml"/>
  <Override PartName="/ppt/slideLayouts/slideLayout709.xml" ContentType="application/vnd.openxmlformats-officedocument.presentationml.slideLayout+xml"/>
  <Override PartName="/ppt/slideLayouts/slideLayout710.xml" ContentType="application/vnd.openxmlformats-officedocument.presentationml.slideLayout+xml"/>
  <Override PartName="/ppt/slideLayouts/slideLayout711.xml" ContentType="application/vnd.openxmlformats-officedocument.presentationml.slideLayout+xml"/>
  <Override PartName="/ppt/slideLayouts/slideLayout712.xml" ContentType="application/vnd.openxmlformats-officedocument.presentationml.slideLayout+xml"/>
  <Override PartName="/ppt/slideLayouts/slideLayout713.xml" ContentType="application/vnd.openxmlformats-officedocument.presentationml.slideLayout+xml"/>
  <Override PartName="/ppt/slideLayouts/slideLayout714.xml" ContentType="application/vnd.openxmlformats-officedocument.presentationml.slideLayout+xml"/>
  <Override PartName="/ppt/slideLayouts/slideLayout715.xml" ContentType="application/vnd.openxmlformats-officedocument.presentationml.slideLayout+xml"/>
  <Override PartName="/ppt/slideLayouts/slideLayout716.xml" ContentType="application/vnd.openxmlformats-officedocument.presentationml.slideLayout+xml"/>
  <Override PartName="/ppt/slideLayouts/slideLayout717.xml" ContentType="application/vnd.openxmlformats-officedocument.presentationml.slideLayout+xml"/>
  <Override PartName="/ppt/theme/theme49.xml" ContentType="application/vnd.openxmlformats-officedocument.theme+xml"/>
  <Override PartName="/ppt/slideLayouts/slideLayout718.xml" ContentType="application/vnd.openxmlformats-officedocument.presentationml.slideLayout+xml"/>
  <Override PartName="/ppt/slideLayouts/slideLayout719.xml" ContentType="application/vnd.openxmlformats-officedocument.presentationml.slideLayout+xml"/>
  <Override PartName="/ppt/slideLayouts/slideLayout720.xml" ContentType="application/vnd.openxmlformats-officedocument.presentationml.slideLayout+xml"/>
  <Override PartName="/ppt/slideLayouts/slideLayout721.xml" ContentType="application/vnd.openxmlformats-officedocument.presentationml.slideLayout+xml"/>
  <Override PartName="/ppt/slideLayouts/slideLayout722.xml" ContentType="application/vnd.openxmlformats-officedocument.presentationml.slideLayout+xml"/>
  <Override PartName="/ppt/slideLayouts/slideLayout723.xml" ContentType="application/vnd.openxmlformats-officedocument.presentationml.slideLayout+xml"/>
  <Override PartName="/ppt/slideLayouts/slideLayout724.xml" ContentType="application/vnd.openxmlformats-officedocument.presentationml.slideLayout+xml"/>
  <Override PartName="/ppt/slideLayouts/slideLayout725.xml" ContentType="application/vnd.openxmlformats-officedocument.presentationml.slideLayout+xml"/>
  <Override PartName="/ppt/slideLayouts/slideLayout726.xml" ContentType="application/vnd.openxmlformats-officedocument.presentationml.slideLayout+xml"/>
  <Override PartName="/ppt/slideLayouts/slideLayout727.xml" ContentType="application/vnd.openxmlformats-officedocument.presentationml.slideLayout+xml"/>
  <Override PartName="/ppt/slideLayouts/slideLayout728.xml" ContentType="application/vnd.openxmlformats-officedocument.presentationml.slideLayout+xml"/>
  <Override PartName="/ppt/slideLayouts/slideLayout729.xml" ContentType="application/vnd.openxmlformats-officedocument.presentationml.slideLayout+xml"/>
  <Override PartName="/ppt/slideLayouts/slideLayout730.xml" ContentType="application/vnd.openxmlformats-officedocument.presentationml.slideLayout+xml"/>
  <Override PartName="/ppt/theme/theme50.xml" ContentType="application/vnd.openxmlformats-officedocument.theme+xml"/>
  <Override PartName="/ppt/slideLayouts/slideLayout731.xml" ContentType="application/vnd.openxmlformats-officedocument.presentationml.slideLayout+xml"/>
  <Override PartName="/ppt/slideLayouts/slideLayout732.xml" ContentType="application/vnd.openxmlformats-officedocument.presentationml.slideLayout+xml"/>
  <Override PartName="/ppt/slideLayouts/slideLayout733.xml" ContentType="application/vnd.openxmlformats-officedocument.presentationml.slideLayout+xml"/>
  <Override PartName="/ppt/slideLayouts/slideLayout734.xml" ContentType="application/vnd.openxmlformats-officedocument.presentationml.slideLayout+xml"/>
  <Override PartName="/ppt/slideLayouts/slideLayout735.xml" ContentType="application/vnd.openxmlformats-officedocument.presentationml.slideLayout+xml"/>
  <Override PartName="/ppt/slideLayouts/slideLayout736.xml" ContentType="application/vnd.openxmlformats-officedocument.presentationml.slideLayout+xml"/>
  <Override PartName="/ppt/slideLayouts/slideLayout737.xml" ContentType="application/vnd.openxmlformats-officedocument.presentationml.slideLayout+xml"/>
  <Override PartName="/ppt/slideLayouts/slideLayout738.xml" ContentType="application/vnd.openxmlformats-officedocument.presentationml.slideLayout+xml"/>
  <Override PartName="/ppt/slideLayouts/slideLayout739.xml" ContentType="application/vnd.openxmlformats-officedocument.presentationml.slideLayout+xml"/>
  <Override PartName="/ppt/slideLayouts/slideLayout740.xml" ContentType="application/vnd.openxmlformats-officedocument.presentationml.slideLayout+xml"/>
  <Override PartName="/ppt/slideLayouts/slideLayout741.xml" ContentType="application/vnd.openxmlformats-officedocument.presentationml.slideLayout+xml"/>
  <Override PartName="/ppt/slideLayouts/slideLayout742.xml" ContentType="application/vnd.openxmlformats-officedocument.presentationml.slideLayout+xml"/>
  <Override PartName="/ppt/slideLayouts/slideLayout743.xml" ContentType="application/vnd.openxmlformats-officedocument.presentationml.slideLayout+xml"/>
  <Override PartName="/ppt/slideLayouts/slideLayout744.xml" ContentType="application/vnd.openxmlformats-officedocument.presentationml.slideLayout+xml"/>
  <Override PartName="/ppt/slideLayouts/slideLayout745.xml" ContentType="application/vnd.openxmlformats-officedocument.presentationml.slideLayout+xml"/>
  <Override PartName="/ppt/slideLayouts/slideLayout746.xml" ContentType="application/vnd.openxmlformats-officedocument.presentationml.slideLayout+xml"/>
  <Override PartName="/ppt/theme/theme51.xml" ContentType="application/vnd.openxmlformats-officedocument.theme+xml"/>
  <Override PartName="/ppt/slideLayouts/slideLayout747.xml" ContentType="application/vnd.openxmlformats-officedocument.presentationml.slideLayout+xml"/>
  <Override PartName="/ppt/slideLayouts/slideLayout748.xml" ContentType="application/vnd.openxmlformats-officedocument.presentationml.slideLayout+xml"/>
  <Override PartName="/ppt/slideLayouts/slideLayout749.xml" ContentType="application/vnd.openxmlformats-officedocument.presentationml.slideLayout+xml"/>
  <Override PartName="/ppt/slideLayouts/slideLayout750.xml" ContentType="application/vnd.openxmlformats-officedocument.presentationml.slideLayout+xml"/>
  <Override PartName="/ppt/slideLayouts/slideLayout751.xml" ContentType="application/vnd.openxmlformats-officedocument.presentationml.slideLayout+xml"/>
  <Override PartName="/ppt/slideLayouts/slideLayout752.xml" ContentType="application/vnd.openxmlformats-officedocument.presentationml.slideLayout+xml"/>
  <Override PartName="/ppt/slideLayouts/slideLayout753.xml" ContentType="application/vnd.openxmlformats-officedocument.presentationml.slideLayout+xml"/>
  <Override PartName="/ppt/slideLayouts/slideLayout754.xml" ContentType="application/vnd.openxmlformats-officedocument.presentationml.slideLayout+xml"/>
  <Override PartName="/ppt/slideLayouts/slideLayout755.xml" ContentType="application/vnd.openxmlformats-officedocument.presentationml.slideLayout+xml"/>
  <Override PartName="/ppt/slideLayouts/slideLayout756.xml" ContentType="application/vnd.openxmlformats-officedocument.presentationml.slideLayout+xml"/>
  <Override PartName="/ppt/slideLayouts/slideLayout757.xml" ContentType="application/vnd.openxmlformats-officedocument.presentationml.slideLayout+xml"/>
  <Override PartName="/ppt/slideLayouts/slideLayout758.xml" ContentType="application/vnd.openxmlformats-officedocument.presentationml.slideLayout+xml"/>
  <Override PartName="/ppt/slideLayouts/slideLayout759.xml" ContentType="application/vnd.openxmlformats-officedocument.presentationml.slideLayout+xml"/>
  <Override PartName="/ppt/theme/theme52.xml" ContentType="application/vnd.openxmlformats-officedocument.theme+xml"/>
  <Override PartName="/ppt/slideLayouts/slideLayout760.xml" ContentType="application/vnd.openxmlformats-officedocument.presentationml.slideLayout+xml"/>
  <Override PartName="/ppt/slideLayouts/slideLayout761.xml" ContentType="application/vnd.openxmlformats-officedocument.presentationml.slideLayout+xml"/>
  <Override PartName="/ppt/slideLayouts/slideLayout762.xml" ContentType="application/vnd.openxmlformats-officedocument.presentationml.slideLayout+xml"/>
  <Override PartName="/ppt/slideLayouts/slideLayout763.xml" ContentType="application/vnd.openxmlformats-officedocument.presentationml.slideLayout+xml"/>
  <Override PartName="/ppt/slideLayouts/slideLayout764.xml" ContentType="application/vnd.openxmlformats-officedocument.presentationml.slideLayout+xml"/>
  <Override PartName="/ppt/slideLayouts/slideLayout765.xml" ContentType="application/vnd.openxmlformats-officedocument.presentationml.slideLayout+xml"/>
  <Override PartName="/ppt/slideLayouts/slideLayout766.xml" ContentType="application/vnd.openxmlformats-officedocument.presentationml.slideLayout+xml"/>
  <Override PartName="/ppt/slideLayouts/slideLayout767.xml" ContentType="application/vnd.openxmlformats-officedocument.presentationml.slideLayout+xml"/>
  <Override PartName="/ppt/slideLayouts/slideLayout768.xml" ContentType="application/vnd.openxmlformats-officedocument.presentationml.slideLayout+xml"/>
  <Override PartName="/ppt/slideLayouts/slideLayout769.xml" ContentType="application/vnd.openxmlformats-officedocument.presentationml.slideLayout+xml"/>
  <Override PartName="/ppt/slideLayouts/slideLayout770.xml" ContentType="application/vnd.openxmlformats-officedocument.presentationml.slideLayout+xml"/>
  <Override PartName="/ppt/slideLayouts/slideLayout771.xml" ContentType="application/vnd.openxmlformats-officedocument.presentationml.slideLayout+xml"/>
  <Override PartName="/ppt/slideLayouts/slideLayout772.xml" ContentType="application/vnd.openxmlformats-officedocument.presentationml.slideLayout+xml"/>
  <Override PartName="/ppt/slideLayouts/slideLayout773.xml" ContentType="application/vnd.openxmlformats-officedocument.presentationml.slideLayout+xml"/>
  <Override PartName="/ppt/slideLayouts/slideLayout774.xml" ContentType="application/vnd.openxmlformats-officedocument.presentationml.slideLayout+xml"/>
  <Override PartName="/ppt/slideLayouts/slideLayout775.xml" ContentType="application/vnd.openxmlformats-officedocument.presentationml.slideLayout+xml"/>
  <Override PartName="/ppt/theme/theme53.xml" ContentType="application/vnd.openxmlformats-officedocument.theme+xml"/>
  <Override PartName="/ppt/slideLayouts/slideLayout776.xml" ContentType="application/vnd.openxmlformats-officedocument.presentationml.slideLayout+xml"/>
  <Override PartName="/ppt/slideLayouts/slideLayout777.xml" ContentType="application/vnd.openxmlformats-officedocument.presentationml.slideLayout+xml"/>
  <Override PartName="/ppt/slideLayouts/slideLayout778.xml" ContentType="application/vnd.openxmlformats-officedocument.presentationml.slideLayout+xml"/>
  <Override PartName="/ppt/slideLayouts/slideLayout779.xml" ContentType="application/vnd.openxmlformats-officedocument.presentationml.slideLayout+xml"/>
  <Override PartName="/ppt/slideLayouts/slideLayout780.xml" ContentType="application/vnd.openxmlformats-officedocument.presentationml.slideLayout+xml"/>
  <Override PartName="/ppt/slideLayouts/slideLayout781.xml" ContentType="application/vnd.openxmlformats-officedocument.presentationml.slideLayout+xml"/>
  <Override PartName="/ppt/slideLayouts/slideLayout782.xml" ContentType="application/vnd.openxmlformats-officedocument.presentationml.slideLayout+xml"/>
  <Override PartName="/ppt/slideLayouts/slideLayout783.xml" ContentType="application/vnd.openxmlformats-officedocument.presentationml.slideLayout+xml"/>
  <Override PartName="/ppt/slideLayouts/slideLayout784.xml" ContentType="application/vnd.openxmlformats-officedocument.presentationml.slideLayout+xml"/>
  <Override PartName="/ppt/slideLayouts/slideLayout785.xml" ContentType="application/vnd.openxmlformats-officedocument.presentationml.slideLayout+xml"/>
  <Override PartName="/ppt/slideLayouts/slideLayout786.xml" ContentType="application/vnd.openxmlformats-officedocument.presentationml.slideLayout+xml"/>
  <Override PartName="/ppt/slideLayouts/slideLayout787.xml" ContentType="application/vnd.openxmlformats-officedocument.presentationml.slideLayout+xml"/>
  <Override PartName="/ppt/slideLayouts/slideLayout788.xml" ContentType="application/vnd.openxmlformats-officedocument.presentationml.slideLayout+xml"/>
  <Override PartName="/ppt/slideLayouts/slideLayout789.xml" ContentType="application/vnd.openxmlformats-officedocument.presentationml.slideLayout+xml"/>
  <Override PartName="/ppt/slideLayouts/slideLayout790.xml" ContentType="application/vnd.openxmlformats-officedocument.presentationml.slideLayout+xml"/>
  <Override PartName="/ppt/slideLayouts/slideLayout791.xml" ContentType="application/vnd.openxmlformats-officedocument.presentationml.slideLayout+xml"/>
  <Override PartName="/ppt/theme/theme54.xml" ContentType="application/vnd.openxmlformats-officedocument.theme+xml"/>
  <Override PartName="/ppt/slideLayouts/slideLayout792.xml" ContentType="application/vnd.openxmlformats-officedocument.presentationml.slideLayout+xml"/>
  <Override PartName="/ppt/slideLayouts/slideLayout793.xml" ContentType="application/vnd.openxmlformats-officedocument.presentationml.slideLayout+xml"/>
  <Override PartName="/ppt/slideLayouts/slideLayout794.xml" ContentType="application/vnd.openxmlformats-officedocument.presentationml.slideLayout+xml"/>
  <Override PartName="/ppt/slideLayouts/slideLayout795.xml" ContentType="application/vnd.openxmlformats-officedocument.presentationml.slideLayout+xml"/>
  <Override PartName="/ppt/slideLayouts/slideLayout796.xml" ContentType="application/vnd.openxmlformats-officedocument.presentationml.slideLayout+xml"/>
  <Override PartName="/ppt/slideLayouts/slideLayout797.xml" ContentType="application/vnd.openxmlformats-officedocument.presentationml.slideLayout+xml"/>
  <Override PartName="/ppt/slideLayouts/slideLayout798.xml" ContentType="application/vnd.openxmlformats-officedocument.presentationml.slideLayout+xml"/>
  <Override PartName="/ppt/slideLayouts/slideLayout799.xml" ContentType="application/vnd.openxmlformats-officedocument.presentationml.slideLayout+xml"/>
  <Override PartName="/ppt/slideLayouts/slideLayout800.xml" ContentType="application/vnd.openxmlformats-officedocument.presentationml.slideLayout+xml"/>
  <Override PartName="/ppt/slideLayouts/slideLayout801.xml" ContentType="application/vnd.openxmlformats-officedocument.presentationml.slideLayout+xml"/>
  <Override PartName="/ppt/slideLayouts/slideLayout802.xml" ContentType="application/vnd.openxmlformats-officedocument.presentationml.slideLayout+xml"/>
  <Override PartName="/ppt/theme/theme55.xml" ContentType="application/vnd.openxmlformats-officedocument.theme+xml"/>
  <Override PartName="/ppt/slideLayouts/slideLayout803.xml" ContentType="application/vnd.openxmlformats-officedocument.presentationml.slideLayout+xml"/>
  <Override PartName="/ppt/slideLayouts/slideLayout804.xml" ContentType="application/vnd.openxmlformats-officedocument.presentationml.slideLayout+xml"/>
  <Override PartName="/ppt/slideLayouts/slideLayout805.xml" ContentType="application/vnd.openxmlformats-officedocument.presentationml.slideLayout+xml"/>
  <Override PartName="/ppt/slideLayouts/slideLayout806.xml" ContentType="application/vnd.openxmlformats-officedocument.presentationml.slideLayout+xml"/>
  <Override PartName="/ppt/slideLayouts/slideLayout807.xml" ContentType="application/vnd.openxmlformats-officedocument.presentationml.slideLayout+xml"/>
  <Override PartName="/ppt/slideLayouts/slideLayout808.xml" ContentType="application/vnd.openxmlformats-officedocument.presentationml.slideLayout+xml"/>
  <Override PartName="/ppt/slideLayouts/slideLayout809.xml" ContentType="application/vnd.openxmlformats-officedocument.presentationml.slideLayout+xml"/>
  <Override PartName="/ppt/slideLayouts/slideLayout810.xml" ContentType="application/vnd.openxmlformats-officedocument.presentationml.slideLayout+xml"/>
  <Override PartName="/ppt/slideLayouts/slideLayout811.xml" ContentType="application/vnd.openxmlformats-officedocument.presentationml.slideLayout+xml"/>
  <Override PartName="/ppt/slideLayouts/slideLayout812.xml" ContentType="application/vnd.openxmlformats-officedocument.presentationml.slideLayout+xml"/>
  <Override PartName="/ppt/slideLayouts/slideLayout813.xml" ContentType="application/vnd.openxmlformats-officedocument.presentationml.slideLayout+xml"/>
  <Override PartName="/ppt/theme/theme56.xml" ContentType="application/vnd.openxmlformats-officedocument.theme+xml"/>
  <Override PartName="/ppt/slideLayouts/slideLayout814.xml" ContentType="application/vnd.openxmlformats-officedocument.presentationml.slideLayout+xml"/>
  <Override PartName="/ppt/slideLayouts/slideLayout815.xml" ContentType="application/vnd.openxmlformats-officedocument.presentationml.slideLayout+xml"/>
  <Override PartName="/ppt/slideLayouts/slideLayout816.xml" ContentType="application/vnd.openxmlformats-officedocument.presentationml.slideLayout+xml"/>
  <Override PartName="/ppt/slideLayouts/slideLayout817.xml" ContentType="application/vnd.openxmlformats-officedocument.presentationml.slideLayout+xml"/>
  <Override PartName="/ppt/slideLayouts/slideLayout818.xml" ContentType="application/vnd.openxmlformats-officedocument.presentationml.slideLayout+xml"/>
  <Override PartName="/ppt/slideLayouts/slideLayout819.xml" ContentType="application/vnd.openxmlformats-officedocument.presentationml.slideLayout+xml"/>
  <Override PartName="/ppt/slideLayouts/slideLayout820.xml" ContentType="application/vnd.openxmlformats-officedocument.presentationml.slideLayout+xml"/>
  <Override PartName="/ppt/slideLayouts/slideLayout821.xml" ContentType="application/vnd.openxmlformats-officedocument.presentationml.slideLayout+xml"/>
  <Override PartName="/ppt/slideLayouts/slideLayout822.xml" ContentType="application/vnd.openxmlformats-officedocument.presentationml.slideLayout+xml"/>
  <Override PartName="/ppt/slideLayouts/slideLayout823.xml" ContentType="application/vnd.openxmlformats-officedocument.presentationml.slideLayout+xml"/>
  <Override PartName="/ppt/slideLayouts/slideLayout824.xml" ContentType="application/vnd.openxmlformats-officedocument.presentationml.slideLayout+xml"/>
  <Override PartName="/ppt/theme/theme57.xml" ContentType="application/vnd.openxmlformats-officedocument.theme+xml"/>
  <Override PartName="/ppt/theme/theme58.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0.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11.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 id="2147483685" r:id="rId4"/>
    <p:sldMasterId id="2147483719" r:id="rId5"/>
    <p:sldMasterId id="2147483737" r:id="rId6"/>
    <p:sldMasterId id="2147483755" r:id="rId7"/>
    <p:sldMasterId id="2147483773" r:id="rId8"/>
    <p:sldMasterId id="2147483839" r:id="rId9"/>
    <p:sldMasterId id="2147483857" r:id="rId10"/>
    <p:sldMasterId id="2147483875" r:id="rId11"/>
    <p:sldMasterId id="2147483893" r:id="rId12"/>
    <p:sldMasterId id="2147483911" r:id="rId13"/>
    <p:sldMasterId id="2147483929" r:id="rId14"/>
    <p:sldMasterId id="2147483947" r:id="rId15"/>
    <p:sldMasterId id="2147483965" r:id="rId16"/>
    <p:sldMasterId id="2147483983" r:id="rId17"/>
    <p:sldMasterId id="2147484001" r:id="rId18"/>
    <p:sldMasterId id="2147484019" r:id="rId19"/>
    <p:sldMasterId id="2147484055" r:id="rId20"/>
    <p:sldMasterId id="2147484073" r:id="rId21"/>
    <p:sldMasterId id="2147484089" r:id="rId22"/>
    <p:sldMasterId id="2147484120" r:id="rId23"/>
    <p:sldMasterId id="2147484166" r:id="rId24"/>
    <p:sldMasterId id="2147484271" r:id="rId25"/>
    <p:sldMasterId id="2147484302" r:id="rId26"/>
    <p:sldMasterId id="2147484333" r:id="rId27"/>
    <p:sldMasterId id="2147484348" r:id="rId28"/>
    <p:sldMasterId id="2147484360" r:id="rId29"/>
    <p:sldMasterId id="2147484375" r:id="rId30"/>
    <p:sldMasterId id="2147484390" r:id="rId31"/>
    <p:sldMasterId id="2147484405" r:id="rId32"/>
    <p:sldMasterId id="2147484420" r:id="rId33"/>
    <p:sldMasterId id="2147484435" r:id="rId34"/>
    <p:sldMasterId id="2147484450" r:id="rId35"/>
    <p:sldMasterId id="2147484465" r:id="rId36"/>
    <p:sldMasterId id="2147484480" r:id="rId37"/>
    <p:sldMasterId id="2147484495" r:id="rId38"/>
    <p:sldMasterId id="2147484511" r:id="rId39"/>
    <p:sldMasterId id="2147484527" r:id="rId40"/>
    <p:sldMasterId id="2147484543" r:id="rId41"/>
    <p:sldMasterId id="2147484575" r:id="rId42"/>
    <p:sldMasterId id="2147484591" r:id="rId43"/>
    <p:sldMasterId id="2147484618" r:id="rId44"/>
    <p:sldMasterId id="2147484634" r:id="rId45"/>
    <p:sldMasterId id="2147484658" r:id="rId46"/>
    <p:sldMasterId id="2147484670" r:id="rId47"/>
    <p:sldMasterId id="2147484682" r:id="rId48"/>
    <p:sldMasterId id="2147484694" r:id="rId49"/>
    <p:sldMasterId id="2147484708" r:id="rId50"/>
    <p:sldMasterId id="2147484722" r:id="rId51"/>
    <p:sldMasterId id="2147484739" r:id="rId52"/>
    <p:sldMasterId id="2147484753" r:id="rId53"/>
    <p:sldMasterId id="2147484770" r:id="rId54"/>
    <p:sldMasterId id="2147484787" r:id="rId55"/>
    <p:sldMasterId id="2147484799" r:id="rId56"/>
    <p:sldMasterId id="2147484811" r:id="rId57"/>
  </p:sldMasterIdLst>
  <p:notesMasterIdLst>
    <p:notesMasterId r:id="rId169"/>
  </p:notesMasterIdLst>
  <p:sldIdLst>
    <p:sldId id="257" r:id="rId58"/>
    <p:sldId id="256" r:id="rId59"/>
    <p:sldId id="258" r:id="rId60"/>
    <p:sldId id="259" r:id="rId61"/>
    <p:sldId id="260" r:id="rId62"/>
    <p:sldId id="261" r:id="rId63"/>
    <p:sldId id="262" r:id="rId64"/>
    <p:sldId id="264" r:id="rId65"/>
    <p:sldId id="265" r:id="rId66"/>
    <p:sldId id="267" r:id="rId67"/>
    <p:sldId id="268" r:id="rId68"/>
    <p:sldId id="269" r:id="rId69"/>
    <p:sldId id="270" r:id="rId70"/>
    <p:sldId id="276" r:id="rId71"/>
    <p:sldId id="278" r:id="rId72"/>
    <p:sldId id="279" r:id="rId73"/>
    <p:sldId id="280" r:id="rId74"/>
    <p:sldId id="281" r:id="rId75"/>
    <p:sldId id="282" r:id="rId76"/>
    <p:sldId id="283" r:id="rId77"/>
    <p:sldId id="289" r:id="rId78"/>
    <p:sldId id="291" r:id="rId79"/>
    <p:sldId id="293" r:id="rId80"/>
    <p:sldId id="294" r:id="rId81"/>
    <p:sldId id="295" r:id="rId82"/>
    <p:sldId id="296" r:id="rId83"/>
    <p:sldId id="297" r:id="rId84"/>
    <p:sldId id="298" r:id="rId85"/>
    <p:sldId id="299" r:id="rId86"/>
    <p:sldId id="301" r:id="rId87"/>
    <p:sldId id="302" r:id="rId88"/>
    <p:sldId id="303" r:id="rId89"/>
    <p:sldId id="305" r:id="rId90"/>
    <p:sldId id="328" r:id="rId91"/>
    <p:sldId id="326" r:id="rId92"/>
    <p:sldId id="329" r:id="rId93"/>
    <p:sldId id="331" r:id="rId94"/>
    <p:sldId id="332" r:id="rId95"/>
    <p:sldId id="333" r:id="rId96"/>
    <p:sldId id="335" r:id="rId97"/>
    <p:sldId id="336" r:id="rId98"/>
    <p:sldId id="337" r:id="rId99"/>
    <p:sldId id="338" r:id="rId100"/>
    <p:sldId id="342" r:id="rId101"/>
    <p:sldId id="339" r:id="rId102"/>
    <p:sldId id="340" r:id="rId103"/>
    <p:sldId id="341" r:id="rId104"/>
    <p:sldId id="343" r:id="rId105"/>
    <p:sldId id="344" r:id="rId106"/>
    <p:sldId id="345" r:id="rId107"/>
    <p:sldId id="346" r:id="rId108"/>
    <p:sldId id="348" r:id="rId109"/>
    <p:sldId id="350" r:id="rId110"/>
    <p:sldId id="352" r:id="rId111"/>
    <p:sldId id="354" r:id="rId112"/>
    <p:sldId id="355" r:id="rId113"/>
    <p:sldId id="359" r:id="rId114"/>
    <p:sldId id="361" r:id="rId115"/>
    <p:sldId id="364" r:id="rId116"/>
    <p:sldId id="365" r:id="rId117"/>
    <p:sldId id="366" r:id="rId118"/>
    <p:sldId id="432" r:id="rId119"/>
    <p:sldId id="367" r:id="rId120"/>
    <p:sldId id="368" r:id="rId121"/>
    <p:sldId id="369" r:id="rId122"/>
    <p:sldId id="370" r:id="rId123"/>
    <p:sldId id="371" r:id="rId124"/>
    <p:sldId id="387" r:id="rId125"/>
    <p:sldId id="388" r:id="rId126"/>
    <p:sldId id="374" r:id="rId127"/>
    <p:sldId id="377" r:id="rId128"/>
    <p:sldId id="383" r:id="rId129"/>
    <p:sldId id="384" r:id="rId130"/>
    <p:sldId id="389" r:id="rId131"/>
    <p:sldId id="390" r:id="rId132"/>
    <p:sldId id="391" r:id="rId133"/>
    <p:sldId id="392" r:id="rId134"/>
    <p:sldId id="395" r:id="rId135"/>
    <p:sldId id="396" r:id="rId136"/>
    <p:sldId id="397" r:id="rId137"/>
    <p:sldId id="399" r:id="rId138"/>
    <p:sldId id="402" r:id="rId139"/>
    <p:sldId id="403" r:id="rId140"/>
    <p:sldId id="404" r:id="rId141"/>
    <p:sldId id="406" r:id="rId142"/>
    <p:sldId id="407" r:id="rId143"/>
    <p:sldId id="408" r:id="rId144"/>
    <p:sldId id="409" r:id="rId145"/>
    <p:sldId id="410" r:id="rId146"/>
    <p:sldId id="411" r:id="rId147"/>
    <p:sldId id="412" r:id="rId148"/>
    <p:sldId id="413" r:id="rId149"/>
    <p:sldId id="433" r:id="rId150"/>
    <p:sldId id="414" r:id="rId151"/>
    <p:sldId id="418" r:id="rId152"/>
    <p:sldId id="417" r:id="rId153"/>
    <p:sldId id="415" r:id="rId154"/>
    <p:sldId id="419" r:id="rId155"/>
    <p:sldId id="420" r:id="rId156"/>
    <p:sldId id="421" r:id="rId157"/>
    <p:sldId id="422" r:id="rId158"/>
    <p:sldId id="423" r:id="rId159"/>
    <p:sldId id="424" r:id="rId160"/>
    <p:sldId id="425" r:id="rId161"/>
    <p:sldId id="426" r:id="rId162"/>
    <p:sldId id="434" r:id="rId163"/>
    <p:sldId id="428" r:id="rId164"/>
    <p:sldId id="427" r:id="rId165"/>
    <p:sldId id="429" r:id="rId166"/>
    <p:sldId id="430" r:id="rId167"/>
    <p:sldId id="431" r:id="rId16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5" d="100"/>
          <a:sy n="65" d="100"/>
        </p:scale>
        <p:origin x="858"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Master" Target="slideMasters/slideMaster26.xml"/><Relationship Id="rId117" Type="http://schemas.openxmlformats.org/officeDocument/2006/relationships/slide" Target="slides/slide60.xml"/><Relationship Id="rId21" Type="http://schemas.openxmlformats.org/officeDocument/2006/relationships/slideMaster" Target="slideMasters/slideMaster21.xml"/><Relationship Id="rId42" Type="http://schemas.openxmlformats.org/officeDocument/2006/relationships/slideMaster" Target="slideMasters/slideMaster42.xml"/><Relationship Id="rId47" Type="http://schemas.openxmlformats.org/officeDocument/2006/relationships/slideMaster" Target="slideMasters/slideMaster47.xml"/><Relationship Id="rId63" Type="http://schemas.openxmlformats.org/officeDocument/2006/relationships/slide" Target="slides/slide6.xml"/><Relationship Id="rId68" Type="http://schemas.openxmlformats.org/officeDocument/2006/relationships/slide" Target="slides/slide11.xml"/><Relationship Id="rId84" Type="http://schemas.openxmlformats.org/officeDocument/2006/relationships/slide" Target="slides/slide27.xml"/><Relationship Id="rId89" Type="http://schemas.openxmlformats.org/officeDocument/2006/relationships/slide" Target="slides/slide32.xml"/><Relationship Id="rId112" Type="http://schemas.openxmlformats.org/officeDocument/2006/relationships/slide" Target="slides/slide55.xml"/><Relationship Id="rId133" Type="http://schemas.openxmlformats.org/officeDocument/2006/relationships/slide" Target="slides/slide76.xml"/><Relationship Id="rId138" Type="http://schemas.openxmlformats.org/officeDocument/2006/relationships/slide" Target="slides/slide81.xml"/><Relationship Id="rId154" Type="http://schemas.openxmlformats.org/officeDocument/2006/relationships/slide" Target="slides/slide97.xml"/><Relationship Id="rId159" Type="http://schemas.openxmlformats.org/officeDocument/2006/relationships/slide" Target="slides/slide102.xml"/><Relationship Id="rId170" Type="http://schemas.openxmlformats.org/officeDocument/2006/relationships/presProps" Target="presProps.xml"/><Relationship Id="rId16" Type="http://schemas.openxmlformats.org/officeDocument/2006/relationships/slideMaster" Target="slideMasters/slideMaster16.xml"/><Relationship Id="rId107" Type="http://schemas.openxmlformats.org/officeDocument/2006/relationships/slide" Target="slides/slide50.xml"/><Relationship Id="rId11" Type="http://schemas.openxmlformats.org/officeDocument/2006/relationships/slideMaster" Target="slideMasters/slideMaster11.xml"/><Relationship Id="rId32" Type="http://schemas.openxmlformats.org/officeDocument/2006/relationships/slideMaster" Target="slideMasters/slideMaster32.xml"/><Relationship Id="rId37" Type="http://schemas.openxmlformats.org/officeDocument/2006/relationships/slideMaster" Target="slideMasters/slideMaster37.xml"/><Relationship Id="rId53" Type="http://schemas.openxmlformats.org/officeDocument/2006/relationships/slideMaster" Target="slideMasters/slideMaster53.xml"/><Relationship Id="rId58" Type="http://schemas.openxmlformats.org/officeDocument/2006/relationships/slide" Target="slides/slide1.xml"/><Relationship Id="rId74" Type="http://schemas.openxmlformats.org/officeDocument/2006/relationships/slide" Target="slides/slide17.xml"/><Relationship Id="rId79" Type="http://schemas.openxmlformats.org/officeDocument/2006/relationships/slide" Target="slides/slide22.xml"/><Relationship Id="rId102" Type="http://schemas.openxmlformats.org/officeDocument/2006/relationships/slide" Target="slides/slide45.xml"/><Relationship Id="rId123" Type="http://schemas.openxmlformats.org/officeDocument/2006/relationships/slide" Target="slides/slide66.xml"/><Relationship Id="rId128" Type="http://schemas.openxmlformats.org/officeDocument/2006/relationships/slide" Target="slides/slide71.xml"/><Relationship Id="rId144" Type="http://schemas.openxmlformats.org/officeDocument/2006/relationships/slide" Target="slides/slide87.xml"/><Relationship Id="rId149" Type="http://schemas.openxmlformats.org/officeDocument/2006/relationships/slide" Target="slides/slide92.xml"/><Relationship Id="rId5" Type="http://schemas.openxmlformats.org/officeDocument/2006/relationships/slideMaster" Target="slideMasters/slideMaster5.xml"/><Relationship Id="rId90" Type="http://schemas.openxmlformats.org/officeDocument/2006/relationships/slide" Target="slides/slide33.xml"/><Relationship Id="rId95" Type="http://schemas.openxmlformats.org/officeDocument/2006/relationships/slide" Target="slides/slide38.xml"/><Relationship Id="rId160" Type="http://schemas.openxmlformats.org/officeDocument/2006/relationships/slide" Target="slides/slide103.xml"/><Relationship Id="rId165" Type="http://schemas.openxmlformats.org/officeDocument/2006/relationships/slide" Target="slides/slide108.xml"/><Relationship Id="rId22" Type="http://schemas.openxmlformats.org/officeDocument/2006/relationships/slideMaster" Target="slideMasters/slideMaster22.xml"/><Relationship Id="rId27" Type="http://schemas.openxmlformats.org/officeDocument/2006/relationships/slideMaster" Target="slideMasters/slideMaster27.xml"/><Relationship Id="rId43" Type="http://schemas.openxmlformats.org/officeDocument/2006/relationships/slideMaster" Target="slideMasters/slideMaster43.xml"/><Relationship Id="rId48" Type="http://schemas.openxmlformats.org/officeDocument/2006/relationships/slideMaster" Target="slideMasters/slideMaster48.xml"/><Relationship Id="rId64" Type="http://schemas.openxmlformats.org/officeDocument/2006/relationships/slide" Target="slides/slide7.xml"/><Relationship Id="rId69" Type="http://schemas.openxmlformats.org/officeDocument/2006/relationships/slide" Target="slides/slide12.xml"/><Relationship Id="rId113" Type="http://schemas.openxmlformats.org/officeDocument/2006/relationships/slide" Target="slides/slide56.xml"/><Relationship Id="rId118" Type="http://schemas.openxmlformats.org/officeDocument/2006/relationships/slide" Target="slides/slide61.xml"/><Relationship Id="rId134" Type="http://schemas.openxmlformats.org/officeDocument/2006/relationships/slide" Target="slides/slide77.xml"/><Relationship Id="rId139" Type="http://schemas.openxmlformats.org/officeDocument/2006/relationships/slide" Target="slides/slide82.xml"/><Relationship Id="rId80" Type="http://schemas.openxmlformats.org/officeDocument/2006/relationships/slide" Target="slides/slide23.xml"/><Relationship Id="rId85" Type="http://schemas.openxmlformats.org/officeDocument/2006/relationships/slide" Target="slides/slide28.xml"/><Relationship Id="rId150" Type="http://schemas.openxmlformats.org/officeDocument/2006/relationships/slide" Target="slides/slide93.xml"/><Relationship Id="rId155" Type="http://schemas.openxmlformats.org/officeDocument/2006/relationships/slide" Target="slides/slide98.xml"/><Relationship Id="rId171" Type="http://schemas.openxmlformats.org/officeDocument/2006/relationships/viewProps" Target="viewProps.xml"/><Relationship Id="rId12" Type="http://schemas.openxmlformats.org/officeDocument/2006/relationships/slideMaster" Target="slideMasters/slideMaster12.xml"/><Relationship Id="rId17" Type="http://schemas.openxmlformats.org/officeDocument/2006/relationships/slideMaster" Target="slideMasters/slideMaster17.xml"/><Relationship Id="rId33" Type="http://schemas.openxmlformats.org/officeDocument/2006/relationships/slideMaster" Target="slideMasters/slideMaster33.xml"/><Relationship Id="rId38" Type="http://schemas.openxmlformats.org/officeDocument/2006/relationships/slideMaster" Target="slideMasters/slideMaster38.xml"/><Relationship Id="rId59" Type="http://schemas.openxmlformats.org/officeDocument/2006/relationships/slide" Target="slides/slide2.xml"/><Relationship Id="rId103" Type="http://schemas.openxmlformats.org/officeDocument/2006/relationships/slide" Target="slides/slide46.xml"/><Relationship Id="rId108" Type="http://schemas.openxmlformats.org/officeDocument/2006/relationships/slide" Target="slides/slide51.xml"/><Relationship Id="rId124" Type="http://schemas.openxmlformats.org/officeDocument/2006/relationships/slide" Target="slides/slide67.xml"/><Relationship Id="rId129" Type="http://schemas.openxmlformats.org/officeDocument/2006/relationships/slide" Target="slides/slide72.xml"/><Relationship Id="rId54" Type="http://schemas.openxmlformats.org/officeDocument/2006/relationships/slideMaster" Target="slideMasters/slideMaster54.xml"/><Relationship Id="rId70" Type="http://schemas.openxmlformats.org/officeDocument/2006/relationships/slide" Target="slides/slide13.xml"/><Relationship Id="rId75" Type="http://schemas.openxmlformats.org/officeDocument/2006/relationships/slide" Target="slides/slide18.xml"/><Relationship Id="rId91" Type="http://schemas.openxmlformats.org/officeDocument/2006/relationships/slide" Target="slides/slide34.xml"/><Relationship Id="rId96" Type="http://schemas.openxmlformats.org/officeDocument/2006/relationships/slide" Target="slides/slide39.xml"/><Relationship Id="rId140" Type="http://schemas.openxmlformats.org/officeDocument/2006/relationships/slide" Target="slides/slide83.xml"/><Relationship Id="rId145" Type="http://schemas.openxmlformats.org/officeDocument/2006/relationships/slide" Target="slides/slide88.xml"/><Relationship Id="rId161" Type="http://schemas.openxmlformats.org/officeDocument/2006/relationships/slide" Target="slides/slide104.xml"/><Relationship Id="rId166" Type="http://schemas.openxmlformats.org/officeDocument/2006/relationships/slide" Target="slides/slide109.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Master" Target="slideMasters/slideMaster15.xml"/><Relationship Id="rId23" Type="http://schemas.openxmlformats.org/officeDocument/2006/relationships/slideMaster" Target="slideMasters/slideMaster23.xml"/><Relationship Id="rId28" Type="http://schemas.openxmlformats.org/officeDocument/2006/relationships/slideMaster" Target="slideMasters/slideMaster28.xml"/><Relationship Id="rId36" Type="http://schemas.openxmlformats.org/officeDocument/2006/relationships/slideMaster" Target="slideMasters/slideMaster36.xml"/><Relationship Id="rId49" Type="http://schemas.openxmlformats.org/officeDocument/2006/relationships/slideMaster" Target="slideMasters/slideMaster49.xml"/><Relationship Id="rId57" Type="http://schemas.openxmlformats.org/officeDocument/2006/relationships/slideMaster" Target="slideMasters/slideMaster57.xml"/><Relationship Id="rId106" Type="http://schemas.openxmlformats.org/officeDocument/2006/relationships/slide" Target="slides/slide49.xml"/><Relationship Id="rId114" Type="http://schemas.openxmlformats.org/officeDocument/2006/relationships/slide" Target="slides/slide57.xml"/><Relationship Id="rId119" Type="http://schemas.openxmlformats.org/officeDocument/2006/relationships/slide" Target="slides/slide62.xml"/><Relationship Id="rId127" Type="http://schemas.openxmlformats.org/officeDocument/2006/relationships/slide" Target="slides/slide70.xml"/><Relationship Id="rId10" Type="http://schemas.openxmlformats.org/officeDocument/2006/relationships/slideMaster" Target="slideMasters/slideMaster10.xml"/><Relationship Id="rId31" Type="http://schemas.openxmlformats.org/officeDocument/2006/relationships/slideMaster" Target="slideMasters/slideMaster31.xml"/><Relationship Id="rId44" Type="http://schemas.openxmlformats.org/officeDocument/2006/relationships/slideMaster" Target="slideMasters/slideMaster44.xml"/><Relationship Id="rId52" Type="http://schemas.openxmlformats.org/officeDocument/2006/relationships/slideMaster" Target="slideMasters/slideMaster52.xml"/><Relationship Id="rId60" Type="http://schemas.openxmlformats.org/officeDocument/2006/relationships/slide" Target="slides/slide3.xml"/><Relationship Id="rId65" Type="http://schemas.openxmlformats.org/officeDocument/2006/relationships/slide" Target="slides/slide8.xml"/><Relationship Id="rId73" Type="http://schemas.openxmlformats.org/officeDocument/2006/relationships/slide" Target="slides/slide16.xml"/><Relationship Id="rId78" Type="http://schemas.openxmlformats.org/officeDocument/2006/relationships/slide" Target="slides/slide21.xml"/><Relationship Id="rId81" Type="http://schemas.openxmlformats.org/officeDocument/2006/relationships/slide" Target="slides/slide24.xml"/><Relationship Id="rId86" Type="http://schemas.openxmlformats.org/officeDocument/2006/relationships/slide" Target="slides/slide29.xml"/><Relationship Id="rId94" Type="http://schemas.openxmlformats.org/officeDocument/2006/relationships/slide" Target="slides/slide37.xml"/><Relationship Id="rId99" Type="http://schemas.openxmlformats.org/officeDocument/2006/relationships/slide" Target="slides/slide42.xml"/><Relationship Id="rId101" Type="http://schemas.openxmlformats.org/officeDocument/2006/relationships/slide" Target="slides/slide44.xml"/><Relationship Id="rId122" Type="http://schemas.openxmlformats.org/officeDocument/2006/relationships/slide" Target="slides/slide65.xml"/><Relationship Id="rId130" Type="http://schemas.openxmlformats.org/officeDocument/2006/relationships/slide" Target="slides/slide73.xml"/><Relationship Id="rId135" Type="http://schemas.openxmlformats.org/officeDocument/2006/relationships/slide" Target="slides/slide78.xml"/><Relationship Id="rId143" Type="http://schemas.openxmlformats.org/officeDocument/2006/relationships/slide" Target="slides/slide86.xml"/><Relationship Id="rId148" Type="http://schemas.openxmlformats.org/officeDocument/2006/relationships/slide" Target="slides/slide91.xml"/><Relationship Id="rId151" Type="http://schemas.openxmlformats.org/officeDocument/2006/relationships/slide" Target="slides/slide94.xml"/><Relationship Id="rId156" Type="http://schemas.openxmlformats.org/officeDocument/2006/relationships/slide" Target="slides/slide99.xml"/><Relationship Id="rId164" Type="http://schemas.openxmlformats.org/officeDocument/2006/relationships/slide" Target="slides/slide107.xml"/><Relationship Id="rId169" Type="http://schemas.openxmlformats.org/officeDocument/2006/relationships/notesMaster" Target="notesMasters/notesMaster1.xml"/><Relationship Id="rId4" Type="http://schemas.openxmlformats.org/officeDocument/2006/relationships/slideMaster" Target="slideMasters/slideMaster4.xml"/><Relationship Id="rId9" Type="http://schemas.openxmlformats.org/officeDocument/2006/relationships/slideMaster" Target="slideMasters/slideMaster9.xml"/><Relationship Id="rId172" Type="http://schemas.openxmlformats.org/officeDocument/2006/relationships/theme" Target="theme/theme1.xml"/><Relationship Id="rId13" Type="http://schemas.openxmlformats.org/officeDocument/2006/relationships/slideMaster" Target="slideMasters/slideMaster13.xml"/><Relationship Id="rId18" Type="http://schemas.openxmlformats.org/officeDocument/2006/relationships/slideMaster" Target="slideMasters/slideMaster18.xml"/><Relationship Id="rId39" Type="http://schemas.openxmlformats.org/officeDocument/2006/relationships/slideMaster" Target="slideMasters/slideMaster39.xml"/><Relationship Id="rId109" Type="http://schemas.openxmlformats.org/officeDocument/2006/relationships/slide" Target="slides/slide52.xml"/><Relationship Id="rId34" Type="http://schemas.openxmlformats.org/officeDocument/2006/relationships/slideMaster" Target="slideMasters/slideMaster34.xml"/><Relationship Id="rId50" Type="http://schemas.openxmlformats.org/officeDocument/2006/relationships/slideMaster" Target="slideMasters/slideMaster50.xml"/><Relationship Id="rId55" Type="http://schemas.openxmlformats.org/officeDocument/2006/relationships/slideMaster" Target="slideMasters/slideMaster55.xml"/><Relationship Id="rId76" Type="http://schemas.openxmlformats.org/officeDocument/2006/relationships/slide" Target="slides/slide19.xml"/><Relationship Id="rId97" Type="http://schemas.openxmlformats.org/officeDocument/2006/relationships/slide" Target="slides/slide40.xml"/><Relationship Id="rId104" Type="http://schemas.openxmlformats.org/officeDocument/2006/relationships/slide" Target="slides/slide47.xml"/><Relationship Id="rId120" Type="http://schemas.openxmlformats.org/officeDocument/2006/relationships/slide" Target="slides/slide63.xml"/><Relationship Id="rId125" Type="http://schemas.openxmlformats.org/officeDocument/2006/relationships/slide" Target="slides/slide68.xml"/><Relationship Id="rId141" Type="http://schemas.openxmlformats.org/officeDocument/2006/relationships/slide" Target="slides/slide84.xml"/><Relationship Id="rId146" Type="http://schemas.openxmlformats.org/officeDocument/2006/relationships/slide" Target="slides/slide89.xml"/><Relationship Id="rId167" Type="http://schemas.openxmlformats.org/officeDocument/2006/relationships/slide" Target="slides/slide110.xml"/><Relationship Id="rId7" Type="http://schemas.openxmlformats.org/officeDocument/2006/relationships/slideMaster" Target="slideMasters/slideMaster7.xml"/><Relationship Id="rId71" Type="http://schemas.openxmlformats.org/officeDocument/2006/relationships/slide" Target="slides/slide14.xml"/><Relationship Id="rId92" Type="http://schemas.openxmlformats.org/officeDocument/2006/relationships/slide" Target="slides/slide35.xml"/><Relationship Id="rId162" Type="http://schemas.openxmlformats.org/officeDocument/2006/relationships/slide" Target="slides/slide105.xml"/><Relationship Id="rId2" Type="http://schemas.openxmlformats.org/officeDocument/2006/relationships/slideMaster" Target="slideMasters/slideMaster2.xml"/><Relationship Id="rId29" Type="http://schemas.openxmlformats.org/officeDocument/2006/relationships/slideMaster" Target="slideMasters/slideMaster29.xml"/><Relationship Id="rId24" Type="http://schemas.openxmlformats.org/officeDocument/2006/relationships/slideMaster" Target="slideMasters/slideMaster24.xml"/><Relationship Id="rId40" Type="http://schemas.openxmlformats.org/officeDocument/2006/relationships/slideMaster" Target="slideMasters/slideMaster40.xml"/><Relationship Id="rId45" Type="http://schemas.openxmlformats.org/officeDocument/2006/relationships/slideMaster" Target="slideMasters/slideMaster45.xml"/><Relationship Id="rId66" Type="http://schemas.openxmlformats.org/officeDocument/2006/relationships/slide" Target="slides/slide9.xml"/><Relationship Id="rId87" Type="http://schemas.openxmlformats.org/officeDocument/2006/relationships/slide" Target="slides/slide30.xml"/><Relationship Id="rId110" Type="http://schemas.openxmlformats.org/officeDocument/2006/relationships/slide" Target="slides/slide53.xml"/><Relationship Id="rId115" Type="http://schemas.openxmlformats.org/officeDocument/2006/relationships/slide" Target="slides/slide58.xml"/><Relationship Id="rId131" Type="http://schemas.openxmlformats.org/officeDocument/2006/relationships/slide" Target="slides/slide74.xml"/><Relationship Id="rId136" Type="http://schemas.openxmlformats.org/officeDocument/2006/relationships/slide" Target="slides/slide79.xml"/><Relationship Id="rId157" Type="http://schemas.openxmlformats.org/officeDocument/2006/relationships/slide" Target="slides/slide100.xml"/><Relationship Id="rId61" Type="http://schemas.openxmlformats.org/officeDocument/2006/relationships/slide" Target="slides/slide4.xml"/><Relationship Id="rId82" Type="http://schemas.openxmlformats.org/officeDocument/2006/relationships/slide" Target="slides/slide25.xml"/><Relationship Id="rId152" Type="http://schemas.openxmlformats.org/officeDocument/2006/relationships/slide" Target="slides/slide95.xml"/><Relationship Id="rId173" Type="http://schemas.openxmlformats.org/officeDocument/2006/relationships/tableStyles" Target="tableStyles.xml"/><Relationship Id="rId19" Type="http://schemas.openxmlformats.org/officeDocument/2006/relationships/slideMaster" Target="slideMasters/slideMaster19.xml"/><Relationship Id="rId14" Type="http://schemas.openxmlformats.org/officeDocument/2006/relationships/slideMaster" Target="slideMasters/slideMaster14.xml"/><Relationship Id="rId30" Type="http://schemas.openxmlformats.org/officeDocument/2006/relationships/slideMaster" Target="slideMasters/slideMaster30.xml"/><Relationship Id="rId35" Type="http://schemas.openxmlformats.org/officeDocument/2006/relationships/slideMaster" Target="slideMasters/slideMaster35.xml"/><Relationship Id="rId56" Type="http://schemas.openxmlformats.org/officeDocument/2006/relationships/slideMaster" Target="slideMasters/slideMaster56.xml"/><Relationship Id="rId77" Type="http://schemas.openxmlformats.org/officeDocument/2006/relationships/slide" Target="slides/slide20.xml"/><Relationship Id="rId100" Type="http://schemas.openxmlformats.org/officeDocument/2006/relationships/slide" Target="slides/slide43.xml"/><Relationship Id="rId105" Type="http://schemas.openxmlformats.org/officeDocument/2006/relationships/slide" Target="slides/slide48.xml"/><Relationship Id="rId126" Type="http://schemas.openxmlformats.org/officeDocument/2006/relationships/slide" Target="slides/slide69.xml"/><Relationship Id="rId147" Type="http://schemas.openxmlformats.org/officeDocument/2006/relationships/slide" Target="slides/slide90.xml"/><Relationship Id="rId168" Type="http://schemas.openxmlformats.org/officeDocument/2006/relationships/slide" Target="slides/slide111.xml"/><Relationship Id="rId8" Type="http://schemas.openxmlformats.org/officeDocument/2006/relationships/slideMaster" Target="slideMasters/slideMaster8.xml"/><Relationship Id="rId51" Type="http://schemas.openxmlformats.org/officeDocument/2006/relationships/slideMaster" Target="slideMasters/slideMaster51.xml"/><Relationship Id="rId72" Type="http://schemas.openxmlformats.org/officeDocument/2006/relationships/slide" Target="slides/slide15.xml"/><Relationship Id="rId93" Type="http://schemas.openxmlformats.org/officeDocument/2006/relationships/slide" Target="slides/slide36.xml"/><Relationship Id="rId98" Type="http://schemas.openxmlformats.org/officeDocument/2006/relationships/slide" Target="slides/slide41.xml"/><Relationship Id="rId121" Type="http://schemas.openxmlformats.org/officeDocument/2006/relationships/slide" Target="slides/slide64.xml"/><Relationship Id="rId142" Type="http://schemas.openxmlformats.org/officeDocument/2006/relationships/slide" Target="slides/slide85.xml"/><Relationship Id="rId163" Type="http://schemas.openxmlformats.org/officeDocument/2006/relationships/slide" Target="slides/slide106.xml"/><Relationship Id="rId3" Type="http://schemas.openxmlformats.org/officeDocument/2006/relationships/slideMaster" Target="slideMasters/slideMaster3.xml"/><Relationship Id="rId25" Type="http://schemas.openxmlformats.org/officeDocument/2006/relationships/slideMaster" Target="slideMasters/slideMaster25.xml"/><Relationship Id="rId46" Type="http://schemas.openxmlformats.org/officeDocument/2006/relationships/slideMaster" Target="slideMasters/slideMaster46.xml"/><Relationship Id="rId67" Type="http://schemas.openxmlformats.org/officeDocument/2006/relationships/slide" Target="slides/slide10.xml"/><Relationship Id="rId116" Type="http://schemas.openxmlformats.org/officeDocument/2006/relationships/slide" Target="slides/slide59.xml"/><Relationship Id="rId137" Type="http://schemas.openxmlformats.org/officeDocument/2006/relationships/slide" Target="slides/slide80.xml"/><Relationship Id="rId158" Type="http://schemas.openxmlformats.org/officeDocument/2006/relationships/slide" Target="slides/slide101.xml"/><Relationship Id="rId20" Type="http://schemas.openxmlformats.org/officeDocument/2006/relationships/slideMaster" Target="slideMasters/slideMaster20.xml"/><Relationship Id="rId41" Type="http://schemas.openxmlformats.org/officeDocument/2006/relationships/slideMaster" Target="slideMasters/slideMaster41.xml"/><Relationship Id="rId62" Type="http://schemas.openxmlformats.org/officeDocument/2006/relationships/slide" Target="slides/slide5.xml"/><Relationship Id="rId83" Type="http://schemas.openxmlformats.org/officeDocument/2006/relationships/slide" Target="slides/slide26.xml"/><Relationship Id="rId88" Type="http://schemas.openxmlformats.org/officeDocument/2006/relationships/slide" Target="slides/slide31.xml"/><Relationship Id="rId111" Type="http://schemas.openxmlformats.org/officeDocument/2006/relationships/slide" Target="slides/slide54.xml"/><Relationship Id="rId132" Type="http://schemas.openxmlformats.org/officeDocument/2006/relationships/slide" Target="slides/slide75.xml"/><Relationship Id="rId153" Type="http://schemas.openxmlformats.org/officeDocument/2006/relationships/slide" Target="slides/slide96.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E9145A6-9352-42CF-B040-B31187853355}"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099245AE-9FC6-4766-B5F6-9E669AA4D71B}">
      <dgm:prSet phldrT="[Text]"/>
      <dgm:spPr/>
      <dgm:t>
        <a:bodyPr/>
        <a:lstStyle/>
        <a:p>
          <a:r>
            <a:rPr lang="en-US" b="1" dirty="0" smtClean="0"/>
            <a:t>1. </a:t>
          </a:r>
          <a:r>
            <a:rPr lang="en-US" b="1" dirty="0" err="1" smtClean="0"/>
            <a:t>Chủ</a:t>
          </a:r>
          <a:r>
            <a:rPr lang="en-US" b="1" dirty="0" smtClean="0"/>
            <a:t> </a:t>
          </a:r>
          <a:r>
            <a:rPr lang="en-US" b="1" dirty="0" err="1" smtClean="0"/>
            <a:t>nghĩa</a:t>
          </a:r>
          <a:r>
            <a:rPr lang="en-US" b="1" dirty="0" smtClean="0"/>
            <a:t> </a:t>
          </a:r>
          <a:r>
            <a:rPr lang="en-US" b="1" dirty="0" err="1" smtClean="0"/>
            <a:t>Mác</a:t>
          </a:r>
          <a:r>
            <a:rPr lang="en-US" b="1" dirty="0" smtClean="0"/>
            <a:t> – </a:t>
          </a:r>
          <a:r>
            <a:rPr lang="en-US" b="1" dirty="0" err="1" smtClean="0"/>
            <a:t>Lênin</a:t>
          </a:r>
          <a:r>
            <a:rPr lang="en-US" b="1" dirty="0" smtClean="0"/>
            <a:t> </a:t>
          </a:r>
          <a:r>
            <a:rPr lang="en-US" b="1" dirty="0" err="1" smtClean="0"/>
            <a:t>và</a:t>
          </a:r>
          <a:r>
            <a:rPr lang="en-US" b="1" dirty="0" smtClean="0"/>
            <a:t> </a:t>
          </a:r>
          <a:r>
            <a:rPr lang="en-US" b="1" dirty="0" err="1" smtClean="0"/>
            <a:t>ba</a:t>
          </a:r>
          <a:r>
            <a:rPr lang="en-US" b="1" dirty="0" smtClean="0"/>
            <a:t> </a:t>
          </a:r>
          <a:r>
            <a:rPr lang="en-US" b="1" dirty="0" err="1" smtClean="0"/>
            <a:t>bộ</a:t>
          </a:r>
          <a:r>
            <a:rPr lang="en-US" b="1" dirty="0" smtClean="0"/>
            <a:t> </a:t>
          </a:r>
          <a:r>
            <a:rPr lang="en-US" b="1" dirty="0" err="1" smtClean="0"/>
            <a:t>phận</a:t>
          </a:r>
          <a:r>
            <a:rPr lang="en-US" b="1" dirty="0" smtClean="0"/>
            <a:t> </a:t>
          </a:r>
          <a:r>
            <a:rPr lang="en-US" b="1" dirty="0" err="1" smtClean="0"/>
            <a:t>cấu</a:t>
          </a:r>
          <a:r>
            <a:rPr lang="en-US" b="1" dirty="0" smtClean="0"/>
            <a:t> </a:t>
          </a:r>
          <a:r>
            <a:rPr lang="en-US" b="1" dirty="0" err="1" smtClean="0"/>
            <a:t>thành</a:t>
          </a:r>
          <a:r>
            <a:rPr lang="en-US" b="1" dirty="0" smtClean="0"/>
            <a:t> </a:t>
          </a:r>
          <a:r>
            <a:rPr lang="en-US" b="1" dirty="0" err="1" smtClean="0"/>
            <a:t>của</a:t>
          </a:r>
          <a:r>
            <a:rPr lang="en-US" b="1" dirty="0" smtClean="0"/>
            <a:t> </a:t>
          </a:r>
          <a:r>
            <a:rPr lang="en-US" b="1" dirty="0" err="1" smtClean="0"/>
            <a:t>chủ</a:t>
          </a:r>
          <a:r>
            <a:rPr lang="en-US" b="1" dirty="0" smtClean="0"/>
            <a:t> </a:t>
          </a:r>
          <a:r>
            <a:rPr lang="en-US" b="1" dirty="0" err="1" smtClean="0"/>
            <a:t>nghĩa</a:t>
          </a:r>
          <a:r>
            <a:rPr lang="en-US" b="1" dirty="0" smtClean="0"/>
            <a:t> </a:t>
          </a:r>
          <a:r>
            <a:rPr lang="en-US" b="1" dirty="0" err="1" smtClean="0"/>
            <a:t>Mác</a:t>
          </a:r>
          <a:r>
            <a:rPr lang="en-US" b="1" dirty="0" smtClean="0"/>
            <a:t>- </a:t>
          </a:r>
          <a:r>
            <a:rPr lang="en-US" b="1" dirty="0" err="1" smtClean="0"/>
            <a:t>Lênin</a:t>
          </a:r>
          <a:r>
            <a:rPr lang="en-US" b="1" dirty="0" smtClean="0"/>
            <a:t> </a:t>
          </a:r>
          <a:endParaRPr lang="en-US" b="1" dirty="0"/>
        </a:p>
      </dgm:t>
    </dgm:pt>
    <dgm:pt modelId="{07F8824A-FF8E-4235-A5DD-FCBAAB397E02}" type="parTrans" cxnId="{53DC88E4-C9AA-405B-A08F-849D5E539A90}">
      <dgm:prSet/>
      <dgm:spPr/>
      <dgm:t>
        <a:bodyPr/>
        <a:lstStyle/>
        <a:p>
          <a:endParaRPr lang="en-US"/>
        </a:p>
      </dgm:t>
    </dgm:pt>
    <dgm:pt modelId="{A1076361-BA60-486D-978D-04EE93D4848B}" type="sibTrans" cxnId="{53DC88E4-C9AA-405B-A08F-849D5E539A90}">
      <dgm:prSet/>
      <dgm:spPr/>
      <dgm:t>
        <a:bodyPr/>
        <a:lstStyle/>
        <a:p>
          <a:endParaRPr lang="en-US"/>
        </a:p>
      </dgm:t>
    </dgm:pt>
    <dgm:pt modelId="{BC7605E1-3E3A-4B81-89D9-E1E2E8FE7020}">
      <dgm:prSet phldrT="[Text]"/>
      <dgm:spPr/>
      <dgm:t>
        <a:bodyPr/>
        <a:lstStyle/>
        <a:p>
          <a:r>
            <a:rPr lang="en-US" b="1" dirty="0" smtClean="0"/>
            <a:t>1.1. </a:t>
          </a:r>
          <a:r>
            <a:rPr lang="en-US" b="1" dirty="0" err="1" smtClean="0"/>
            <a:t>Khái</a:t>
          </a:r>
          <a:r>
            <a:rPr lang="en-US" b="1" dirty="0" smtClean="0"/>
            <a:t> </a:t>
          </a:r>
          <a:r>
            <a:rPr lang="en-US" b="1" dirty="0" err="1" smtClean="0"/>
            <a:t>niệm</a:t>
          </a:r>
          <a:r>
            <a:rPr lang="en-US" b="1" dirty="0" smtClean="0"/>
            <a:t> </a:t>
          </a:r>
          <a:r>
            <a:rPr lang="en-US" b="1" dirty="0" err="1" smtClean="0"/>
            <a:t>chủ</a:t>
          </a:r>
          <a:r>
            <a:rPr lang="en-US" b="1" dirty="0" smtClean="0"/>
            <a:t> </a:t>
          </a:r>
          <a:r>
            <a:rPr lang="en-US" b="1" dirty="0" err="1" smtClean="0"/>
            <a:t>nghĩa</a:t>
          </a:r>
          <a:r>
            <a:rPr lang="en-US" b="1" dirty="0" smtClean="0"/>
            <a:t> </a:t>
          </a:r>
          <a:r>
            <a:rPr lang="en-US" b="1" dirty="0" err="1" smtClean="0"/>
            <a:t>Mác</a:t>
          </a:r>
          <a:r>
            <a:rPr lang="en-US" b="1" dirty="0" smtClean="0"/>
            <a:t>- </a:t>
          </a:r>
          <a:r>
            <a:rPr lang="en-US" b="1" dirty="0" err="1" smtClean="0"/>
            <a:t>Lênin</a:t>
          </a:r>
          <a:endParaRPr lang="en-US" b="1" dirty="0"/>
        </a:p>
      </dgm:t>
    </dgm:pt>
    <dgm:pt modelId="{CBBAABBC-EA07-4D3F-BB1E-468047C830FF}" type="parTrans" cxnId="{EA497A9B-D2FD-46EC-AC55-6C5837802FD6}">
      <dgm:prSet/>
      <dgm:spPr/>
      <dgm:t>
        <a:bodyPr/>
        <a:lstStyle/>
        <a:p>
          <a:endParaRPr lang="en-US"/>
        </a:p>
      </dgm:t>
    </dgm:pt>
    <dgm:pt modelId="{DE46ABA5-8B4C-4DBC-9846-BC7AF14AE5A1}" type="sibTrans" cxnId="{EA497A9B-D2FD-46EC-AC55-6C5837802FD6}">
      <dgm:prSet/>
      <dgm:spPr/>
      <dgm:t>
        <a:bodyPr/>
        <a:lstStyle/>
        <a:p>
          <a:endParaRPr lang="en-US"/>
        </a:p>
      </dgm:t>
    </dgm:pt>
    <dgm:pt modelId="{896C4014-C589-4E7E-9F28-8583A6D5D11E}">
      <dgm:prSet phldrT="[Text]"/>
      <dgm:spPr/>
      <dgm:t>
        <a:bodyPr/>
        <a:lstStyle/>
        <a:p>
          <a:r>
            <a:rPr lang="vi-VN" b="1" dirty="0" smtClean="0"/>
            <a:t>2. Một số nội dung cơ bản của chủ nghĩa Mác -Lênin</a:t>
          </a:r>
          <a:endParaRPr lang="en-US" b="1" dirty="0"/>
        </a:p>
      </dgm:t>
    </dgm:pt>
    <dgm:pt modelId="{72CB0CFB-F854-413E-B283-D42071113F8B}" type="parTrans" cxnId="{C18D11BF-0220-497F-85B6-6701F6DD5A9F}">
      <dgm:prSet/>
      <dgm:spPr/>
      <dgm:t>
        <a:bodyPr/>
        <a:lstStyle/>
        <a:p>
          <a:endParaRPr lang="en-US"/>
        </a:p>
      </dgm:t>
    </dgm:pt>
    <dgm:pt modelId="{09E4E28D-E407-468B-9DD2-A8BD100D3D4C}" type="sibTrans" cxnId="{C18D11BF-0220-497F-85B6-6701F6DD5A9F}">
      <dgm:prSet/>
      <dgm:spPr/>
      <dgm:t>
        <a:bodyPr/>
        <a:lstStyle/>
        <a:p>
          <a:endParaRPr lang="en-US"/>
        </a:p>
      </dgm:t>
    </dgm:pt>
    <dgm:pt modelId="{C7997414-8A57-4913-ADB3-7AE3F53D0D70}">
      <dgm:prSet phldrT="[Text]"/>
      <dgm:spPr/>
      <dgm:t>
        <a:bodyPr/>
        <a:lstStyle/>
        <a:p>
          <a:r>
            <a:rPr lang="vi-VN" b="1" dirty="0" smtClean="0"/>
            <a:t>2.1. Triết học Mác – Lênin</a:t>
          </a:r>
          <a:endParaRPr lang="en-US" b="1" dirty="0"/>
        </a:p>
      </dgm:t>
    </dgm:pt>
    <dgm:pt modelId="{EDEE089B-FF0F-48FF-B33C-015D241A2592}" type="parTrans" cxnId="{A621453E-A063-4B03-82EE-F767C5A8B689}">
      <dgm:prSet/>
      <dgm:spPr/>
      <dgm:t>
        <a:bodyPr/>
        <a:lstStyle/>
        <a:p>
          <a:endParaRPr lang="en-US"/>
        </a:p>
      </dgm:t>
    </dgm:pt>
    <dgm:pt modelId="{CAD57FAC-3790-4FA4-B000-BA89D77C8A33}" type="sibTrans" cxnId="{A621453E-A063-4B03-82EE-F767C5A8B689}">
      <dgm:prSet/>
      <dgm:spPr/>
      <dgm:t>
        <a:bodyPr/>
        <a:lstStyle/>
        <a:p>
          <a:endParaRPr lang="en-US"/>
        </a:p>
      </dgm:t>
    </dgm:pt>
    <dgm:pt modelId="{1426DFE1-D78F-4F5B-ABDD-F689A2128A1B}">
      <dgm:prSet phldrT="[Text]"/>
      <dgm:spPr/>
      <dgm:t>
        <a:bodyPr/>
        <a:lstStyle/>
        <a:p>
          <a:r>
            <a:rPr lang="en-US" b="1" i="1" smtClean="0"/>
            <a:t>1.2. Ba bộ phận cấu thành của chủ nghĩa Mác – Lê nin</a:t>
          </a:r>
          <a:endParaRPr lang="en-US" b="1" dirty="0"/>
        </a:p>
      </dgm:t>
    </dgm:pt>
    <dgm:pt modelId="{7C56BE43-066D-4816-85B1-C62D36F79A32}" type="parTrans" cxnId="{17ACF852-7E0E-479C-8306-06B66C637B12}">
      <dgm:prSet/>
      <dgm:spPr/>
      <dgm:t>
        <a:bodyPr/>
        <a:lstStyle/>
        <a:p>
          <a:endParaRPr lang="en-US"/>
        </a:p>
      </dgm:t>
    </dgm:pt>
    <dgm:pt modelId="{9D5893E5-F3BD-4240-A341-447A1FFD3898}" type="sibTrans" cxnId="{17ACF852-7E0E-479C-8306-06B66C637B12}">
      <dgm:prSet/>
      <dgm:spPr/>
      <dgm:t>
        <a:bodyPr/>
        <a:lstStyle/>
        <a:p>
          <a:endParaRPr lang="en-US"/>
        </a:p>
      </dgm:t>
    </dgm:pt>
    <dgm:pt modelId="{283F24CA-B9D2-4BDA-A6A2-4C44ABE16E52}">
      <dgm:prSet phldrT="[Text]"/>
      <dgm:spPr/>
      <dgm:t>
        <a:bodyPr/>
        <a:lstStyle/>
        <a:p>
          <a:r>
            <a:rPr lang="en-US" b="1" i="1" smtClean="0"/>
            <a:t>1.3. </a:t>
          </a:r>
          <a:r>
            <a:rPr lang="vi-VN" b="1" i="1" smtClean="0"/>
            <a:t>Bản chất cách mạng và khoa học của chủ nghĩa Mác-Lênin</a:t>
          </a:r>
          <a:endParaRPr lang="en-US" b="1" dirty="0"/>
        </a:p>
      </dgm:t>
    </dgm:pt>
    <dgm:pt modelId="{7093A5B3-254F-4E91-A484-4315ED838ECC}" type="parTrans" cxnId="{27412CAD-EB5C-45FD-999C-E0A6C4504249}">
      <dgm:prSet/>
      <dgm:spPr/>
      <dgm:t>
        <a:bodyPr/>
        <a:lstStyle/>
        <a:p>
          <a:endParaRPr lang="en-US"/>
        </a:p>
      </dgm:t>
    </dgm:pt>
    <dgm:pt modelId="{7DD1E27E-AAF0-48AC-A2BD-8B1EB5F064B9}" type="sibTrans" cxnId="{27412CAD-EB5C-45FD-999C-E0A6C4504249}">
      <dgm:prSet/>
      <dgm:spPr/>
      <dgm:t>
        <a:bodyPr/>
        <a:lstStyle/>
        <a:p>
          <a:endParaRPr lang="en-US"/>
        </a:p>
      </dgm:t>
    </dgm:pt>
    <dgm:pt modelId="{DA32B60B-1699-4A3B-8318-24F4B10A20B0}">
      <dgm:prSet phldrT="[Text]"/>
      <dgm:spPr/>
      <dgm:t>
        <a:bodyPr/>
        <a:lstStyle/>
        <a:p>
          <a:r>
            <a:rPr lang="en-US" b="1" dirty="0" smtClean="0"/>
            <a:t>2.2. </a:t>
          </a:r>
          <a:r>
            <a:rPr lang="en-US" b="1" dirty="0" err="1" smtClean="0"/>
            <a:t>Kinh</a:t>
          </a:r>
          <a:r>
            <a:rPr lang="en-US" b="1" dirty="0" smtClean="0"/>
            <a:t> </a:t>
          </a:r>
          <a:r>
            <a:rPr lang="en-US" b="1" dirty="0" err="1" smtClean="0"/>
            <a:t>tê</a:t>
          </a:r>
          <a:r>
            <a:rPr lang="en-US" b="1" dirty="0" smtClean="0"/>
            <a:t>́ </a:t>
          </a:r>
          <a:r>
            <a:rPr lang="en-US" b="1" dirty="0" err="1" smtClean="0"/>
            <a:t>chính</a:t>
          </a:r>
          <a:r>
            <a:rPr lang="en-US" b="1" dirty="0" smtClean="0"/>
            <a:t> trị </a:t>
          </a:r>
          <a:r>
            <a:rPr lang="en-US" b="1" dirty="0" err="1" smtClean="0"/>
            <a:t>Mác</a:t>
          </a:r>
          <a:r>
            <a:rPr lang="en-US" b="1" dirty="0" smtClean="0"/>
            <a:t> – </a:t>
          </a:r>
          <a:r>
            <a:rPr lang="en-US" b="1" dirty="0" err="1" smtClean="0"/>
            <a:t>Lênin</a:t>
          </a:r>
          <a:endParaRPr lang="en-US" b="1" dirty="0"/>
        </a:p>
      </dgm:t>
    </dgm:pt>
    <dgm:pt modelId="{8972AFDD-98C2-4075-BE35-3CBE9F9560F3}" type="parTrans" cxnId="{F2444D97-42F2-4EAC-9EB3-F077CB2AE149}">
      <dgm:prSet/>
      <dgm:spPr/>
      <dgm:t>
        <a:bodyPr/>
        <a:lstStyle/>
        <a:p>
          <a:endParaRPr lang="en-US"/>
        </a:p>
      </dgm:t>
    </dgm:pt>
    <dgm:pt modelId="{A781BAFD-CDBB-4352-B664-D248BD13798F}" type="sibTrans" cxnId="{F2444D97-42F2-4EAC-9EB3-F077CB2AE149}">
      <dgm:prSet/>
      <dgm:spPr/>
      <dgm:t>
        <a:bodyPr/>
        <a:lstStyle/>
        <a:p>
          <a:endParaRPr lang="en-US"/>
        </a:p>
      </dgm:t>
    </dgm:pt>
    <dgm:pt modelId="{334E82C6-C389-41C5-9265-3627D37F71DF}">
      <dgm:prSet phldrT="[Text]"/>
      <dgm:spPr/>
      <dgm:t>
        <a:bodyPr/>
        <a:lstStyle/>
        <a:p>
          <a:r>
            <a:rPr lang="pt-BR" b="1" smtClean="0"/>
            <a:t>2.3. Chủ nghĩa xã hội khoa học</a:t>
          </a:r>
          <a:endParaRPr lang="en-US" b="1" dirty="0"/>
        </a:p>
      </dgm:t>
    </dgm:pt>
    <dgm:pt modelId="{A94BF696-F105-4935-AC94-A41D29EA02BF}" type="parTrans" cxnId="{F460F643-5195-43BD-B9B1-170E50927FA2}">
      <dgm:prSet/>
      <dgm:spPr/>
      <dgm:t>
        <a:bodyPr/>
        <a:lstStyle/>
        <a:p>
          <a:endParaRPr lang="en-US"/>
        </a:p>
      </dgm:t>
    </dgm:pt>
    <dgm:pt modelId="{1592285D-815A-4033-BE2D-439CCDE016DE}" type="sibTrans" cxnId="{F460F643-5195-43BD-B9B1-170E50927FA2}">
      <dgm:prSet/>
      <dgm:spPr/>
      <dgm:t>
        <a:bodyPr/>
        <a:lstStyle/>
        <a:p>
          <a:endParaRPr lang="en-US"/>
        </a:p>
      </dgm:t>
    </dgm:pt>
    <dgm:pt modelId="{46284E58-A608-4886-A1BF-611B88F6817A}">
      <dgm:prSet phldrT="[Text]"/>
      <dgm:spPr/>
      <dgm:t>
        <a:bodyPr/>
        <a:lstStyle/>
        <a:p>
          <a:r>
            <a:rPr lang="vi-VN" b="1" smtClean="0"/>
            <a:t>3. </a:t>
          </a:r>
          <a:r>
            <a:rPr lang="pt-BR" b="1" smtClean="0"/>
            <a:t>Vai trò nền tảng tư tưởng, lý luận của chủ nghĩa Mác - Lênin</a:t>
          </a:r>
          <a:endParaRPr lang="en-US" b="1" dirty="0"/>
        </a:p>
      </dgm:t>
    </dgm:pt>
    <dgm:pt modelId="{98B71A46-7F27-4AAE-AB26-276D01560339}" type="parTrans" cxnId="{BCD46563-3368-46F7-9087-11674BCDDDD6}">
      <dgm:prSet/>
      <dgm:spPr/>
      <dgm:t>
        <a:bodyPr/>
        <a:lstStyle/>
        <a:p>
          <a:endParaRPr lang="en-US"/>
        </a:p>
      </dgm:t>
    </dgm:pt>
    <dgm:pt modelId="{8EB81CC8-5677-4760-991F-34A014FBF1C3}" type="sibTrans" cxnId="{BCD46563-3368-46F7-9087-11674BCDDDD6}">
      <dgm:prSet/>
      <dgm:spPr/>
      <dgm:t>
        <a:bodyPr/>
        <a:lstStyle/>
        <a:p>
          <a:endParaRPr lang="en-US"/>
        </a:p>
      </dgm:t>
    </dgm:pt>
    <dgm:pt modelId="{070102F9-36DD-4C9E-959C-3D4117EE4D55}" type="pres">
      <dgm:prSet presAssocID="{3E9145A6-9352-42CF-B040-B31187853355}" presName="linear" presStyleCnt="0">
        <dgm:presLayoutVars>
          <dgm:animLvl val="lvl"/>
          <dgm:resizeHandles val="exact"/>
        </dgm:presLayoutVars>
      </dgm:prSet>
      <dgm:spPr/>
      <dgm:t>
        <a:bodyPr/>
        <a:lstStyle/>
        <a:p>
          <a:endParaRPr lang="en-US"/>
        </a:p>
      </dgm:t>
    </dgm:pt>
    <dgm:pt modelId="{4E192A5F-861B-45CD-8AF1-89D64F22A564}" type="pres">
      <dgm:prSet presAssocID="{099245AE-9FC6-4766-B5F6-9E669AA4D71B}" presName="parentText" presStyleLbl="node1" presStyleIdx="0" presStyleCnt="3">
        <dgm:presLayoutVars>
          <dgm:chMax val="0"/>
          <dgm:bulletEnabled val="1"/>
        </dgm:presLayoutVars>
      </dgm:prSet>
      <dgm:spPr/>
      <dgm:t>
        <a:bodyPr/>
        <a:lstStyle/>
        <a:p>
          <a:endParaRPr lang="en-US"/>
        </a:p>
      </dgm:t>
    </dgm:pt>
    <dgm:pt modelId="{8888EC82-B638-4538-B980-0598DDEA215C}" type="pres">
      <dgm:prSet presAssocID="{099245AE-9FC6-4766-B5F6-9E669AA4D71B}" presName="childText" presStyleLbl="revTx" presStyleIdx="0" presStyleCnt="2">
        <dgm:presLayoutVars>
          <dgm:bulletEnabled val="1"/>
        </dgm:presLayoutVars>
      </dgm:prSet>
      <dgm:spPr/>
      <dgm:t>
        <a:bodyPr/>
        <a:lstStyle/>
        <a:p>
          <a:endParaRPr lang="en-US"/>
        </a:p>
      </dgm:t>
    </dgm:pt>
    <dgm:pt modelId="{76925935-F6CF-4702-A61A-68E5611B9E71}" type="pres">
      <dgm:prSet presAssocID="{896C4014-C589-4E7E-9F28-8583A6D5D11E}" presName="parentText" presStyleLbl="node1" presStyleIdx="1" presStyleCnt="3">
        <dgm:presLayoutVars>
          <dgm:chMax val="0"/>
          <dgm:bulletEnabled val="1"/>
        </dgm:presLayoutVars>
      </dgm:prSet>
      <dgm:spPr/>
      <dgm:t>
        <a:bodyPr/>
        <a:lstStyle/>
        <a:p>
          <a:endParaRPr lang="en-US"/>
        </a:p>
      </dgm:t>
    </dgm:pt>
    <dgm:pt modelId="{463B7AC8-BA54-4A37-9D27-1C78D5240A86}" type="pres">
      <dgm:prSet presAssocID="{896C4014-C589-4E7E-9F28-8583A6D5D11E}" presName="childText" presStyleLbl="revTx" presStyleIdx="1" presStyleCnt="2">
        <dgm:presLayoutVars>
          <dgm:bulletEnabled val="1"/>
        </dgm:presLayoutVars>
      </dgm:prSet>
      <dgm:spPr/>
      <dgm:t>
        <a:bodyPr/>
        <a:lstStyle/>
        <a:p>
          <a:endParaRPr lang="en-US"/>
        </a:p>
      </dgm:t>
    </dgm:pt>
    <dgm:pt modelId="{C41E0996-87CE-422B-9444-5F2D63860F39}" type="pres">
      <dgm:prSet presAssocID="{46284E58-A608-4886-A1BF-611B88F6817A}" presName="parentText" presStyleLbl="node1" presStyleIdx="2" presStyleCnt="3">
        <dgm:presLayoutVars>
          <dgm:chMax val="0"/>
          <dgm:bulletEnabled val="1"/>
        </dgm:presLayoutVars>
      </dgm:prSet>
      <dgm:spPr/>
      <dgm:t>
        <a:bodyPr/>
        <a:lstStyle/>
        <a:p>
          <a:endParaRPr lang="en-US"/>
        </a:p>
      </dgm:t>
    </dgm:pt>
  </dgm:ptLst>
  <dgm:cxnLst>
    <dgm:cxn modelId="{7A774335-69FB-478B-A3A9-E5F38C7AF4E2}" type="presOf" srcId="{DA32B60B-1699-4A3B-8318-24F4B10A20B0}" destId="{463B7AC8-BA54-4A37-9D27-1C78D5240A86}" srcOrd="0" destOrd="1" presId="urn:microsoft.com/office/officeart/2005/8/layout/vList2"/>
    <dgm:cxn modelId="{1B1DD5D3-D68C-4D54-9304-7E2833199E44}" type="presOf" srcId="{BC7605E1-3E3A-4B81-89D9-E1E2E8FE7020}" destId="{8888EC82-B638-4538-B980-0598DDEA215C}" srcOrd="0" destOrd="0" presId="urn:microsoft.com/office/officeart/2005/8/layout/vList2"/>
    <dgm:cxn modelId="{A621453E-A063-4B03-82EE-F767C5A8B689}" srcId="{896C4014-C589-4E7E-9F28-8583A6D5D11E}" destId="{C7997414-8A57-4913-ADB3-7AE3F53D0D70}" srcOrd="0" destOrd="0" parTransId="{EDEE089B-FF0F-48FF-B33C-015D241A2592}" sibTransId="{CAD57FAC-3790-4FA4-B000-BA89D77C8A33}"/>
    <dgm:cxn modelId="{17ACF852-7E0E-479C-8306-06B66C637B12}" srcId="{099245AE-9FC6-4766-B5F6-9E669AA4D71B}" destId="{1426DFE1-D78F-4F5B-ABDD-F689A2128A1B}" srcOrd="1" destOrd="0" parTransId="{7C56BE43-066D-4816-85B1-C62D36F79A32}" sibTransId="{9D5893E5-F3BD-4240-A341-447A1FFD3898}"/>
    <dgm:cxn modelId="{27412CAD-EB5C-45FD-999C-E0A6C4504249}" srcId="{099245AE-9FC6-4766-B5F6-9E669AA4D71B}" destId="{283F24CA-B9D2-4BDA-A6A2-4C44ABE16E52}" srcOrd="2" destOrd="0" parTransId="{7093A5B3-254F-4E91-A484-4315ED838ECC}" sibTransId="{7DD1E27E-AAF0-48AC-A2BD-8B1EB5F064B9}"/>
    <dgm:cxn modelId="{C18D11BF-0220-497F-85B6-6701F6DD5A9F}" srcId="{3E9145A6-9352-42CF-B040-B31187853355}" destId="{896C4014-C589-4E7E-9F28-8583A6D5D11E}" srcOrd="1" destOrd="0" parTransId="{72CB0CFB-F854-413E-B283-D42071113F8B}" sibTransId="{09E4E28D-E407-468B-9DD2-A8BD100D3D4C}"/>
    <dgm:cxn modelId="{821C67D3-00C7-41C4-A74C-EE49B1589BD6}" type="presOf" srcId="{896C4014-C589-4E7E-9F28-8583A6D5D11E}" destId="{76925935-F6CF-4702-A61A-68E5611B9E71}" srcOrd="0" destOrd="0" presId="urn:microsoft.com/office/officeart/2005/8/layout/vList2"/>
    <dgm:cxn modelId="{53DC88E4-C9AA-405B-A08F-849D5E539A90}" srcId="{3E9145A6-9352-42CF-B040-B31187853355}" destId="{099245AE-9FC6-4766-B5F6-9E669AA4D71B}" srcOrd="0" destOrd="0" parTransId="{07F8824A-FF8E-4235-A5DD-FCBAAB397E02}" sibTransId="{A1076361-BA60-486D-978D-04EE93D4848B}"/>
    <dgm:cxn modelId="{BCD46563-3368-46F7-9087-11674BCDDDD6}" srcId="{3E9145A6-9352-42CF-B040-B31187853355}" destId="{46284E58-A608-4886-A1BF-611B88F6817A}" srcOrd="2" destOrd="0" parTransId="{98B71A46-7F27-4AAE-AB26-276D01560339}" sibTransId="{8EB81CC8-5677-4760-991F-34A014FBF1C3}"/>
    <dgm:cxn modelId="{F2444D97-42F2-4EAC-9EB3-F077CB2AE149}" srcId="{896C4014-C589-4E7E-9F28-8583A6D5D11E}" destId="{DA32B60B-1699-4A3B-8318-24F4B10A20B0}" srcOrd="1" destOrd="0" parTransId="{8972AFDD-98C2-4075-BE35-3CBE9F9560F3}" sibTransId="{A781BAFD-CDBB-4352-B664-D248BD13798F}"/>
    <dgm:cxn modelId="{9CB2845D-889E-4BEB-977B-F8BA651E7D44}" type="presOf" srcId="{283F24CA-B9D2-4BDA-A6A2-4C44ABE16E52}" destId="{8888EC82-B638-4538-B980-0598DDEA215C}" srcOrd="0" destOrd="2" presId="urn:microsoft.com/office/officeart/2005/8/layout/vList2"/>
    <dgm:cxn modelId="{7A586678-6A59-4781-8A5F-95E12DE227B4}" type="presOf" srcId="{334E82C6-C389-41C5-9265-3627D37F71DF}" destId="{463B7AC8-BA54-4A37-9D27-1C78D5240A86}" srcOrd="0" destOrd="2" presId="urn:microsoft.com/office/officeart/2005/8/layout/vList2"/>
    <dgm:cxn modelId="{4B58D85E-C823-41BC-9B60-1BBD350A80E9}" type="presOf" srcId="{099245AE-9FC6-4766-B5F6-9E669AA4D71B}" destId="{4E192A5F-861B-45CD-8AF1-89D64F22A564}" srcOrd="0" destOrd="0" presId="urn:microsoft.com/office/officeart/2005/8/layout/vList2"/>
    <dgm:cxn modelId="{EA497A9B-D2FD-46EC-AC55-6C5837802FD6}" srcId="{099245AE-9FC6-4766-B5F6-9E669AA4D71B}" destId="{BC7605E1-3E3A-4B81-89D9-E1E2E8FE7020}" srcOrd="0" destOrd="0" parTransId="{CBBAABBC-EA07-4D3F-BB1E-468047C830FF}" sibTransId="{DE46ABA5-8B4C-4DBC-9846-BC7AF14AE5A1}"/>
    <dgm:cxn modelId="{E329F2D8-4FA3-4E01-9ACC-4D1D04F7D83C}" type="presOf" srcId="{C7997414-8A57-4913-ADB3-7AE3F53D0D70}" destId="{463B7AC8-BA54-4A37-9D27-1C78D5240A86}" srcOrd="0" destOrd="0" presId="urn:microsoft.com/office/officeart/2005/8/layout/vList2"/>
    <dgm:cxn modelId="{74EE404B-A40A-4B73-834A-B3F6B1981EB4}" type="presOf" srcId="{3E9145A6-9352-42CF-B040-B31187853355}" destId="{070102F9-36DD-4C9E-959C-3D4117EE4D55}" srcOrd="0" destOrd="0" presId="urn:microsoft.com/office/officeart/2005/8/layout/vList2"/>
    <dgm:cxn modelId="{50210F34-592F-4E10-A398-BA47B95DBD4C}" type="presOf" srcId="{1426DFE1-D78F-4F5B-ABDD-F689A2128A1B}" destId="{8888EC82-B638-4538-B980-0598DDEA215C}" srcOrd="0" destOrd="1" presId="urn:microsoft.com/office/officeart/2005/8/layout/vList2"/>
    <dgm:cxn modelId="{8083912F-330A-4F96-9EC6-AF0F37924FAF}" type="presOf" srcId="{46284E58-A608-4886-A1BF-611B88F6817A}" destId="{C41E0996-87CE-422B-9444-5F2D63860F39}" srcOrd="0" destOrd="0" presId="urn:microsoft.com/office/officeart/2005/8/layout/vList2"/>
    <dgm:cxn modelId="{F460F643-5195-43BD-B9B1-170E50927FA2}" srcId="{896C4014-C589-4E7E-9F28-8583A6D5D11E}" destId="{334E82C6-C389-41C5-9265-3627D37F71DF}" srcOrd="2" destOrd="0" parTransId="{A94BF696-F105-4935-AC94-A41D29EA02BF}" sibTransId="{1592285D-815A-4033-BE2D-439CCDE016DE}"/>
    <dgm:cxn modelId="{AB077DF6-F233-4EF5-BD5F-40C218DA74D0}" type="presParOf" srcId="{070102F9-36DD-4C9E-959C-3D4117EE4D55}" destId="{4E192A5F-861B-45CD-8AF1-89D64F22A564}" srcOrd="0" destOrd="0" presId="urn:microsoft.com/office/officeart/2005/8/layout/vList2"/>
    <dgm:cxn modelId="{E06E5DE8-C6BB-44F6-A8B1-36F5AD47EF66}" type="presParOf" srcId="{070102F9-36DD-4C9E-959C-3D4117EE4D55}" destId="{8888EC82-B638-4538-B980-0598DDEA215C}" srcOrd="1" destOrd="0" presId="urn:microsoft.com/office/officeart/2005/8/layout/vList2"/>
    <dgm:cxn modelId="{B5CAE803-BA0F-4260-B1C0-B46BE2B791E7}" type="presParOf" srcId="{070102F9-36DD-4C9E-959C-3D4117EE4D55}" destId="{76925935-F6CF-4702-A61A-68E5611B9E71}" srcOrd="2" destOrd="0" presId="urn:microsoft.com/office/officeart/2005/8/layout/vList2"/>
    <dgm:cxn modelId="{884C6451-AE3D-445E-8D87-EEB9B1DC3DD7}" type="presParOf" srcId="{070102F9-36DD-4C9E-959C-3D4117EE4D55}" destId="{463B7AC8-BA54-4A37-9D27-1C78D5240A86}" srcOrd="3" destOrd="0" presId="urn:microsoft.com/office/officeart/2005/8/layout/vList2"/>
    <dgm:cxn modelId="{D63F04FF-38A4-4B4A-8E04-021A59E2B5ED}" type="presParOf" srcId="{070102F9-36DD-4C9E-959C-3D4117EE4D55}" destId="{C41E0996-87CE-422B-9444-5F2D63860F39}"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832F0B3-598B-444C-8763-6EE9DCFAA70C}"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8D5DAB56-F34D-44A4-8706-0A7FE1BAC2CA}">
      <dgm:prSet phldrT="[Text]" custT="1"/>
      <dgm:spPr/>
      <dgm:t>
        <a:bodyPr/>
        <a:lstStyle/>
        <a:p>
          <a:r>
            <a:rPr lang="en-US" sz="3200" b="1" dirty="0" smtClean="0"/>
            <a:t>1. </a:t>
          </a:r>
          <a:r>
            <a:rPr lang="en-US" sz="3200" b="1" dirty="0" err="1" smtClean="0"/>
            <a:t>Chủ</a:t>
          </a:r>
          <a:r>
            <a:rPr lang="en-US" sz="3200" b="1" dirty="0" smtClean="0"/>
            <a:t> </a:t>
          </a:r>
          <a:r>
            <a:rPr lang="en-US" sz="3200" b="1" dirty="0" err="1" smtClean="0"/>
            <a:t>nghĩa</a:t>
          </a:r>
          <a:r>
            <a:rPr lang="en-US" sz="3200" b="1" dirty="0" smtClean="0"/>
            <a:t> </a:t>
          </a:r>
          <a:r>
            <a:rPr lang="en-US" sz="3200" b="1" dirty="0" err="1" smtClean="0"/>
            <a:t>Mác</a:t>
          </a:r>
          <a:r>
            <a:rPr lang="en-US" sz="3200" b="1" dirty="0" smtClean="0"/>
            <a:t> – </a:t>
          </a:r>
          <a:r>
            <a:rPr lang="en-US" sz="3200" b="1" dirty="0" err="1" smtClean="0"/>
            <a:t>Lênin</a:t>
          </a:r>
          <a:r>
            <a:rPr lang="en-US" sz="3200" b="1" dirty="0" smtClean="0"/>
            <a:t> </a:t>
          </a:r>
          <a:r>
            <a:rPr lang="en-US" sz="3200" b="1" dirty="0" err="1" smtClean="0"/>
            <a:t>và</a:t>
          </a:r>
          <a:r>
            <a:rPr lang="en-US" sz="3200" b="1" dirty="0" smtClean="0"/>
            <a:t> </a:t>
          </a:r>
          <a:r>
            <a:rPr lang="en-US" sz="3200" b="1" dirty="0" err="1" smtClean="0"/>
            <a:t>ba</a:t>
          </a:r>
          <a:r>
            <a:rPr lang="en-US" sz="3200" b="1" dirty="0" smtClean="0"/>
            <a:t> </a:t>
          </a:r>
          <a:r>
            <a:rPr lang="en-US" sz="3200" b="1" dirty="0" err="1" smtClean="0"/>
            <a:t>bộ</a:t>
          </a:r>
          <a:r>
            <a:rPr lang="en-US" sz="3200" b="1" dirty="0" smtClean="0"/>
            <a:t> </a:t>
          </a:r>
          <a:r>
            <a:rPr lang="en-US" sz="3200" b="1" dirty="0" err="1" smtClean="0"/>
            <a:t>phận</a:t>
          </a:r>
          <a:r>
            <a:rPr lang="en-US" sz="3200" b="1" dirty="0" smtClean="0"/>
            <a:t> </a:t>
          </a:r>
          <a:r>
            <a:rPr lang="en-US" sz="3200" b="1" dirty="0" err="1" smtClean="0"/>
            <a:t>cấu</a:t>
          </a:r>
          <a:r>
            <a:rPr lang="en-US" sz="3200" b="1" dirty="0" smtClean="0"/>
            <a:t> </a:t>
          </a:r>
          <a:r>
            <a:rPr lang="en-US" sz="3200" b="1" dirty="0" err="1" smtClean="0"/>
            <a:t>thành</a:t>
          </a:r>
          <a:r>
            <a:rPr lang="en-US" sz="3200" b="1" dirty="0" smtClean="0"/>
            <a:t> </a:t>
          </a:r>
          <a:r>
            <a:rPr lang="en-US" sz="3200" b="1" dirty="0" err="1" smtClean="0"/>
            <a:t>của</a:t>
          </a:r>
          <a:r>
            <a:rPr lang="en-US" sz="3200" b="1" dirty="0" smtClean="0"/>
            <a:t> </a:t>
          </a:r>
          <a:r>
            <a:rPr lang="en-US" sz="3200" b="1" dirty="0" err="1" smtClean="0"/>
            <a:t>chủ</a:t>
          </a:r>
          <a:r>
            <a:rPr lang="en-US" sz="3200" b="1" dirty="0" smtClean="0"/>
            <a:t> </a:t>
          </a:r>
          <a:r>
            <a:rPr lang="en-US" sz="3200" b="1" dirty="0" err="1" smtClean="0"/>
            <a:t>nghĩa</a:t>
          </a:r>
          <a:r>
            <a:rPr lang="en-US" sz="3200" b="1" dirty="0" smtClean="0"/>
            <a:t> </a:t>
          </a:r>
          <a:r>
            <a:rPr lang="en-US" sz="3200" b="1" dirty="0" err="1" smtClean="0"/>
            <a:t>Mác</a:t>
          </a:r>
          <a:r>
            <a:rPr lang="en-US" sz="3200" b="1" dirty="0" smtClean="0"/>
            <a:t>- </a:t>
          </a:r>
          <a:r>
            <a:rPr lang="en-US" sz="3200" b="1" dirty="0" err="1" smtClean="0"/>
            <a:t>Lênin</a:t>
          </a:r>
          <a:endParaRPr lang="en-US" sz="3200" b="1" dirty="0"/>
        </a:p>
      </dgm:t>
    </dgm:pt>
    <dgm:pt modelId="{86819210-AF51-49C6-AAC5-E259E270B0FF}" type="parTrans" cxnId="{360E492B-E348-49E0-8DC2-45F0E581F336}">
      <dgm:prSet/>
      <dgm:spPr/>
      <dgm:t>
        <a:bodyPr/>
        <a:lstStyle/>
        <a:p>
          <a:endParaRPr lang="en-US" sz="3200" b="1"/>
        </a:p>
      </dgm:t>
    </dgm:pt>
    <dgm:pt modelId="{F3A9DF22-7215-4B56-A5DF-D7CB808BE0E5}" type="sibTrans" cxnId="{360E492B-E348-49E0-8DC2-45F0E581F336}">
      <dgm:prSet/>
      <dgm:spPr/>
      <dgm:t>
        <a:bodyPr/>
        <a:lstStyle/>
        <a:p>
          <a:endParaRPr lang="en-US" sz="3200" b="1"/>
        </a:p>
      </dgm:t>
    </dgm:pt>
    <dgm:pt modelId="{F2CC6874-9220-4737-8FC6-95CDEC523729}">
      <dgm:prSet phldrT="[Text]" custT="1"/>
      <dgm:spPr/>
      <dgm:t>
        <a:bodyPr/>
        <a:lstStyle/>
        <a:p>
          <a:r>
            <a:rPr lang="en-US" sz="3200" b="1" dirty="0" smtClean="0"/>
            <a:t>1.1. </a:t>
          </a:r>
          <a:r>
            <a:rPr lang="en-US" sz="3200" b="1" dirty="0" err="1" smtClean="0"/>
            <a:t>Khái</a:t>
          </a:r>
          <a:r>
            <a:rPr lang="en-US" sz="3200" b="1" dirty="0" smtClean="0"/>
            <a:t> </a:t>
          </a:r>
          <a:r>
            <a:rPr lang="en-US" sz="3200" b="1" dirty="0" err="1" smtClean="0"/>
            <a:t>niệm</a:t>
          </a:r>
          <a:r>
            <a:rPr lang="en-US" sz="3200" b="1" dirty="0" smtClean="0"/>
            <a:t> </a:t>
          </a:r>
          <a:r>
            <a:rPr lang="en-US" sz="3200" b="1" dirty="0" err="1" smtClean="0"/>
            <a:t>chủ</a:t>
          </a:r>
          <a:r>
            <a:rPr lang="en-US" sz="3200" b="1" dirty="0" smtClean="0"/>
            <a:t> </a:t>
          </a:r>
          <a:r>
            <a:rPr lang="en-US" sz="3200" b="1" dirty="0" err="1" smtClean="0"/>
            <a:t>nghĩa</a:t>
          </a:r>
          <a:r>
            <a:rPr lang="en-US" sz="3200" b="1" dirty="0" smtClean="0"/>
            <a:t> </a:t>
          </a:r>
          <a:r>
            <a:rPr lang="en-US" sz="3200" b="1" dirty="0" err="1" smtClean="0"/>
            <a:t>Mác</a:t>
          </a:r>
          <a:r>
            <a:rPr lang="en-US" sz="3200" b="1" dirty="0" smtClean="0"/>
            <a:t>- </a:t>
          </a:r>
          <a:r>
            <a:rPr lang="en-US" sz="3200" b="1" dirty="0" err="1" smtClean="0"/>
            <a:t>Lênin</a:t>
          </a:r>
          <a:r>
            <a:rPr lang="en-US" sz="3200" b="1" dirty="0" smtClean="0"/>
            <a:t>  </a:t>
          </a:r>
          <a:endParaRPr lang="en-US" sz="3200" b="1" dirty="0"/>
        </a:p>
      </dgm:t>
    </dgm:pt>
    <dgm:pt modelId="{EBE7FAE2-472E-43BD-8F11-9B64055B92E4}" type="parTrans" cxnId="{7FC5B053-7986-4FD2-B9EC-ED693CA70084}">
      <dgm:prSet/>
      <dgm:spPr/>
      <dgm:t>
        <a:bodyPr/>
        <a:lstStyle/>
        <a:p>
          <a:endParaRPr lang="en-US" sz="3200" b="1"/>
        </a:p>
      </dgm:t>
    </dgm:pt>
    <dgm:pt modelId="{97696A3E-8462-4266-BC9D-A3AB259B2D23}" type="sibTrans" cxnId="{7FC5B053-7986-4FD2-B9EC-ED693CA70084}">
      <dgm:prSet/>
      <dgm:spPr/>
      <dgm:t>
        <a:bodyPr/>
        <a:lstStyle/>
        <a:p>
          <a:endParaRPr lang="en-US" sz="3200" b="1"/>
        </a:p>
      </dgm:t>
    </dgm:pt>
    <dgm:pt modelId="{3007224A-A0FB-4684-A828-AE9869E6F9DA}">
      <dgm:prSet phldrT="[Text]" custT="1"/>
      <dgm:spPr/>
      <dgm:t>
        <a:bodyPr/>
        <a:lstStyle/>
        <a:p>
          <a:r>
            <a:rPr lang="en-US" sz="3200" b="1" i="1" smtClean="0"/>
            <a:t>1.2. Ba bộ phận cấu thành của chủ nghĩa Mác – Lê nin</a:t>
          </a:r>
          <a:endParaRPr lang="en-US" sz="3200" b="1" dirty="0"/>
        </a:p>
      </dgm:t>
    </dgm:pt>
    <dgm:pt modelId="{218D28F9-5BE7-49E9-B906-6D4439213C02}" type="parTrans" cxnId="{44710C34-9150-4383-B69F-CC3DF0607165}">
      <dgm:prSet/>
      <dgm:spPr/>
      <dgm:t>
        <a:bodyPr/>
        <a:lstStyle/>
        <a:p>
          <a:endParaRPr lang="en-US" sz="3200" b="1"/>
        </a:p>
      </dgm:t>
    </dgm:pt>
    <dgm:pt modelId="{0E0F1ECC-2606-4015-9A74-934470939926}" type="sibTrans" cxnId="{44710C34-9150-4383-B69F-CC3DF0607165}">
      <dgm:prSet/>
      <dgm:spPr/>
      <dgm:t>
        <a:bodyPr/>
        <a:lstStyle/>
        <a:p>
          <a:endParaRPr lang="en-US" sz="3200" b="1"/>
        </a:p>
      </dgm:t>
    </dgm:pt>
    <dgm:pt modelId="{FACD4A26-C7BA-439F-9701-7AC8006EA452}">
      <dgm:prSet phldrT="[Text]" custT="1"/>
      <dgm:spPr/>
      <dgm:t>
        <a:bodyPr/>
        <a:lstStyle/>
        <a:p>
          <a:r>
            <a:rPr lang="en-US" sz="3200" b="1" i="1" smtClean="0"/>
            <a:t>1.3. </a:t>
          </a:r>
          <a:r>
            <a:rPr lang="vi-VN" sz="3200" b="1" i="1" smtClean="0"/>
            <a:t>Bản chất cách mạng và khoa học của chủ nghĩa Mác-Lênin</a:t>
          </a:r>
          <a:endParaRPr lang="en-US" sz="3200" b="1" dirty="0"/>
        </a:p>
      </dgm:t>
    </dgm:pt>
    <dgm:pt modelId="{4DE65F03-BFBB-4F32-BE4C-AD6F5F93D1AC}" type="parTrans" cxnId="{1128E054-14D2-4F8A-BA47-DD5524ADF196}">
      <dgm:prSet/>
      <dgm:spPr/>
      <dgm:t>
        <a:bodyPr/>
        <a:lstStyle/>
        <a:p>
          <a:endParaRPr lang="en-US" sz="3200" b="1"/>
        </a:p>
      </dgm:t>
    </dgm:pt>
    <dgm:pt modelId="{67791F3A-27A4-4003-A6BF-6F1147A4EBD9}" type="sibTrans" cxnId="{1128E054-14D2-4F8A-BA47-DD5524ADF196}">
      <dgm:prSet/>
      <dgm:spPr/>
      <dgm:t>
        <a:bodyPr/>
        <a:lstStyle/>
        <a:p>
          <a:endParaRPr lang="en-US" sz="3200" b="1"/>
        </a:p>
      </dgm:t>
    </dgm:pt>
    <dgm:pt modelId="{3D9D2DCC-F94E-4200-8464-FBE59A7EB42B}" type="pres">
      <dgm:prSet presAssocID="{0832F0B3-598B-444C-8763-6EE9DCFAA70C}" presName="linear" presStyleCnt="0">
        <dgm:presLayoutVars>
          <dgm:animLvl val="lvl"/>
          <dgm:resizeHandles val="exact"/>
        </dgm:presLayoutVars>
      </dgm:prSet>
      <dgm:spPr/>
      <dgm:t>
        <a:bodyPr/>
        <a:lstStyle/>
        <a:p>
          <a:endParaRPr lang="en-US"/>
        </a:p>
      </dgm:t>
    </dgm:pt>
    <dgm:pt modelId="{CBC9C8B0-541A-4895-9690-0BE43D855317}" type="pres">
      <dgm:prSet presAssocID="{8D5DAB56-F34D-44A4-8706-0A7FE1BAC2CA}" presName="parentText" presStyleLbl="node1" presStyleIdx="0" presStyleCnt="1">
        <dgm:presLayoutVars>
          <dgm:chMax val="0"/>
          <dgm:bulletEnabled val="1"/>
        </dgm:presLayoutVars>
      </dgm:prSet>
      <dgm:spPr/>
      <dgm:t>
        <a:bodyPr/>
        <a:lstStyle/>
        <a:p>
          <a:endParaRPr lang="en-US"/>
        </a:p>
      </dgm:t>
    </dgm:pt>
    <dgm:pt modelId="{BE6D6386-0DBA-43D8-8924-A457CA6481CE}" type="pres">
      <dgm:prSet presAssocID="{8D5DAB56-F34D-44A4-8706-0A7FE1BAC2CA}" presName="childText" presStyleLbl="revTx" presStyleIdx="0" presStyleCnt="1">
        <dgm:presLayoutVars>
          <dgm:bulletEnabled val="1"/>
        </dgm:presLayoutVars>
      </dgm:prSet>
      <dgm:spPr/>
      <dgm:t>
        <a:bodyPr/>
        <a:lstStyle/>
        <a:p>
          <a:endParaRPr lang="en-US"/>
        </a:p>
      </dgm:t>
    </dgm:pt>
  </dgm:ptLst>
  <dgm:cxnLst>
    <dgm:cxn modelId="{44710C34-9150-4383-B69F-CC3DF0607165}" srcId="{8D5DAB56-F34D-44A4-8706-0A7FE1BAC2CA}" destId="{3007224A-A0FB-4684-A828-AE9869E6F9DA}" srcOrd="1" destOrd="0" parTransId="{218D28F9-5BE7-49E9-B906-6D4439213C02}" sibTransId="{0E0F1ECC-2606-4015-9A74-934470939926}"/>
    <dgm:cxn modelId="{4502C1B3-9C1B-407C-B0FA-1A266A435E7E}" type="presOf" srcId="{8D5DAB56-F34D-44A4-8706-0A7FE1BAC2CA}" destId="{CBC9C8B0-541A-4895-9690-0BE43D855317}" srcOrd="0" destOrd="0" presId="urn:microsoft.com/office/officeart/2005/8/layout/vList2"/>
    <dgm:cxn modelId="{360E492B-E348-49E0-8DC2-45F0E581F336}" srcId="{0832F0B3-598B-444C-8763-6EE9DCFAA70C}" destId="{8D5DAB56-F34D-44A4-8706-0A7FE1BAC2CA}" srcOrd="0" destOrd="0" parTransId="{86819210-AF51-49C6-AAC5-E259E270B0FF}" sibTransId="{F3A9DF22-7215-4B56-A5DF-D7CB808BE0E5}"/>
    <dgm:cxn modelId="{A8171507-9A9E-4ABC-B29A-5F449F1D7776}" type="presOf" srcId="{FACD4A26-C7BA-439F-9701-7AC8006EA452}" destId="{BE6D6386-0DBA-43D8-8924-A457CA6481CE}" srcOrd="0" destOrd="2" presId="urn:microsoft.com/office/officeart/2005/8/layout/vList2"/>
    <dgm:cxn modelId="{5EE77FF2-7022-4511-9AD7-1C7EA30FF450}" type="presOf" srcId="{0832F0B3-598B-444C-8763-6EE9DCFAA70C}" destId="{3D9D2DCC-F94E-4200-8464-FBE59A7EB42B}" srcOrd="0" destOrd="0" presId="urn:microsoft.com/office/officeart/2005/8/layout/vList2"/>
    <dgm:cxn modelId="{1128E054-14D2-4F8A-BA47-DD5524ADF196}" srcId="{8D5DAB56-F34D-44A4-8706-0A7FE1BAC2CA}" destId="{FACD4A26-C7BA-439F-9701-7AC8006EA452}" srcOrd="2" destOrd="0" parTransId="{4DE65F03-BFBB-4F32-BE4C-AD6F5F93D1AC}" sibTransId="{67791F3A-27A4-4003-A6BF-6F1147A4EBD9}"/>
    <dgm:cxn modelId="{C5F889A7-0F35-44A4-A911-34DE351FA5AC}" type="presOf" srcId="{3007224A-A0FB-4684-A828-AE9869E6F9DA}" destId="{BE6D6386-0DBA-43D8-8924-A457CA6481CE}" srcOrd="0" destOrd="1" presId="urn:microsoft.com/office/officeart/2005/8/layout/vList2"/>
    <dgm:cxn modelId="{9947A33F-F8EC-4AC3-8AB1-3434B6E6A288}" type="presOf" srcId="{F2CC6874-9220-4737-8FC6-95CDEC523729}" destId="{BE6D6386-0DBA-43D8-8924-A457CA6481CE}" srcOrd="0" destOrd="0" presId="urn:microsoft.com/office/officeart/2005/8/layout/vList2"/>
    <dgm:cxn modelId="{7FC5B053-7986-4FD2-B9EC-ED693CA70084}" srcId="{8D5DAB56-F34D-44A4-8706-0A7FE1BAC2CA}" destId="{F2CC6874-9220-4737-8FC6-95CDEC523729}" srcOrd="0" destOrd="0" parTransId="{EBE7FAE2-472E-43BD-8F11-9B64055B92E4}" sibTransId="{97696A3E-8462-4266-BC9D-A3AB259B2D23}"/>
    <dgm:cxn modelId="{6E1E5A82-5893-4DF2-9E27-8D67E71B8968}" type="presParOf" srcId="{3D9D2DCC-F94E-4200-8464-FBE59A7EB42B}" destId="{CBC9C8B0-541A-4895-9690-0BE43D855317}" srcOrd="0" destOrd="0" presId="urn:microsoft.com/office/officeart/2005/8/layout/vList2"/>
    <dgm:cxn modelId="{9FDC4D63-338E-4875-B668-2F47F9B19019}" type="presParOf" srcId="{3D9D2DCC-F94E-4200-8464-FBE59A7EB42B}" destId="{BE6D6386-0DBA-43D8-8924-A457CA6481CE}"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368508D-A2B2-490F-B8FC-F99505651609}"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77599361-043E-4CF7-A374-5A1427EE9928}">
      <dgm:prSet phldrT="[Text]"/>
      <dgm:spPr>
        <a:solidFill>
          <a:schemeClr val="accent1">
            <a:lumMod val="50000"/>
          </a:schemeClr>
        </a:solidFill>
      </dgm:spPr>
      <dgm:t>
        <a:bodyPr/>
        <a:lstStyle/>
        <a:p>
          <a:pPr algn="just"/>
          <a:r>
            <a:rPr lang="en-US" dirty="0" smtClean="0">
              <a:solidFill>
                <a:schemeClr val="bg1"/>
              </a:solidFill>
            </a:rPr>
            <a:t>1.1. </a:t>
          </a:r>
          <a:r>
            <a:rPr lang="en-US" dirty="0" err="1" smtClean="0">
              <a:solidFill>
                <a:schemeClr val="bg1"/>
              </a:solidFill>
            </a:rPr>
            <a:t>Khái</a:t>
          </a:r>
          <a:r>
            <a:rPr lang="en-US" dirty="0" smtClean="0">
              <a:solidFill>
                <a:schemeClr val="bg1"/>
              </a:solidFill>
            </a:rPr>
            <a:t> </a:t>
          </a:r>
          <a:r>
            <a:rPr lang="en-US" dirty="0" err="1" smtClean="0">
              <a:solidFill>
                <a:schemeClr val="bg1"/>
              </a:solidFill>
            </a:rPr>
            <a:t>niệm</a:t>
          </a:r>
          <a:r>
            <a:rPr lang="en-US" dirty="0" smtClean="0">
              <a:solidFill>
                <a:schemeClr val="bg1"/>
              </a:solidFill>
            </a:rPr>
            <a:t> </a:t>
          </a:r>
          <a:r>
            <a:rPr lang="en-US" dirty="0" err="1" smtClean="0">
              <a:solidFill>
                <a:schemeClr val="bg1"/>
              </a:solidFill>
            </a:rPr>
            <a:t>chủ</a:t>
          </a:r>
          <a:r>
            <a:rPr lang="en-US" dirty="0" smtClean="0">
              <a:solidFill>
                <a:schemeClr val="bg1"/>
              </a:solidFill>
            </a:rPr>
            <a:t> </a:t>
          </a:r>
          <a:r>
            <a:rPr lang="en-US" dirty="0" err="1" smtClean="0">
              <a:solidFill>
                <a:schemeClr val="bg1"/>
              </a:solidFill>
            </a:rPr>
            <a:t>nghĩa</a:t>
          </a:r>
          <a:r>
            <a:rPr lang="en-US" dirty="0" smtClean="0">
              <a:solidFill>
                <a:schemeClr val="bg1"/>
              </a:solidFill>
            </a:rPr>
            <a:t> </a:t>
          </a:r>
          <a:r>
            <a:rPr lang="en-US" dirty="0" err="1" smtClean="0">
              <a:solidFill>
                <a:schemeClr val="bg1"/>
              </a:solidFill>
            </a:rPr>
            <a:t>Mác</a:t>
          </a:r>
          <a:r>
            <a:rPr lang="en-US" dirty="0" smtClean="0">
              <a:solidFill>
                <a:schemeClr val="bg1"/>
              </a:solidFill>
            </a:rPr>
            <a:t>- </a:t>
          </a:r>
          <a:r>
            <a:rPr lang="en-US" dirty="0" err="1" smtClean="0">
              <a:solidFill>
                <a:schemeClr val="bg1"/>
              </a:solidFill>
            </a:rPr>
            <a:t>Lênin</a:t>
          </a:r>
          <a:r>
            <a:rPr lang="en-US" dirty="0" smtClean="0">
              <a:solidFill>
                <a:schemeClr val="bg1"/>
              </a:solidFill>
            </a:rPr>
            <a:t>  </a:t>
          </a:r>
          <a:endParaRPr lang="en-US" dirty="0"/>
        </a:p>
      </dgm:t>
    </dgm:pt>
    <dgm:pt modelId="{7F7DF572-2659-46C3-8A8F-A8D3F3F5CC2B}" type="parTrans" cxnId="{6FAF6B39-8F50-47E2-B8EE-43C605713881}">
      <dgm:prSet/>
      <dgm:spPr/>
      <dgm:t>
        <a:bodyPr/>
        <a:lstStyle/>
        <a:p>
          <a:pPr algn="just"/>
          <a:endParaRPr lang="en-US"/>
        </a:p>
      </dgm:t>
    </dgm:pt>
    <dgm:pt modelId="{373BC92B-FE9D-43BB-BF4A-FED0118BB554}" type="sibTrans" cxnId="{6FAF6B39-8F50-47E2-B8EE-43C605713881}">
      <dgm:prSet/>
      <dgm:spPr/>
      <dgm:t>
        <a:bodyPr/>
        <a:lstStyle/>
        <a:p>
          <a:pPr algn="just"/>
          <a:endParaRPr lang="en-US"/>
        </a:p>
      </dgm:t>
    </dgm:pt>
    <dgm:pt modelId="{0989B8C8-8667-4622-89C4-020D01DD048A}">
      <dgm:prSet phldrT="[Text]"/>
      <dgm:spPr/>
      <dgm:t>
        <a:bodyPr/>
        <a:lstStyle/>
        <a:p>
          <a:pPr algn="just"/>
          <a:r>
            <a:rPr lang="vi-VN" i="1" dirty="0" smtClean="0"/>
            <a:t>Chủ nghĩa Mác- Lênin là hệ thống lý luận thống nhất được cấu thành từ ba bộ phận lý luận cơ bản là triết học Mác – Lênin, kinh tế chính trị học Mác – Lênin và chủ nghĩa xã hội khoa học; là hệ thống lý luận khoa học thống nhất về mục tiêu, con đường, biện pháp, lực lượng thực hiện sự nghiệp giải phóng giai cấp công nhân, nhân dân lao động nhằm giải phóng con người, xây dựng thành công chủ nghĩa xã hội và chủ nghĩa cộng sản.</a:t>
          </a:r>
          <a:endParaRPr lang="en-US" i="1" dirty="0"/>
        </a:p>
      </dgm:t>
    </dgm:pt>
    <dgm:pt modelId="{3C6866F3-F7F0-4AED-973A-5BB558BC38BC}" type="parTrans" cxnId="{4B51E43E-1D3D-41E9-B629-38779E9B12C8}">
      <dgm:prSet/>
      <dgm:spPr/>
      <dgm:t>
        <a:bodyPr/>
        <a:lstStyle/>
        <a:p>
          <a:pPr algn="just"/>
          <a:endParaRPr lang="en-US"/>
        </a:p>
      </dgm:t>
    </dgm:pt>
    <dgm:pt modelId="{0416511D-CB41-406A-9910-B17366873C28}" type="sibTrans" cxnId="{4B51E43E-1D3D-41E9-B629-38779E9B12C8}">
      <dgm:prSet/>
      <dgm:spPr/>
      <dgm:t>
        <a:bodyPr/>
        <a:lstStyle/>
        <a:p>
          <a:pPr algn="just"/>
          <a:endParaRPr lang="en-US"/>
        </a:p>
      </dgm:t>
    </dgm:pt>
    <dgm:pt modelId="{23270B02-B223-437C-AF7A-87A85AC9786C}" type="pres">
      <dgm:prSet presAssocID="{C368508D-A2B2-490F-B8FC-F99505651609}" presName="linear" presStyleCnt="0">
        <dgm:presLayoutVars>
          <dgm:animLvl val="lvl"/>
          <dgm:resizeHandles val="exact"/>
        </dgm:presLayoutVars>
      </dgm:prSet>
      <dgm:spPr/>
      <dgm:t>
        <a:bodyPr/>
        <a:lstStyle/>
        <a:p>
          <a:endParaRPr lang="en-US"/>
        </a:p>
      </dgm:t>
    </dgm:pt>
    <dgm:pt modelId="{71D8E19E-BEC7-4064-896D-509D4353FB92}" type="pres">
      <dgm:prSet presAssocID="{77599361-043E-4CF7-A374-5A1427EE9928}" presName="parentText" presStyleLbl="node1" presStyleIdx="0" presStyleCnt="1" custLinFactNeighborX="-8432" custLinFactNeighborY="290">
        <dgm:presLayoutVars>
          <dgm:chMax val="0"/>
          <dgm:bulletEnabled val="1"/>
        </dgm:presLayoutVars>
      </dgm:prSet>
      <dgm:spPr/>
      <dgm:t>
        <a:bodyPr/>
        <a:lstStyle/>
        <a:p>
          <a:endParaRPr lang="en-US"/>
        </a:p>
      </dgm:t>
    </dgm:pt>
    <dgm:pt modelId="{53A39C18-285B-4E1F-83F7-EBA51C3FA6E3}" type="pres">
      <dgm:prSet presAssocID="{77599361-043E-4CF7-A374-5A1427EE9928}" presName="childText" presStyleLbl="revTx" presStyleIdx="0" presStyleCnt="1">
        <dgm:presLayoutVars>
          <dgm:bulletEnabled val="1"/>
        </dgm:presLayoutVars>
      </dgm:prSet>
      <dgm:spPr/>
      <dgm:t>
        <a:bodyPr/>
        <a:lstStyle/>
        <a:p>
          <a:endParaRPr lang="en-US"/>
        </a:p>
      </dgm:t>
    </dgm:pt>
  </dgm:ptLst>
  <dgm:cxnLst>
    <dgm:cxn modelId="{4B51E43E-1D3D-41E9-B629-38779E9B12C8}" srcId="{77599361-043E-4CF7-A374-5A1427EE9928}" destId="{0989B8C8-8667-4622-89C4-020D01DD048A}" srcOrd="0" destOrd="0" parTransId="{3C6866F3-F7F0-4AED-973A-5BB558BC38BC}" sibTransId="{0416511D-CB41-406A-9910-B17366873C28}"/>
    <dgm:cxn modelId="{0D9D5E66-D2A3-4401-9E61-AAD644A82B88}" type="presOf" srcId="{C368508D-A2B2-490F-B8FC-F99505651609}" destId="{23270B02-B223-437C-AF7A-87A85AC9786C}" srcOrd="0" destOrd="0" presId="urn:microsoft.com/office/officeart/2005/8/layout/vList2"/>
    <dgm:cxn modelId="{6FAF6B39-8F50-47E2-B8EE-43C605713881}" srcId="{C368508D-A2B2-490F-B8FC-F99505651609}" destId="{77599361-043E-4CF7-A374-5A1427EE9928}" srcOrd="0" destOrd="0" parTransId="{7F7DF572-2659-46C3-8A8F-A8D3F3F5CC2B}" sibTransId="{373BC92B-FE9D-43BB-BF4A-FED0118BB554}"/>
    <dgm:cxn modelId="{9924497A-25A7-4790-A55D-FA33C9A80D62}" type="presOf" srcId="{77599361-043E-4CF7-A374-5A1427EE9928}" destId="{71D8E19E-BEC7-4064-896D-509D4353FB92}" srcOrd="0" destOrd="0" presId="urn:microsoft.com/office/officeart/2005/8/layout/vList2"/>
    <dgm:cxn modelId="{4916F7E0-1261-4687-B027-3ED6E41EABD6}" type="presOf" srcId="{0989B8C8-8667-4622-89C4-020D01DD048A}" destId="{53A39C18-285B-4E1F-83F7-EBA51C3FA6E3}" srcOrd="0" destOrd="0" presId="urn:microsoft.com/office/officeart/2005/8/layout/vList2"/>
    <dgm:cxn modelId="{46A233C2-6760-4312-A6DD-3AAE239ADD9F}" type="presParOf" srcId="{23270B02-B223-437C-AF7A-87A85AC9786C}" destId="{71D8E19E-BEC7-4064-896D-509D4353FB92}" srcOrd="0" destOrd="0" presId="urn:microsoft.com/office/officeart/2005/8/layout/vList2"/>
    <dgm:cxn modelId="{5DCB6488-EFAE-4D33-BAC0-B23AE5AE4007}" type="presParOf" srcId="{23270B02-B223-437C-AF7A-87A85AC9786C}" destId="{53A39C18-285B-4E1F-83F7-EBA51C3FA6E3}"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EDD32E2-3ED1-4381-BEE7-3795122D5D77}"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05BC0920-0F64-4681-8618-D50E362ADD40}">
      <dgm:prSet phldrT="[Text]"/>
      <dgm:spPr>
        <a:solidFill>
          <a:schemeClr val="accent1">
            <a:lumMod val="50000"/>
          </a:schemeClr>
        </a:solidFill>
      </dgm:spPr>
      <dgm:t>
        <a:bodyPr/>
        <a:lstStyle/>
        <a:p>
          <a:pPr algn="just"/>
          <a:r>
            <a:rPr lang="en-US" b="1" i="1" dirty="0" smtClean="0"/>
            <a:t>1.2. Ba </a:t>
          </a:r>
          <a:r>
            <a:rPr lang="en-US" b="1" i="1" dirty="0" err="1" smtClean="0"/>
            <a:t>bộ</a:t>
          </a:r>
          <a:r>
            <a:rPr lang="en-US" b="1" i="1" dirty="0" smtClean="0"/>
            <a:t> </a:t>
          </a:r>
          <a:r>
            <a:rPr lang="en-US" b="1" i="1" dirty="0" err="1" smtClean="0"/>
            <a:t>phận</a:t>
          </a:r>
          <a:r>
            <a:rPr lang="en-US" b="1" i="1" dirty="0" smtClean="0"/>
            <a:t> </a:t>
          </a:r>
          <a:r>
            <a:rPr lang="en-US" b="1" i="1" dirty="0" err="1" smtClean="0"/>
            <a:t>cấu</a:t>
          </a:r>
          <a:r>
            <a:rPr lang="en-US" b="1" i="1" dirty="0" smtClean="0"/>
            <a:t> </a:t>
          </a:r>
          <a:r>
            <a:rPr lang="en-US" b="1" i="1" dirty="0" err="1" smtClean="0"/>
            <a:t>thành</a:t>
          </a:r>
          <a:r>
            <a:rPr lang="en-US" b="1" i="1" dirty="0" smtClean="0"/>
            <a:t> </a:t>
          </a:r>
          <a:r>
            <a:rPr lang="en-US" b="1" i="1" dirty="0" err="1" smtClean="0"/>
            <a:t>của</a:t>
          </a:r>
          <a:r>
            <a:rPr lang="en-US" b="1" i="1" dirty="0" smtClean="0"/>
            <a:t> </a:t>
          </a:r>
          <a:r>
            <a:rPr lang="en-US" b="1" i="1" dirty="0" err="1" smtClean="0"/>
            <a:t>chủ</a:t>
          </a:r>
          <a:r>
            <a:rPr lang="en-US" b="1" i="1" dirty="0" smtClean="0"/>
            <a:t> </a:t>
          </a:r>
          <a:r>
            <a:rPr lang="en-US" b="1" i="1" dirty="0" err="1" smtClean="0"/>
            <a:t>nghĩa</a:t>
          </a:r>
          <a:r>
            <a:rPr lang="en-US" b="1" i="1" dirty="0" smtClean="0"/>
            <a:t> </a:t>
          </a:r>
          <a:r>
            <a:rPr lang="en-US" b="1" i="1" dirty="0" err="1" smtClean="0"/>
            <a:t>Mác</a:t>
          </a:r>
          <a:r>
            <a:rPr lang="en-US" b="1" i="1" dirty="0" smtClean="0"/>
            <a:t> – </a:t>
          </a:r>
          <a:r>
            <a:rPr lang="en-US" b="1" i="1" dirty="0" err="1" smtClean="0"/>
            <a:t>Lê</a:t>
          </a:r>
          <a:r>
            <a:rPr lang="en-US" b="1" i="1" dirty="0" smtClean="0"/>
            <a:t> </a:t>
          </a:r>
          <a:r>
            <a:rPr lang="en-US" b="1" i="1" dirty="0" err="1" smtClean="0"/>
            <a:t>nin</a:t>
          </a:r>
          <a:endParaRPr lang="en-US" dirty="0"/>
        </a:p>
      </dgm:t>
    </dgm:pt>
    <dgm:pt modelId="{299968A6-A34D-4054-9133-6434DC16AA95}" type="parTrans" cxnId="{AEF3D4B5-4612-47EF-B82F-D81D59BF39E8}">
      <dgm:prSet/>
      <dgm:spPr/>
      <dgm:t>
        <a:bodyPr/>
        <a:lstStyle/>
        <a:p>
          <a:pPr algn="just"/>
          <a:endParaRPr lang="en-US"/>
        </a:p>
      </dgm:t>
    </dgm:pt>
    <dgm:pt modelId="{CF4C5DCD-2887-4C38-9C40-C06E9B57607F}" type="sibTrans" cxnId="{AEF3D4B5-4612-47EF-B82F-D81D59BF39E8}">
      <dgm:prSet/>
      <dgm:spPr/>
      <dgm:t>
        <a:bodyPr/>
        <a:lstStyle/>
        <a:p>
          <a:pPr algn="just"/>
          <a:endParaRPr lang="en-US"/>
        </a:p>
      </dgm:t>
    </dgm:pt>
    <dgm:pt modelId="{1A2A352A-9F50-4161-B4A5-B41D1C3DDBC1}">
      <dgm:prSet phldrT="[Text]"/>
      <dgm:spPr/>
      <dgm:t>
        <a:bodyPr/>
        <a:lstStyle/>
        <a:p>
          <a:pPr algn="just"/>
          <a:r>
            <a:rPr lang="vi-VN" i="1" u="sng" dirty="0" smtClean="0"/>
            <a:t>Triết học Mác – Lênin</a:t>
          </a:r>
          <a:r>
            <a:rPr lang="en-US" i="1" dirty="0" smtClean="0"/>
            <a:t>: </a:t>
          </a:r>
          <a:r>
            <a:rPr lang="vi-VN" dirty="0" smtClean="0"/>
            <a:t>Là khoa học về những quy luật chung nhất của tự nhiên, xã hội và tư duy. </a:t>
          </a:r>
          <a:endParaRPr lang="en-US" dirty="0"/>
        </a:p>
      </dgm:t>
    </dgm:pt>
    <dgm:pt modelId="{D1A18825-009C-4DBD-8BEB-CB8CF15261AB}" type="parTrans" cxnId="{2FBA28C0-AC9E-4CC7-AA65-061FD2E8EA10}">
      <dgm:prSet/>
      <dgm:spPr/>
      <dgm:t>
        <a:bodyPr/>
        <a:lstStyle/>
        <a:p>
          <a:pPr algn="just"/>
          <a:endParaRPr lang="en-US"/>
        </a:p>
      </dgm:t>
    </dgm:pt>
    <dgm:pt modelId="{917C21B8-0575-4CA1-971A-87A4DBDFD8BF}" type="sibTrans" cxnId="{2FBA28C0-AC9E-4CC7-AA65-061FD2E8EA10}">
      <dgm:prSet/>
      <dgm:spPr/>
      <dgm:t>
        <a:bodyPr/>
        <a:lstStyle/>
        <a:p>
          <a:pPr algn="just"/>
          <a:endParaRPr lang="en-US"/>
        </a:p>
      </dgm:t>
    </dgm:pt>
    <dgm:pt modelId="{329160D4-D3A8-4ECE-9882-B1245141DE08}">
      <dgm:prSet/>
      <dgm:spPr/>
      <dgm:t>
        <a:bodyPr/>
        <a:lstStyle/>
        <a:p>
          <a:pPr algn="just"/>
          <a:r>
            <a:rPr lang="vi-VN" i="1" u="sng" dirty="0" smtClean="0"/>
            <a:t>Chủ nghĩa xã hội khoa học</a:t>
          </a:r>
          <a:r>
            <a:rPr lang="en-US" dirty="0" smtClean="0"/>
            <a:t>: N</a:t>
          </a:r>
          <a:r>
            <a:rPr lang="vi-VN" dirty="0" smtClean="0"/>
            <a:t>ghiên cứu những quy luật chuyển biến từ xã hội tư bản chủ nghĩa lên xã hội xã hội chủ nghĩa và phương hướng xây dựng xã hội mới</a:t>
          </a:r>
          <a:r>
            <a:rPr lang="en-US" dirty="0" smtClean="0"/>
            <a:t>.</a:t>
          </a:r>
          <a:endParaRPr lang="en-US" dirty="0"/>
        </a:p>
      </dgm:t>
    </dgm:pt>
    <dgm:pt modelId="{41FBDCCF-7506-4DBE-9B73-C4F2328FAED4}" type="parTrans" cxnId="{BF36F121-0346-4758-8D94-00BA6A68BFED}">
      <dgm:prSet/>
      <dgm:spPr/>
      <dgm:t>
        <a:bodyPr/>
        <a:lstStyle/>
        <a:p>
          <a:pPr algn="just"/>
          <a:endParaRPr lang="en-US"/>
        </a:p>
      </dgm:t>
    </dgm:pt>
    <dgm:pt modelId="{F336E35F-BD3A-4775-9789-ACCFF343F772}" type="sibTrans" cxnId="{BF36F121-0346-4758-8D94-00BA6A68BFED}">
      <dgm:prSet/>
      <dgm:spPr/>
      <dgm:t>
        <a:bodyPr/>
        <a:lstStyle/>
        <a:p>
          <a:pPr algn="just"/>
          <a:endParaRPr lang="en-US"/>
        </a:p>
      </dgm:t>
    </dgm:pt>
    <dgm:pt modelId="{FAC6578A-C75F-4F59-82A6-FE8BB7D88DE8}">
      <dgm:prSet phldrT="[Text]"/>
      <dgm:spPr/>
      <dgm:t>
        <a:bodyPr/>
        <a:lstStyle/>
        <a:p>
          <a:pPr algn="just"/>
          <a:r>
            <a:rPr lang="vi-VN" i="1" u="sng" dirty="0" smtClean="0"/>
            <a:t>Kinh tế chính trị Mác – Lênin</a:t>
          </a:r>
          <a:r>
            <a:rPr lang="en-US" i="1" dirty="0" smtClean="0"/>
            <a:t>: </a:t>
          </a:r>
          <a:r>
            <a:rPr lang="en-US" dirty="0" smtClean="0"/>
            <a:t>L</a:t>
          </a:r>
          <a:r>
            <a:rPr lang="vi-VN" dirty="0" smtClean="0"/>
            <a:t>à khoa học nghiên cứu phương thức sản xuất tư bản chủ nghĩa; những quy luật kinh tế chủ yếu hình thành, phát triển và đưa chủ nghĩa tư bản tới chỗ diệt vong; những quy luật phát triển của quan hệ sản xuất xã hội chủ nghĩa. </a:t>
          </a:r>
          <a:endParaRPr lang="en-US" dirty="0"/>
        </a:p>
      </dgm:t>
    </dgm:pt>
    <dgm:pt modelId="{409B334A-20A2-4985-9FDA-553C117B934A}" type="parTrans" cxnId="{00E56836-8F7D-4E35-B52A-41555C2A7536}">
      <dgm:prSet/>
      <dgm:spPr/>
    </dgm:pt>
    <dgm:pt modelId="{E1521ECF-612D-43AA-82F3-94423E194B35}" type="sibTrans" cxnId="{00E56836-8F7D-4E35-B52A-41555C2A7536}">
      <dgm:prSet/>
      <dgm:spPr/>
    </dgm:pt>
    <dgm:pt modelId="{CB7A217F-F404-4D51-A017-EC54265D20AF}" type="pres">
      <dgm:prSet presAssocID="{5EDD32E2-3ED1-4381-BEE7-3795122D5D77}" presName="linear" presStyleCnt="0">
        <dgm:presLayoutVars>
          <dgm:animLvl val="lvl"/>
          <dgm:resizeHandles val="exact"/>
        </dgm:presLayoutVars>
      </dgm:prSet>
      <dgm:spPr/>
      <dgm:t>
        <a:bodyPr/>
        <a:lstStyle/>
        <a:p>
          <a:endParaRPr lang="en-US"/>
        </a:p>
      </dgm:t>
    </dgm:pt>
    <dgm:pt modelId="{6AE6F469-AD8C-42ED-BDF5-D3483BAC7D77}" type="pres">
      <dgm:prSet presAssocID="{05BC0920-0F64-4681-8618-D50E362ADD40}" presName="parentText" presStyleLbl="node1" presStyleIdx="0" presStyleCnt="1" custLinFactNeighborX="990" custLinFactNeighborY="-1571">
        <dgm:presLayoutVars>
          <dgm:chMax val="0"/>
          <dgm:bulletEnabled val="1"/>
        </dgm:presLayoutVars>
      </dgm:prSet>
      <dgm:spPr/>
      <dgm:t>
        <a:bodyPr/>
        <a:lstStyle/>
        <a:p>
          <a:endParaRPr lang="en-US"/>
        </a:p>
      </dgm:t>
    </dgm:pt>
    <dgm:pt modelId="{CBADA98A-75BB-46FD-A53B-65E7904FBD07}" type="pres">
      <dgm:prSet presAssocID="{05BC0920-0F64-4681-8618-D50E362ADD40}" presName="childText" presStyleLbl="revTx" presStyleIdx="0" presStyleCnt="1">
        <dgm:presLayoutVars>
          <dgm:bulletEnabled val="1"/>
        </dgm:presLayoutVars>
      </dgm:prSet>
      <dgm:spPr/>
      <dgm:t>
        <a:bodyPr/>
        <a:lstStyle/>
        <a:p>
          <a:endParaRPr lang="en-US"/>
        </a:p>
      </dgm:t>
    </dgm:pt>
  </dgm:ptLst>
  <dgm:cxnLst>
    <dgm:cxn modelId="{2FBA28C0-AC9E-4CC7-AA65-061FD2E8EA10}" srcId="{05BC0920-0F64-4681-8618-D50E362ADD40}" destId="{1A2A352A-9F50-4161-B4A5-B41D1C3DDBC1}" srcOrd="0" destOrd="0" parTransId="{D1A18825-009C-4DBD-8BEB-CB8CF15261AB}" sibTransId="{917C21B8-0575-4CA1-971A-87A4DBDFD8BF}"/>
    <dgm:cxn modelId="{BF36F121-0346-4758-8D94-00BA6A68BFED}" srcId="{05BC0920-0F64-4681-8618-D50E362ADD40}" destId="{329160D4-D3A8-4ECE-9882-B1245141DE08}" srcOrd="2" destOrd="0" parTransId="{41FBDCCF-7506-4DBE-9B73-C4F2328FAED4}" sibTransId="{F336E35F-BD3A-4775-9789-ACCFF343F772}"/>
    <dgm:cxn modelId="{AEF3D4B5-4612-47EF-B82F-D81D59BF39E8}" srcId="{5EDD32E2-3ED1-4381-BEE7-3795122D5D77}" destId="{05BC0920-0F64-4681-8618-D50E362ADD40}" srcOrd="0" destOrd="0" parTransId="{299968A6-A34D-4054-9133-6434DC16AA95}" sibTransId="{CF4C5DCD-2887-4C38-9C40-C06E9B57607F}"/>
    <dgm:cxn modelId="{9FDC1B41-C890-4D50-A3AD-271FDCCC7772}" type="presOf" srcId="{05BC0920-0F64-4681-8618-D50E362ADD40}" destId="{6AE6F469-AD8C-42ED-BDF5-D3483BAC7D77}" srcOrd="0" destOrd="0" presId="urn:microsoft.com/office/officeart/2005/8/layout/vList2"/>
    <dgm:cxn modelId="{10E6ADC7-2688-4CC9-9869-EAA367037001}" type="presOf" srcId="{329160D4-D3A8-4ECE-9882-B1245141DE08}" destId="{CBADA98A-75BB-46FD-A53B-65E7904FBD07}" srcOrd="0" destOrd="2" presId="urn:microsoft.com/office/officeart/2005/8/layout/vList2"/>
    <dgm:cxn modelId="{00E56836-8F7D-4E35-B52A-41555C2A7536}" srcId="{05BC0920-0F64-4681-8618-D50E362ADD40}" destId="{FAC6578A-C75F-4F59-82A6-FE8BB7D88DE8}" srcOrd="1" destOrd="0" parTransId="{409B334A-20A2-4985-9FDA-553C117B934A}" sibTransId="{E1521ECF-612D-43AA-82F3-94423E194B35}"/>
    <dgm:cxn modelId="{F8D3F737-34AE-4DB2-8DD5-747B28FA3F0C}" type="presOf" srcId="{5EDD32E2-3ED1-4381-BEE7-3795122D5D77}" destId="{CB7A217F-F404-4D51-A017-EC54265D20AF}" srcOrd="0" destOrd="0" presId="urn:microsoft.com/office/officeart/2005/8/layout/vList2"/>
    <dgm:cxn modelId="{C7B6EB39-DF89-4BC6-9840-3D77ED61B211}" type="presOf" srcId="{FAC6578A-C75F-4F59-82A6-FE8BB7D88DE8}" destId="{CBADA98A-75BB-46FD-A53B-65E7904FBD07}" srcOrd="0" destOrd="1" presId="urn:microsoft.com/office/officeart/2005/8/layout/vList2"/>
    <dgm:cxn modelId="{E2210851-6B69-4DAF-B7E1-D3491CBA1F1F}" type="presOf" srcId="{1A2A352A-9F50-4161-B4A5-B41D1C3DDBC1}" destId="{CBADA98A-75BB-46FD-A53B-65E7904FBD07}" srcOrd="0" destOrd="0" presId="urn:microsoft.com/office/officeart/2005/8/layout/vList2"/>
    <dgm:cxn modelId="{6890352B-F618-46C7-975B-F60546C43571}" type="presParOf" srcId="{CB7A217F-F404-4D51-A017-EC54265D20AF}" destId="{6AE6F469-AD8C-42ED-BDF5-D3483BAC7D77}" srcOrd="0" destOrd="0" presId="urn:microsoft.com/office/officeart/2005/8/layout/vList2"/>
    <dgm:cxn modelId="{623DCB96-C2D3-4642-A81C-978508AD040D}" type="presParOf" srcId="{CB7A217F-F404-4D51-A017-EC54265D20AF}" destId="{CBADA98A-75BB-46FD-A53B-65E7904FBD07}"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FC4ED1A0-390B-4191-A0D2-AD741A488D2C}"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00FF6EFD-CEA9-4E3A-8C1F-CBAA10958E25}">
      <dgm:prSet phldrT="[Text]"/>
      <dgm:spPr>
        <a:solidFill>
          <a:srgbClr val="002060"/>
        </a:solidFill>
      </dgm:spPr>
      <dgm:t>
        <a:bodyPr/>
        <a:lstStyle/>
        <a:p>
          <a:r>
            <a:rPr lang="en-US" dirty="0" smtClean="0"/>
            <a:t>1.3. </a:t>
          </a:r>
          <a:r>
            <a:rPr lang="en-US" dirty="0" err="1" smtClean="0"/>
            <a:t>Bản</a:t>
          </a:r>
          <a:r>
            <a:rPr lang="en-US" dirty="0" smtClean="0"/>
            <a:t> </a:t>
          </a:r>
          <a:r>
            <a:rPr lang="en-US" dirty="0" err="1" smtClean="0"/>
            <a:t>chất</a:t>
          </a:r>
          <a:r>
            <a:rPr lang="en-US" dirty="0" smtClean="0"/>
            <a:t> </a:t>
          </a:r>
          <a:r>
            <a:rPr lang="en-US" dirty="0" err="1" smtClean="0"/>
            <a:t>cách</a:t>
          </a:r>
          <a:r>
            <a:rPr lang="en-US" dirty="0" smtClean="0"/>
            <a:t> </a:t>
          </a:r>
          <a:r>
            <a:rPr lang="en-US" dirty="0" err="1" smtClean="0"/>
            <a:t>mạng</a:t>
          </a:r>
          <a:r>
            <a:rPr lang="en-US" dirty="0" smtClean="0"/>
            <a:t> </a:t>
          </a:r>
          <a:r>
            <a:rPr lang="en-US" dirty="0" err="1" smtClean="0"/>
            <a:t>và</a:t>
          </a:r>
          <a:r>
            <a:rPr lang="en-US" dirty="0" smtClean="0"/>
            <a:t> </a:t>
          </a:r>
          <a:r>
            <a:rPr lang="en-US" dirty="0" err="1" smtClean="0"/>
            <a:t>khoa</a:t>
          </a:r>
          <a:r>
            <a:rPr lang="en-US" dirty="0" smtClean="0"/>
            <a:t> </a:t>
          </a:r>
          <a:r>
            <a:rPr lang="en-US" dirty="0" err="1" smtClean="0"/>
            <a:t>học</a:t>
          </a:r>
          <a:r>
            <a:rPr lang="en-US" dirty="0" smtClean="0"/>
            <a:t> </a:t>
          </a:r>
          <a:r>
            <a:rPr lang="en-US" dirty="0" err="1" smtClean="0"/>
            <a:t>của</a:t>
          </a:r>
          <a:r>
            <a:rPr lang="en-US" dirty="0" smtClean="0"/>
            <a:t> </a:t>
          </a:r>
          <a:r>
            <a:rPr lang="en-US" dirty="0" err="1" smtClean="0"/>
            <a:t>chủ</a:t>
          </a:r>
          <a:r>
            <a:rPr lang="en-US" dirty="0" smtClean="0"/>
            <a:t> </a:t>
          </a:r>
          <a:r>
            <a:rPr lang="en-US" dirty="0" err="1" smtClean="0"/>
            <a:t>nghĩa</a:t>
          </a:r>
          <a:r>
            <a:rPr lang="en-US" dirty="0" smtClean="0"/>
            <a:t> </a:t>
          </a:r>
          <a:r>
            <a:rPr lang="en-US" dirty="0" err="1" smtClean="0"/>
            <a:t>Mác-Lênin</a:t>
          </a:r>
          <a:endParaRPr lang="en-US" dirty="0"/>
        </a:p>
      </dgm:t>
    </dgm:pt>
    <dgm:pt modelId="{2F145DB3-08C5-4DA3-994C-4021D0FC945D}" type="parTrans" cxnId="{B561810A-8156-46BC-A2CC-9053101FC597}">
      <dgm:prSet/>
      <dgm:spPr/>
      <dgm:t>
        <a:bodyPr/>
        <a:lstStyle/>
        <a:p>
          <a:endParaRPr lang="en-US"/>
        </a:p>
      </dgm:t>
    </dgm:pt>
    <dgm:pt modelId="{E99A7A6C-48F2-4FC6-B871-2879B162FF65}" type="sibTrans" cxnId="{B561810A-8156-46BC-A2CC-9053101FC597}">
      <dgm:prSet/>
      <dgm:spPr/>
      <dgm:t>
        <a:bodyPr/>
        <a:lstStyle/>
        <a:p>
          <a:endParaRPr lang="en-US"/>
        </a:p>
      </dgm:t>
    </dgm:pt>
    <dgm:pt modelId="{7C560AD3-B308-44E8-831B-6FE226B3E6FB}">
      <dgm:prSet phldrT="[Text]"/>
      <dgm:spPr/>
      <dgm:t>
        <a:bodyPr/>
        <a:lstStyle/>
        <a:p>
          <a:r>
            <a:rPr lang="vi-VN" dirty="0" smtClean="0"/>
            <a:t>Chủ nghĩa Mác - Lênin là một hệ thống lý luận khoa học, thể hiện trong toàn bộ các nguyên lý cấu thành học thuyết, trước hết là các nguyên lý </a:t>
          </a:r>
          <a:r>
            <a:rPr lang="en-US" dirty="0" err="1" smtClean="0"/>
            <a:t>cơ</a:t>
          </a:r>
          <a:r>
            <a:rPr lang="en-US" dirty="0" smtClean="0"/>
            <a:t> </a:t>
          </a:r>
          <a:r>
            <a:rPr lang="en-US" dirty="0" err="1" smtClean="0"/>
            <a:t>bản</a:t>
          </a:r>
          <a:r>
            <a:rPr lang="vi-VN" dirty="0" smtClean="0"/>
            <a:t>.</a:t>
          </a:r>
          <a:endParaRPr lang="en-US" dirty="0"/>
        </a:p>
      </dgm:t>
    </dgm:pt>
    <dgm:pt modelId="{C0B8C34B-71D5-4AE0-A27F-5FE554AEC6FD}" type="parTrans" cxnId="{43A79859-02EB-4E61-9E5A-522B1C7CF20F}">
      <dgm:prSet/>
      <dgm:spPr/>
      <dgm:t>
        <a:bodyPr/>
        <a:lstStyle/>
        <a:p>
          <a:endParaRPr lang="en-US"/>
        </a:p>
      </dgm:t>
    </dgm:pt>
    <dgm:pt modelId="{6D73F729-835A-4708-BBA1-81EFF36F314F}" type="sibTrans" cxnId="{43A79859-02EB-4E61-9E5A-522B1C7CF20F}">
      <dgm:prSet/>
      <dgm:spPr/>
      <dgm:t>
        <a:bodyPr/>
        <a:lstStyle/>
        <a:p>
          <a:endParaRPr lang="en-US"/>
        </a:p>
      </dgm:t>
    </dgm:pt>
    <dgm:pt modelId="{EF3682CC-440B-4234-97AB-F17DAD6A4C85}">
      <dgm:prSet/>
      <dgm:spPr/>
      <dgm:t>
        <a:bodyPr/>
        <a:lstStyle/>
        <a:p>
          <a:r>
            <a:rPr lang="vi-VN" dirty="0" smtClean="0"/>
            <a:t> Sự thống nhất hữu cơ giữa thế giới quan khoa học và phương pháp luận mác-xít trong chủ nghĩa Mác - Lênin.</a:t>
          </a:r>
          <a:endParaRPr lang="en-US" dirty="0"/>
        </a:p>
      </dgm:t>
    </dgm:pt>
    <dgm:pt modelId="{58D64AD8-26DE-48B1-9879-D56EAEEDCEDD}" type="parTrans" cxnId="{EA260731-695A-440A-9F51-2E3BD446E61D}">
      <dgm:prSet/>
      <dgm:spPr/>
      <dgm:t>
        <a:bodyPr/>
        <a:lstStyle/>
        <a:p>
          <a:endParaRPr lang="en-US"/>
        </a:p>
      </dgm:t>
    </dgm:pt>
    <dgm:pt modelId="{A0DC0C33-F7CC-4AB7-9316-84DE8E1A8EAB}" type="sibTrans" cxnId="{EA260731-695A-440A-9F51-2E3BD446E61D}">
      <dgm:prSet/>
      <dgm:spPr/>
      <dgm:t>
        <a:bodyPr/>
        <a:lstStyle/>
        <a:p>
          <a:endParaRPr lang="en-US"/>
        </a:p>
      </dgm:t>
    </dgm:pt>
    <dgm:pt modelId="{45AFEFDC-6779-440F-92D0-E08583B5D79B}">
      <dgm:prSet/>
      <dgm:spPr/>
      <dgm:t>
        <a:bodyPr/>
        <a:lstStyle/>
        <a:p>
          <a:r>
            <a:rPr lang="vi-VN" dirty="0" smtClean="0"/>
            <a:t> Là học thuyết duy nhất nêu lên mục tiêu giải phóng xã hội, giải phóng giai cấp, giải phóng con người với con đường, lực lượng, phương thức đạt mục tiêu đó.</a:t>
          </a:r>
          <a:endParaRPr lang="en-US" dirty="0"/>
        </a:p>
      </dgm:t>
    </dgm:pt>
    <dgm:pt modelId="{15DB1901-28C9-4EB5-A14E-C6F9438CADA4}" type="parTrans" cxnId="{6976A19B-0E25-4E26-8728-187C7F71BF6C}">
      <dgm:prSet/>
      <dgm:spPr/>
      <dgm:t>
        <a:bodyPr/>
        <a:lstStyle/>
        <a:p>
          <a:endParaRPr lang="en-US"/>
        </a:p>
      </dgm:t>
    </dgm:pt>
    <dgm:pt modelId="{50E9AAD1-8A52-484A-A586-13D282677F7E}" type="sibTrans" cxnId="{6976A19B-0E25-4E26-8728-187C7F71BF6C}">
      <dgm:prSet/>
      <dgm:spPr/>
      <dgm:t>
        <a:bodyPr/>
        <a:lstStyle/>
        <a:p>
          <a:endParaRPr lang="en-US"/>
        </a:p>
      </dgm:t>
    </dgm:pt>
    <dgm:pt modelId="{320B0B92-28F2-4B28-9048-6DA0B4229A23}">
      <dgm:prSet/>
      <dgm:spPr/>
      <dgm:t>
        <a:bodyPr/>
        <a:lstStyle/>
        <a:p>
          <a:r>
            <a:rPr lang="vi-VN" dirty="0" smtClean="0"/>
            <a:t> Chủ nghĩa Mác - Lênin là một học thuyết mở, không ngừng tự đổi mới, tự phát triển trong hệ thống tri thức của nhân loại.</a:t>
          </a:r>
          <a:endParaRPr lang="en-US" dirty="0"/>
        </a:p>
      </dgm:t>
    </dgm:pt>
    <dgm:pt modelId="{7B676F5D-579A-481A-A610-8550248F77AE}" type="parTrans" cxnId="{0FD841E2-4B63-4924-A930-E3949C7F1F2A}">
      <dgm:prSet/>
      <dgm:spPr/>
      <dgm:t>
        <a:bodyPr/>
        <a:lstStyle/>
        <a:p>
          <a:endParaRPr lang="en-US"/>
        </a:p>
      </dgm:t>
    </dgm:pt>
    <dgm:pt modelId="{250FE4E8-DEC9-4C2C-B87F-A481ED1D6BA4}" type="sibTrans" cxnId="{0FD841E2-4B63-4924-A930-E3949C7F1F2A}">
      <dgm:prSet/>
      <dgm:spPr/>
      <dgm:t>
        <a:bodyPr/>
        <a:lstStyle/>
        <a:p>
          <a:endParaRPr lang="en-US"/>
        </a:p>
      </dgm:t>
    </dgm:pt>
    <dgm:pt modelId="{1F2FB242-2A48-45E8-BC2E-E1B191932C17}" type="pres">
      <dgm:prSet presAssocID="{FC4ED1A0-390B-4191-A0D2-AD741A488D2C}" presName="linear" presStyleCnt="0">
        <dgm:presLayoutVars>
          <dgm:animLvl val="lvl"/>
          <dgm:resizeHandles val="exact"/>
        </dgm:presLayoutVars>
      </dgm:prSet>
      <dgm:spPr/>
      <dgm:t>
        <a:bodyPr/>
        <a:lstStyle/>
        <a:p>
          <a:endParaRPr lang="en-US"/>
        </a:p>
      </dgm:t>
    </dgm:pt>
    <dgm:pt modelId="{A02EE90A-917A-4F40-9475-C5F6C162220B}" type="pres">
      <dgm:prSet presAssocID="{00FF6EFD-CEA9-4E3A-8C1F-CBAA10958E25}" presName="parentText" presStyleLbl="node1" presStyleIdx="0" presStyleCnt="1" custLinFactNeighborX="1109" custLinFactNeighborY="-8942">
        <dgm:presLayoutVars>
          <dgm:chMax val="0"/>
          <dgm:bulletEnabled val="1"/>
        </dgm:presLayoutVars>
      </dgm:prSet>
      <dgm:spPr/>
      <dgm:t>
        <a:bodyPr/>
        <a:lstStyle/>
        <a:p>
          <a:endParaRPr lang="en-US"/>
        </a:p>
      </dgm:t>
    </dgm:pt>
    <dgm:pt modelId="{1C22C85C-07BB-4353-B6A1-614DA6F92AB1}" type="pres">
      <dgm:prSet presAssocID="{00FF6EFD-CEA9-4E3A-8C1F-CBAA10958E25}" presName="childText" presStyleLbl="revTx" presStyleIdx="0" presStyleCnt="1">
        <dgm:presLayoutVars>
          <dgm:bulletEnabled val="1"/>
        </dgm:presLayoutVars>
      </dgm:prSet>
      <dgm:spPr/>
      <dgm:t>
        <a:bodyPr/>
        <a:lstStyle/>
        <a:p>
          <a:endParaRPr lang="en-US"/>
        </a:p>
      </dgm:t>
    </dgm:pt>
  </dgm:ptLst>
  <dgm:cxnLst>
    <dgm:cxn modelId="{43A79859-02EB-4E61-9E5A-522B1C7CF20F}" srcId="{00FF6EFD-CEA9-4E3A-8C1F-CBAA10958E25}" destId="{7C560AD3-B308-44E8-831B-6FE226B3E6FB}" srcOrd="0" destOrd="0" parTransId="{C0B8C34B-71D5-4AE0-A27F-5FE554AEC6FD}" sibTransId="{6D73F729-835A-4708-BBA1-81EFF36F314F}"/>
    <dgm:cxn modelId="{5AAA831E-57FD-4410-8C73-7D509ED1A8C1}" type="presOf" srcId="{00FF6EFD-CEA9-4E3A-8C1F-CBAA10958E25}" destId="{A02EE90A-917A-4F40-9475-C5F6C162220B}" srcOrd="0" destOrd="0" presId="urn:microsoft.com/office/officeart/2005/8/layout/vList2"/>
    <dgm:cxn modelId="{0FD841E2-4B63-4924-A930-E3949C7F1F2A}" srcId="{00FF6EFD-CEA9-4E3A-8C1F-CBAA10958E25}" destId="{320B0B92-28F2-4B28-9048-6DA0B4229A23}" srcOrd="3" destOrd="0" parTransId="{7B676F5D-579A-481A-A610-8550248F77AE}" sibTransId="{250FE4E8-DEC9-4C2C-B87F-A481ED1D6BA4}"/>
    <dgm:cxn modelId="{328D5FDF-87A1-41E7-B514-EE11CBE81A46}" type="presOf" srcId="{320B0B92-28F2-4B28-9048-6DA0B4229A23}" destId="{1C22C85C-07BB-4353-B6A1-614DA6F92AB1}" srcOrd="0" destOrd="3" presId="urn:microsoft.com/office/officeart/2005/8/layout/vList2"/>
    <dgm:cxn modelId="{54E0979D-338A-4B20-8856-F7CED9C7F9E1}" type="presOf" srcId="{FC4ED1A0-390B-4191-A0D2-AD741A488D2C}" destId="{1F2FB242-2A48-45E8-BC2E-E1B191932C17}" srcOrd="0" destOrd="0" presId="urn:microsoft.com/office/officeart/2005/8/layout/vList2"/>
    <dgm:cxn modelId="{B561810A-8156-46BC-A2CC-9053101FC597}" srcId="{FC4ED1A0-390B-4191-A0D2-AD741A488D2C}" destId="{00FF6EFD-CEA9-4E3A-8C1F-CBAA10958E25}" srcOrd="0" destOrd="0" parTransId="{2F145DB3-08C5-4DA3-994C-4021D0FC945D}" sibTransId="{E99A7A6C-48F2-4FC6-B871-2879B162FF65}"/>
    <dgm:cxn modelId="{EA260731-695A-440A-9F51-2E3BD446E61D}" srcId="{00FF6EFD-CEA9-4E3A-8C1F-CBAA10958E25}" destId="{EF3682CC-440B-4234-97AB-F17DAD6A4C85}" srcOrd="1" destOrd="0" parTransId="{58D64AD8-26DE-48B1-9879-D56EAEEDCEDD}" sibTransId="{A0DC0C33-F7CC-4AB7-9316-84DE8E1A8EAB}"/>
    <dgm:cxn modelId="{6976A19B-0E25-4E26-8728-187C7F71BF6C}" srcId="{00FF6EFD-CEA9-4E3A-8C1F-CBAA10958E25}" destId="{45AFEFDC-6779-440F-92D0-E08583B5D79B}" srcOrd="2" destOrd="0" parTransId="{15DB1901-28C9-4EB5-A14E-C6F9438CADA4}" sibTransId="{50E9AAD1-8A52-484A-A586-13D282677F7E}"/>
    <dgm:cxn modelId="{3B147006-DEEA-49F5-A3C9-4C15377EF936}" type="presOf" srcId="{45AFEFDC-6779-440F-92D0-E08583B5D79B}" destId="{1C22C85C-07BB-4353-B6A1-614DA6F92AB1}" srcOrd="0" destOrd="2" presId="urn:microsoft.com/office/officeart/2005/8/layout/vList2"/>
    <dgm:cxn modelId="{D32C19E0-DE79-4BE2-9BA2-97B71392A204}" type="presOf" srcId="{7C560AD3-B308-44E8-831B-6FE226B3E6FB}" destId="{1C22C85C-07BB-4353-B6A1-614DA6F92AB1}" srcOrd="0" destOrd="0" presId="urn:microsoft.com/office/officeart/2005/8/layout/vList2"/>
    <dgm:cxn modelId="{339086A5-29DE-4BBA-9B9F-63DB599883FB}" type="presOf" srcId="{EF3682CC-440B-4234-97AB-F17DAD6A4C85}" destId="{1C22C85C-07BB-4353-B6A1-614DA6F92AB1}" srcOrd="0" destOrd="1" presId="urn:microsoft.com/office/officeart/2005/8/layout/vList2"/>
    <dgm:cxn modelId="{12B731FE-D85C-43B3-8AD1-AF231A8D1AAA}" type="presParOf" srcId="{1F2FB242-2A48-45E8-BC2E-E1B191932C17}" destId="{A02EE90A-917A-4F40-9475-C5F6C162220B}" srcOrd="0" destOrd="0" presId="urn:microsoft.com/office/officeart/2005/8/layout/vList2"/>
    <dgm:cxn modelId="{31A8923C-124F-4854-ADE1-CE20177F4FBC}" type="presParOf" srcId="{1F2FB242-2A48-45E8-BC2E-E1B191932C17}" destId="{1C22C85C-07BB-4353-B6A1-614DA6F92AB1}"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52477CD0-FF2E-415C-B64C-52C6DE1C0B05}"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98D5DFE4-4A3C-424D-9416-904E1DAE70D1}">
      <dgm:prSet phldrT="[Text]" custT="1"/>
      <dgm:spPr/>
      <dgm:t>
        <a:bodyPr/>
        <a:lstStyle/>
        <a:p>
          <a:r>
            <a:rPr lang="vi-VN" sz="2800" dirty="0" smtClean="0"/>
            <a:t>2.1. Triết học Mác – Lênin</a:t>
          </a:r>
          <a:endParaRPr lang="en-US" sz="2800" dirty="0"/>
        </a:p>
      </dgm:t>
    </dgm:pt>
    <dgm:pt modelId="{05EF2BFF-4C45-48CB-B9B2-82186B3B5FB4}" type="parTrans" cxnId="{AB701125-B97E-4F84-9E20-5C28BFB83D5D}">
      <dgm:prSet/>
      <dgm:spPr/>
      <dgm:t>
        <a:bodyPr/>
        <a:lstStyle/>
        <a:p>
          <a:endParaRPr lang="en-US" sz="2800"/>
        </a:p>
      </dgm:t>
    </dgm:pt>
    <dgm:pt modelId="{F587B291-2D4B-4B61-BCA4-3AE88B2FBDC8}" type="sibTrans" cxnId="{AB701125-B97E-4F84-9E20-5C28BFB83D5D}">
      <dgm:prSet/>
      <dgm:spPr/>
      <dgm:t>
        <a:bodyPr/>
        <a:lstStyle/>
        <a:p>
          <a:endParaRPr lang="en-US" sz="2800"/>
        </a:p>
      </dgm:t>
    </dgm:pt>
    <dgm:pt modelId="{FD78D927-15CD-4F90-889D-99E8F2CFB47F}">
      <dgm:prSet phldrT="[Text]" custT="1"/>
      <dgm:spPr/>
      <dgm:t>
        <a:bodyPr/>
        <a:lstStyle/>
        <a:p>
          <a:r>
            <a:rPr lang="pt-BR" sz="2800" b="1" dirty="0" smtClean="0"/>
            <a:t>2.1.1. Chủ nghĩa duy vật biện chứng</a:t>
          </a:r>
          <a:endParaRPr lang="en-US" sz="2800" dirty="0"/>
        </a:p>
      </dgm:t>
    </dgm:pt>
    <dgm:pt modelId="{70845ECA-EF85-403F-88F1-121B161C6794}" type="parTrans" cxnId="{C6D90ADF-3B0D-491F-9C40-0FF41DC5D861}">
      <dgm:prSet/>
      <dgm:spPr/>
      <dgm:t>
        <a:bodyPr/>
        <a:lstStyle/>
        <a:p>
          <a:endParaRPr lang="en-US" sz="2800"/>
        </a:p>
      </dgm:t>
    </dgm:pt>
    <dgm:pt modelId="{9D30A8EE-249F-4709-B73F-4B4B49E0EB2A}" type="sibTrans" cxnId="{C6D90ADF-3B0D-491F-9C40-0FF41DC5D861}">
      <dgm:prSet/>
      <dgm:spPr/>
      <dgm:t>
        <a:bodyPr/>
        <a:lstStyle/>
        <a:p>
          <a:endParaRPr lang="en-US" sz="2800"/>
        </a:p>
      </dgm:t>
    </dgm:pt>
    <dgm:pt modelId="{B0743F44-F962-40AF-9F2A-66BCB9D0B9FD}">
      <dgm:prSet phldrT="[Text]" custT="1"/>
      <dgm:spPr/>
      <dgm:t>
        <a:bodyPr/>
        <a:lstStyle/>
        <a:p>
          <a:r>
            <a:rPr lang="pt-BR" sz="2800" b="1" dirty="0" smtClean="0"/>
            <a:t>2.1.2. Chủ nghĩa duy vật lịch sử</a:t>
          </a:r>
          <a:endParaRPr lang="en-US" sz="2800" dirty="0"/>
        </a:p>
      </dgm:t>
    </dgm:pt>
    <dgm:pt modelId="{3AA3F153-B8B8-4C77-A01C-B614047ABD96}" type="parTrans" cxnId="{499749CA-A316-4875-9837-A235527B51F2}">
      <dgm:prSet/>
      <dgm:spPr/>
      <dgm:t>
        <a:bodyPr/>
        <a:lstStyle/>
        <a:p>
          <a:endParaRPr lang="en-US"/>
        </a:p>
      </dgm:t>
    </dgm:pt>
    <dgm:pt modelId="{8002DCF5-4EDA-47C0-B68F-A3A0C3F07962}" type="sibTrans" cxnId="{499749CA-A316-4875-9837-A235527B51F2}">
      <dgm:prSet/>
      <dgm:spPr/>
      <dgm:t>
        <a:bodyPr/>
        <a:lstStyle/>
        <a:p>
          <a:endParaRPr lang="en-US"/>
        </a:p>
      </dgm:t>
    </dgm:pt>
    <dgm:pt modelId="{084F4087-25C4-499C-AF10-29CBB1379CE6}">
      <dgm:prSet phldrT="[Text]" custT="1"/>
      <dgm:spPr/>
      <dgm:t>
        <a:bodyPr/>
        <a:lstStyle/>
        <a:p>
          <a:r>
            <a:rPr lang="vi-VN" sz="2800" dirty="0" smtClean="0"/>
            <a:t>2.2. Kinh tế chính trị Mác – Lêni</a:t>
          </a:r>
          <a:r>
            <a:rPr lang="en-US" sz="2800" dirty="0" smtClean="0"/>
            <a:t>n </a:t>
          </a:r>
          <a:endParaRPr lang="en-US" sz="2800" dirty="0"/>
        </a:p>
      </dgm:t>
    </dgm:pt>
    <dgm:pt modelId="{C91CBCB1-E094-43E4-B769-0DC0D3704325}" type="parTrans" cxnId="{818F8898-E133-4CD6-AF75-1D8A253F126A}">
      <dgm:prSet/>
      <dgm:spPr/>
      <dgm:t>
        <a:bodyPr/>
        <a:lstStyle/>
        <a:p>
          <a:endParaRPr lang="en-US"/>
        </a:p>
      </dgm:t>
    </dgm:pt>
    <dgm:pt modelId="{E4F11E31-A23C-4310-B8A7-44A5420FDC39}" type="sibTrans" cxnId="{818F8898-E133-4CD6-AF75-1D8A253F126A}">
      <dgm:prSet/>
      <dgm:spPr/>
      <dgm:t>
        <a:bodyPr/>
        <a:lstStyle/>
        <a:p>
          <a:endParaRPr lang="en-US"/>
        </a:p>
      </dgm:t>
    </dgm:pt>
    <dgm:pt modelId="{C57F70B0-7EFA-4FB7-A341-C0CD25F95B23}" type="pres">
      <dgm:prSet presAssocID="{52477CD0-FF2E-415C-B64C-52C6DE1C0B05}" presName="linear" presStyleCnt="0">
        <dgm:presLayoutVars>
          <dgm:animLvl val="lvl"/>
          <dgm:resizeHandles val="exact"/>
        </dgm:presLayoutVars>
      </dgm:prSet>
      <dgm:spPr/>
      <dgm:t>
        <a:bodyPr/>
        <a:lstStyle/>
        <a:p>
          <a:endParaRPr lang="en-US"/>
        </a:p>
      </dgm:t>
    </dgm:pt>
    <dgm:pt modelId="{646B9617-1DD2-4F01-9830-B74B98CAC083}" type="pres">
      <dgm:prSet presAssocID="{98D5DFE4-4A3C-424D-9416-904E1DAE70D1}" presName="parentText" presStyleLbl="node1" presStyleIdx="0" presStyleCnt="2">
        <dgm:presLayoutVars>
          <dgm:chMax val="0"/>
          <dgm:bulletEnabled val="1"/>
        </dgm:presLayoutVars>
      </dgm:prSet>
      <dgm:spPr/>
      <dgm:t>
        <a:bodyPr/>
        <a:lstStyle/>
        <a:p>
          <a:endParaRPr lang="en-US"/>
        </a:p>
      </dgm:t>
    </dgm:pt>
    <dgm:pt modelId="{7F28C565-351B-43AC-A8FD-1A507F716594}" type="pres">
      <dgm:prSet presAssocID="{98D5DFE4-4A3C-424D-9416-904E1DAE70D1}" presName="childText" presStyleLbl="revTx" presStyleIdx="0" presStyleCnt="1">
        <dgm:presLayoutVars>
          <dgm:bulletEnabled val="1"/>
        </dgm:presLayoutVars>
      </dgm:prSet>
      <dgm:spPr/>
      <dgm:t>
        <a:bodyPr/>
        <a:lstStyle/>
        <a:p>
          <a:endParaRPr lang="en-US"/>
        </a:p>
      </dgm:t>
    </dgm:pt>
    <dgm:pt modelId="{BC1D32D6-236E-468B-95B1-2A7D2C20DF05}" type="pres">
      <dgm:prSet presAssocID="{084F4087-25C4-499C-AF10-29CBB1379CE6}" presName="parentText" presStyleLbl="node1" presStyleIdx="1" presStyleCnt="2">
        <dgm:presLayoutVars>
          <dgm:chMax val="0"/>
          <dgm:bulletEnabled val="1"/>
        </dgm:presLayoutVars>
      </dgm:prSet>
      <dgm:spPr/>
      <dgm:t>
        <a:bodyPr/>
        <a:lstStyle/>
        <a:p>
          <a:endParaRPr lang="en-US"/>
        </a:p>
      </dgm:t>
    </dgm:pt>
  </dgm:ptLst>
  <dgm:cxnLst>
    <dgm:cxn modelId="{818F8898-E133-4CD6-AF75-1D8A253F126A}" srcId="{52477CD0-FF2E-415C-B64C-52C6DE1C0B05}" destId="{084F4087-25C4-499C-AF10-29CBB1379CE6}" srcOrd="1" destOrd="0" parTransId="{C91CBCB1-E094-43E4-B769-0DC0D3704325}" sibTransId="{E4F11E31-A23C-4310-B8A7-44A5420FDC39}"/>
    <dgm:cxn modelId="{BAE0DEAF-67A3-43BF-8331-2F7A9BC444DB}" type="presOf" srcId="{FD78D927-15CD-4F90-889D-99E8F2CFB47F}" destId="{7F28C565-351B-43AC-A8FD-1A507F716594}" srcOrd="0" destOrd="0" presId="urn:microsoft.com/office/officeart/2005/8/layout/vList2"/>
    <dgm:cxn modelId="{E0920192-1EB9-4271-B36E-7A05F22E2D83}" type="presOf" srcId="{084F4087-25C4-499C-AF10-29CBB1379CE6}" destId="{BC1D32D6-236E-468B-95B1-2A7D2C20DF05}" srcOrd="0" destOrd="0" presId="urn:microsoft.com/office/officeart/2005/8/layout/vList2"/>
    <dgm:cxn modelId="{60774D52-2935-49D2-97CE-E3C310400C30}" type="presOf" srcId="{B0743F44-F962-40AF-9F2A-66BCB9D0B9FD}" destId="{7F28C565-351B-43AC-A8FD-1A507F716594}" srcOrd="0" destOrd="1" presId="urn:microsoft.com/office/officeart/2005/8/layout/vList2"/>
    <dgm:cxn modelId="{E098FB7B-40B4-437D-89EF-371E3D5C0CCD}" type="presOf" srcId="{98D5DFE4-4A3C-424D-9416-904E1DAE70D1}" destId="{646B9617-1DD2-4F01-9830-B74B98CAC083}" srcOrd="0" destOrd="0" presId="urn:microsoft.com/office/officeart/2005/8/layout/vList2"/>
    <dgm:cxn modelId="{C6D90ADF-3B0D-491F-9C40-0FF41DC5D861}" srcId="{98D5DFE4-4A3C-424D-9416-904E1DAE70D1}" destId="{FD78D927-15CD-4F90-889D-99E8F2CFB47F}" srcOrd="0" destOrd="0" parTransId="{70845ECA-EF85-403F-88F1-121B161C6794}" sibTransId="{9D30A8EE-249F-4709-B73F-4B4B49E0EB2A}"/>
    <dgm:cxn modelId="{AB701125-B97E-4F84-9E20-5C28BFB83D5D}" srcId="{52477CD0-FF2E-415C-B64C-52C6DE1C0B05}" destId="{98D5DFE4-4A3C-424D-9416-904E1DAE70D1}" srcOrd="0" destOrd="0" parTransId="{05EF2BFF-4C45-48CB-B9B2-82186B3B5FB4}" sibTransId="{F587B291-2D4B-4B61-BCA4-3AE88B2FBDC8}"/>
    <dgm:cxn modelId="{499749CA-A316-4875-9837-A235527B51F2}" srcId="{98D5DFE4-4A3C-424D-9416-904E1DAE70D1}" destId="{B0743F44-F962-40AF-9F2A-66BCB9D0B9FD}" srcOrd="1" destOrd="0" parTransId="{3AA3F153-B8B8-4C77-A01C-B614047ABD96}" sibTransId="{8002DCF5-4EDA-47C0-B68F-A3A0C3F07962}"/>
    <dgm:cxn modelId="{36418324-98ED-4799-A3EA-382F29218F3C}" type="presOf" srcId="{52477CD0-FF2E-415C-B64C-52C6DE1C0B05}" destId="{C57F70B0-7EFA-4FB7-A341-C0CD25F95B23}" srcOrd="0" destOrd="0" presId="urn:microsoft.com/office/officeart/2005/8/layout/vList2"/>
    <dgm:cxn modelId="{89EB2DCD-2B7E-43A6-A11A-96A4C6CF223E}" type="presParOf" srcId="{C57F70B0-7EFA-4FB7-A341-C0CD25F95B23}" destId="{646B9617-1DD2-4F01-9830-B74B98CAC083}" srcOrd="0" destOrd="0" presId="urn:microsoft.com/office/officeart/2005/8/layout/vList2"/>
    <dgm:cxn modelId="{8B008FE6-7CC5-4874-8B9A-8C302FB0341A}" type="presParOf" srcId="{C57F70B0-7EFA-4FB7-A341-C0CD25F95B23}" destId="{7F28C565-351B-43AC-A8FD-1A507F716594}" srcOrd="1" destOrd="0" presId="urn:microsoft.com/office/officeart/2005/8/layout/vList2"/>
    <dgm:cxn modelId="{2544D9F3-2125-4485-8F03-FB57EF014D3F}" type="presParOf" srcId="{C57F70B0-7EFA-4FB7-A341-C0CD25F95B23}" destId="{BC1D32D6-236E-468B-95B1-2A7D2C20DF05}"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950D3629-3CFB-4A0F-BDB0-7E207245C760}"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0B661D39-987F-4146-8831-B6DCB0286DB8}">
      <dgm:prSet phldrT="[Text]" custT="1"/>
      <dgm:spPr>
        <a:solidFill>
          <a:schemeClr val="tx1"/>
        </a:solidFill>
      </dgm:spPr>
      <dgm:t>
        <a:bodyPr/>
        <a:lstStyle/>
        <a:p>
          <a:r>
            <a:rPr lang="pt-BR" sz="2800" dirty="0" smtClean="0"/>
            <a:t>5 hình thức cơ bản là vận động cơ học, lý học, hoá học, sinh học và vận động xã hội. </a:t>
          </a:r>
          <a:endParaRPr lang="en-US" sz="2800" dirty="0"/>
        </a:p>
      </dgm:t>
    </dgm:pt>
    <dgm:pt modelId="{7E302DF3-18C7-4D27-A2CA-EA8C048894ED}" type="parTrans" cxnId="{B048B6F8-E2A7-4EA7-AF1C-FE6DF9287A56}">
      <dgm:prSet/>
      <dgm:spPr/>
      <dgm:t>
        <a:bodyPr/>
        <a:lstStyle/>
        <a:p>
          <a:endParaRPr lang="en-US"/>
        </a:p>
      </dgm:t>
    </dgm:pt>
    <dgm:pt modelId="{7C838C2F-6B9F-486D-8879-4E115D2B68C4}" type="sibTrans" cxnId="{B048B6F8-E2A7-4EA7-AF1C-FE6DF9287A56}">
      <dgm:prSet/>
      <dgm:spPr/>
      <dgm:t>
        <a:bodyPr/>
        <a:lstStyle/>
        <a:p>
          <a:endParaRPr lang="en-US"/>
        </a:p>
      </dgm:t>
    </dgm:pt>
    <dgm:pt modelId="{E64AA5AD-F8AB-4C58-8B27-AA61ABFE4C11}">
      <dgm:prSet custT="1"/>
      <dgm:spPr>
        <a:solidFill>
          <a:schemeClr val="tx1"/>
        </a:solidFill>
      </dgm:spPr>
      <dgm:t>
        <a:bodyPr/>
        <a:lstStyle/>
        <a:p>
          <a:r>
            <a:rPr lang="pt-BR" sz="2800" smtClean="0"/>
            <a:t>Vận động là tuyệt đối, đứng im là tương đối. </a:t>
          </a:r>
          <a:endParaRPr lang="en-US" sz="2800"/>
        </a:p>
      </dgm:t>
    </dgm:pt>
    <dgm:pt modelId="{680F4E17-94DC-43E1-BF2A-9C90670EBDC9}" type="parTrans" cxnId="{2978B302-EBB2-4993-B7F7-13B996E4BA45}">
      <dgm:prSet/>
      <dgm:spPr/>
      <dgm:t>
        <a:bodyPr/>
        <a:lstStyle/>
        <a:p>
          <a:endParaRPr lang="en-US"/>
        </a:p>
      </dgm:t>
    </dgm:pt>
    <dgm:pt modelId="{C70714B4-4576-45EB-B716-411882D1A1A8}" type="sibTrans" cxnId="{2978B302-EBB2-4993-B7F7-13B996E4BA45}">
      <dgm:prSet/>
      <dgm:spPr/>
      <dgm:t>
        <a:bodyPr/>
        <a:lstStyle/>
        <a:p>
          <a:endParaRPr lang="en-US"/>
        </a:p>
      </dgm:t>
    </dgm:pt>
    <dgm:pt modelId="{7ACA35DD-53FA-4CF8-B34C-A145211F6845}" type="pres">
      <dgm:prSet presAssocID="{950D3629-3CFB-4A0F-BDB0-7E207245C760}" presName="linear" presStyleCnt="0">
        <dgm:presLayoutVars>
          <dgm:dir/>
          <dgm:animLvl val="lvl"/>
          <dgm:resizeHandles val="exact"/>
        </dgm:presLayoutVars>
      </dgm:prSet>
      <dgm:spPr/>
      <dgm:t>
        <a:bodyPr/>
        <a:lstStyle/>
        <a:p>
          <a:endParaRPr lang="en-US"/>
        </a:p>
      </dgm:t>
    </dgm:pt>
    <dgm:pt modelId="{55CCA686-A647-4622-935A-D4CF62619602}" type="pres">
      <dgm:prSet presAssocID="{0B661D39-987F-4146-8831-B6DCB0286DB8}" presName="parentLin" presStyleCnt="0"/>
      <dgm:spPr/>
    </dgm:pt>
    <dgm:pt modelId="{1B83D1DE-7FF2-4ECD-8506-7075A0BD238F}" type="pres">
      <dgm:prSet presAssocID="{0B661D39-987F-4146-8831-B6DCB0286DB8}" presName="parentLeftMargin" presStyleLbl="node1" presStyleIdx="0" presStyleCnt="2"/>
      <dgm:spPr/>
      <dgm:t>
        <a:bodyPr/>
        <a:lstStyle/>
        <a:p>
          <a:endParaRPr lang="en-US"/>
        </a:p>
      </dgm:t>
    </dgm:pt>
    <dgm:pt modelId="{FE7D5A29-ED54-4100-BDEA-F6BB81C8EE3E}" type="pres">
      <dgm:prSet presAssocID="{0B661D39-987F-4146-8831-B6DCB0286DB8}" presName="parentText" presStyleLbl="node1" presStyleIdx="0" presStyleCnt="2" custScaleX="142857" custScaleY="61409">
        <dgm:presLayoutVars>
          <dgm:chMax val="0"/>
          <dgm:bulletEnabled val="1"/>
        </dgm:presLayoutVars>
      </dgm:prSet>
      <dgm:spPr/>
      <dgm:t>
        <a:bodyPr/>
        <a:lstStyle/>
        <a:p>
          <a:endParaRPr lang="en-US"/>
        </a:p>
      </dgm:t>
    </dgm:pt>
    <dgm:pt modelId="{28F9B095-47BD-44A8-8CB5-9E988EE650A8}" type="pres">
      <dgm:prSet presAssocID="{0B661D39-987F-4146-8831-B6DCB0286DB8}" presName="negativeSpace" presStyleCnt="0"/>
      <dgm:spPr/>
    </dgm:pt>
    <dgm:pt modelId="{D6E5F84A-53B4-4BED-A7A4-46ABD5FE7D3C}" type="pres">
      <dgm:prSet presAssocID="{0B661D39-987F-4146-8831-B6DCB0286DB8}" presName="childText" presStyleLbl="conFgAcc1" presStyleIdx="0" presStyleCnt="2">
        <dgm:presLayoutVars>
          <dgm:bulletEnabled val="1"/>
        </dgm:presLayoutVars>
      </dgm:prSet>
      <dgm:spPr/>
    </dgm:pt>
    <dgm:pt modelId="{F74E2E0A-D549-43E1-9E8E-9A9074544F61}" type="pres">
      <dgm:prSet presAssocID="{7C838C2F-6B9F-486D-8879-4E115D2B68C4}" presName="spaceBetweenRectangles" presStyleCnt="0"/>
      <dgm:spPr/>
    </dgm:pt>
    <dgm:pt modelId="{21A2156E-91DB-42DB-B1F1-DEC8700C8D50}" type="pres">
      <dgm:prSet presAssocID="{E64AA5AD-F8AB-4C58-8B27-AA61ABFE4C11}" presName="parentLin" presStyleCnt="0"/>
      <dgm:spPr/>
    </dgm:pt>
    <dgm:pt modelId="{0843CCE1-E533-4B11-BCCF-11E97526AECE}" type="pres">
      <dgm:prSet presAssocID="{E64AA5AD-F8AB-4C58-8B27-AA61ABFE4C11}" presName="parentLeftMargin" presStyleLbl="node1" presStyleIdx="0" presStyleCnt="2"/>
      <dgm:spPr/>
      <dgm:t>
        <a:bodyPr/>
        <a:lstStyle/>
        <a:p>
          <a:endParaRPr lang="en-US"/>
        </a:p>
      </dgm:t>
    </dgm:pt>
    <dgm:pt modelId="{8521D19C-B66B-4E0D-9129-929642B66F22}" type="pres">
      <dgm:prSet presAssocID="{E64AA5AD-F8AB-4C58-8B27-AA61ABFE4C11}" presName="parentText" presStyleLbl="node1" presStyleIdx="1" presStyleCnt="2" custScaleX="142857" custScaleY="61409">
        <dgm:presLayoutVars>
          <dgm:chMax val="0"/>
          <dgm:bulletEnabled val="1"/>
        </dgm:presLayoutVars>
      </dgm:prSet>
      <dgm:spPr/>
      <dgm:t>
        <a:bodyPr/>
        <a:lstStyle/>
        <a:p>
          <a:endParaRPr lang="en-US"/>
        </a:p>
      </dgm:t>
    </dgm:pt>
    <dgm:pt modelId="{4A2A4E6E-5465-40F0-9669-36BCDCBF7D2C}" type="pres">
      <dgm:prSet presAssocID="{E64AA5AD-F8AB-4C58-8B27-AA61ABFE4C11}" presName="negativeSpace" presStyleCnt="0"/>
      <dgm:spPr/>
    </dgm:pt>
    <dgm:pt modelId="{D71BE780-134E-4A1A-B9AE-3989CD87E030}" type="pres">
      <dgm:prSet presAssocID="{E64AA5AD-F8AB-4C58-8B27-AA61ABFE4C11}" presName="childText" presStyleLbl="conFgAcc1" presStyleIdx="1" presStyleCnt="2">
        <dgm:presLayoutVars>
          <dgm:bulletEnabled val="1"/>
        </dgm:presLayoutVars>
      </dgm:prSet>
      <dgm:spPr/>
    </dgm:pt>
  </dgm:ptLst>
  <dgm:cxnLst>
    <dgm:cxn modelId="{F11B179F-FC8D-4CA6-831F-44B8192A9231}" type="presOf" srcId="{0B661D39-987F-4146-8831-B6DCB0286DB8}" destId="{FE7D5A29-ED54-4100-BDEA-F6BB81C8EE3E}" srcOrd="1" destOrd="0" presId="urn:microsoft.com/office/officeart/2005/8/layout/list1"/>
    <dgm:cxn modelId="{F4C53C17-0B22-4A89-9A02-0EC8D5E7BFF6}" type="presOf" srcId="{0B661D39-987F-4146-8831-B6DCB0286DB8}" destId="{1B83D1DE-7FF2-4ECD-8506-7075A0BD238F}" srcOrd="0" destOrd="0" presId="urn:microsoft.com/office/officeart/2005/8/layout/list1"/>
    <dgm:cxn modelId="{B048B6F8-E2A7-4EA7-AF1C-FE6DF9287A56}" srcId="{950D3629-3CFB-4A0F-BDB0-7E207245C760}" destId="{0B661D39-987F-4146-8831-B6DCB0286DB8}" srcOrd="0" destOrd="0" parTransId="{7E302DF3-18C7-4D27-A2CA-EA8C048894ED}" sibTransId="{7C838C2F-6B9F-486D-8879-4E115D2B68C4}"/>
    <dgm:cxn modelId="{6CF4F8A4-70F4-424A-9CD0-2BCA962B0636}" type="presOf" srcId="{E64AA5AD-F8AB-4C58-8B27-AA61ABFE4C11}" destId="{8521D19C-B66B-4E0D-9129-929642B66F22}" srcOrd="1" destOrd="0" presId="urn:microsoft.com/office/officeart/2005/8/layout/list1"/>
    <dgm:cxn modelId="{C8B8A25A-B8BE-4036-98A5-4E1EA4959142}" type="presOf" srcId="{950D3629-3CFB-4A0F-BDB0-7E207245C760}" destId="{7ACA35DD-53FA-4CF8-B34C-A145211F6845}" srcOrd="0" destOrd="0" presId="urn:microsoft.com/office/officeart/2005/8/layout/list1"/>
    <dgm:cxn modelId="{2978B302-EBB2-4993-B7F7-13B996E4BA45}" srcId="{950D3629-3CFB-4A0F-BDB0-7E207245C760}" destId="{E64AA5AD-F8AB-4C58-8B27-AA61ABFE4C11}" srcOrd="1" destOrd="0" parTransId="{680F4E17-94DC-43E1-BF2A-9C90670EBDC9}" sibTransId="{C70714B4-4576-45EB-B716-411882D1A1A8}"/>
    <dgm:cxn modelId="{86DE36BC-0D77-43B3-900E-5EB25B3F6D86}" type="presOf" srcId="{E64AA5AD-F8AB-4C58-8B27-AA61ABFE4C11}" destId="{0843CCE1-E533-4B11-BCCF-11E97526AECE}" srcOrd="0" destOrd="0" presId="urn:microsoft.com/office/officeart/2005/8/layout/list1"/>
    <dgm:cxn modelId="{FAB08B5F-5BF7-4B3B-96F7-4FD1B5B1A7C0}" type="presParOf" srcId="{7ACA35DD-53FA-4CF8-B34C-A145211F6845}" destId="{55CCA686-A647-4622-935A-D4CF62619602}" srcOrd="0" destOrd="0" presId="urn:microsoft.com/office/officeart/2005/8/layout/list1"/>
    <dgm:cxn modelId="{61FD65D5-F4D3-4938-AE08-4C099A7FD62E}" type="presParOf" srcId="{55CCA686-A647-4622-935A-D4CF62619602}" destId="{1B83D1DE-7FF2-4ECD-8506-7075A0BD238F}" srcOrd="0" destOrd="0" presId="urn:microsoft.com/office/officeart/2005/8/layout/list1"/>
    <dgm:cxn modelId="{684E6B24-F3E9-4838-B81A-35DF1DE0B174}" type="presParOf" srcId="{55CCA686-A647-4622-935A-D4CF62619602}" destId="{FE7D5A29-ED54-4100-BDEA-F6BB81C8EE3E}" srcOrd="1" destOrd="0" presId="urn:microsoft.com/office/officeart/2005/8/layout/list1"/>
    <dgm:cxn modelId="{5A21E9B1-4B05-4870-AE4B-BFD5E7B1854C}" type="presParOf" srcId="{7ACA35DD-53FA-4CF8-B34C-A145211F6845}" destId="{28F9B095-47BD-44A8-8CB5-9E988EE650A8}" srcOrd="1" destOrd="0" presId="urn:microsoft.com/office/officeart/2005/8/layout/list1"/>
    <dgm:cxn modelId="{B2F019C4-DA9A-4EDC-B02A-ED369E69CE75}" type="presParOf" srcId="{7ACA35DD-53FA-4CF8-B34C-A145211F6845}" destId="{D6E5F84A-53B4-4BED-A7A4-46ABD5FE7D3C}" srcOrd="2" destOrd="0" presId="urn:microsoft.com/office/officeart/2005/8/layout/list1"/>
    <dgm:cxn modelId="{FB303FA1-12F8-4EDF-BA17-0AF95EE94619}" type="presParOf" srcId="{7ACA35DD-53FA-4CF8-B34C-A145211F6845}" destId="{F74E2E0A-D549-43E1-9E8E-9A9074544F61}" srcOrd="3" destOrd="0" presId="urn:microsoft.com/office/officeart/2005/8/layout/list1"/>
    <dgm:cxn modelId="{8BA6B0F4-04AC-47AA-9130-B2D43F1449CB}" type="presParOf" srcId="{7ACA35DD-53FA-4CF8-B34C-A145211F6845}" destId="{21A2156E-91DB-42DB-B1F1-DEC8700C8D50}" srcOrd="4" destOrd="0" presId="urn:microsoft.com/office/officeart/2005/8/layout/list1"/>
    <dgm:cxn modelId="{388CCCA5-D0C9-4FC0-8534-F52DA930C5AD}" type="presParOf" srcId="{21A2156E-91DB-42DB-B1F1-DEC8700C8D50}" destId="{0843CCE1-E533-4B11-BCCF-11E97526AECE}" srcOrd="0" destOrd="0" presId="urn:microsoft.com/office/officeart/2005/8/layout/list1"/>
    <dgm:cxn modelId="{9F755B60-AD75-4F2A-B197-980B96FA0064}" type="presParOf" srcId="{21A2156E-91DB-42DB-B1F1-DEC8700C8D50}" destId="{8521D19C-B66B-4E0D-9129-929642B66F22}" srcOrd="1" destOrd="0" presId="urn:microsoft.com/office/officeart/2005/8/layout/list1"/>
    <dgm:cxn modelId="{ECA39876-AF9D-4077-8699-297B52648882}" type="presParOf" srcId="{7ACA35DD-53FA-4CF8-B34C-A145211F6845}" destId="{4A2A4E6E-5465-40F0-9669-36BCDCBF7D2C}" srcOrd="5" destOrd="0" presId="urn:microsoft.com/office/officeart/2005/8/layout/list1"/>
    <dgm:cxn modelId="{33252848-FCE2-44E4-99F1-E080B1D3CA39}" type="presParOf" srcId="{7ACA35DD-53FA-4CF8-B34C-A145211F6845}" destId="{D71BE780-134E-4A1A-B9AE-3989CD87E030}" srcOrd="6" destOrd="0" presId="urn:microsoft.com/office/officeart/2005/8/layout/list1"/>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F1AC1FF6-BC98-4DDD-9BE6-6A5672EE2430}"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2F5F0667-3924-4BE0-9FF5-2E242B9A6ED8}">
      <dgm:prSet phldrT="[Text]" custT="1"/>
      <dgm:spPr/>
      <dgm:t>
        <a:bodyPr/>
        <a:lstStyle/>
        <a:p>
          <a:pPr algn="just"/>
          <a:r>
            <a:rPr lang="vi-VN" sz="2800" dirty="0" smtClean="0">
              <a:latin typeface="Calibri" panose="020F0502020204030204" pitchFamily="34" charset="0"/>
            </a:rPr>
            <a:t>Sự vật, hiện tượng nào cũng là thể thống nhất của các mặt đối lập</a:t>
          </a:r>
          <a:endParaRPr lang="en-US" sz="2800" dirty="0">
            <a:latin typeface="Calibri" panose="020F0502020204030204" pitchFamily="34" charset="0"/>
          </a:endParaRPr>
        </a:p>
      </dgm:t>
    </dgm:pt>
    <dgm:pt modelId="{1F0FCCD8-F27A-4124-8049-963092DC1BCB}" type="parTrans" cxnId="{40885E9B-774D-4B2A-93A1-08DD18AAEE32}">
      <dgm:prSet/>
      <dgm:spPr/>
      <dgm:t>
        <a:bodyPr/>
        <a:lstStyle/>
        <a:p>
          <a:endParaRPr lang="en-US"/>
        </a:p>
      </dgm:t>
    </dgm:pt>
    <dgm:pt modelId="{C5837AAD-B31A-42E2-B5FC-13478F8EE3B6}" type="sibTrans" cxnId="{40885E9B-774D-4B2A-93A1-08DD18AAEE32}">
      <dgm:prSet/>
      <dgm:spPr/>
      <dgm:t>
        <a:bodyPr/>
        <a:lstStyle/>
        <a:p>
          <a:endParaRPr lang="en-US"/>
        </a:p>
      </dgm:t>
    </dgm:pt>
    <dgm:pt modelId="{6865D8E7-CF9F-4A25-9E44-1D8383748F34}">
      <dgm:prSet phldrT="[Text]" custT="1"/>
      <dgm:spPr/>
      <dgm:t>
        <a:bodyPr/>
        <a:lstStyle/>
        <a:p>
          <a:pPr algn="just"/>
          <a:r>
            <a:rPr lang="en-US" sz="2800" dirty="0" err="1" smtClean="0">
              <a:latin typeface="Calibri" panose="020F0502020204030204" pitchFamily="34" charset="0"/>
            </a:rPr>
            <a:t>Các</a:t>
          </a:r>
          <a:r>
            <a:rPr lang="en-US" sz="2800" dirty="0" smtClean="0">
              <a:latin typeface="Calibri" panose="020F0502020204030204" pitchFamily="34" charset="0"/>
            </a:rPr>
            <a:t> </a:t>
          </a:r>
          <a:r>
            <a:rPr lang="en-US" sz="2800" dirty="0" err="1" smtClean="0">
              <a:latin typeface="Calibri" panose="020F0502020204030204" pitchFamily="34" charset="0"/>
            </a:rPr>
            <a:t>mặt</a:t>
          </a:r>
          <a:r>
            <a:rPr lang="en-US" sz="2800" dirty="0" smtClean="0">
              <a:latin typeface="Calibri" panose="020F0502020204030204" pitchFamily="34" charset="0"/>
            </a:rPr>
            <a:t> </a:t>
          </a:r>
          <a:r>
            <a:rPr lang="en-US" sz="2800" dirty="0" err="1" smtClean="0">
              <a:latin typeface="Calibri" panose="020F0502020204030204" pitchFamily="34" charset="0"/>
            </a:rPr>
            <a:t>đối</a:t>
          </a:r>
          <a:r>
            <a:rPr lang="en-US" sz="2800" dirty="0" smtClean="0">
              <a:latin typeface="Calibri" panose="020F0502020204030204" pitchFamily="34" charset="0"/>
            </a:rPr>
            <a:t> </a:t>
          </a:r>
          <a:r>
            <a:rPr lang="en-US" sz="2800" dirty="0" err="1" smtClean="0">
              <a:latin typeface="Calibri" panose="020F0502020204030204" pitchFamily="34" charset="0"/>
            </a:rPr>
            <a:t>lập</a:t>
          </a:r>
          <a:r>
            <a:rPr lang="en-US" sz="2800" dirty="0" smtClean="0">
              <a:latin typeface="Calibri" panose="020F0502020204030204" pitchFamily="34" charset="0"/>
            </a:rPr>
            <a:t> </a:t>
          </a:r>
          <a:r>
            <a:rPr lang="en-US" sz="2800" dirty="0" err="1" smtClean="0">
              <a:latin typeface="Calibri" panose="020F0502020204030204" pitchFamily="34" charset="0"/>
            </a:rPr>
            <a:t>trong</a:t>
          </a:r>
          <a:r>
            <a:rPr lang="en-US" sz="2800" dirty="0" smtClean="0">
              <a:latin typeface="Calibri" panose="020F0502020204030204" pitchFamily="34" charset="0"/>
            </a:rPr>
            <a:t> </a:t>
          </a:r>
          <a:r>
            <a:rPr lang="en-US" sz="2800" dirty="0" err="1" smtClean="0">
              <a:latin typeface="Calibri" panose="020F0502020204030204" pitchFamily="34" charset="0"/>
            </a:rPr>
            <a:t>mỗi</a:t>
          </a:r>
          <a:r>
            <a:rPr lang="en-US" sz="2800" dirty="0" smtClean="0">
              <a:latin typeface="Calibri" panose="020F0502020204030204" pitchFamily="34" charset="0"/>
            </a:rPr>
            <a:t> </a:t>
          </a:r>
          <a:r>
            <a:rPr lang="en-US" sz="2800" dirty="0" err="1" smtClean="0">
              <a:latin typeface="Calibri" panose="020F0502020204030204" pitchFamily="34" charset="0"/>
            </a:rPr>
            <a:t>sự</a:t>
          </a:r>
          <a:r>
            <a:rPr lang="en-US" sz="2800" dirty="0" smtClean="0">
              <a:latin typeface="Calibri" panose="020F0502020204030204" pitchFamily="34" charset="0"/>
            </a:rPr>
            <a:t> </a:t>
          </a:r>
          <a:r>
            <a:rPr lang="en-US" sz="2800" dirty="0" err="1" smtClean="0">
              <a:latin typeface="Calibri" panose="020F0502020204030204" pitchFamily="34" charset="0"/>
            </a:rPr>
            <a:t>vật</a:t>
          </a:r>
          <a:r>
            <a:rPr lang="en-US" sz="2800" dirty="0" smtClean="0">
              <a:latin typeface="Calibri" panose="020F0502020204030204" pitchFamily="34" charset="0"/>
            </a:rPr>
            <a:t> </a:t>
          </a:r>
          <a:r>
            <a:rPr lang="en-US" sz="2800" dirty="0" err="1" smtClean="0">
              <a:latin typeface="Calibri" panose="020F0502020204030204" pitchFamily="34" charset="0"/>
            </a:rPr>
            <a:t>vừa</a:t>
          </a:r>
          <a:r>
            <a:rPr lang="en-US" sz="2800" dirty="0" smtClean="0">
              <a:latin typeface="Calibri" panose="020F0502020204030204" pitchFamily="34" charset="0"/>
            </a:rPr>
            <a:t> </a:t>
          </a:r>
          <a:r>
            <a:rPr lang="en-US" sz="2800" dirty="0" err="1" smtClean="0">
              <a:latin typeface="Calibri" panose="020F0502020204030204" pitchFamily="34" charset="0"/>
            </a:rPr>
            <a:t>thống</a:t>
          </a:r>
          <a:r>
            <a:rPr lang="en-US" sz="2800" dirty="0" smtClean="0">
              <a:latin typeface="Calibri" panose="020F0502020204030204" pitchFamily="34" charset="0"/>
            </a:rPr>
            <a:t> </a:t>
          </a:r>
          <a:r>
            <a:rPr lang="en-US" sz="2800" dirty="0" err="1" smtClean="0">
              <a:latin typeface="Calibri" panose="020F0502020204030204" pitchFamily="34" charset="0"/>
            </a:rPr>
            <a:t>nhất</a:t>
          </a:r>
          <a:r>
            <a:rPr lang="en-US" sz="2800" dirty="0" smtClean="0">
              <a:latin typeface="Calibri" panose="020F0502020204030204" pitchFamily="34" charset="0"/>
            </a:rPr>
            <a:t> </a:t>
          </a:r>
          <a:r>
            <a:rPr lang="en-US" sz="2800" dirty="0" err="1" smtClean="0">
              <a:latin typeface="Calibri" panose="020F0502020204030204" pitchFamily="34" charset="0"/>
            </a:rPr>
            <a:t>lại</a:t>
          </a:r>
          <a:r>
            <a:rPr lang="en-US" sz="2800" dirty="0" smtClean="0">
              <a:latin typeface="Calibri" panose="020F0502020204030204" pitchFamily="34" charset="0"/>
            </a:rPr>
            <a:t> </a:t>
          </a:r>
          <a:r>
            <a:rPr lang="en-US" sz="2800" dirty="0" err="1" smtClean="0">
              <a:latin typeface="Calibri" panose="020F0502020204030204" pitchFamily="34" charset="0"/>
            </a:rPr>
            <a:t>vừa</a:t>
          </a:r>
          <a:r>
            <a:rPr lang="en-US" sz="2800" dirty="0" smtClean="0">
              <a:latin typeface="Calibri" panose="020F0502020204030204" pitchFamily="34" charset="0"/>
            </a:rPr>
            <a:t> </a:t>
          </a:r>
          <a:r>
            <a:rPr lang="en-US" sz="2800" dirty="0" err="1" smtClean="0">
              <a:latin typeface="Calibri" panose="020F0502020204030204" pitchFamily="34" charset="0"/>
            </a:rPr>
            <a:t>đấu</a:t>
          </a:r>
          <a:r>
            <a:rPr lang="en-US" sz="2800" dirty="0" smtClean="0">
              <a:latin typeface="Calibri" panose="020F0502020204030204" pitchFamily="34" charset="0"/>
            </a:rPr>
            <a:t> </a:t>
          </a:r>
          <a:r>
            <a:rPr lang="en-US" sz="2800" dirty="0" err="1" smtClean="0">
              <a:latin typeface="Calibri" panose="020F0502020204030204" pitchFamily="34" charset="0"/>
            </a:rPr>
            <a:t>tranh</a:t>
          </a:r>
          <a:r>
            <a:rPr lang="en-US" sz="2800" dirty="0" smtClean="0">
              <a:latin typeface="Calibri" panose="020F0502020204030204" pitchFamily="34" charset="0"/>
            </a:rPr>
            <a:t> </a:t>
          </a:r>
          <a:r>
            <a:rPr lang="en-US" sz="2800" dirty="0" err="1" smtClean="0">
              <a:latin typeface="Calibri" panose="020F0502020204030204" pitchFamily="34" charset="0"/>
            </a:rPr>
            <a:t>tác</a:t>
          </a:r>
          <a:r>
            <a:rPr lang="en-US" sz="2800" dirty="0" smtClean="0">
              <a:latin typeface="Calibri" panose="020F0502020204030204" pitchFamily="34" charset="0"/>
            </a:rPr>
            <a:t> </a:t>
          </a:r>
          <a:r>
            <a:rPr lang="en-US" sz="2800" dirty="0" err="1" smtClean="0">
              <a:latin typeface="Calibri" panose="020F0502020204030204" pitchFamily="34" charset="0"/>
            </a:rPr>
            <a:t>động</a:t>
          </a:r>
          <a:r>
            <a:rPr lang="en-US" sz="2800" dirty="0" smtClean="0">
              <a:latin typeface="Calibri" panose="020F0502020204030204" pitchFamily="34" charset="0"/>
            </a:rPr>
            <a:t>, </a:t>
          </a:r>
          <a:r>
            <a:rPr lang="en-US" sz="2800" dirty="0" err="1" smtClean="0">
              <a:latin typeface="Calibri" panose="020F0502020204030204" pitchFamily="34" charset="0"/>
            </a:rPr>
            <a:t>bài</a:t>
          </a:r>
          <a:r>
            <a:rPr lang="en-US" sz="2800" dirty="0" smtClean="0">
              <a:latin typeface="Calibri" panose="020F0502020204030204" pitchFamily="34" charset="0"/>
            </a:rPr>
            <a:t> </a:t>
          </a:r>
          <a:r>
            <a:rPr lang="en-US" sz="2800" dirty="0" err="1" smtClean="0">
              <a:latin typeface="Calibri" panose="020F0502020204030204" pitchFamily="34" charset="0"/>
            </a:rPr>
            <a:t>trừ</a:t>
          </a:r>
          <a:r>
            <a:rPr lang="en-US" sz="2800" dirty="0" smtClean="0">
              <a:latin typeface="Calibri" panose="020F0502020204030204" pitchFamily="34" charset="0"/>
            </a:rPr>
            <a:t> </a:t>
          </a:r>
          <a:r>
            <a:rPr lang="en-US" sz="2800" dirty="0" err="1" smtClean="0">
              <a:latin typeface="Calibri" panose="020F0502020204030204" pitchFamily="34" charset="0"/>
            </a:rPr>
            <a:t>phủ</a:t>
          </a:r>
          <a:r>
            <a:rPr lang="en-US" sz="2800" dirty="0" smtClean="0">
              <a:latin typeface="Calibri" panose="020F0502020204030204" pitchFamily="34" charset="0"/>
            </a:rPr>
            <a:t> </a:t>
          </a:r>
          <a:r>
            <a:rPr lang="en-US" sz="2800" dirty="0" err="1" smtClean="0">
              <a:latin typeface="Calibri" panose="020F0502020204030204" pitchFamily="34" charset="0"/>
            </a:rPr>
            <a:t>định</a:t>
          </a:r>
          <a:r>
            <a:rPr lang="en-US" sz="2800" dirty="0" smtClean="0">
              <a:latin typeface="Calibri" panose="020F0502020204030204" pitchFamily="34" charset="0"/>
            </a:rPr>
            <a:t> </a:t>
          </a:r>
          <a:r>
            <a:rPr lang="en-US" sz="2800" dirty="0" err="1" smtClean="0">
              <a:latin typeface="Calibri" panose="020F0502020204030204" pitchFamily="34" charset="0"/>
            </a:rPr>
            <a:t>nhau</a:t>
          </a:r>
          <a:endParaRPr lang="en-US" sz="2800" dirty="0">
            <a:latin typeface="Calibri" panose="020F0502020204030204" pitchFamily="34" charset="0"/>
          </a:endParaRPr>
        </a:p>
      </dgm:t>
    </dgm:pt>
    <dgm:pt modelId="{83B9E4A3-6BF7-448A-BB78-598734DE1EB8}" type="parTrans" cxnId="{1C819524-FFD7-4665-BBBC-5FB74156E573}">
      <dgm:prSet/>
      <dgm:spPr/>
      <dgm:t>
        <a:bodyPr/>
        <a:lstStyle/>
        <a:p>
          <a:endParaRPr lang="en-US"/>
        </a:p>
      </dgm:t>
    </dgm:pt>
    <dgm:pt modelId="{E83C90A6-7427-45DB-B1CA-CEC8AD7477AA}" type="sibTrans" cxnId="{1C819524-FFD7-4665-BBBC-5FB74156E573}">
      <dgm:prSet/>
      <dgm:spPr/>
      <dgm:t>
        <a:bodyPr/>
        <a:lstStyle/>
        <a:p>
          <a:endParaRPr lang="en-US"/>
        </a:p>
      </dgm:t>
    </dgm:pt>
    <dgm:pt modelId="{CA2CA4E8-56C4-47B7-99CB-76B521DE2135}">
      <dgm:prSet phldrT="[Text]" custT="1"/>
      <dgm:spPr/>
      <dgm:t>
        <a:bodyPr/>
        <a:lstStyle/>
        <a:p>
          <a:pPr algn="just"/>
          <a:r>
            <a:rPr lang="vi-VN" sz="2800" dirty="0" smtClean="0">
              <a:latin typeface="Calibri" panose="020F0502020204030204" pitchFamily="34" charset="0"/>
            </a:rPr>
            <a:t>Sự thống nhất các mặt đối lập là tương đối. </a:t>
          </a:r>
          <a:r>
            <a:rPr lang="en-US" sz="2800" dirty="0" err="1" smtClean="0">
              <a:latin typeface="Calibri" panose="020F0502020204030204" pitchFamily="34" charset="0"/>
            </a:rPr>
            <a:t>Đấu</a:t>
          </a:r>
          <a:r>
            <a:rPr lang="en-US" sz="2800" dirty="0" smtClean="0">
              <a:latin typeface="Calibri" panose="020F0502020204030204" pitchFamily="34" charset="0"/>
            </a:rPr>
            <a:t> </a:t>
          </a:r>
          <a:r>
            <a:rPr lang="en-US" sz="2800" dirty="0" err="1" smtClean="0">
              <a:latin typeface="Calibri" panose="020F0502020204030204" pitchFamily="34" charset="0"/>
            </a:rPr>
            <a:t>tranh</a:t>
          </a:r>
          <a:r>
            <a:rPr lang="en-US" sz="2800" dirty="0" smtClean="0">
              <a:latin typeface="Calibri" panose="020F0502020204030204" pitchFamily="34" charset="0"/>
            </a:rPr>
            <a:t> </a:t>
          </a:r>
          <a:r>
            <a:rPr lang="en-US" sz="2800" dirty="0" err="1" smtClean="0">
              <a:latin typeface="Calibri" panose="020F0502020204030204" pitchFamily="34" charset="0"/>
            </a:rPr>
            <a:t>là</a:t>
          </a:r>
          <a:r>
            <a:rPr lang="en-US" sz="2800" dirty="0" smtClean="0">
              <a:latin typeface="Calibri" panose="020F0502020204030204" pitchFamily="34" charset="0"/>
            </a:rPr>
            <a:t> </a:t>
          </a:r>
          <a:r>
            <a:rPr lang="en-US" sz="2800" dirty="0" err="1" smtClean="0">
              <a:latin typeface="Calibri" panose="020F0502020204030204" pitchFamily="34" charset="0"/>
            </a:rPr>
            <a:t>tuyệt</a:t>
          </a:r>
          <a:r>
            <a:rPr lang="en-US" sz="2800" dirty="0" smtClean="0">
              <a:latin typeface="Calibri" panose="020F0502020204030204" pitchFamily="34" charset="0"/>
            </a:rPr>
            <a:t> </a:t>
          </a:r>
          <a:r>
            <a:rPr lang="en-US" sz="2800" dirty="0" err="1" smtClean="0">
              <a:latin typeface="Calibri" panose="020F0502020204030204" pitchFamily="34" charset="0"/>
            </a:rPr>
            <a:t>đối</a:t>
          </a:r>
          <a:r>
            <a:rPr lang="en-US" sz="2800" dirty="0" smtClean="0">
              <a:latin typeface="Calibri" panose="020F0502020204030204" pitchFamily="34" charset="0"/>
            </a:rPr>
            <a:t> </a:t>
          </a:r>
          <a:endParaRPr lang="en-US" sz="2800" dirty="0">
            <a:latin typeface="Calibri" panose="020F0502020204030204" pitchFamily="34" charset="0"/>
          </a:endParaRPr>
        </a:p>
      </dgm:t>
    </dgm:pt>
    <dgm:pt modelId="{1D40288E-C891-4BC8-B308-59DC6B30F6B7}" type="parTrans" cxnId="{44088C2F-ACD0-436B-B98F-BD375082E874}">
      <dgm:prSet/>
      <dgm:spPr/>
      <dgm:t>
        <a:bodyPr/>
        <a:lstStyle/>
        <a:p>
          <a:endParaRPr lang="en-US"/>
        </a:p>
      </dgm:t>
    </dgm:pt>
    <dgm:pt modelId="{FB6E53AB-8422-41BA-9360-8E089B4E2340}" type="sibTrans" cxnId="{44088C2F-ACD0-436B-B98F-BD375082E874}">
      <dgm:prSet/>
      <dgm:spPr/>
      <dgm:t>
        <a:bodyPr/>
        <a:lstStyle/>
        <a:p>
          <a:endParaRPr lang="en-US"/>
        </a:p>
      </dgm:t>
    </dgm:pt>
    <dgm:pt modelId="{3D60ADC0-944C-4C59-B421-ECCCF255A685}" type="pres">
      <dgm:prSet presAssocID="{F1AC1FF6-BC98-4DDD-9BE6-6A5672EE2430}" presName="linear" presStyleCnt="0">
        <dgm:presLayoutVars>
          <dgm:dir/>
          <dgm:animLvl val="lvl"/>
          <dgm:resizeHandles val="exact"/>
        </dgm:presLayoutVars>
      </dgm:prSet>
      <dgm:spPr/>
      <dgm:t>
        <a:bodyPr/>
        <a:lstStyle/>
        <a:p>
          <a:endParaRPr lang="en-US"/>
        </a:p>
      </dgm:t>
    </dgm:pt>
    <dgm:pt modelId="{E6B7F939-4840-4E9E-BE96-C5D6B494C7A2}" type="pres">
      <dgm:prSet presAssocID="{2F5F0667-3924-4BE0-9FF5-2E242B9A6ED8}" presName="parentLin" presStyleCnt="0"/>
      <dgm:spPr/>
    </dgm:pt>
    <dgm:pt modelId="{EF721C3D-E439-4A18-AB2D-B5AA16EFA9DD}" type="pres">
      <dgm:prSet presAssocID="{2F5F0667-3924-4BE0-9FF5-2E242B9A6ED8}" presName="parentLeftMargin" presStyleLbl="node1" presStyleIdx="0" presStyleCnt="3"/>
      <dgm:spPr/>
      <dgm:t>
        <a:bodyPr/>
        <a:lstStyle/>
        <a:p>
          <a:endParaRPr lang="en-US"/>
        </a:p>
      </dgm:t>
    </dgm:pt>
    <dgm:pt modelId="{89AA5100-B6A2-4D07-82EA-FAF3C50492FF}" type="pres">
      <dgm:prSet presAssocID="{2F5F0667-3924-4BE0-9FF5-2E242B9A6ED8}" presName="parentText" presStyleLbl="node1" presStyleIdx="0" presStyleCnt="3" custScaleX="142857">
        <dgm:presLayoutVars>
          <dgm:chMax val="0"/>
          <dgm:bulletEnabled val="1"/>
        </dgm:presLayoutVars>
      </dgm:prSet>
      <dgm:spPr/>
      <dgm:t>
        <a:bodyPr/>
        <a:lstStyle/>
        <a:p>
          <a:endParaRPr lang="en-US"/>
        </a:p>
      </dgm:t>
    </dgm:pt>
    <dgm:pt modelId="{4CE1498A-1CA9-49E0-A45A-FC68C4DE4DD2}" type="pres">
      <dgm:prSet presAssocID="{2F5F0667-3924-4BE0-9FF5-2E242B9A6ED8}" presName="negativeSpace" presStyleCnt="0"/>
      <dgm:spPr/>
    </dgm:pt>
    <dgm:pt modelId="{FD299DC0-86A2-42C2-AB62-5C76132DDFCE}" type="pres">
      <dgm:prSet presAssocID="{2F5F0667-3924-4BE0-9FF5-2E242B9A6ED8}" presName="childText" presStyleLbl="conFgAcc1" presStyleIdx="0" presStyleCnt="3">
        <dgm:presLayoutVars>
          <dgm:bulletEnabled val="1"/>
        </dgm:presLayoutVars>
      </dgm:prSet>
      <dgm:spPr/>
    </dgm:pt>
    <dgm:pt modelId="{A2D694E9-CA7B-443C-9A4A-E4737F4CB460}" type="pres">
      <dgm:prSet presAssocID="{C5837AAD-B31A-42E2-B5FC-13478F8EE3B6}" presName="spaceBetweenRectangles" presStyleCnt="0"/>
      <dgm:spPr/>
    </dgm:pt>
    <dgm:pt modelId="{B189A9CA-6B02-43E9-B650-677FE463DFD4}" type="pres">
      <dgm:prSet presAssocID="{6865D8E7-CF9F-4A25-9E44-1D8383748F34}" presName="parentLin" presStyleCnt="0"/>
      <dgm:spPr/>
    </dgm:pt>
    <dgm:pt modelId="{71F0556F-9B1F-4400-965D-C271786D062B}" type="pres">
      <dgm:prSet presAssocID="{6865D8E7-CF9F-4A25-9E44-1D8383748F34}" presName="parentLeftMargin" presStyleLbl="node1" presStyleIdx="0" presStyleCnt="3"/>
      <dgm:spPr/>
      <dgm:t>
        <a:bodyPr/>
        <a:lstStyle/>
        <a:p>
          <a:endParaRPr lang="en-US"/>
        </a:p>
      </dgm:t>
    </dgm:pt>
    <dgm:pt modelId="{3D97C079-E8F5-417B-BE4D-6B7CCEF1070E}" type="pres">
      <dgm:prSet presAssocID="{6865D8E7-CF9F-4A25-9E44-1D8383748F34}" presName="parentText" presStyleLbl="node1" presStyleIdx="1" presStyleCnt="3" custScaleX="142857">
        <dgm:presLayoutVars>
          <dgm:chMax val="0"/>
          <dgm:bulletEnabled val="1"/>
        </dgm:presLayoutVars>
      </dgm:prSet>
      <dgm:spPr/>
      <dgm:t>
        <a:bodyPr/>
        <a:lstStyle/>
        <a:p>
          <a:endParaRPr lang="en-US"/>
        </a:p>
      </dgm:t>
    </dgm:pt>
    <dgm:pt modelId="{40F6926C-0058-426A-B7AA-7BBCD4727C93}" type="pres">
      <dgm:prSet presAssocID="{6865D8E7-CF9F-4A25-9E44-1D8383748F34}" presName="negativeSpace" presStyleCnt="0"/>
      <dgm:spPr/>
    </dgm:pt>
    <dgm:pt modelId="{0FB9B3CB-4934-4A44-B3E6-D5C09BFE7D13}" type="pres">
      <dgm:prSet presAssocID="{6865D8E7-CF9F-4A25-9E44-1D8383748F34}" presName="childText" presStyleLbl="conFgAcc1" presStyleIdx="1" presStyleCnt="3">
        <dgm:presLayoutVars>
          <dgm:bulletEnabled val="1"/>
        </dgm:presLayoutVars>
      </dgm:prSet>
      <dgm:spPr/>
    </dgm:pt>
    <dgm:pt modelId="{4C059DA3-3DC5-46E6-BF3B-6016B22D1AC6}" type="pres">
      <dgm:prSet presAssocID="{E83C90A6-7427-45DB-B1CA-CEC8AD7477AA}" presName="spaceBetweenRectangles" presStyleCnt="0"/>
      <dgm:spPr/>
    </dgm:pt>
    <dgm:pt modelId="{DEF866DE-F3AD-41E7-9196-D0B61F50264F}" type="pres">
      <dgm:prSet presAssocID="{CA2CA4E8-56C4-47B7-99CB-76B521DE2135}" presName="parentLin" presStyleCnt="0"/>
      <dgm:spPr/>
    </dgm:pt>
    <dgm:pt modelId="{F6B22EE8-6EF2-4755-AB56-C1750391D6B1}" type="pres">
      <dgm:prSet presAssocID="{CA2CA4E8-56C4-47B7-99CB-76B521DE2135}" presName="parentLeftMargin" presStyleLbl="node1" presStyleIdx="1" presStyleCnt="3"/>
      <dgm:spPr/>
      <dgm:t>
        <a:bodyPr/>
        <a:lstStyle/>
        <a:p>
          <a:endParaRPr lang="en-US"/>
        </a:p>
      </dgm:t>
    </dgm:pt>
    <dgm:pt modelId="{B58B5C20-A64D-4492-B3C3-7C1CF20C6C2F}" type="pres">
      <dgm:prSet presAssocID="{CA2CA4E8-56C4-47B7-99CB-76B521DE2135}" presName="parentText" presStyleLbl="node1" presStyleIdx="2" presStyleCnt="3" custScaleX="142857">
        <dgm:presLayoutVars>
          <dgm:chMax val="0"/>
          <dgm:bulletEnabled val="1"/>
        </dgm:presLayoutVars>
      </dgm:prSet>
      <dgm:spPr/>
      <dgm:t>
        <a:bodyPr/>
        <a:lstStyle/>
        <a:p>
          <a:endParaRPr lang="en-US"/>
        </a:p>
      </dgm:t>
    </dgm:pt>
    <dgm:pt modelId="{2633EF63-D2FD-4E20-97A0-96A7B177DB1E}" type="pres">
      <dgm:prSet presAssocID="{CA2CA4E8-56C4-47B7-99CB-76B521DE2135}" presName="negativeSpace" presStyleCnt="0"/>
      <dgm:spPr/>
    </dgm:pt>
    <dgm:pt modelId="{9727083B-D221-4A09-96E7-92C65A762A06}" type="pres">
      <dgm:prSet presAssocID="{CA2CA4E8-56C4-47B7-99CB-76B521DE2135}" presName="childText" presStyleLbl="conFgAcc1" presStyleIdx="2" presStyleCnt="3">
        <dgm:presLayoutVars>
          <dgm:bulletEnabled val="1"/>
        </dgm:presLayoutVars>
      </dgm:prSet>
      <dgm:spPr/>
    </dgm:pt>
  </dgm:ptLst>
  <dgm:cxnLst>
    <dgm:cxn modelId="{87640F47-7C0F-4E21-99C0-1F4BA3A11943}" type="presOf" srcId="{6865D8E7-CF9F-4A25-9E44-1D8383748F34}" destId="{71F0556F-9B1F-4400-965D-C271786D062B}" srcOrd="0" destOrd="0" presId="urn:microsoft.com/office/officeart/2005/8/layout/list1"/>
    <dgm:cxn modelId="{C96FC515-8C99-4893-9BC1-88D92B86EE85}" type="presOf" srcId="{F1AC1FF6-BC98-4DDD-9BE6-6A5672EE2430}" destId="{3D60ADC0-944C-4C59-B421-ECCCF255A685}" srcOrd="0" destOrd="0" presId="urn:microsoft.com/office/officeart/2005/8/layout/list1"/>
    <dgm:cxn modelId="{23F81BD6-A548-4134-96FA-405073A92ADB}" type="presOf" srcId="{CA2CA4E8-56C4-47B7-99CB-76B521DE2135}" destId="{B58B5C20-A64D-4492-B3C3-7C1CF20C6C2F}" srcOrd="1" destOrd="0" presId="urn:microsoft.com/office/officeart/2005/8/layout/list1"/>
    <dgm:cxn modelId="{67B65B54-93CE-4142-A1E1-8D129916662E}" type="presOf" srcId="{6865D8E7-CF9F-4A25-9E44-1D8383748F34}" destId="{3D97C079-E8F5-417B-BE4D-6B7CCEF1070E}" srcOrd="1" destOrd="0" presId="urn:microsoft.com/office/officeart/2005/8/layout/list1"/>
    <dgm:cxn modelId="{0D536328-5B13-4EA4-B4B2-E113EAD1D795}" type="presOf" srcId="{CA2CA4E8-56C4-47B7-99CB-76B521DE2135}" destId="{F6B22EE8-6EF2-4755-AB56-C1750391D6B1}" srcOrd="0" destOrd="0" presId="urn:microsoft.com/office/officeart/2005/8/layout/list1"/>
    <dgm:cxn modelId="{44088C2F-ACD0-436B-B98F-BD375082E874}" srcId="{F1AC1FF6-BC98-4DDD-9BE6-6A5672EE2430}" destId="{CA2CA4E8-56C4-47B7-99CB-76B521DE2135}" srcOrd="2" destOrd="0" parTransId="{1D40288E-C891-4BC8-B308-59DC6B30F6B7}" sibTransId="{FB6E53AB-8422-41BA-9360-8E089B4E2340}"/>
    <dgm:cxn modelId="{1C819524-FFD7-4665-BBBC-5FB74156E573}" srcId="{F1AC1FF6-BC98-4DDD-9BE6-6A5672EE2430}" destId="{6865D8E7-CF9F-4A25-9E44-1D8383748F34}" srcOrd="1" destOrd="0" parTransId="{83B9E4A3-6BF7-448A-BB78-598734DE1EB8}" sibTransId="{E83C90A6-7427-45DB-B1CA-CEC8AD7477AA}"/>
    <dgm:cxn modelId="{501853BB-EF58-4B54-B5F0-4FAC77666807}" type="presOf" srcId="{2F5F0667-3924-4BE0-9FF5-2E242B9A6ED8}" destId="{EF721C3D-E439-4A18-AB2D-B5AA16EFA9DD}" srcOrd="0" destOrd="0" presId="urn:microsoft.com/office/officeart/2005/8/layout/list1"/>
    <dgm:cxn modelId="{6AF1677F-D37A-4D9A-9275-8D3FBC90E8A7}" type="presOf" srcId="{2F5F0667-3924-4BE0-9FF5-2E242B9A6ED8}" destId="{89AA5100-B6A2-4D07-82EA-FAF3C50492FF}" srcOrd="1" destOrd="0" presId="urn:microsoft.com/office/officeart/2005/8/layout/list1"/>
    <dgm:cxn modelId="{40885E9B-774D-4B2A-93A1-08DD18AAEE32}" srcId="{F1AC1FF6-BC98-4DDD-9BE6-6A5672EE2430}" destId="{2F5F0667-3924-4BE0-9FF5-2E242B9A6ED8}" srcOrd="0" destOrd="0" parTransId="{1F0FCCD8-F27A-4124-8049-963092DC1BCB}" sibTransId="{C5837AAD-B31A-42E2-B5FC-13478F8EE3B6}"/>
    <dgm:cxn modelId="{D558248F-F97F-4C16-BD71-B7FDFEFE892E}" type="presParOf" srcId="{3D60ADC0-944C-4C59-B421-ECCCF255A685}" destId="{E6B7F939-4840-4E9E-BE96-C5D6B494C7A2}" srcOrd="0" destOrd="0" presId="urn:microsoft.com/office/officeart/2005/8/layout/list1"/>
    <dgm:cxn modelId="{FC6EE2CB-4903-48D6-AC5F-4674BAA78AEA}" type="presParOf" srcId="{E6B7F939-4840-4E9E-BE96-C5D6B494C7A2}" destId="{EF721C3D-E439-4A18-AB2D-B5AA16EFA9DD}" srcOrd="0" destOrd="0" presId="urn:microsoft.com/office/officeart/2005/8/layout/list1"/>
    <dgm:cxn modelId="{8E3C0AA0-08B5-4D2D-A418-F57591184754}" type="presParOf" srcId="{E6B7F939-4840-4E9E-BE96-C5D6B494C7A2}" destId="{89AA5100-B6A2-4D07-82EA-FAF3C50492FF}" srcOrd="1" destOrd="0" presId="urn:microsoft.com/office/officeart/2005/8/layout/list1"/>
    <dgm:cxn modelId="{A34062A1-9895-486E-9DDF-D3C5F86D4EAA}" type="presParOf" srcId="{3D60ADC0-944C-4C59-B421-ECCCF255A685}" destId="{4CE1498A-1CA9-49E0-A45A-FC68C4DE4DD2}" srcOrd="1" destOrd="0" presId="urn:microsoft.com/office/officeart/2005/8/layout/list1"/>
    <dgm:cxn modelId="{D51B74D9-B8C1-42E1-AC7B-1E9D2E10F248}" type="presParOf" srcId="{3D60ADC0-944C-4C59-B421-ECCCF255A685}" destId="{FD299DC0-86A2-42C2-AB62-5C76132DDFCE}" srcOrd="2" destOrd="0" presId="urn:microsoft.com/office/officeart/2005/8/layout/list1"/>
    <dgm:cxn modelId="{100E7210-7D7F-4DE3-83F0-4F00D822DE50}" type="presParOf" srcId="{3D60ADC0-944C-4C59-B421-ECCCF255A685}" destId="{A2D694E9-CA7B-443C-9A4A-E4737F4CB460}" srcOrd="3" destOrd="0" presId="urn:microsoft.com/office/officeart/2005/8/layout/list1"/>
    <dgm:cxn modelId="{C57B201B-F7CA-4678-9E8A-9E1CADE1BEB7}" type="presParOf" srcId="{3D60ADC0-944C-4C59-B421-ECCCF255A685}" destId="{B189A9CA-6B02-43E9-B650-677FE463DFD4}" srcOrd="4" destOrd="0" presId="urn:microsoft.com/office/officeart/2005/8/layout/list1"/>
    <dgm:cxn modelId="{0D8DFB67-CA01-45BE-B9AC-70D3514B52F8}" type="presParOf" srcId="{B189A9CA-6B02-43E9-B650-677FE463DFD4}" destId="{71F0556F-9B1F-4400-965D-C271786D062B}" srcOrd="0" destOrd="0" presId="urn:microsoft.com/office/officeart/2005/8/layout/list1"/>
    <dgm:cxn modelId="{74B76A18-EDC8-4E94-8258-844312A47284}" type="presParOf" srcId="{B189A9CA-6B02-43E9-B650-677FE463DFD4}" destId="{3D97C079-E8F5-417B-BE4D-6B7CCEF1070E}" srcOrd="1" destOrd="0" presId="urn:microsoft.com/office/officeart/2005/8/layout/list1"/>
    <dgm:cxn modelId="{FDAF5C02-A2FA-4D4D-A234-A5886A8C45EF}" type="presParOf" srcId="{3D60ADC0-944C-4C59-B421-ECCCF255A685}" destId="{40F6926C-0058-426A-B7AA-7BBCD4727C93}" srcOrd="5" destOrd="0" presId="urn:microsoft.com/office/officeart/2005/8/layout/list1"/>
    <dgm:cxn modelId="{EB58018B-EA4D-464C-949E-F757CFFD82B2}" type="presParOf" srcId="{3D60ADC0-944C-4C59-B421-ECCCF255A685}" destId="{0FB9B3CB-4934-4A44-B3E6-D5C09BFE7D13}" srcOrd="6" destOrd="0" presId="urn:microsoft.com/office/officeart/2005/8/layout/list1"/>
    <dgm:cxn modelId="{D9AAD0CF-6522-4F61-B0C4-DAEDBF1DD0A3}" type="presParOf" srcId="{3D60ADC0-944C-4C59-B421-ECCCF255A685}" destId="{4C059DA3-3DC5-46E6-BF3B-6016B22D1AC6}" srcOrd="7" destOrd="0" presId="urn:microsoft.com/office/officeart/2005/8/layout/list1"/>
    <dgm:cxn modelId="{E0335165-B058-4E9A-9C58-7ECF6454E60D}" type="presParOf" srcId="{3D60ADC0-944C-4C59-B421-ECCCF255A685}" destId="{DEF866DE-F3AD-41E7-9196-D0B61F50264F}" srcOrd="8" destOrd="0" presId="urn:microsoft.com/office/officeart/2005/8/layout/list1"/>
    <dgm:cxn modelId="{1965B429-00A1-4A41-96D6-359DC4F4AAA2}" type="presParOf" srcId="{DEF866DE-F3AD-41E7-9196-D0B61F50264F}" destId="{F6B22EE8-6EF2-4755-AB56-C1750391D6B1}" srcOrd="0" destOrd="0" presId="urn:microsoft.com/office/officeart/2005/8/layout/list1"/>
    <dgm:cxn modelId="{12497DFB-EEE2-4EA5-B5DC-ED6DF9E44933}" type="presParOf" srcId="{DEF866DE-F3AD-41E7-9196-D0B61F50264F}" destId="{B58B5C20-A64D-4492-B3C3-7C1CF20C6C2F}" srcOrd="1" destOrd="0" presId="urn:microsoft.com/office/officeart/2005/8/layout/list1"/>
    <dgm:cxn modelId="{2FEEBBDA-2FFC-4F30-B03D-45A638FC39B9}" type="presParOf" srcId="{3D60ADC0-944C-4C59-B421-ECCCF255A685}" destId="{2633EF63-D2FD-4E20-97A0-96A7B177DB1E}" srcOrd="9" destOrd="0" presId="urn:microsoft.com/office/officeart/2005/8/layout/list1"/>
    <dgm:cxn modelId="{F33F498C-508D-4C5B-8AFC-8DA65348BEFE}" type="presParOf" srcId="{3D60ADC0-944C-4C59-B421-ECCCF255A685}" destId="{9727083B-D221-4A09-96E7-92C65A762A06}"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8000553E-B9EC-43BA-9B8F-364F9CBD9094}"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B1CF3FBF-272C-4760-9CAE-E53535464C0E}">
      <dgm:prSet phldrT="[Text]" custT="1"/>
      <dgm:spPr>
        <a:solidFill>
          <a:srgbClr val="92D050"/>
        </a:solidFill>
      </dgm:spPr>
      <dgm:t>
        <a:bodyPr/>
        <a:lstStyle/>
        <a:p>
          <a:pPr algn="just"/>
          <a:r>
            <a:rPr lang="en-US" altLang="en-US" sz="2800" dirty="0" err="1" smtClean="0">
              <a:solidFill>
                <a:schemeClr val="tx1"/>
              </a:solidFill>
              <a:latin typeface="Calibri" panose="020F0502020204030204" pitchFamily="34" charset="0"/>
            </a:rPr>
            <a:t>Bất</a:t>
          </a:r>
          <a:r>
            <a:rPr lang="en-US" altLang="en-US" sz="2800" dirty="0" smtClean="0">
              <a:solidFill>
                <a:schemeClr val="tx1"/>
              </a:solidFill>
              <a:latin typeface="Calibri" panose="020F0502020204030204" pitchFamily="34" charset="0"/>
            </a:rPr>
            <a:t> </a:t>
          </a:r>
          <a:r>
            <a:rPr lang="en-US" altLang="en-US" sz="2800" dirty="0" err="1" smtClean="0">
              <a:solidFill>
                <a:schemeClr val="tx1"/>
              </a:solidFill>
              <a:latin typeface="Calibri" panose="020F0502020204030204" pitchFamily="34" charset="0"/>
            </a:rPr>
            <a:t>kỳ</a:t>
          </a:r>
          <a:r>
            <a:rPr lang="en-US" altLang="en-US" sz="2800" dirty="0" smtClean="0">
              <a:solidFill>
                <a:schemeClr val="tx1"/>
              </a:solidFill>
              <a:latin typeface="Calibri" panose="020F0502020204030204" pitchFamily="34" charset="0"/>
            </a:rPr>
            <a:t> </a:t>
          </a:r>
          <a:r>
            <a:rPr lang="en-US" altLang="en-US" sz="2800" dirty="0" err="1" smtClean="0">
              <a:solidFill>
                <a:schemeClr val="tx1"/>
              </a:solidFill>
              <a:latin typeface="Calibri" panose="020F0502020204030204" pitchFamily="34" charset="0"/>
            </a:rPr>
            <a:t>sự</a:t>
          </a:r>
          <a:r>
            <a:rPr lang="en-US" altLang="en-US" sz="2800" dirty="0" smtClean="0">
              <a:solidFill>
                <a:schemeClr val="tx1"/>
              </a:solidFill>
              <a:latin typeface="Calibri" panose="020F0502020204030204" pitchFamily="34" charset="0"/>
            </a:rPr>
            <a:t> </a:t>
          </a:r>
          <a:r>
            <a:rPr lang="en-US" altLang="en-US" sz="2800" dirty="0" err="1" smtClean="0">
              <a:solidFill>
                <a:schemeClr val="tx1"/>
              </a:solidFill>
              <a:latin typeface="Calibri" panose="020F0502020204030204" pitchFamily="34" charset="0"/>
            </a:rPr>
            <a:t>vật</a:t>
          </a:r>
          <a:r>
            <a:rPr lang="en-US" altLang="en-US" sz="2800" dirty="0" smtClean="0">
              <a:solidFill>
                <a:schemeClr val="tx1"/>
              </a:solidFill>
              <a:latin typeface="Calibri" panose="020F0502020204030204" pitchFamily="34" charset="0"/>
            </a:rPr>
            <a:t> </a:t>
          </a:r>
          <a:r>
            <a:rPr lang="en-US" altLang="en-US" sz="2800" dirty="0" err="1" smtClean="0">
              <a:solidFill>
                <a:schemeClr val="tx1"/>
              </a:solidFill>
              <a:latin typeface="Calibri" panose="020F0502020204030204" pitchFamily="34" charset="0"/>
            </a:rPr>
            <a:t>nào</a:t>
          </a:r>
          <a:r>
            <a:rPr lang="en-US" altLang="en-US" sz="2800" dirty="0" smtClean="0">
              <a:solidFill>
                <a:schemeClr val="tx1"/>
              </a:solidFill>
              <a:latin typeface="Calibri" panose="020F0502020204030204" pitchFamily="34" charset="0"/>
            </a:rPr>
            <a:t> </a:t>
          </a:r>
          <a:r>
            <a:rPr lang="en-US" altLang="en-US" sz="2800" dirty="0" err="1" smtClean="0">
              <a:solidFill>
                <a:schemeClr val="tx1"/>
              </a:solidFill>
              <a:latin typeface="Calibri" panose="020F0502020204030204" pitchFamily="34" charset="0"/>
            </a:rPr>
            <a:t>cũng</a:t>
          </a:r>
          <a:r>
            <a:rPr lang="en-US" altLang="en-US" sz="2800" dirty="0" smtClean="0">
              <a:solidFill>
                <a:schemeClr val="tx1"/>
              </a:solidFill>
              <a:latin typeface="Calibri" panose="020F0502020204030204" pitchFamily="34" charset="0"/>
            </a:rPr>
            <a:t> </a:t>
          </a:r>
          <a:r>
            <a:rPr lang="en-US" altLang="en-US" sz="2800" dirty="0" err="1" smtClean="0">
              <a:solidFill>
                <a:schemeClr val="tx1"/>
              </a:solidFill>
              <a:latin typeface="Calibri" panose="020F0502020204030204" pitchFamily="34" charset="0"/>
            </a:rPr>
            <a:t>là</a:t>
          </a:r>
          <a:r>
            <a:rPr lang="en-US" altLang="en-US" sz="2800" dirty="0" smtClean="0">
              <a:solidFill>
                <a:schemeClr val="tx1"/>
              </a:solidFill>
              <a:latin typeface="Calibri" panose="020F0502020204030204" pitchFamily="34" charset="0"/>
            </a:rPr>
            <a:t> </a:t>
          </a:r>
          <a:r>
            <a:rPr lang="en-US" altLang="en-US" sz="2800" dirty="0" err="1" smtClean="0">
              <a:solidFill>
                <a:schemeClr val="tx1"/>
              </a:solidFill>
              <a:latin typeface="Calibri" panose="020F0502020204030204" pitchFamily="34" charset="0"/>
            </a:rPr>
            <a:t>sự</a:t>
          </a:r>
          <a:r>
            <a:rPr lang="en-US" altLang="en-US" sz="2800" dirty="0" smtClean="0">
              <a:solidFill>
                <a:schemeClr val="tx1"/>
              </a:solidFill>
              <a:latin typeface="Calibri" panose="020F0502020204030204" pitchFamily="34" charset="0"/>
            </a:rPr>
            <a:t> </a:t>
          </a:r>
          <a:r>
            <a:rPr lang="en-US" altLang="en-US" sz="2800" dirty="0" err="1" smtClean="0">
              <a:solidFill>
                <a:schemeClr val="tx1"/>
              </a:solidFill>
              <a:latin typeface="Calibri" panose="020F0502020204030204" pitchFamily="34" charset="0"/>
            </a:rPr>
            <a:t>thống</a:t>
          </a:r>
          <a:r>
            <a:rPr lang="en-US" altLang="en-US" sz="2800" dirty="0" smtClean="0">
              <a:solidFill>
                <a:schemeClr val="tx1"/>
              </a:solidFill>
              <a:latin typeface="Calibri" panose="020F0502020204030204" pitchFamily="34" charset="0"/>
            </a:rPr>
            <a:t> </a:t>
          </a:r>
          <a:r>
            <a:rPr lang="en-US" altLang="en-US" sz="2800" dirty="0" err="1" smtClean="0">
              <a:solidFill>
                <a:schemeClr val="tx1"/>
              </a:solidFill>
              <a:latin typeface="Calibri" panose="020F0502020204030204" pitchFamily="34" charset="0"/>
            </a:rPr>
            <a:t>nhất</a:t>
          </a:r>
          <a:r>
            <a:rPr lang="en-US" altLang="en-US" sz="2800" dirty="0" smtClean="0">
              <a:solidFill>
                <a:schemeClr val="tx1"/>
              </a:solidFill>
              <a:latin typeface="Calibri" panose="020F0502020204030204" pitchFamily="34" charset="0"/>
            </a:rPr>
            <a:t> </a:t>
          </a:r>
          <a:r>
            <a:rPr lang="en-US" altLang="en-US" sz="2800" dirty="0" err="1" smtClean="0">
              <a:solidFill>
                <a:schemeClr val="tx1"/>
              </a:solidFill>
              <a:latin typeface="Calibri" panose="020F0502020204030204" pitchFamily="34" charset="0"/>
            </a:rPr>
            <a:t>giữa</a:t>
          </a:r>
          <a:r>
            <a:rPr lang="en-US" altLang="en-US" sz="2800" dirty="0" smtClean="0">
              <a:solidFill>
                <a:schemeClr val="tx1"/>
              </a:solidFill>
              <a:latin typeface="Calibri" panose="020F0502020204030204" pitchFamily="34" charset="0"/>
            </a:rPr>
            <a:t> 2 </a:t>
          </a:r>
          <a:r>
            <a:rPr lang="en-US" altLang="en-US" sz="2800" dirty="0" err="1" smtClean="0">
              <a:solidFill>
                <a:schemeClr val="tx1"/>
              </a:solidFill>
              <a:latin typeface="Calibri" panose="020F0502020204030204" pitchFamily="34" charset="0"/>
            </a:rPr>
            <a:t>mặt</a:t>
          </a:r>
          <a:r>
            <a:rPr lang="en-US" altLang="en-US" sz="2800" dirty="0" smtClean="0">
              <a:solidFill>
                <a:schemeClr val="tx1"/>
              </a:solidFill>
              <a:latin typeface="Calibri" panose="020F0502020204030204" pitchFamily="34" charset="0"/>
            </a:rPr>
            <a:t> </a:t>
          </a:r>
          <a:r>
            <a:rPr lang="en-US" altLang="en-US" sz="2800" dirty="0" err="1" smtClean="0">
              <a:solidFill>
                <a:schemeClr val="tx1"/>
              </a:solidFill>
              <a:latin typeface="Calibri" panose="020F0502020204030204" pitchFamily="34" charset="0"/>
            </a:rPr>
            <a:t>chất</a:t>
          </a:r>
          <a:r>
            <a:rPr lang="en-US" altLang="en-US" sz="2800" dirty="0" smtClean="0">
              <a:solidFill>
                <a:schemeClr val="tx1"/>
              </a:solidFill>
              <a:latin typeface="Calibri" panose="020F0502020204030204" pitchFamily="34" charset="0"/>
            </a:rPr>
            <a:t> </a:t>
          </a:r>
          <a:r>
            <a:rPr lang="en-US" altLang="en-US" sz="2800" dirty="0" err="1" smtClean="0">
              <a:solidFill>
                <a:schemeClr val="tx1"/>
              </a:solidFill>
              <a:latin typeface="Calibri" panose="020F0502020204030204" pitchFamily="34" charset="0"/>
            </a:rPr>
            <a:t>và</a:t>
          </a:r>
          <a:r>
            <a:rPr lang="en-US" altLang="en-US" sz="2800" dirty="0" smtClean="0">
              <a:solidFill>
                <a:schemeClr val="tx1"/>
              </a:solidFill>
              <a:latin typeface="Calibri" panose="020F0502020204030204" pitchFamily="34" charset="0"/>
            </a:rPr>
            <a:t> </a:t>
          </a:r>
          <a:r>
            <a:rPr lang="en-US" altLang="en-US" sz="2800" dirty="0" err="1" smtClean="0">
              <a:solidFill>
                <a:schemeClr val="tx1"/>
              </a:solidFill>
              <a:latin typeface="Calibri" panose="020F0502020204030204" pitchFamily="34" charset="0"/>
            </a:rPr>
            <a:t>lượng</a:t>
          </a:r>
          <a:endParaRPr lang="en-US" sz="2800" dirty="0">
            <a:solidFill>
              <a:schemeClr val="tx1"/>
            </a:solidFill>
          </a:endParaRPr>
        </a:p>
      </dgm:t>
    </dgm:pt>
    <dgm:pt modelId="{778B5AC8-4B11-4DC1-B696-40C6DF51B8A2}" type="parTrans" cxnId="{F6183D99-F35E-4759-A2EA-88F4ACFE841B}">
      <dgm:prSet/>
      <dgm:spPr/>
      <dgm:t>
        <a:bodyPr/>
        <a:lstStyle/>
        <a:p>
          <a:endParaRPr lang="en-US"/>
        </a:p>
      </dgm:t>
    </dgm:pt>
    <dgm:pt modelId="{C9CBD14E-BDF9-4888-AB84-678803F2D112}" type="sibTrans" cxnId="{F6183D99-F35E-4759-A2EA-88F4ACFE841B}">
      <dgm:prSet/>
      <dgm:spPr/>
      <dgm:t>
        <a:bodyPr/>
        <a:lstStyle/>
        <a:p>
          <a:endParaRPr lang="en-US"/>
        </a:p>
      </dgm:t>
    </dgm:pt>
    <dgm:pt modelId="{0531B948-CB61-4E14-805E-77BB53DFED10}">
      <dgm:prSet phldrT="[Text]" custT="1"/>
      <dgm:spPr>
        <a:solidFill>
          <a:srgbClr val="92D050"/>
        </a:solidFill>
      </dgm:spPr>
      <dgm:t>
        <a:bodyPr/>
        <a:lstStyle/>
        <a:p>
          <a:pPr algn="just"/>
          <a:r>
            <a:rPr lang="pt-BR" sz="2800" dirty="0" smtClean="0">
              <a:solidFill>
                <a:schemeClr val="tx1"/>
              </a:solidFill>
            </a:rPr>
            <a:t>Trong mỗi sự vật, hiện tượng, chất và lượng tồn tại trong tính quy định lẫn nhau, không có chất hay lượng tồn tại tách rời nhau. </a:t>
          </a:r>
          <a:endParaRPr lang="en-US" sz="2800" dirty="0">
            <a:solidFill>
              <a:schemeClr val="tx1"/>
            </a:solidFill>
          </a:endParaRPr>
        </a:p>
      </dgm:t>
    </dgm:pt>
    <dgm:pt modelId="{1A00FD22-50B0-4168-93B8-3BCCEF45F5DF}" type="parTrans" cxnId="{9726D185-13C8-448A-9111-4323B5C9783C}">
      <dgm:prSet/>
      <dgm:spPr/>
      <dgm:t>
        <a:bodyPr/>
        <a:lstStyle/>
        <a:p>
          <a:endParaRPr lang="en-US"/>
        </a:p>
      </dgm:t>
    </dgm:pt>
    <dgm:pt modelId="{027F0BEE-B809-42CE-8200-73A4D7A4CF81}" type="sibTrans" cxnId="{9726D185-13C8-448A-9111-4323B5C9783C}">
      <dgm:prSet/>
      <dgm:spPr/>
      <dgm:t>
        <a:bodyPr/>
        <a:lstStyle/>
        <a:p>
          <a:endParaRPr lang="en-US"/>
        </a:p>
      </dgm:t>
    </dgm:pt>
    <dgm:pt modelId="{ECC55D2C-BB20-46DE-BB42-FBCE3F45ADA3}">
      <dgm:prSet phldrT="[Text]" custT="1"/>
      <dgm:spPr>
        <a:solidFill>
          <a:srgbClr val="92D050"/>
        </a:solidFill>
      </dgm:spPr>
      <dgm:t>
        <a:bodyPr/>
        <a:lstStyle/>
        <a:p>
          <a:pPr algn="just"/>
          <a:r>
            <a:rPr lang="pt-BR" sz="2800" dirty="0" smtClean="0">
              <a:solidFill>
                <a:schemeClr val="tx1"/>
              </a:solidFill>
            </a:rPr>
            <a:t>Chất là mặt tương đối ổn định, lượng là mặt thường xuyên biến đổi. </a:t>
          </a:r>
          <a:endParaRPr lang="en-US" sz="2800" dirty="0">
            <a:solidFill>
              <a:schemeClr val="tx1"/>
            </a:solidFill>
          </a:endParaRPr>
        </a:p>
      </dgm:t>
    </dgm:pt>
    <dgm:pt modelId="{D52546BE-AE39-4A7D-9E9F-6B3EF14B5E00}" type="parTrans" cxnId="{FCD41D8C-585E-4ACF-A134-75B3C6DD835C}">
      <dgm:prSet/>
      <dgm:spPr/>
      <dgm:t>
        <a:bodyPr/>
        <a:lstStyle/>
        <a:p>
          <a:endParaRPr lang="en-US"/>
        </a:p>
      </dgm:t>
    </dgm:pt>
    <dgm:pt modelId="{93EC9C3B-2146-48F0-99D8-15529C3650CE}" type="sibTrans" cxnId="{FCD41D8C-585E-4ACF-A134-75B3C6DD835C}">
      <dgm:prSet/>
      <dgm:spPr/>
      <dgm:t>
        <a:bodyPr/>
        <a:lstStyle/>
        <a:p>
          <a:endParaRPr lang="en-US"/>
        </a:p>
      </dgm:t>
    </dgm:pt>
    <dgm:pt modelId="{75119FDF-8735-47C8-B94F-183A3E5ED902}">
      <dgm:prSet phldrT="[Text]" custT="1"/>
      <dgm:spPr>
        <a:solidFill>
          <a:srgbClr val="92D050"/>
        </a:solidFill>
      </dgm:spPr>
      <dgm:t>
        <a:bodyPr/>
        <a:lstStyle/>
        <a:p>
          <a:pPr algn="just"/>
          <a:r>
            <a:rPr lang="pt-BR" sz="2800" dirty="0" smtClean="0">
              <a:solidFill>
                <a:schemeClr val="tx1"/>
              </a:solidFill>
            </a:rPr>
            <a:t>Sự thống nhất giữa lượng và chất, được thể hiện trong giới hạn nhất định gọi là độ.</a:t>
          </a:r>
          <a:endParaRPr lang="en-US" sz="2800" dirty="0">
            <a:solidFill>
              <a:schemeClr val="tx1"/>
            </a:solidFill>
          </a:endParaRPr>
        </a:p>
      </dgm:t>
    </dgm:pt>
    <dgm:pt modelId="{222194DB-2847-4005-BE73-A6E09B028B21}" type="parTrans" cxnId="{207C7C89-DD83-4629-9D47-7453E395F26F}">
      <dgm:prSet/>
      <dgm:spPr/>
      <dgm:t>
        <a:bodyPr/>
        <a:lstStyle/>
        <a:p>
          <a:endParaRPr lang="en-US"/>
        </a:p>
      </dgm:t>
    </dgm:pt>
    <dgm:pt modelId="{4FC291C5-2D40-4D24-B984-950ED364C958}" type="sibTrans" cxnId="{207C7C89-DD83-4629-9D47-7453E395F26F}">
      <dgm:prSet/>
      <dgm:spPr/>
      <dgm:t>
        <a:bodyPr/>
        <a:lstStyle/>
        <a:p>
          <a:endParaRPr lang="en-US"/>
        </a:p>
      </dgm:t>
    </dgm:pt>
    <dgm:pt modelId="{B05C9247-3CCE-4BE4-B1D3-539D6869A27B}" type="pres">
      <dgm:prSet presAssocID="{8000553E-B9EC-43BA-9B8F-364F9CBD9094}" presName="linear" presStyleCnt="0">
        <dgm:presLayoutVars>
          <dgm:dir/>
          <dgm:animLvl val="lvl"/>
          <dgm:resizeHandles val="exact"/>
        </dgm:presLayoutVars>
      </dgm:prSet>
      <dgm:spPr/>
      <dgm:t>
        <a:bodyPr/>
        <a:lstStyle/>
        <a:p>
          <a:endParaRPr lang="en-US"/>
        </a:p>
      </dgm:t>
    </dgm:pt>
    <dgm:pt modelId="{121DF97A-0738-41EE-B16B-34C39144963C}" type="pres">
      <dgm:prSet presAssocID="{B1CF3FBF-272C-4760-9CAE-E53535464C0E}" presName="parentLin" presStyleCnt="0"/>
      <dgm:spPr/>
    </dgm:pt>
    <dgm:pt modelId="{4D496B39-80EA-472E-B6C9-C9707BCDBF95}" type="pres">
      <dgm:prSet presAssocID="{B1CF3FBF-272C-4760-9CAE-E53535464C0E}" presName="parentLeftMargin" presStyleLbl="node1" presStyleIdx="0" presStyleCnt="4"/>
      <dgm:spPr/>
      <dgm:t>
        <a:bodyPr/>
        <a:lstStyle/>
        <a:p>
          <a:endParaRPr lang="en-US"/>
        </a:p>
      </dgm:t>
    </dgm:pt>
    <dgm:pt modelId="{D61AD3E4-F8B6-462B-B2BC-96D139060662}" type="pres">
      <dgm:prSet presAssocID="{B1CF3FBF-272C-4760-9CAE-E53535464C0E}" presName="parentText" presStyleLbl="node1" presStyleIdx="0" presStyleCnt="4" custScaleX="136591">
        <dgm:presLayoutVars>
          <dgm:chMax val="0"/>
          <dgm:bulletEnabled val="1"/>
        </dgm:presLayoutVars>
      </dgm:prSet>
      <dgm:spPr/>
      <dgm:t>
        <a:bodyPr/>
        <a:lstStyle/>
        <a:p>
          <a:endParaRPr lang="en-US"/>
        </a:p>
      </dgm:t>
    </dgm:pt>
    <dgm:pt modelId="{03E14128-6C62-4146-9893-21F667BAD59C}" type="pres">
      <dgm:prSet presAssocID="{B1CF3FBF-272C-4760-9CAE-E53535464C0E}" presName="negativeSpace" presStyleCnt="0"/>
      <dgm:spPr/>
    </dgm:pt>
    <dgm:pt modelId="{CF8607B1-F7E2-4034-8D5E-67CACE78A43B}" type="pres">
      <dgm:prSet presAssocID="{B1CF3FBF-272C-4760-9CAE-E53535464C0E}" presName="childText" presStyleLbl="conFgAcc1" presStyleIdx="0" presStyleCnt="4">
        <dgm:presLayoutVars>
          <dgm:bulletEnabled val="1"/>
        </dgm:presLayoutVars>
      </dgm:prSet>
      <dgm:spPr/>
      <dgm:t>
        <a:bodyPr/>
        <a:lstStyle/>
        <a:p>
          <a:endParaRPr lang="en-US"/>
        </a:p>
      </dgm:t>
    </dgm:pt>
    <dgm:pt modelId="{035C9F38-DBD9-4E7E-A805-69194C63E106}" type="pres">
      <dgm:prSet presAssocID="{C9CBD14E-BDF9-4888-AB84-678803F2D112}" presName="spaceBetweenRectangles" presStyleCnt="0"/>
      <dgm:spPr/>
    </dgm:pt>
    <dgm:pt modelId="{5389910D-F961-4395-989C-CBAD2A10E4F5}" type="pres">
      <dgm:prSet presAssocID="{0531B948-CB61-4E14-805E-77BB53DFED10}" presName="parentLin" presStyleCnt="0"/>
      <dgm:spPr/>
    </dgm:pt>
    <dgm:pt modelId="{1DCE7611-08D6-48A7-A46E-1EED37C57A3C}" type="pres">
      <dgm:prSet presAssocID="{0531B948-CB61-4E14-805E-77BB53DFED10}" presName="parentLeftMargin" presStyleLbl="node1" presStyleIdx="0" presStyleCnt="4"/>
      <dgm:spPr/>
      <dgm:t>
        <a:bodyPr/>
        <a:lstStyle/>
        <a:p>
          <a:endParaRPr lang="en-US"/>
        </a:p>
      </dgm:t>
    </dgm:pt>
    <dgm:pt modelId="{E0251E2C-08D5-40B8-A062-7AD0BDBC0070}" type="pres">
      <dgm:prSet presAssocID="{0531B948-CB61-4E14-805E-77BB53DFED10}" presName="parentText" presStyleLbl="node1" presStyleIdx="1" presStyleCnt="4" custScaleX="136591">
        <dgm:presLayoutVars>
          <dgm:chMax val="0"/>
          <dgm:bulletEnabled val="1"/>
        </dgm:presLayoutVars>
      </dgm:prSet>
      <dgm:spPr/>
      <dgm:t>
        <a:bodyPr/>
        <a:lstStyle/>
        <a:p>
          <a:endParaRPr lang="en-US"/>
        </a:p>
      </dgm:t>
    </dgm:pt>
    <dgm:pt modelId="{B0EEB9D6-4D26-44D4-BFB9-5F3C2A1E1A29}" type="pres">
      <dgm:prSet presAssocID="{0531B948-CB61-4E14-805E-77BB53DFED10}" presName="negativeSpace" presStyleCnt="0"/>
      <dgm:spPr/>
    </dgm:pt>
    <dgm:pt modelId="{EFBD0264-D967-45CB-832E-2715DB34DEB9}" type="pres">
      <dgm:prSet presAssocID="{0531B948-CB61-4E14-805E-77BB53DFED10}" presName="childText" presStyleLbl="conFgAcc1" presStyleIdx="1" presStyleCnt="4">
        <dgm:presLayoutVars>
          <dgm:bulletEnabled val="1"/>
        </dgm:presLayoutVars>
      </dgm:prSet>
      <dgm:spPr/>
    </dgm:pt>
    <dgm:pt modelId="{1150C51F-4431-44A8-BE60-7D879FCC5939}" type="pres">
      <dgm:prSet presAssocID="{027F0BEE-B809-42CE-8200-73A4D7A4CF81}" presName="spaceBetweenRectangles" presStyleCnt="0"/>
      <dgm:spPr/>
    </dgm:pt>
    <dgm:pt modelId="{B22D7CE3-6B2E-4097-818B-0C394C5AA95D}" type="pres">
      <dgm:prSet presAssocID="{75119FDF-8735-47C8-B94F-183A3E5ED902}" presName="parentLin" presStyleCnt="0"/>
      <dgm:spPr/>
    </dgm:pt>
    <dgm:pt modelId="{ABF63E2C-9ECE-42D5-A4EA-E3B243F5C2A3}" type="pres">
      <dgm:prSet presAssocID="{75119FDF-8735-47C8-B94F-183A3E5ED902}" presName="parentLeftMargin" presStyleLbl="node1" presStyleIdx="1" presStyleCnt="4"/>
      <dgm:spPr/>
      <dgm:t>
        <a:bodyPr/>
        <a:lstStyle/>
        <a:p>
          <a:endParaRPr lang="en-US"/>
        </a:p>
      </dgm:t>
    </dgm:pt>
    <dgm:pt modelId="{E6AE01BF-A5C2-46BA-B9F1-C0DBA4357EF6}" type="pres">
      <dgm:prSet presAssocID="{75119FDF-8735-47C8-B94F-183A3E5ED902}" presName="parentText" presStyleLbl="node1" presStyleIdx="2" presStyleCnt="4" custScaleX="142857">
        <dgm:presLayoutVars>
          <dgm:chMax val="0"/>
          <dgm:bulletEnabled val="1"/>
        </dgm:presLayoutVars>
      </dgm:prSet>
      <dgm:spPr/>
      <dgm:t>
        <a:bodyPr/>
        <a:lstStyle/>
        <a:p>
          <a:endParaRPr lang="en-US"/>
        </a:p>
      </dgm:t>
    </dgm:pt>
    <dgm:pt modelId="{0196D223-1968-4429-A8C9-4E34771F4A8B}" type="pres">
      <dgm:prSet presAssocID="{75119FDF-8735-47C8-B94F-183A3E5ED902}" presName="negativeSpace" presStyleCnt="0"/>
      <dgm:spPr/>
    </dgm:pt>
    <dgm:pt modelId="{6D1DE3AF-2C49-4A3E-8E1F-57A43A957251}" type="pres">
      <dgm:prSet presAssocID="{75119FDF-8735-47C8-B94F-183A3E5ED902}" presName="childText" presStyleLbl="conFgAcc1" presStyleIdx="2" presStyleCnt="4">
        <dgm:presLayoutVars>
          <dgm:bulletEnabled val="1"/>
        </dgm:presLayoutVars>
      </dgm:prSet>
      <dgm:spPr/>
    </dgm:pt>
    <dgm:pt modelId="{7E1BBE95-D3BB-45D4-AFD6-311348CFC096}" type="pres">
      <dgm:prSet presAssocID="{4FC291C5-2D40-4D24-B984-950ED364C958}" presName="spaceBetweenRectangles" presStyleCnt="0"/>
      <dgm:spPr/>
    </dgm:pt>
    <dgm:pt modelId="{92BB10CF-3FF0-46CA-95E5-CF7D88F8F9C7}" type="pres">
      <dgm:prSet presAssocID="{ECC55D2C-BB20-46DE-BB42-FBCE3F45ADA3}" presName="parentLin" presStyleCnt="0"/>
      <dgm:spPr/>
    </dgm:pt>
    <dgm:pt modelId="{BA5AAE90-FDBF-4757-A0F7-06A6C585D006}" type="pres">
      <dgm:prSet presAssocID="{ECC55D2C-BB20-46DE-BB42-FBCE3F45ADA3}" presName="parentLeftMargin" presStyleLbl="node1" presStyleIdx="2" presStyleCnt="4"/>
      <dgm:spPr/>
      <dgm:t>
        <a:bodyPr/>
        <a:lstStyle/>
        <a:p>
          <a:endParaRPr lang="en-US"/>
        </a:p>
      </dgm:t>
    </dgm:pt>
    <dgm:pt modelId="{575FF625-7C84-4117-A58E-2AECE6ECD9B2}" type="pres">
      <dgm:prSet presAssocID="{ECC55D2C-BB20-46DE-BB42-FBCE3F45ADA3}" presName="parentText" presStyleLbl="node1" presStyleIdx="3" presStyleCnt="4" custScaleX="136591">
        <dgm:presLayoutVars>
          <dgm:chMax val="0"/>
          <dgm:bulletEnabled val="1"/>
        </dgm:presLayoutVars>
      </dgm:prSet>
      <dgm:spPr/>
      <dgm:t>
        <a:bodyPr/>
        <a:lstStyle/>
        <a:p>
          <a:endParaRPr lang="en-US"/>
        </a:p>
      </dgm:t>
    </dgm:pt>
    <dgm:pt modelId="{93B29A2E-5EEF-4798-A246-16639989F2BC}" type="pres">
      <dgm:prSet presAssocID="{ECC55D2C-BB20-46DE-BB42-FBCE3F45ADA3}" presName="negativeSpace" presStyleCnt="0"/>
      <dgm:spPr/>
    </dgm:pt>
    <dgm:pt modelId="{9676BBF2-13D2-4967-9FC5-205F5BC27C36}" type="pres">
      <dgm:prSet presAssocID="{ECC55D2C-BB20-46DE-BB42-FBCE3F45ADA3}" presName="childText" presStyleLbl="conFgAcc1" presStyleIdx="3" presStyleCnt="4">
        <dgm:presLayoutVars>
          <dgm:bulletEnabled val="1"/>
        </dgm:presLayoutVars>
      </dgm:prSet>
      <dgm:spPr/>
    </dgm:pt>
  </dgm:ptLst>
  <dgm:cxnLst>
    <dgm:cxn modelId="{207C7C89-DD83-4629-9D47-7453E395F26F}" srcId="{8000553E-B9EC-43BA-9B8F-364F9CBD9094}" destId="{75119FDF-8735-47C8-B94F-183A3E5ED902}" srcOrd="2" destOrd="0" parTransId="{222194DB-2847-4005-BE73-A6E09B028B21}" sibTransId="{4FC291C5-2D40-4D24-B984-950ED364C958}"/>
    <dgm:cxn modelId="{F3F31EB2-01FA-470F-B460-6A06D326FC1E}" type="presOf" srcId="{B1CF3FBF-272C-4760-9CAE-E53535464C0E}" destId="{4D496B39-80EA-472E-B6C9-C9707BCDBF95}" srcOrd="0" destOrd="0" presId="urn:microsoft.com/office/officeart/2005/8/layout/list1"/>
    <dgm:cxn modelId="{F6183D99-F35E-4759-A2EA-88F4ACFE841B}" srcId="{8000553E-B9EC-43BA-9B8F-364F9CBD9094}" destId="{B1CF3FBF-272C-4760-9CAE-E53535464C0E}" srcOrd="0" destOrd="0" parTransId="{778B5AC8-4B11-4DC1-B696-40C6DF51B8A2}" sibTransId="{C9CBD14E-BDF9-4888-AB84-678803F2D112}"/>
    <dgm:cxn modelId="{698C7DED-C316-49EB-9CD1-354BEC7B1D1C}" type="presOf" srcId="{8000553E-B9EC-43BA-9B8F-364F9CBD9094}" destId="{B05C9247-3CCE-4BE4-B1D3-539D6869A27B}" srcOrd="0" destOrd="0" presId="urn:microsoft.com/office/officeart/2005/8/layout/list1"/>
    <dgm:cxn modelId="{CF9AC211-C904-4E58-A8B5-A23BFA23FBE1}" type="presOf" srcId="{ECC55D2C-BB20-46DE-BB42-FBCE3F45ADA3}" destId="{575FF625-7C84-4117-A58E-2AECE6ECD9B2}" srcOrd="1" destOrd="0" presId="urn:microsoft.com/office/officeart/2005/8/layout/list1"/>
    <dgm:cxn modelId="{DB4281A9-AC55-4F58-934D-4159515634EC}" type="presOf" srcId="{B1CF3FBF-272C-4760-9CAE-E53535464C0E}" destId="{D61AD3E4-F8B6-462B-B2BC-96D139060662}" srcOrd="1" destOrd="0" presId="urn:microsoft.com/office/officeart/2005/8/layout/list1"/>
    <dgm:cxn modelId="{30508DF2-BD0C-4F4B-9DB9-7E118BF35345}" type="presOf" srcId="{75119FDF-8735-47C8-B94F-183A3E5ED902}" destId="{ABF63E2C-9ECE-42D5-A4EA-E3B243F5C2A3}" srcOrd="0" destOrd="0" presId="urn:microsoft.com/office/officeart/2005/8/layout/list1"/>
    <dgm:cxn modelId="{FCD41D8C-585E-4ACF-A134-75B3C6DD835C}" srcId="{8000553E-B9EC-43BA-9B8F-364F9CBD9094}" destId="{ECC55D2C-BB20-46DE-BB42-FBCE3F45ADA3}" srcOrd="3" destOrd="0" parTransId="{D52546BE-AE39-4A7D-9E9F-6B3EF14B5E00}" sibTransId="{93EC9C3B-2146-48F0-99D8-15529C3650CE}"/>
    <dgm:cxn modelId="{535AC0CE-9A9B-4478-A059-953C19C8CDCF}" type="presOf" srcId="{ECC55D2C-BB20-46DE-BB42-FBCE3F45ADA3}" destId="{BA5AAE90-FDBF-4757-A0F7-06A6C585D006}" srcOrd="0" destOrd="0" presId="urn:microsoft.com/office/officeart/2005/8/layout/list1"/>
    <dgm:cxn modelId="{EC9DAA82-A489-4E5A-8128-5C8272887692}" type="presOf" srcId="{75119FDF-8735-47C8-B94F-183A3E5ED902}" destId="{E6AE01BF-A5C2-46BA-B9F1-C0DBA4357EF6}" srcOrd="1" destOrd="0" presId="urn:microsoft.com/office/officeart/2005/8/layout/list1"/>
    <dgm:cxn modelId="{9726D185-13C8-448A-9111-4323B5C9783C}" srcId="{8000553E-B9EC-43BA-9B8F-364F9CBD9094}" destId="{0531B948-CB61-4E14-805E-77BB53DFED10}" srcOrd="1" destOrd="0" parTransId="{1A00FD22-50B0-4168-93B8-3BCCEF45F5DF}" sibTransId="{027F0BEE-B809-42CE-8200-73A4D7A4CF81}"/>
    <dgm:cxn modelId="{8DB9D5D1-BF14-410D-981A-DA265B760D7D}" type="presOf" srcId="{0531B948-CB61-4E14-805E-77BB53DFED10}" destId="{E0251E2C-08D5-40B8-A062-7AD0BDBC0070}" srcOrd="1" destOrd="0" presId="urn:microsoft.com/office/officeart/2005/8/layout/list1"/>
    <dgm:cxn modelId="{56A00812-693D-46FD-AD86-FA65089DDBC2}" type="presOf" srcId="{0531B948-CB61-4E14-805E-77BB53DFED10}" destId="{1DCE7611-08D6-48A7-A46E-1EED37C57A3C}" srcOrd="0" destOrd="0" presId="urn:microsoft.com/office/officeart/2005/8/layout/list1"/>
    <dgm:cxn modelId="{86D789A4-0E22-4C83-93D1-E1648F22521B}" type="presParOf" srcId="{B05C9247-3CCE-4BE4-B1D3-539D6869A27B}" destId="{121DF97A-0738-41EE-B16B-34C39144963C}" srcOrd="0" destOrd="0" presId="urn:microsoft.com/office/officeart/2005/8/layout/list1"/>
    <dgm:cxn modelId="{0136DA42-75C8-45D6-B605-972A5F7026F3}" type="presParOf" srcId="{121DF97A-0738-41EE-B16B-34C39144963C}" destId="{4D496B39-80EA-472E-B6C9-C9707BCDBF95}" srcOrd="0" destOrd="0" presId="urn:microsoft.com/office/officeart/2005/8/layout/list1"/>
    <dgm:cxn modelId="{E2EF328A-F997-4140-B6E0-A0FB9DBB9AC5}" type="presParOf" srcId="{121DF97A-0738-41EE-B16B-34C39144963C}" destId="{D61AD3E4-F8B6-462B-B2BC-96D139060662}" srcOrd="1" destOrd="0" presId="urn:microsoft.com/office/officeart/2005/8/layout/list1"/>
    <dgm:cxn modelId="{200F0354-164A-4018-B708-3F14DA04D857}" type="presParOf" srcId="{B05C9247-3CCE-4BE4-B1D3-539D6869A27B}" destId="{03E14128-6C62-4146-9893-21F667BAD59C}" srcOrd="1" destOrd="0" presId="urn:microsoft.com/office/officeart/2005/8/layout/list1"/>
    <dgm:cxn modelId="{09051042-28ED-4275-B719-7D99980CC84B}" type="presParOf" srcId="{B05C9247-3CCE-4BE4-B1D3-539D6869A27B}" destId="{CF8607B1-F7E2-4034-8D5E-67CACE78A43B}" srcOrd="2" destOrd="0" presId="urn:microsoft.com/office/officeart/2005/8/layout/list1"/>
    <dgm:cxn modelId="{F9783377-7DC5-4A22-A586-BEE14D4E38CC}" type="presParOf" srcId="{B05C9247-3CCE-4BE4-B1D3-539D6869A27B}" destId="{035C9F38-DBD9-4E7E-A805-69194C63E106}" srcOrd="3" destOrd="0" presId="urn:microsoft.com/office/officeart/2005/8/layout/list1"/>
    <dgm:cxn modelId="{D883F074-65FD-4AAE-B6AA-FD9C22FB94BA}" type="presParOf" srcId="{B05C9247-3CCE-4BE4-B1D3-539D6869A27B}" destId="{5389910D-F961-4395-989C-CBAD2A10E4F5}" srcOrd="4" destOrd="0" presId="urn:microsoft.com/office/officeart/2005/8/layout/list1"/>
    <dgm:cxn modelId="{597E0F6F-D80F-4F74-B447-653395B377B5}" type="presParOf" srcId="{5389910D-F961-4395-989C-CBAD2A10E4F5}" destId="{1DCE7611-08D6-48A7-A46E-1EED37C57A3C}" srcOrd="0" destOrd="0" presId="urn:microsoft.com/office/officeart/2005/8/layout/list1"/>
    <dgm:cxn modelId="{B6E0788E-BAD5-4C4D-8FA4-E886B5480271}" type="presParOf" srcId="{5389910D-F961-4395-989C-CBAD2A10E4F5}" destId="{E0251E2C-08D5-40B8-A062-7AD0BDBC0070}" srcOrd="1" destOrd="0" presId="urn:microsoft.com/office/officeart/2005/8/layout/list1"/>
    <dgm:cxn modelId="{C8841630-9DA3-43A7-BB03-DD287D4B6EAA}" type="presParOf" srcId="{B05C9247-3CCE-4BE4-B1D3-539D6869A27B}" destId="{B0EEB9D6-4D26-44D4-BFB9-5F3C2A1E1A29}" srcOrd="5" destOrd="0" presId="urn:microsoft.com/office/officeart/2005/8/layout/list1"/>
    <dgm:cxn modelId="{FA104841-DF19-42CC-B930-68985875E0A3}" type="presParOf" srcId="{B05C9247-3CCE-4BE4-B1D3-539D6869A27B}" destId="{EFBD0264-D967-45CB-832E-2715DB34DEB9}" srcOrd="6" destOrd="0" presId="urn:microsoft.com/office/officeart/2005/8/layout/list1"/>
    <dgm:cxn modelId="{98369E80-4169-42AF-A03B-5CF08410A10D}" type="presParOf" srcId="{B05C9247-3CCE-4BE4-B1D3-539D6869A27B}" destId="{1150C51F-4431-44A8-BE60-7D879FCC5939}" srcOrd="7" destOrd="0" presId="urn:microsoft.com/office/officeart/2005/8/layout/list1"/>
    <dgm:cxn modelId="{805AC1D1-5C2C-4033-9DD6-C9F8670CF68D}" type="presParOf" srcId="{B05C9247-3CCE-4BE4-B1D3-539D6869A27B}" destId="{B22D7CE3-6B2E-4097-818B-0C394C5AA95D}" srcOrd="8" destOrd="0" presId="urn:microsoft.com/office/officeart/2005/8/layout/list1"/>
    <dgm:cxn modelId="{0DE660A3-EB90-4FEA-A64C-16B25539D867}" type="presParOf" srcId="{B22D7CE3-6B2E-4097-818B-0C394C5AA95D}" destId="{ABF63E2C-9ECE-42D5-A4EA-E3B243F5C2A3}" srcOrd="0" destOrd="0" presId="urn:microsoft.com/office/officeart/2005/8/layout/list1"/>
    <dgm:cxn modelId="{B6D14C96-FFD8-4A44-9555-1B6E1D90BBF4}" type="presParOf" srcId="{B22D7CE3-6B2E-4097-818B-0C394C5AA95D}" destId="{E6AE01BF-A5C2-46BA-B9F1-C0DBA4357EF6}" srcOrd="1" destOrd="0" presId="urn:microsoft.com/office/officeart/2005/8/layout/list1"/>
    <dgm:cxn modelId="{DDD3DF45-CE4F-4393-9737-062EAD8F1D42}" type="presParOf" srcId="{B05C9247-3CCE-4BE4-B1D3-539D6869A27B}" destId="{0196D223-1968-4429-A8C9-4E34771F4A8B}" srcOrd="9" destOrd="0" presId="urn:microsoft.com/office/officeart/2005/8/layout/list1"/>
    <dgm:cxn modelId="{17D51FD1-8499-44B5-93B9-6F426F1C229D}" type="presParOf" srcId="{B05C9247-3CCE-4BE4-B1D3-539D6869A27B}" destId="{6D1DE3AF-2C49-4A3E-8E1F-57A43A957251}" srcOrd="10" destOrd="0" presId="urn:microsoft.com/office/officeart/2005/8/layout/list1"/>
    <dgm:cxn modelId="{21E72EE5-8D61-42A9-A7A9-D58F7CFF62D5}" type="presParOf" srcId="{B05C9247-3CCE-4BE4-B1D3-539D6869A27B}" destId="{7E1BBE95-D3BB-45D4-AFD6-311348CFC096}" srcOrd="11" destOrd="0" presId="urn:microsoft.com/office/officeart/2005/8/layout/list1"/>
    <dgm:cxn modelId="{4D8DF006-6903-4AF7-8F1C-C3BECD12AFBA}" type="presParOf" srcId="{B05C9247-3CCE-4BE4-B1D3-539D6869A27B}" destId="{92BB10CF-3FF0-46CA-95E5-CF7D88F8F9C7}" srcOrd="12" destOrd="0" presId="urn:microsoft.com/office/officeart/2005/8/layout/list1"/>
    <dgm:cxn modelId="{09E3310F-3ACA-49AB-9F0A-66328069C39C}" type="presParOf" srcId="{92BB10CF-3FF0-46CA-95E5-CF7D88F8F9C7}" destId="{BA5AAE90-FDBF-4757-A0F7-06A6C585D006}" srcOrd="0" destOrd="0" presId="urn:microsoft.com/office/officeart/2005/8/layout/list1"/>
    <dgm:cxn modelId="{4A8E100F-0ED6-4FAB-ACF9-8DB48DBE3067}" type="presParOf" srcId="{92BB10CF-3FF0-46CA-95E5-CF7D88F8F9C7}" destId="{575FF625-7C84-4117-A58E-2AECE6ECD9B2}" srcOrd="1" destOrd="0" presId="urn:microsoft.com/office/officeart/2005/8/layout/list1"/>
    <dgm:cxn modelId="{2C2FA910-6DAC-4B12-B3CB-6D44C3F8295A}" type="presParOf" srcId="{B05C9247-3CCE-4BE4-B1D3-539D6869A27B}" destId="{93B29A2E-5EEF-4798-A246-16639989F2BC}" srcOrd="13" destOrd="0" presId="urn:microsoft.com/office/officeart/2005/8/layout/list1"/>
    <dgm:cxn modelId="{F3E72D1C-F157-49ED-A073-203917CA3BD0}" type="presParOf" srcId="{B05C9247-3CCE-4BE4-B1D3-539D6869A27B}" destId="{9676BBF2-13D2-4967-9FC5-205F5BC27C36}" srcOrd="14"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7CDB886A-DA6E-4B2D-B7A3-582D319562D4}" type="doc">
      <dgm:prSet loTypeId="urn:microsoft.com/office/officeart/2011/layout/ConvergingText" loCatId="officeonline" qsTypeId="urn:microsoft.com/office/officeart/2005/8/quickstyle/3d9" qsCatId="3D" csTypeId="urn:microsoft.com/office/officeart/2005/8/colors/accent1_5" csCatId="accent1" phldr="1"/>
      <dgm:spPr/>
      <dgm:t>
        <a:bodyPr/>
        <a:lstStyle/>
        <a:p>
          <a:endParaRPr lang="en-US"/>
        </a:p>
      </dgm:t>
    </dgm:pt>
    <dgm:pt modelId="{DC835ECB-42D7-4B97-9560-370E4DB563EE}">
      <dgm:prSet phldrT="[Text]"/>
      <dgm:spPr>
        <a:solidFill>
          <a:srgbClr val="660066">
            <a:alpha val="70952"/>
          </a:srgbClr>
        </a:solidFill>
      </dgm:spPr>
      <dgm:t>
        <a:bodyPr/>
        <a:lstStyle/>
        <a:p>
          <a:r>
            <a:rPr lang="vi-VN" dirty="0" smtClean="0"/>
            <a:t>A</a:t>
          </a:r>
        </a:p>
      </dgm:t>
    </dgm:pt>
    <dgm:pt modelId="{69AA04D8-F71D-48A4-AACF-CFE5772A0E3D}" type="sibTrans" cxnId="{26DF11DD-B2CC-4DEE-B22E-A002CF4FC259}">
      <dgm:prSet/>
      <dgm:spPr/>
      <dgm:t>
        <a:bodyPr/>
        <a:lstStyle/>
        <a:p>
          <a:endParaRPr lang="en-US"/>
        </a:p>
      </dgm:t>
    </dgm:pt>
    <dgm:pt modelId="{6FA262DF-9E2F-438F-B9DD-35E3F3117DC8}" type="parTrans" cxnId="{26DF11DD-B2CC-4DEE-B22E-A002CF4FC259}">
      <dgm:prSet/>
      <dgm:spPr/>
      <dgm:t>
        <a:bodyPr/>
        <a:lstStyle/>
        <a:p>
          <a:endParaRPr lang="en-US"/>
        </a:p>
      </dgm:t>
    </dgm:pt>
    <dgm:pt modelId="{5F60A092-9579-469B-AB6B-9F7BD264AB2C}">
      <dgm:prSet phldrT="[Text]"/>
      <dgm:spPr>
        <a:solidFill>
          <a:srgbClr val="FF0066">
            <a:alpha val="50000"/>
          </a:srgbClr>
        </a:solidFill>
      </dgm:spPr>
      <dgm:t>
        <a:bodyPr/>
        <a:lstStyle/>
        <a:p>
          <a:r>
            <a:rPr lang="vi-VN" dirty="0" smtClean="0"/>
            <a:t>B</a:t>
          </a:r>
        </a:p>
      </dgm:t>
    </dgm:pt>
    <dgm:pt modelId="{772D8F7A-3F13-451F-B5D1-7F544F6BACD7}" type="parTrans" cxnId="{77D7BED5-5FF6-454D-88BB-696CD8FE1DED}">
      <dgm:prSet/>
      <dgm:spPr/>
      <dgm:t>
        <a:bodyPr/>
        <a:lstStyle/>
        <a:p>
          <a:endParaRPr lang="en-US"/>
        </a:p>
      </dgm:t>
    </dgm:pt>
    <dgm:pt modelId="{62941382-286D-42D4-A8AF-F5789F42FE4F}" type="sibTrans" cxnId="{77D7BED5-5FF6-454D-88BB-696CD8FE1DED}">
      <dgm:prSet/>
      <dgm:spPr/>
      <dgm:t>
        <a:bodyPr/>
        <a:lstStyle/>
        <a:p>
          <a:endParaRPr lang="en-US"/>
        </a:p>
      </dgm:t>
    </dgm:pt>
    <dgm:pt modelId="{7F662E49-11DE-4FD5-AE1E-26CEDF9CB2CF}" type="pres">
      <dgm:prSet presAssocID="{7CDB886A-DA6E-4B2D-B7A3-582D319562D4}" presName="Name0" presStyleCnt="0">
        <dgm:presLayoutVars>
          <dgm:chMax/>
          <dgm:chPref val="1"/>
          <dgm:dir/>
          <dgm:animOne val="branch"/>
          <dgm:animLvl val="lvl"/>
          <dgm:resizeHandles/>
        </dgm:presLayoutVars>
      </dgm:prSet>
      <dgm:spPr/>
      <dgm:t>
        <a:bodyPr/>
        <a:lstStyle/>
        <a:p>
          <a:endParaRPr lang="en-US"/>
        </a:p>
      </dgm:t>
    </dgm:pt>
    <dgm:pt modelId="{402382EE-B459-4063-B269-49951A04FBEE}" type="pres">
      <dgm:prSet presAssocID="{DC835ECB-42D7-4B97-9560-370E4DB563EE}" presName="composite" presStyleCnt="0"/>
      <dgm:spPr/>
    </dgm:pt>
    <dgm:pt modelId="{9FFC7019-5359-4C37-B3D7-2F564A811403}" type="pres">
      <dgm:prSet presAssocID="{DC835ECB-42D7-4B97-9560-370E4DB563EE}" presName="ParentAccent1" presStyleLbl="alignNode1" presStyleIdx="0" presStyleCnt="22"/>
      <dgm:spPr/>
    </dgm:pt>
    <dgm:pt modelId="{C68F8D66-06B7-4523-9648-DFDD1AC9C97B}" type="pres">
      <dgm:prSet presAssocID="{DC835ECB-42D7-4B97-9560-370E4DB563EE}" presName="ParentAccent2" presStyleLbl="alignNode1" presStyleIdx="1" presStyleCnt="22"/>
      <dgm:spPr/>
    </dgm:pt>
    <dgm:pt modelId="{635F4AF0-108C-4D35-9C4B-3F9494DA2C6D}" type="pres">
      <dgm:prSet presAssocID="{DC835ECB-42D7-4B97-9560-370E4DB563EE}" presName="ParentAccent3" presStyleLbl="alignNode1" presStyleIdx="2" presStyleCnt="22"/>
      <dgm:spPr/>
    </dgm:pt>
    <dgm:pt modelId="{14824B39-B32E-4757-B6D2-DFF785FD4A9F}" type="pres">
      <dgm:prSet presAssocID="{DC835ECB-42D7-4B97-9560-370E4DB563EE}" presName="ParentAccent4" presStyleLbl="alignNode1" presStyleIdx="3" presStyleCnt="22"/>
      <dgm:spPr/>
    </dgm:pt>
    <dgm:pt modelId="{29BE199E-540B-4CF1-984F-8268C448AEDB}" type="pres">
      <dgm:prSet presAssocID="{DC835ECB-42D7-4B97-9560-370E4DB563EE}" presName="ParentAccent5" presStyleLbl="alignNode1" presStyleIdx="4" presStyleCnt="22"/>
      <dgm:spPr/>
    </dgm:pt>
    <dgm:pt modelId="{DD4EE52F-9F38-4D05-89F9-9EFBA4ABB56D}" type="pres">
      <dgm:prSet presAssocID="{DC835ECB-42D7-4B97-9560-370E4DB563EE}" presName="ParentAccent6" presStyleLbl="alignNode1" presStyleIdx="5" presStyleCnt="22"/>
      <dgm:spPr/>
    </dgm:pt>
    <dgm:pt modelId="{9C644D4C-B7B9-4BE6-85DC-B318B2BD6912}" type="pres">
      <dgm:prSet presAssocID="{DC835ECB-42D7-4B97-9560-370E4DB563EE}" presName="ParentAccent7" presStyleLbl="alignNode1" presStyleIdx="6" presStyleCnt="22"/>
      <dgm:spPr/>
    </dgm:pt>
    <dgm:pt modelId="{86890B4C-B012-44DA-A8B2-124A1C30BB8B}" type="pres">
      <dgm:prSet presAssocID="{DC835ECB-42D7-4B97-9560-370E4DB563EE}" presName="ParentAccent8" presStyleLbl="alignNode1" presStyleIdx="7" presStyleCnt="22"/>
      <dgm:spPr/>
    </dgm:pt>
    <dgm:pt modelId="{D2A618CA-05BA-4C99-9919-27DD4CFC4794}" type="pres">
      <dgm:prSet presAssocID="{DC835ECB-42D7-4B97-9560-370E4DB563EE}" presName="ParentAccent9" presStyleLbl="alignNode1" presStyleIdx="8" presStyleCnt="22"/>
      <dgm:spPr/>
    </dgm:pt>
    <dgm:pt modelId="{BEB9676E-F503-4075-B164-D5A5A8D27D8F}" type="pres">
      <dgm:prSet presAssocID="{DC835ECB-42D7-4B97-9560-370E4DB563EE}" presName="ParentAccent10" presStyleLbl="alignNode1" presStyleIdx="9" presStyleCnt="22"/>
      <dgm:spPr/>
    </dgm:pt>
    <dgm:pt modelId="{1300AD4B-114C-4257-8E03-2E4C5EBDCEAC}" type="pres">
      <dgm:prSet presAssocID="{DC835ECB-42D7-4B97-9560-370E4DB563EE}" presName="Parent" presStyleLbl="alignNode1" presStyleIdx="10" presStyleCnt="22">
        <dgm:presLayoutVars>
          <dgm:chMax val="5"/>
          <dgm:chPref val="3"/>
          <dgm:bulletEnabled val="1"/>
        </dgm:presLayoutVars>
      </dgm:prSet>
      <dgm:spPr/>
      <dgm:t>
        <a:bodyPr/>
        <a:lstStyle/>
        <a:p>
          <a:endParaRPr lang="en-US"/>
        </a:p>
      </dgm:t>
    </dgm:pt>
    <dgm:pt modelId="{94C609BD-0DE0-439A-B656-31F79E39137B}" type="pres">
      <dgm:prSet presAssocID="{69AA04D8-F71D-48A4-AACF-CFE5772A0E3D}" presName="sibTrans" presStyleCnt="0"/>
      <dgm:spPr/>
    </dgm:pt>
    <dgm:pt modelId="{A98DC2A4-9D23-4DED-8BD1-E97E986CB176}" type="pres">
      <dgm:prSet presAssocID="{5F60A092-9579-469B-AB6B-9F7BD264AB2C}" presName="composite" presStyleCnt="0"/>
      <dgm:spPr/>
    </dgm:pt>
    <dgm:pt modelId="{799EF4AD-901F-43DC-A28C-A5E83F10B31C}" type="pres">
      <dgm:prSet presAssocID="{5F60A092-9579-469B-AB6B-9F7BD264AB2C}" presName="ParentAccent1" presStyleLbl="alignNode1" presStyleIdx="11" presStyleCnt="22" custScaleX="90909" custScaleY="90909"/>
      <dgm:spPr/>
    </dgm:pt>
    <dgm:pt modelId="{E5FD501D-EE16-4D31-BB4A-396D6353FBE0}" type="pres">
      <dgm:prSet presAssocID="{5F60A092-9579-469B-AB6B-9F7BD264AB2C}" presName="ParentAccent2" presStyleLbl="alignNode1" presStyleIdx="12" presStyleCnt="22"/>
      <dgm:spPr/>
    </dgm:pt>
    <dgm:pt modelId="{F1AD8B43-62CE-48F6-A16A-2B579426EA6C}" type="pres">
      <dgm:prSet presAssocID="{5F60A092-9579-469B-AB6B-9F7BD264AB2C}" presName="ParentAccent3" presStyleLbl="alignNode1" presStyleIdx="13" presStyleCnt="22"/>
      <dgm:spPr/>
    </dgm:pt>
    <dgm:pt modelId="{3236E599-2A53-420A-8707-FF4EABDA94C6}" type="pres">
      <dgm:prSet presAssocID="{5F60A092-9579-469B-AB6B-9F7BD264AB2C}" presName="ParentAccent4" presStyleLbl="alignNode1" presStyleIdx="14" presStyleCnt="22"/>
      <dgm:spPr/>
    </dgm:pt>
    <dgm:pt modelId="{B0241912-E742-42AF-98BA-316A9BA6006F}" type="pres">
      <dgm:prSet presAssocID="{5F60A092-9579-469B-AB6B-9F7BD264AB2C}" presName="ParentAccent5" presStyleLbl="alignNode1" presStyleIdx="15" presStyleCnt="22"/>
      <dgm:spPr/>
    </dgm:pt>
    <dgm:pt modelId="{B8F9783C-5F54-4377-962D-814535296CE7}" type="pres">
      <dgm:prSet presAssocID="{5F60A092-9579-469B-AB6B-9F7BD264AB2C}" presName="ParentAccent6" presStyleLbl="alignNode1" presStyleIdx="16" presStyleCnt="22"/>
      <dgm:spPr/>
    </dgm:pt>
    <dgm:pt modelId="{27F1BCF3-E73B-4183-BB3B-39DF87E90016}" type="pres">
      <dgm:prSet presAssocID="{5F60A092-9579-469B-AB6B-9F7BD264AB2C}" presName="ParentAccent7" presStyleLbl="alignNode1" presStyleIdx="17" presStyleCnt="22"/>
      <dgm:spPr/>
    </dgm:pt>
    <dgm:pt modelId="{1E0C308D-B590-4558-93DD-6299B61EEB06}" type="pres">
      <dgm:prSet presAssocID="{5F60A092-9579-469B-AB6B-9F7BD264AB2C}" presName="ParentAccent8" presStyleLbl="alignNode1" presStyleIdx="18" presStyleCnt="22"/>
      <dgm:spPr/>
    </dgm:pt>
    <dgm:pt modelId="{97418FCA-20C0-4AD1-A483-6F64F32449F0}" type="pres">
      <dgm:prSet presAssocID="{5F60A092-9579-469B-AB6B-9F7BD264AB2C}" presName="ParentAccent9" presStyleLbl="alignNode1" presStyleIdx="19" presStyleCnt="22"/>
      <dgm:spPr/>
    </dgm:pt>
    <dgm:pt modelId="{585AE9B6-287B-4DED-87FC-7D83A4B51BF0}" type="pres">
      <dgm:prSet presAssocID="{5F60A092-9579-469B-AB6B-9F7BD264AB2C}" presName="ParentAccent10" presStyleLbl="alignNode1" presStyleIdx="20" presStyleCnt="22"/>
      <dgm:spPr/>
    </dgm:pt>
    <dgm:pt modelId="{6E0C3C1B-E797-4D96-B4A3-CDEA8251E809}" type="pres">
      <dgm:prSet presAssocID="{5F60A092-9579-469B-AB6B-9F7BD264AB2C}" presName="Parent" presStyleLbl="alignNode1" presStyleIdx="21" presStyleCnt="22">
        <dgm:presLayoutVars>
          <dgm:chMax val="5"/>
          <dgm:chPref val="3"/>
          <dgm:bulletEnabled val="1"/>
        </dgm:presLayoutVars>
      </dgm:prSet>
      <dgm:spPr/>
      <dgm:t>
        <a:bodyPr/>
        <a:lstStyle/>
        <a:p>
          <a:endParaRPr lang="en-US"/>
        </a:p>
      </dgm:t>
    </dgm:pt>
  </dgm:ptLst>
  <dgm:cxnLst>
    <dgm:cxn modelId="{26DF11DD-B2CC-4DEE-B22E-A002CF4FC259}" srcId="{7CDB886A-DA6E-4B2D-B7A3-582D319562D4}" destId="{DC835ECB-42D7-4B97-9560-370E4DB563EE}" srcOrd="0" destOrd="0" parTransId="{6FA262DF-9E2F-438F-B9DD-35E3F3117DC8}" sibTransId="{69AA04D8-F71D-48A4-AACF-CFE5772A0E3D}"/>
    <dgm:cxn modelId="{A55C1067-EC6A-40D8-A49B-2B4C3AED7205}" type="presOf" srcId="{5F60A092-9579-469B-AB6B-9F7BD264AB2C}" destId="{6E0C3C1B-E797-4D96-B4A3-CDEA8251E809}" srcOrd="0" destOrd="0" presId="urn:microsoft.com/office/officeart/2011/layout/ConvergingText"/>
    <dgm:cxn modelId="{C595CA58-2C46-4196-AF96-2B9C629E4841}" type="presOf" srcId="{DC835ECB-42D7-4B97-9560-370E4DB563EE}" destId="{1300AD4B-114C-4257-8E03-2E4C5EBDCEAC}" srcOrd="0" destOrd="0" presId="urn:microsoft.com/office/officeart/2011/layout/ConvergingText"/>
    <dgm:cxn modelId="{3A16CAAE-BC26-4278-88A1-A50729A82661}" type="presOf" srcId="{7CDB886A-DA6E-4B2D-B7A3-582D319562D4}" destId="{7F662E49-11DE-4FD5-AE1E-26CEDF9CB2CF}" srcOrd="0" destOrd="0" presId="urn:microsoft.com/office/officeart/2011/layout/ConvergingText"/>
    <dgm:cxn modelId="{77D7BED5-5FF6-454D-88BB-696CD8FE1DED}" srcId="{7CDB886A-DA6E-4B2D-B7A3-582D319562D4}" destId="{5F60A092-9579-469B-AB6B-9F7BD264AB2C}" srcOrd="1" destOrd="0" parTransId="{772D8F7A-3F13-451F-B5D1-7F544F6BACD7}" sibTransId="{62941382-286D-42D4-A8AF-F5789F42FE4F}"/>
    <dgm:cxn modelId="{2D0B6FA6-8D2A-4FFF-B5A0-C90A80FE9E11}" type="presParOf" srcId="{7F662E49-11DE-4FD5-AE1E-26CEDF9CB2CF}" destId="{402382EE-B459-4063-B269-49951A04FBEE}" srcOrd="0" destOrd="0" presId="urn:microsoft.com/office/officeart/2011/layout/ConvergingText"/>
    <dgm:cxn modelId="{A8AA4B98-3A77-4573-9219-21144E3AFD05}" type="presParOf" srcId="{402382EE-B459-4063-B269-49951A04FBEE}" destId="{9FFC7019-5359-4C37-B3D7-2F564A811403}" srcOrd="0" destOrd="0" presId="urn:microsoft.com/office/officeart/2011/layout/ConvergingText"/>
    <dgm:cxn modelId="{6BC249B3-3BDC-4601-AFFA-7C44D34C3B32}" type="presParOf" srcId="{402382EE-B459-4063-B269-49951A04FBEE}" destId="{C68F8D66-06B7-4523-9648-DFDD1AC9C97B}" srcOrd="1" destOrd="0" presId="urn:microsoft.com/office/officeart/2011/layout/ConvergingText"/>
    <dgm:cxn modelId="{01E58F24-C62B-4DC1-9537-B3A3EB4FDC82}" type="presParOf" srcId="{402382EE-B459-4063-B269-49951A04FBEE}" destId="{635F4AF0-108C-4D35-9C4B-3F9494DA2C6D}" srcOrd="2" destOrd="0" presId="urn:microsoft.com/office/officeart/2011/layout/ConvergingText"/>
    <dgm:cxn modelId="{46B2D01B-9115-4E94-BBF2-A8E08FCB5D06}" type="presParOf" srcId="{402382EE-B459-4063-B269-49951A04FBEE}" destId="{14824B39-B32E-4757-B6D2-DFF785FD4A9F}" srcOrd="3" destOrd="0" presId="urn:microsoft.com/office/officeart/2011/layout/ConvergingText"/>
    <dgm:cxn modelId="{B63BD30E-4C79-4E65-841F-0AA0589A033C}" type="presParOf" srcId="{402382EE-B459-4063-B269-49951A04FBEE}" destId="{29BE199E-540B-4CF1-984F-8268C448AEDB}" srcOrd="4" destOrd="0" presId="urn:microsoft.com/office/officeart/2011/layout/ConvergingText"/>
    <dgm:cxn modelId="{5AE71D26-12AA-432A-8060-3FF8FDABD1B0}" type="presParOf" srcId="{402382EE-B459-4063-B269-49951A04FBEE}" destId="{DD4EE52F-9F38-4D05-89F9-9EFBA4ABB56D}" srcOrd="5" destOrd="0" presId="urn:microsoft.com/office/officeart/2011/layout/ConvergingText"/>
    <dgm:cxn modelId="{0AED8355-A39D-49E7-BBB8-8B0C3025C4B1}" type="presParOf" srcId="{402382EE-B459-4063-B269-49951A04FBEE}" destId="{9C644D4C-B7B9-4BE6-85DC-B318B2BD6912}" srcOrd="6" destOrd="0" presId="urn:microsoft.com/office/officeart/2011/layout/ConvergingText"/>
    <dgm:cxn modelId="{B1C10643-59F9-4D0A-BC6F-6EFA817BE28D}" type="presParOf" srcId="{402382EE-B459-4063-B269-49951A04FBEE}" destId="{86890B4C-B012-44DA-A8B2-124A1C30BB8B}" srcOrd="7" destOrd="0" presId="urn:microsoft.com/office/officeart/2011/layout/ConvergingText"/>
    <dgm:cxn modelId="{7227E77B-6ED2-4376-A08A-6B3D8240DA92}" type="presParOf" srcId="{402382EE-B459-4063-B269-49951A04FBEE}" destId="{D2A618CA-05BA-4C99-9919-27DD4CFC4794}" srcOrd="8" destOrd="0" presId="urn:microsoft.com/office/officeart/2011/layout/ConvergingText"/>
    <dgm:cxn modelId="{9F00193D-287D-47E1-91A1-E3B0FDBD78A9}" type="presParOf" srcId="{402382EE-B459-4063-B269-49951A04FBEE}" destId="{BEB9676E-F503-4075-B164-D5A5A8D27D8F}" srcOrd="9" destOrd="0" presId="urn:microsoft.com/office/officeart/2011/layout/ConvergingText"/>
    <dgm:cxn modelId="{77B16C0C-1DBE-451F-8E0C-98C905A38687}" type="presParOf" srcId="{402382EE-B459-4063-B269-49951A04FBEE}" destId="{1300AD4B-114C-4257-8E03-2E4C5EBDCEAC}" srcOrd="10" destOrd="0" presId="urn:microsoft.com/office/officeart/2011/layout/ConvergingText"/>
    <dgm:cxn modelId="{6CB95A40-1DF4-47F1-A3F2-1BD7C227E824}" type="presParOf" srcId="{7F662E49-11DE-4FD5-AE1E-26CEDF9CB2CF}" destId="{94C609BD-0DE0-439A-B656-31F79E39137B}" srcOrd="1" destOrd="0" presId="urn:microsoft.com/office/officeart/2011/layout/ConvergingText"/>
    <dgm:cxn modelId="{2343600C-5D07-427D-9498-0B517FF3CAC8}" type="presParOf" srcId="{7F662E49-11DE-4FD5-AE1E-26CEDF9CB2CF}" destId="{A98DC2A4-9D23-4DED-8BD1-E97E986CB176}" srcOrd="2" destOrd="0" presId="urn:microsoft.com/office/officeart/2011/layout/ConvergingText"/>
    <dgm:cxn modelId="{362B8BB2-88C5-4C56-8CC6-8F58463E87A6}" type="presParOf" srcId="{A98DC2A4-9D23-4DED-8BD1-E97E986CB176}" destId="{799EF4AD-901F-43DC-A28C-A5E83F10B31C}" srcOrd="0" destOrd="0" presId="urn:microsoft.com/office/officeart/2011/layout/ConvergingText"/>
    <dgm:cxn modelId="{9731AC3A-6BCA-45B2-986B-680A0E8CBCB1}" type="presParOf" srcId="{A98DC2A4-9D23-4DED-8BD1-E97E986CB176}" destId="{E5FD501D-EE16-4D31-BB4A-396D6353FBE0}" srcOrd="1" destOrd="0" presId="urn:microsoft.com/office/officeart/2011/layout/ConvergingText"/>
    <dgm:cxn modelId="{BCFD0B92-6C23-42E4-813D-115E3D055329}" type="presParOf" srcId="{A98DC2A4-9D23-4DED-8BD1-E97E986CB176}" destId="{F1AD8B43-62CE-48F6-A16A-2B579426EA6C}" srcOrd="2" destOrd="0" presId="urn:microsoft.com/office/officeart/2011/layout/ConvergingText"/>
    <dgm:cxn modelId="{51D25448-7F21-4495-BC86-A736B5BF1D35}" type="presParOf" srcId="{A98DC2A4-9D23-4DED-8BD1-E97E986CB176}" destId="{3236E599-2A53-420A-8707-FF4EABDA94C6}" srcOrd="3" destOrd="0" presId="urn:microsoft.com/office/officeart/2011/layout/ConvergingText"/>
    <dgm:cxn modelId="{7659B955-C9DF-49C4-857A-51956D728599}" type="presParOf" srcId="{A98DC2A4-9D23-4DED-8BD1-E97E986CB176}" destId="{B0241912-E742-42AF-98BA-316A9BA6006F}" srcOrd="4" destOrd="0" presId="urn:microsoft.com/office/officeart/2011/layout/ConvergingText"/>
    <dgm:cxn modelId="{69E95498-4C3C-46EC-9500-89BE5A3A3C18}" type="presParOf" srcId="{A98DC2A4-9D23-4DED-8BD1-E97E986CB176}" destId="{B8F9783C-5F54-4377-962D-814535296CE7}" srcOrd="5" destOrd="0" presId="urn:microsoft.com/office/officeart/2011/layout/ConvergingText"/>
    <dgm:cxn modelId="{65DF992F-8886-4E78-8C9D-54EC473DD404}" type="presParOf" srcId="{A98DC2A4-9D23-4DED-8BD1-E97E986CB176}" destId="{27F1BCF3-E73B-4183-BB3B-39DF87E90016}" srcOrd="6" destOrd="0" presId="urn:microsoft.com/office/officeart/2011/layout/ConvergingText"/>
    <dgm:cxn modelId="{88E09239-4DB0-4ABB-8E1B-193CA216F47D}" type="presParOf" srcId="{A98DC2A4-9D23-4DED-8BD1-E97E986CB176}" destId="{1E0C308D-B590-4558-93DD-6299B61EEB06}" srcOrd="7" destOrd="0" presId="urn:microsoft.com/office/officeart/2011/layout/ConvergingText"/>
    <dgm:cxn modelId="{077C6056-364A-4AFB-9B41-6540CB401833}" type="presParOf" srcId="{A98DC2A4-9D23-4DED-8BD1-E97E986CB176}" destId="{97418FCA-20C0-4AD1-A483-6F64F32449F0}" srcOrd="8" destOrd="0" presId="urn:microsoft.com/office/officeart/2011/layout/ConvergingText"/>
    <dgm:cxn modelId="{D8FBC212-5BFA-4EBA-A32C-6D0C8AE4EEC7}" type="presParOf" srcId="{A98DC2A4-9D23-4DED-8BD1-E97E986CB176}" destId="{585AE9B6-287B-4DED-87FC-7D83A4B51BF0}" srcOrd="9" destOrd="0" presId="urn:microsoft.com/office/officeart/2011/layout/ConvergingText"/>
    <dgm:cxn modelId="{0AC359D8-C73F-4501-9B57-2F74E23A8873}" type="presParOf" srcId="{A98DC2A4-9D23-4DED-8BD1-E97E986CB176}" destId="{6E0C3C1B-E797-4D96-B4A3-CDEA8251E809}" srcOrd="10" destOrd="0" presId="urn:microsoft.com/office/officeart/2011/layout/ConvergingTex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F9DEBD94-70C2-4E7A-84CE-6225CC4BB9DF}"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5D5D4F88-B51F-4C4A-B3D4-0D4A09B0F1D6}">
      <dgm:prSet phldrT="[Text]" custT="1"/>
      <dgm:spPr/>
      <dgm:t>
        <a:bodyPr/>
        <a:lstStyle/>
        <a:p>
          <a:r>
            <a:rPr lang="pt-BR" sz="2400" dirty="0" smtClean="0"/>
            <a:t> Sự vật hiện tượng nào đó xuất hiện, mất đi, thay thế bằng sự vật, hiện tượng khác, sự thay thế đó gọi là phủ định. </a:t>
          </a:r>
          <a:endParaRPr lang="en-US" sz="2400" dirty="0"/>
        </a:p>
      </dgm:t>
    </dgm:pt>
    <dgm:pt modelId="{9722EC26-FC87-4DA5-AA2A-F3424C56E60B}" type="parTrans" cxnId="{3EE8841A-A25D-41EB-B4D6-788DB18E2DA3}">
      <dgm:prSet/>
      <dgm:spPr/>
      <dgm:t>
        <a:bodyPr/>
        <a:lstStyle/>
        <a:p>
          <a:endParaRPr lang="en-US"/>
        </a:p>
      </dgm:t>
    </dgm:pt>
    <dgm:pt modelId="{FA610647-EBE2-40E6-B65E-007043D740B8}" type="sibTrans" cxnId="{3EE8841A-A25D-41EB-B4D6-788DB18E2DA3}">
      <dgm:prSet/>
      <dgm:spPr/>
      <dgm:t>
        <a:bodyPr/>
        <a:lstStyle/>
        <a:p>
          <a:endParaRPr lang="en-US"/>
        </a:p>
      </dgm:t>
    </dgm:pt>
    <dgm:pt modelId="{6DB0356B-C5BF-4BD9-A0A0-E7265B6B26E4}">
      <dgm:prSet custT="1"/>
      <dgm:spPr/>
      <dgm:t>
        <a:bodyPr/>
        <a:lstStyle/>
        <a:p>
          <a:r>
            <a:rPr lang="pt-BR" sz="2400" dirty="0" smtClean="0"/>
            <a:t>Phủ định biện chứng là sự tự phủ định do mâu thuẫn bên trong, vốn có của sự vật; là phủ định gắn liền với sự vận động phát triển. </a:t>
          </a:r>
          <a:endParaRPr lang="en-US" sz="2400" dirty="0"/>
        </a:p>
      </dgm:t>
    </dgm:pt>
    <dgm:pt modelId="{A5FD5A2A-6ABA-4100-8234-A8473E643AEA}" type="parTrans" cxnId="{00D2DA41-8EDE-44D3-920F-82E473D59609}">
      <dgm:prSet/>
      <dgm:spPr/>
      <dgm:t>
        <a:bodyPr/>
        <a:lstStyle/>
        <a:p>
          <a:endParaRPr lang="en-US"/>
        </a:p>
      </dgm:t>
    </dgm:pt>
    <dgm:pt modelId="{4C991AF4-61D2-4643-A996-BB02F540C5C8}" type="sibTrans" cxnId="{00D2DA41-8EDE-44D3-920F-82E473D59609}">
      <dgm:prSet/>
      <dgm:spPr/>
      <dgm:t>
        <a:bodyPr/>
        <a:lstStyle/>
        <a:p>
          <a:endParaRPr lang="en-US"/>
        </a:p>
      </dgm:t>
    </dgm:pt>
    <dgm:pt modelId="{441B6524-31ED-40FB-BC34-84C4652D36BC}">
      <dgm:prSet custT="1"/>
      <dgm:spPr/>
      <dgm:t>
        <a:bodyPr/>
        <a:lstStyle/>
        <a:p>
          <a:r>
            <a:rPr lang="pt-BR" sz="2400" dirty="0" smtClean="0"/>
            <a:t>Phủ định biện chứng khiến cho sự vật nào vận động có tính chu kỳ. </a:t>
          </a:r>
          <a:endParaRPr lang="en-US" sz="2400" dirty="0"/>
        </a:p>
      </dgm:t>
    </dgm:pt>
    <dgm:pt modelId="{B29EED63-6038-4B7C-8709-C746191D0169}" type="parTrans" cxnId="{1A7D41C2-0562-469B-87E6-152C7AC48562}">
      <dgm:prSet/>
      <dgm:spPr/>
      <dgm:t>
        <a:bodyPr/>
        <a:lstStyle/>
        <a:p>
          <a:endParaRPr lang="en-US"/>
        </a:p>
      </dgm:t>
    </dgm:pt>
    <dgm:pt modelId="{EDC0C9B2-0F40-43FD-AD9F-DE56B9C9605D}" type="sibTrans" cxnId="{1A7D41C2-0562-469B-87E6-152C7AC48562}">
      <dgm:prSet/>
      <dgm:spPr/>
      <dgm:t>
        <a:bodyPr/>
        <a:lstStyle/>
        <a:p>
          <a:endParaRPr lang="en-US"/>
        </a:p>
      </dgm:t>
    </dgm:pt>
    <dgm:pt modelId="{EDEB273E-B114-4F0D-AF93-D8FDF14994B1}">
      <dgm:prSet custT="1"/>
      <dgm:spPr/>
      <dgm:t>
        <a:bodyPr/>
        <a:lstStyle/>
        <a:p>
          <a:r>
            <a:rPr lang="pt-BR" sz="2400" dirty="0" smtClean="0"/>
            <a:t>Phủ định biện chứng là phủ định có sự kế thừa</a:t>
          </a:r>
          <a:endParaRPr lang="en-US" sz="2400" dirty="0"/>
        </a:p>
      </dgm:t>
    </dgm:pt>
    <dgm:pt modelId="{244AB03A-4DA9-4C8E-8770-647C6BE65178}" type="parTrans" cxnId="{91C71C9A-168B-42B9-ABB1-76490CF470A8}">
      <dgm:prSet/>
      <dgm:spPr/>
      <dgm:t>
        <a:bodyPr/>
        <a:lstStyle/>
        <a:p>
          <a:endParaRPr lang="en-US"/>
        </a:p>
      </dgm:t>
    </dgm:pt>
    <dgm:pt modelId="{9D775FEF-19F0-411C-A29F-BF5F60EFF511}" type="sibTrans" cxnId="{91C71C9A-168B-42B9-ABB1-76490CF470A8}">
      <dgm:prSet/>
      <dgm:spPr/>
      <dgm:t>
        <a:bodyPr/>
        <a:lstStyle/>
        <a:p>
          <a:endParaRPr lang="en-US"/>
        </a:p>
      </dgm:t>
    </dgm:pt>
    <dgm:pt modelId="{6DC80E1C-D28F-4A7F-9D65-FC4E800A5208}">
      <dgm:prSet custT="1"/>
      <dgm:spPr/>
      <dgm:t>
        <a:bodyPr/>
        <a:lstStyle/>
        <a:p>
          <a:r>
            <a:rPr lang="pt-BR" sz="2400" dirty="0" smtClean="0"/>
            <a:t>Vận động phát triển đi lên, là xu hướng chung của thế giới, không diễn ra theo đường thẳng, mà diễn ra theo đường xoáy ốc quanh co phức tạp. </a:t>
          </a:r>
          <a:endParaRPr lang="en-US" sz="2400" dirty="0"/>
        </a:p>
      </dgm:t>
    </dgm:pt>
    <dgm:pt modelId="{9AEEEFEB-78E9-4FE9-B2CA-B1EB366D0A4C}" type="parTrans" cxnId="{B05AF832-FEB0-4C28-9578-29A4BBC45A64}">
      <dgm:prSet/>
      <dgm:spPr/>
      <dgm:t>
        <a:bodyPr/>
        <a:lstStyle/>
        <a:p>
          <a:endParaRPr lang="en-US"/>
        </a:p>
      </dgm:t>
    </dgm:pt>
    <dgm:pt modelId="{28C399D4-879B-44B7-AEB1-D60FF3441E6B}" type="sibTrans" cxnId="{B05AF832-FEB0-4C28-9578-29A4BBC45A64}">
      <dgm:prSet/>
      <dgm:spPr/>
      <dgm:t>
        <a:bodyPr/>
        <a:lstStyle/>
        <a:p>
          <a:endParaRPr lang="en-US"/>
        </a:p>
      </dgm:t>
    </dgm:pt>
    <dgm:pt modelId="{4ABD5EA9-3F18-422F-8B42-932F7A0CC45B}" type="pres">
      <dgm:prSet presAssocID="{F9DEBD94-70C2-4E7A-84CE-6225CC4BB9DF}" presName="linear" presStyleCnt="0">
        <dgm:presLayoutVars>
          <dgm:dir/>
          <dgm:animLvl val="lvl"/>
          <dgm:resizeHandles val="exact"/>
        </dgm:presLayoutVars>
      </dgm:prSet>
      <dgm:spPr/>
      <dgm:t>
        <a:bodyPr/>
        <a:lstStyle/>
        <a:p>
          <a:endParaRPr lang="en-US"/>
        </a:p>
      </dgm:t>
    </dgm:pt>
    <dgm:pt modelId="{8D406340-F72A-41E3-869B-5EDBA9D3F665}" type="pres">
      <dgm:prSet presAssocID="{5D5D4F88-B51F-4C4A-B3D4-0D4A09B0F1D6}" presName="parentLin" presStyleCnt="0"/>
      <dgm:spPr/>
    </dgm:pt>
    <dgm:pt modelId="{5CE61373-460F-44F6-9666-846FD9FDE866}" type="pres">
      <dgm:prSet presAssocID="{5D5D4F88-B51F-4C4A-B3D4-0D4A09B0F1D6}" presName="parentLeftMargin" presStyleLbl="node1" presStyleIdx="0" presStyleCnt="5"/>
      <dgm:spPr/>
      <dgm:t>
        <a:bodyPr/>
        <a:lstStyle/>
        <a:p>
          <a:endParaRPr lang="en-US"/>
        </a:p>
      </dgm:t>
    </dgm:pt>
    <dgm:pt modelId="{7580BEA3-F9A0-43D1-8314-EEB293B6EDD3}" type="pres">
      <dgm:prSet presAssocID="{5D5D4F88-B51F-4C4A-B3D4-0D4A09B0F1D6}" presName="parentText" presStyleLbl="node1" presStyleIdx="0" presStyleCnt="5" custScaleX="142857">
        <dgm:presLayoutVars>
          <dgm:chMax val="0"/>
          <dgm:bulletEnabled val="1"/>
        </dgm:presLayoutVars>
      </dgm:prSet>
      <dgm:spPr/>
      <dgm:t>
        <a:bodyPr/>
        <a:lstStyle/>
        <a:p>
          <a:endParaRPr lang="en-US"/>
        </a:p>
      </dgm:t>
    </dgm:pt>
    <dgm:pt modelId="{3345153D-783E-4599-9B46-6E1EDC8B5515}" type="pres">
      <dgm:prSet presAssocID="{5D5D4F88-B51F-4C4A-B3D4-0D4A09B0F1D6}" presName="negativeSpace" presStyleCnt="0"/>
      <dgm:spPr/>
    </dgm:pt>
    <dgm:pt modelId="{C319DFF9-366E-4D49-AAFF-E312E15316B6}" type="pres">
      <dgm:prSet presAssocID="{5D5D4F88-B51F-4C4A-B3D4-0D4A09B0F1D6}" presName="childText" presStyleLbl="conFgAcc1" presStyleIdx="0" presStyleCnt="5">
        <dgm:presLayoutVars>
          <dgm:bulletEnabled val="1"/>
        </dgm:presLayoutVars>
      </dgm:prSet>
      <dgm:spPr/>
    </dgm:pt>
    <dgm:pt modelId="{82178433-36BC-47F8-9CDC-D7C09A8BFD39}" type="pres">
      <dgm:prSet presAssocID="{FA610647-EBE2-40E6-B65E-007043D740B8}" presName="spaceBetweenRectangles" presStyleCnt="0"/>
      <dgm:spPr/>
    </dgm:pt>
    <dgm:pt modelId="{338184F4-004E-42CD-96A8-22B9BA08E676}" type="pres">
      <dgm:prSet presAssocID="{6DB0356B-C5BF-4BD9-A0A0-E7265B6B26E4}" presName="parentLin" presStyleCnt="0"/>
      <dgm:spPr/>
    </dgm:pt>
    <dgm:pt modelId="{A4CE5CCC-89FB-4846-8E80-35634B31EE99}" type="pres">
      <dgm:prSet presAssocID="{6DB0356B-C5BF-4BD9-A0A0-E7265B6B26E4}" presName="parentLeftMargin" presStyleLbl="node1" presStyleIdx="0" presStyleCnt="5"/>
      <dgm:spPr/>
      <dgm:t>
        <a:bodyPr/>
        <a:lstStyle/>
        <a:p>
          <a:endParaRPr lang="en-US"/>
        </a:p>
      </dgm:t>
    </dgm:pt>
    <dgm:pt modelId="{D9B7261E-D172-4EE5-A0CF-DA390A2DB948}" type="pres">
      <dgm:prSet presAssocID="{6DB0356B-C5BF-4BD9-A0A0-E7265B6B26E4}" presName="parentText" presStyleLbl="node1" presStyleIdx="1" presStyleCnt="5" custScaleX="142857">
        <dgm:presLayoutVars>
          <dgm:chMax val="0"/>
          <dgm:bulletEnabled val="1"/>
        </dgm:presLayoutVars>
      </dgm:prSet>
      <dgm:spPr/>
      <dgm:t>
        <a:bodyPr/>
        <a:lstStyle/>
        <a:p>
          <a:endParaRPr lang="en-US"/>
        </a:p>
      </dgm:t>
    </dgm:pt>
    <dgm:pt modelId="{C946696A-0445-4559-8F2E-D46F0B05784C}" type="pres">
      <dgm:prSet presAssocID="{6DB0356B-C5BF-4BD9-A0A0-E7265B6B26E4}" presName="negativeSpace" presStyleCnt="0"/>
      <dgm:spPr/>
    </dgm:pt>
    <dgm:pt modelId="{7B9D4BB3-C1E7-4995-8411-AE6E5C428E3B}" type="pres">
      <dgm:prSet presAssocID="{6DB0356B-C5BF-4BD9-A0A0-E7265B6B26E4}" presName="childText" presStyleLbl="conFgAcc1" presStyleIdx="1" presStyleCnt="5">
        <dgm:presLayoutVars>
          <dgm:bulletEnabled val="1"/>
        </dgm:presLayoutVars>
      </dgm:prSet>
      <dgm:spPr/>
    </dgm:pt>
    <dgm:pt modelId="{560EDFAD-B165-4595-8752-D0C9D0D5873E}" type="pres">
      <dgm:prSet presAssocID="{4C991AF4-61D2-4643-A996-BB02F540C5C8}" presName="spaceBetweenRectangles" presStyleCnt="0"/>
      <dgm:spPr/>
    </dgm:pt>
    <dgm:pt modelId="{E6877CB9-DE4E-4860-A398-FF0B041E74B7}" type="pres">
      <dgm:prSet presAssocID="{441B6524-31ED-40FB-BC34-84C4652D36BC}" presName="parentLin" presStyleCnt="0"/>
      <dgm:spPr/>
    </dgm:pt>
    <dgm:pt modelId="{92FCACA7-3DEA-4AAE-A2C4-33B2138EC0D9}" type="pres">
      <dgm:prSet presAssocID="{441B6524-31ED-40FB-BC34-84C4652D36BC}" presName="parentLeftMargin" presStyleLbl="node1" presStyleIdx="1" presStyleCnt="5"/>
      <dgm:spPr/>
      <dgm:t>
        <a:bodyPr/>
        <a:lstStyle/>
        <a:p>
          <a:endParaRPr lang="en-US"/>
        </a:p>
      </dgm:t>
    </dgm:pt>
    <dgm:pt modelId="{BD0A0B19-D535-4E28-A12D-7CAA166633F4}" type="pres">
      <dgm:prSet presAssocID="{441B6524-31ED-40FB-BC34-84C4652D36BC}" presName="parentText" presStyleLbl="node1" presStyleIdx="2" presStyleCnt="5" custScaleX="142857">
        <dgm:presLayoutVars>
          <dgm:chMax val="0"/>
          <dgm:bulletEnabled val="1"/>
        </dgm:presLayoutVars>
      </dgm:prSet>
      <dgm:spPr/>
      <dgm:t>
        <a:bodyPr/>
        <a:lstStyle/>
        <a:p>
          <a:endParaRPr lang="en-US"/>
        </a:p>
      </dgm:t>
    </dgm:pt>
    <dgm:pt modelId="{47525A5F-C6FD-4061-933D-2FF6E3F4BA9D}" type="pres">
      <dgm:prSet presAssocID="{441B6524-31ED-40FB-BC34-84C4652D36BC}" presName="negativeSpace" presStyleCnt="0"/>
      <dgm:spPr/>
    </dgm:pt>
    <dgm:pt modelId="{71D5FFED-906D-4594-86D5-39E77DBFBA75}" type="pres">
      <dgm:prSet presAssocID="{441B6524-31ED-40FB-BC34-84C4652D36BC}" presName="childText" presStyleLbl="conFgAcc1" presStyleIdx="2" presStyleCnt="5">
        <dgm:presLayoutVars>
          <dgm:bulletEnabled val="1"/>
        </dgm:presLayoutVars>
      </dgm:prSet>
      <dgm:spPr/>
    </dgm:pt>
    <dgm:pt modelId="{0058F85B-3604-464C-9D64-DB0D83B02778}" type="pres">
      <dgm:prSet presAssocID="{EDC0C9B2-0F40-43FD-AD9F-DE56B9C9605D}" presName="spaceBetweenRectangles" presStyleCnt="0"/>
      <dgm:spPr/>
    </dgm:pt>
    <dgm:pt modelId="{9CE6B722-1F51-4887-89DF-E382E5AE3195}" type="pres">
      <dgm:prSet presAssocID="{EDEB273E-B114-4F0D-AF93-D8FDF14994B1}" presName="parentLin" presStyleCnt="0"/>
      <dgm:spPr/>
    </dgm:pt>
    <dgm:pt modelId="{A43B879A-3106-4183-ACD6-640A1139D3C2}" type="pres">
      <dgm:prSet presAssocID="{EDEB273E-B114-4F0D-AF93-D8FDF14994B1}" presName="parentLeftMargin" presStyleLbl="node1" presStyleIdx="2" presStyleCnt="5"/>
      <dgm:spPr/>
      <dgm:t>
        <a:bodyPr/>
        <a:lstStyle/>
        <a:p>
          <a:endParaRPr lang="en-US"/>
        </a:p>
      </dgm:t>
    </dgm:pt>
    <dgm:pt modelId="{B67B02F3-9544-441D-949D-116D18C4EA41}" type="pres">
      <dgm:prSet presAssocID="{EDEB273E-B114-4F0D-AF93-D8FDF14994B1}" presName="parentText" presStyleLbl="node1" presStyleIdx="3" presStyleCnt="5" custScaleX="142857">
        <dgm:presLayoutVars>
          <dgm:chMax val="0"/>
          <dgm:bulletEnabled val="1"/>
        </dgm:presLayoutVars>
      </dgm:prSet>
      <dgm:spPr/>
      <dgm:t>
        <a:bodyPr/>
        <a:lstStyle/>
        <a:p>
          <a:endParaRPr lang="en-US"/>
        </a:p>
      </dgm:t>
    </dgm:pt>
    <dgm:pt modelId="{B12D92D7-6B30-4F97-AB0C-053AFB658C8F}" type="pres">
      <dgm:prSet presAssocID="{EDEB273E-B114-4F0D-AF93-D8FDF14994B1}" presName="negativeSpace" presStyleCnt="0"/>
      <dgm:spPr/>
    </dgm:pt>
    <dgm:pt modelId="{32991BD9-0173-427D-BA06-5B8733B72F56}" type="pres">
      <dgm:prSet presAssocID="{EDEB273E-B114-4F0D-AF93-D8FDF14994B1}" presName="childText" presStyleLbl="conFgAcc1" presStyleIdx="3" presStyleCnt="5">
        <dgm:presLayoutVars>
          <dgm:bulletEnabled val="1"/>
        </dgm:presLayoutVars>
      </dgm:prSet>
      <dgm:spPr/>
    </dgm:pt>
    <dgm:pt modelId="{6B875A3E-2061-470E-AEA9-0AB7C5582914}" type="pres">
      <dgm:prSet presAssocID="{9D775FEF-19F0-411C-A29F-BF5F60EFF511}" presName="spaceBetweenRectangles" presStyleCnt="0"/>
      <dgm:spPr/>
    </dgm:pt>
    <dgm:pt modelId="{F0C31393-86DF-481D-87E6-6D9D4C0B9D58}" type="pres">
      <dgm:prSet presAssocID="{6DC80E1C-D28F-4A7F-9D65-FC4E800A5208}" presName="parentLin" presStyleCnt="0"/>
      <dgm:spPr/>
    </dgm:pt>
    <dgm:pt modelId="{87422078-63CB-40F9-AFD5-522F7D5D86F3}" type="pres">
      <dgm:prSet presAssocID="{6DC80E1C-D28F-4A7F-9D65-FC4E800A5208}" presName="parentLeftMargin" presStyleLbl="node1" presStyleIdx="3" presStyleCnt="5"/>
      <dgm:spPr/>
      <dgm:t>
        <a:bodyPr/>
        <a:lstStyle/>
        <a:p>
          <a:endParaRPr lang="en-US"/>
        </a:p>
      </dgm:t>
    </dgm:pt>
    <dgm:pt modelId="{BA87C314-4CC9-4861-A6FD-4128E4A682BB}" type="pres">
      <dgm:prSet presAssocID="{6DC80E1C-D28F-4A7F-9D65-FC4E800A5208}" presName="parentText" presStyleLbl="node1" presStyleIdx="4" presStyleCnt="5" custScaleX="142857">
        <dgm:presLayoutVars>
          <dgm:chMax val="0"/>
          <dgm:bulletEnabled val="1"/>
        </dgm:presLayoutVars>
      </dgm:prSet>
      <dgm:spPr/>
      <dgm:t>
        <a:bodyPr/>
        <a:lstStyle/>
        <a:p>
          <a:endParaRPr lang="en-US"/>
        </a:p>
      </dgm:t>
    </dgm:pt>
    <dgm:pt modelId="{A857DA36-2E6C-4F3C-93F2-0C82C3CBABBC}" type="pres">
      <dgm:prSet presAssocID="{6DC80E1C-D28F-4A7F-9D65-FC4E800A5208}" presName="negativeSpace" presStyleCnt="0"/>
      <dgm:spPr/>
    </dgm:pt>
    <dgm:pt modelId="{7FC298B4-3A9F-4AF0-B168-10C94BFEC221}" type="pres">
      <dgm:prSet presAssocID="{6DC80E1C-D28F-4A7F-9D65-FC4E800A5208}" presName="childText" presStyleLbl="conFgAcc1" presStyleIdx="4" presStyleCnt="5">
        <dgm:presLayoutVars>
          <dgm:bulletEnabled val="1"/>
        </dgm:presLayoutVars>
      </dgm:prSet>
      <dgm:spPr/>
    </dgm:pt>
  </dgm:ptLst>
  <dgm:cxnLst>
    <dgm:cxn modelId="{BDA70A2E-2B5B-4FF4-93B6-2750E4776DAB}" type="presOf" srcId="{F9DEBD94-70C2-4E7A-84CE-6225CC4BB9DF}" destId="{4ABD5EA9-3F18-422F-8B42-932F7A0CC45B}" srcOrd="0" destOrd="0" presId="urn:microsoft.com/office/officeart/2005/8/layout/list1"/>
    <dgm:cxn modelId="{D29B1FB7-2E72-445B-9AA6-0BE3CE8197EF}" type="presOf" srcId="{6DB0356B-C5BF-4BD9-A0A0-E7265B6B26E4}" destId="{A4CE5CCC-89FB-4846-8E80-35634B31EE99}" srcOrd="0" destOrd="0" presId="urn:microsoft.com/office/officeart/2005/8/layout/list1"/>
    <dgm:cxn modelId="{FC856F36-50AB-43F8-8F1C-482E3E5173B4}" type="presOf" srcId="{EDEB273E-B114-4F0D-AF93-D8FDF14994B1}" destId="{A43B879A-3106-4183-ACD6-640A1139D3C2}" srcOrd="0" destOrd="0" presId="urn:microsoft.com/office/officeart/2005/8/layout/list1"/>
    <dgm:cxn modelId="{B05AF832-FEB0-4C28-9578-29A4BBC45A64}" srcId="{F9DEBD94-70C2-4E7A-84CE-6225CC4BB9DF}" destId="{6DC80E1C-D28F-4A7F-9D65-FC4E800A5208}" srcOrd="4" destOrd="0" parTransId="{9AEEEFEB-78E9-4FE9-B2CA-B1EB366D0A4C}" sibTransId="{28C399D4-879B-44B7-AEB1-D60FF3441E6B}"/>
    <dgm:cxn modelId="{2F753168-7C53-47A9-A938-B3A1E74D9453}" type="presOf" srcId="{441B6524-31ED-40FB-BC34-84C4652D36BC}" destId="{BD0A0B19-D535-4E28-A12D-7CAA166633F4}" srcOrd="1" destOrd="0" presId="urn:microsoft.com/office/officeart/2005/8/layout/list1"/>
    <dgm:cxn modelId="{33A262C3-96BD-4F2A-9E34-333EF65CF5E3}" type="presOf" srcId="{6DC80E1C-D28F-4A7F-9D65-FC4E800A5208}" destId="{87422078-63CB-40F9-AFD5-522F7D5D86F3}" srcOrd="0" destOrd="0" presId="urn:microsoft.com/office/officeart/2005/8/layout/list1"/>
    <dgm:cxn modelId="{1A7D41C2-0562-469B-87E6-152C7AC48562}" srcId="{F9DEBD94-70C2-4E7A-84CE-6225CC4BB9DF}" destId="{441B6524-31ED-40FB-BC34-84C4652D36BC}" srcOrd="2" destOrd="0" parTransId="{B29EED63-6038-4B7C-8709-C746191D0169}" sibTransId="{EDC0C9B2-0F40-43FD-AD9F-DE56B9C9605D}"/>
    <dgm:cxn modelId="{94696EC3-7F66-4352-BEE5-EBED6DE16B41}" type="presOf" srcId="{5D5D4F88-B51F-4C4A-B3D4-0D4A09B0F1D6}" destId="{5CE61373-460F-44F6-9666-846FD9FDE866}" srcOrd="0" destOrd="0" presId="urn:microsoft.com/office/officeart/2005/8/layout/list1"/>
    <dgm:cxn modelId="{3EE8841A-A25D-41EB-B4D6-788DB18E2DA3}" srcId="{F9DEBD94-70C2-4E7A-84CE-6225CC4BB9DF}" destId="{5D5D4F88-B51F-4C4A-B3D4-0D4A09B0F1D6}" srcOrd="0" destOrd="0" parTransId="{9722EC26-FC87-4DA5-AA2A-F3424C56E60B}" sibTransId="{FA610647-EBE2-40E6-B65E-007043D740B8}"/>
    <dgm:cxn modelId="{A76852EC-9566-4944-8344-EE7BA250666A}" type="presOf" srcId="{EDEB273E-B114-4F0D-AF93-D8FDF14994B1}" destId="{B67B02F3-9544-441D-949D-116D18C4EA41}" srcOrd="1" destOrd="0" presId="urn:microsoft.com/office/officeart/2005/8/layout/list1"/>
    <dgm:cxn modelId="{B7954C8E-47E1-400D-AE39-7F38E8F6B6F6}" type="presOf" srcId="{6DC80E1C-D28F-4A7F-9D65-FC4E800A5208}" destId="{BA87C314-4CC9-4861-A6FD-4128E4A682BB}" srcOrd="1" destOrd="0" presId="urn:microsoft.com/office/officeart/2005/8/layout/list1"/>
    <dgm:cxn modelId="{00D2DA41-8EDE-44D3-920F-82E473D59609}" srcId="{F9DEBD94-70C2-4E7A-84CE-6225CC4BB9DF}" destId="{6DB0356B-C5BF-4BD9-A0A0-E7265B6B26E4}" srcOrd="1" destOrd="0" parTransId="{A5FD5A2A-6ABA-4100-8234-A8473E643AEA}" sibTransId="{4C991AF4-61D2-4643-A996-BB02F540C5C8}"/>
    <dgm:cxn modelId="{33559562-0185-476D-A959-EF07006CC794}" type="presOf" srcId="{441B6524-31ED-40FB-BC34-84C4652D36BC}" destId="{92FCACA7-3DEA-4AAE-A2C4-33B2138EC0D9}" srcOrd="0" destOrd="0" presId="urn:microsoft.com/office/officeart/2005/8/layout/list1"/>
    <dgm:cxn modelId="{9A6D2479-6455-47E4-9294-7F26A3FFD9DC}" type="presOf" srcId="{5D5D4F88-B51F-4C4A-B3D4-0D4A09B0F1D6}" destId="{7580BEA3-F9A0-43D1-8314-EEB293B6EDD3}" srcOrd="1" destOrd="0" presId="urn:microsoft.com/office/officeart/2005/8/layout/list1"/>
    <dgm:cxn modelId="{E2E8830B-137A-4FC2-8E29-7246F2662BE6}" type="presOf" srcId="{6DB0356B-C5BF-4BD9-A0A0-E7265B6B26E4}" destId="{D9B7261E-D172-4EE5-A0CF-DA390A2DB948}" srcOrd="1" destOrd="0" presId="urn:microsoft.com/office/officeart/2005/8/layout/list1"/>
    <dgm:cxn modelId="{91C71C9A-168B-42B9-ABB1-76490CF470A8}" srcId="{F9DEBD94-70C2-4E7A-84CE-6225CC4BB9DF}" destId="{EDEB273E-B114-4F0D-AF93-D8FDF14994B1}" srcOrd="3" destOrd="0" parTransId="{244AB03A-4DA9-4C8E-8770-647C6BE65178}" sibTransId="{9D775FEF-19F0-411C-A29F-BF5F60EFF511}"/>
    <dgm:cxn modelId="{E8565A2E-1D7C-476E-8153-04B3AD06744E}" type="presParOf" srcId="{4ABD5EA9-3F18-422F-8B42-932F7A0CC45B}" destId="{8D406340-F72A-41E3-869B-5EDBA9D3F665}" srcOrd="0" destOrd="0" presId="urn:microsoft.com/office/officeart/2005/8/layout/list1"/>
    <dgm:cxn modelId="{8E05AE36-9EF3-4879-89E1-5544FA363D0D}" type="presParOf" srcId="{8D406340-F72A-41E3-869B-5EDBA9D3F665}" destId="{5CE61373-460F-44F6-9666-846FD9FDE866}" srcOrd="0" destOrd="0" presId="urn:microsoft.com/office/officeart/2005/8/layout/list1"/>
    <dgm:cxn modelId="{027B4F78-EEF1-4422-8585-A90467585676}" type="presParOf" srcId="{8D406340-F72A-41E3-869B-5EDBA9D3F665}" destId="{7580BEA3-F9A0-43D1-8314-EEB293B6EDD3}" srcOrd="1" destOrd="0" presId="urn:microsoft.com/office/officeart/2005/8/layout/list1"/>
    <dgm:cxn modelId="{27A7EACF-7300-47E2-9B42-309FA9AB6B04}" type="presParOf" srcId="{4ABD5EA9-3F18-422F-8B42-932F7A0CC45B}" destId="{3345153D-783E-4599-9B46-6E1EDC8B5515}" srcOrd="1" destOrd="0" presId="urn:microsoft.com/office/officeart/2005/8/layout/list1"/>
    <dgm:cxn modelId="{B9CB7864-E890-4DFF-8D3A-3AD22B8DF3C1}" type="presParOf" srcId="{4ABD5EA9-3F18-422F-8B42-932F7A0CC45B}" destId="{C319DFF9-366E-4D49-AAFF-E312E15316B6}" srcOrd="2" destOrd="0" presId="urn:microsoft.com/office/officeart/2005/8/layout/list1"/>
    <dgm:cxn modelId="{6577837D-D477-44B5-94AC-FEDCD9AE7BA0}" type="presParOf" srcId="{4ABD5EA9-3F18-422F-8B42-932F7A0CC45B}" destId="{82178433-36BC-47F8-9CDC-D7C09A8BFD39}" srcOrd="3" destOrd="0" presId="urn:microsoft.com/office/officeart/2005/8/layout/list1"/>
    <dgm:cxn modelId="{C514F086-91A3-4CB9-80E2-26D97AE450F6}" type="presParOf" srcId="{4ABD5EA9-3F18-422F-8B42-932F7A0CC45B}" destId="{338184F4-004E-42CD-96A8-22B9BA08E676}" srcOrd="4" destOrd="0" presId="urn:microsoft.com/office/officeart/2005/8/layout/list1"/>
    <dgm:cxn modelId="{00CC4A40-B7DF-4A72-BFA1-DF16C7CDEA74}" type="presParOf" srcId="{338184F4-004E-42CD-96A8-22B9BA08E676}" destId="{A4CE5CCC-89FB-4846-8E80-35634B31EE99}" srcOrd="0" destOrd="0" presId="urn:microsoft.com/office/officeart/2005/8/layout/list1"/>
    <dgm:cxn modelId="{F6D07939-A277-45D3-94B5-6661256ED5EE}" type="presParOf" srcId="{338184F4-004E-42CD-96A8-22B9BA08E676}" destId="{D9B7261E-D172-4EE5-A0CF-DA390A2DB948}" srcOrd="1" destOrd="0" presId="urn:microsoft.com/office/officeart/2005/8/layout/list1"/>
    <dgm:cxn modelId="{07DB8509-1380-4DAB-9DA6-62491B3134E1}" type="presParOf" srcId="{4ABD5EA9-3F18-422F-8B42-932F7A0CC45B}" destId="{C946696A-0445-4559-8F2E-D46F0B05784C}" srcOrd="5" destOrd="0" presId="urn:microsoft.com/office/officeart/2005/8/layout/list1"/>
    <dgm:cxn modelId="{B3F93446-1EFB-408E-A0D9-F3EB1C7C9B6E}" type="presParOf" srcId="{4ABD5EA9-3F18-422F-8B42-932F7A0CC45B}" destId="{7B9D4BB3-C1E7-4995-8411-AE6E5C428E3B}" srcOrd="6" destOrd="0" presId="urn:microsoft.com/office/officeart/2005/8/layout/list1"/>
    <dgm:cxn modelId="{EB9ED98B-6408-41F7-9F3C-D81EB03F5A55}" type="presParOf" srcId="{4ABD5EA9-3F18-422F-8B42-932F7A0CC45B}" destId="{560EDFAD-B165-4595-8752-D0C9D0D5873E}" srcOrd="7" destOrd="0" presId="urn:microsoft.com/office/officeart/2005/8/layout/list1"/>
    <dgm:cxn modelId="{2A7A87CE-B12B-49C4-AEDA-B20F36AED2C5}" type="presParOf" srcId="{4ABD5EA9-3F18-422F-8B42-932F7A0CC45B}" destId="{E6877CB9-DE4E-4860-A398-FF0B041E74B7}" srcOrd="8" destOrd="0" presId="urn:microsoft.com/office/officeart/2005/8/layout/list1"/>
    <dgm:cxn modelId="{545B5F13-E08A-4D12-B978-2DF607A9C0CE}" type="presParOf" srcId="{E6877CB9-DE4E-4860-A398-FF0B041E74B7}" destId="{92FCACA7-3DEA-4AAE-A2C4-33B2138EC0D9}" srcOrd="0" destOrd="0" presId="urn:microsoft.com/office/officeart/2005/8/layout/list1"/>
    <dgm:cxn modelId="{CD52DDFE-E392-43CD-A6A0-48BD4D9AAF2B}" type="presParOf" srcId="{E6877CB9-DE4E-4860-A398-FF0B041E74B7}" destId="{BD0A0B19-D535-4E28-A12D-7CAA166633F4}" srcOrd="1" destOrd="0" presId="urn:microsoft.com/office/officeart/2005/8/layout/list1"/>
    <dgm:cxn modelId="{B28AEBD0-883C-4914-A6F9-2B3859A475B0}" type="presParOf" srcId="{4ABD5EA9-3F18-422F-8B42-932F7A0CC45B}" destId="{47525A5F-C6FD-4061-933D-2FF6E3F4BA9D}" srcOrd="9" destOrd="0" presId="urn:microsoft.com/office/officeart/2005/8/layout/list1"/>
    <dgm:cxn modelId="{EC080F4C-59B9-4334-8CAB-35B2C41A4C76}" type="presParOf" srcId="{4ABD5EA9-3F18-422F-8B42-932F7A0CC45B}" destId="{71D5FFED-906D-4594-86D5-39E77DBFBA75}" srcOrd="10" destOrd="0" presId="urn:microsoft.com/office/officeart/2005/8/layout/list1"/>
    <dgm:cxn modelId="{05D5D78E-E58B-4373-AE8C-007D1CA390AD}" type="presParOf" srcId="{4ABD5EA9-3F18-422F-8B42-932F7A0CC45B}" destId="{0058F85B-3604-464C-9D64-DB0D83B02778}" srcOrd="11" destOrd="0" presId="urn:microsoft.com/office/officeart/2005/8/layout/list1"/>
    <dgm:cxn modelId="{95DDA2EA-90AC-46C7-96F3-44EFACCE644F}" type="presParOf" srcId="{4ABD5EA9-3F18-422F-8B42-932F7A0CC45B}" destId="{9CE6B722-1F51-4887-89DF-E382E5AE3195}" srcOrd="12" destOrd="0" presId="urn:microsoft.com/office/officeart/2005/8/layout/list1"/>
    <dgm:cxn modelId="{AD3A0E97-1741-4D6F-9E62-9C6BA2026134}" type="presParOf" srcId="{9CE6B722-1F51-4887-89DF-E382E5AE3195}" destId="{A43B879A-3106-4183-ACD6-640A1139D3C2}" srcOrd="0" destOrd="0" presId="urn:microsoft.com/office/officeart/2005/8/layout/list1"/>
    <dgm:cxn modelId="{413A37C3-D015-4B0E-8958-DA0B618F5C50}" type="presParOf" srcId="{9CE6B722-1F51-4887-89DF-E382E5AE3195}" destId="{B67B02F3-9544-441D-949D-116D18C4EA41}" srcOrd="1" destOrd="0" presId="urn:microsoft.com/office/officeart/2005/8/layout/list1"/>
    <dgm:cxn modelId="{F7B65CFA-B3AB-4DA9-AC53-A8E636CC1219}" type="presParOf" srcId="{4ABD5EA9-3F18-422F-8B42-932F7A0CC45B}" destId="{B12D92D7-6B30-4F97-AB0C-053AFB658C8F}" srcOrd="13" destOrd="0" presId="urn:microsoft.com/office/officeart/2005/8/layout/list1"/>
    <dgm:cxn modelId="{B0C42543-58C3-42FD-9ADC-FA00F57AB088}" type="presParOf" srcId="{4ABD5EA9-3F18-422F-8B42-932F7A0CC45B}" destId="{32991BD9-0173-427D-BA06-5B8733B72F56}" srcOrd="14" destOrd="0" presId="urn:microsoft.com/office/officeart/2005/8/layout/list1"/>
    <dgm:cxn modelId="{4C18B531-23B2-4DC0-95C6-B25B7C33B9B2}" type="presParOf" srcId="{4ABD5EA9-3F18-422F-8B42-932F7A0CC45B}" destId="{6B875A3E-2061-470E-AEA9-0AB7C5582914}" srcOrd="15" destOrd="0" presId="urn:microsoft.com/office/officeart/2005/8/layout/list1"/>
    <dgm:cxn modelId="{E1D22F86-1B34-40CB-B233-C7E231CCDE12}" type="presParOf" srcId="{4ABD5EA9-3F18-422F-8B42-932F7A0CC45B}" destId="{F0C31393-86DF-481D-87E6-6D9D4C0B9D58}" srcOrd="16" destOrd="0" presId="urn:microsoft.com/office/officeart/2005/8/layout/list1"/>
    <dgm:cxn modelId="{9BA0E496-D87D-4F6E-8C81-C9EEAF434A2E}" type="presParOf" srcId="{F0C31393-86DF-481D-87E6-6D9D4C0B9D58}" destId="{87422078-63CB-40F9-AFD5-522F7D5D86F3}" srcOrd="0" destOrd="0" presId="urn:microsoft.com/office/officeart/2005/8/layout/list1"/>
    <dgm:cxn modelId="{909B695F-E006-4CB9-A4EE-985003AB6915}" type="presParOf" srcId="{F0C31393-86DF-481D-87E6-6D9D4C0B9D58}" destId="{BA87C314-4CC9-4861-A6FD-4128E4A682BB}" srcOrd="1" destOrd="0" presId="urn:microsoft.com/office/officeart/2005/8/layout/list1"/>
    <dgm:cxn modelId="{8B94CCE4-B8FC-45D7-80BD-7AD21E01E1E1}" type="presParOf" srcId="{4ABD5EA9-3F18-422F-8B42-932F7A0CC45B}" destId="{A857DA36-2E6C-4F3C-93F2-0C82C3CBABBC}" srcOrd="17" destOrd="0" presId="urn:microsoft.com/office/officeart/2005/8/layout/list1"/>
    <dgm:cxn modelId="{D1233CC9-8816-4BCD-953D-06798CE4B073}" type="presParOf" srcId="{4ABD5EA9-3F18-422F-8B42-932F7A0CC45B}" destId="{7FC298B4-3A9F-4AF0-B168-10C94BFEC221}" srcOrd="18"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6049115F-26BD-4241-AE5A-8082674AA7A2}"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en-US"/>
        </a:p>
      </dgm:t>
    </dgm:pt>
    <dgm:pt modelId="{3195FDAD-7F13-4BCB-A368-550FC4921A0C}">
      <dgm:prSet phldrT="[Text]" custT="1"/>
      <dgm:spPr/>
      <dgm:t>
        <a:bodyPr/>
        <a:lstStyle/>
        <a:p>
          <a:r>
            <a:rPr lang="vi-VN" sz="2000" dirty="0" smtClean="0"/>
            <a:t>LLSX quyết định QHSX</a:t>
          </a:r>
          <a:endParaRPr lang="en-US" sz="2000" dirty="0"/>
        </a:p>
      </dgm:t>
    </dgm:pt>
    <dgm:pt modelId="{B4830072-3DA5-4E84-83CD-2307BDE78075}" type="parTrans" cxnId="{C3994689-651C-425A-8352-21FC834312E7}">
      <dgm:prSet/>
      <dgm:spPr/>
      <dgm:t>
        <a:bodyPr/>
        <a:lstStyle/>
        <a:p>
          <a:endParaRPr lang="en-US"/>
        </a:p>
      </dgm:t>
    </dgm:pt>
    <dgm:pt modelId="{91933441-999E-4F75-B9A7-67C4DD27C447}" type="sibTrans" cxnId="{C3994689-651C-425A-8352-21FC834312E7}">
      <dgm:prSet/>
      <dgm:spPr/>
      <dgm:t>
        <a:bodyPr/>
        <a:lstStyle/>
        <a:p>
          <a:endParaRPr lang="en-US"/>
        </a:p>
      </dgm:t>
    </dgm:pt>
    <dgm:pt modelId="{01D0FE97-08B9-4953-BF90-436C50595B7A}">
      <dgm:prSet phldrT="[Text]" custT="1"/>
      <dgm:spPr/>
      <dgm:t>
        <a:bodyPr/>
        <a:lstStyle/>
        <a:p>
          <a:r>
            <a:rPr lang="vi-VN" sz="2000" dirty="0" smtClean="0"/>
            <a:t>LLSX như thế nào thì có QHSX tương ứng</a:t>
          </a:r>
          <a:endParaRPr lang="en-US" sz="2000" dirty="0"/>
        </a:p>
      </dgm:t>
    </dgm:pt>
    <dgm:pt modelId="{34995F3C-0CDA-4BAF-98A0-2F0152109E83}" type="parTrans" cxnId="{49192E61-34D3-4DE7-B15C-6059652F22AC}">
      <dgm:prSet/>
      <dgm:spPr/>
      <dgm:t>
        <a:bodyPr/>
        <a:lstStyle/>
        <a:p>
          <a:endParaRPr lang="en-US"/>
        </a:p>
      </dgm:t>
    </dgm:pt>
    <dgm:pt modelId="{9A628ED4-738B-48B1-8017-C3F52B26E173}" type="sibTrans" cxnId="{49192E61-34D3-4DE7-B15C-6059652F22AC}">
      <dgm:prSet/>
      <dgm:spPr/>
      <dgm:t>
        <a:bodyPr/>
        <a:lstStyle/>
        <a:p>
          <a:endParaRPr lang="en-US"/>
        </a:p>
      </dgm:t>
    </dgm:pt>
    <dgm:pt modelId="{CA27B1D6-8B6E-433D-BA83-9D224505A35A}">
      <dgm:prSet phldrT="[Text]" custT="1"/>
      <dgm:spPr/>
      <dgm:t>
        <a:bodyPr/>
        <a:lstStyle/>
        <a:p>
          <a:r>
            <a:rPr lang="vi-VN" sz="2000" dirty="0" smtClean="0"/>
            <a:t>LLSX phát triển đến mức độ náo đó, QHSX không còn phù hợp thì nó trở thành lực cản đối với LLSX</a:t>
          </a:r>
          <a:endParaRPr lang="en-US" sz="2000" dirty="0"/>
        </a:p>
      </dgm:t>
    </dgm:pt>
    <dgm:pt modelId="{D6A91CE5-1C47-480A-AB37-598C183D7476}" type="parTrans" cxnId="{8E6F567A-8B80-41B4-BE7A-34AD0149DBCA}">
      <dgm:prSet/>
      <dgm:spPr/>
      <dgm:t>
        <a:bodyPr/>
        <a:lstStyle/>
        <a:p>
          <a:endParaRPr lang="en-US"/>
        </a:p>
      </dgm:t>
    </dgm:pt>
    <dgm:pt modelId="{D3693CD9-C5C8-449B-86AE-3D806363BD80}" type="sibTrans" cxnId="{8E6F567A-8B80-41B4-BE7A-34AD0149DBCA}">
      <dgm:prSet/>
      <dgm:spPr/>
      <dgm:t>
        <a:bodyPr/>
        <a:lstStyle/>
        <a:p>
          <a:endParaRPr lang="en-US"/>
        </a:p>
      </dgm:t>
    </dgm:pt>
    <dgm:pt modelId="{052C2F94-2EAB-4EBB-AB85-86AE712B08F8}">
      <dgm:prSet phldrT="[Text]" custT="1"/>
      <dgm:spPr/>
      <dgm:t>
        <a:bodyPr/>
        <a:lstStyle/>
        <a:p>
          <a:r>
            <a:rPr lang="vi-VN" sz="2000" dirty="0" smtClean="0"/>
            <a:t>QHSX tác động trở lại LLSX</a:t>
          </a:r>
          <a:endParaRPr lang="en-US" sz="2000" dirty="0"/>
        </a:p>
      </dgm:t>
    </dgm:pt>
    <dgm:pt modelId="{63A07170-754A-46CC-AD24-DEA4EFE4122F}" type="parTrans" cxnId="{66548184-B36C-4681-98FB-A5034E2499CA}">
      <dgm:prSet/>
      <dgm:spPr/>
      <dgm:t>
        <a:bodyPr/>
        <a:lstStyle/>
        <a:p>
          <a:endParaRPr lang="en-US"/>
        </a:p>
      </dgm:t>
    </dgm:pt>
    <dgm:pt modelId="{D23E75DE-03E1-4AEA-A5DB-16D2BDE1E7EC}" type="sibTrans" cxnId="{66548184-B36C-4681-98FB-A5034E2499CA}">
      <dgm:prSet/>
      <dgm:spPr/>
      <dgm:t>
        <a:bodyPr/>
        <a:lstStyle/>
        <a:p>
          <a:endParaRPr lang="en-US"/>
        </a:p>
      </dgm:t>
    </dgm:pt>
    <dgm:pt modelId="{0F30EB3D-B674-4EEE-B3BB-501FC40B9967}">
      <dgm:prSet phldrT="[Text]" custT="1"/>
      <dgm:spPr/>
      <dgm:t>
        <a:bodyPr/>
        <a:lstStyle/>
        <a:p>
          <a:r>
            <a:rPr lang="vi-VN" sz="2000" dirty="0" smtClean="0">
              <a:solidFill>
                <a:srgbClr val="FF0000"/>
              </a:solidFill>
            </a:rPr>
            <a:t>Nếu phù hợp với LLSX</a:t>
          </a:r>
          <a:r>
            <a:rPr lang="vi-VN" sz="2000" dirty="0" smtClean="0">
              <a:solidFill>
                <a:srgbClr val="FF0000"/>
              </a:solidFill>
              <a:latin typeface="Arial" panose="020B0604020202020204" pitchFamily="34" charset="0"/>
              <a:cs typeface="Arial" panose="020B0604020202020204" pitchFamily="34" charset="0"/>
            </a:rPr>
            <a:t>→ thúc đẩy LLSX  phát triển</a:t>
          </a:r>
          <a:endParaRPr lang="en-US" sz="2000" dirty="0">
            <a:solidFill>
              <a:srgbClr val="FF0000"/>
            </a:solidFill>
          </a:endParaRPr>
        </a:p>
      </dgm:t>
    </dgm:pt>
    <dgm:pt modelId="{96B15D41-9F95-43DB-8DA3-2971621B346C}" type="parTrans" cxnId="{91B3C8FC-D015-43C0-BD09-6411B60B251F}">
      <dgm:prSet/>
      <dgm:spPr/>
      <dgm:t>
        <a:bodyPr/>
        <a:lstStyle/>
        <a:p>
          <a:endParaRPr lang="en-US"/>
        </a:p>
      </dgm:t>
    </dgm:pt>
    <dgm:pt modelId="{791E33C0-E943-430A-9AF6-E405C15517F8}" type="sibTrans" cxnId="{91B3C8FC-D015-43C0-BD09-6411B60B251F}">
      <dgm:prSet/>
      <dgm:spPr/>
      <dgm:t>
        <a:bodyPr/>
        <a:lstStyle/>
        <a:p>
          <a:endParaRPr lang="en-US"/>
        </a:p>
      </dgm:t>
    </dgm:pt>
    <dgm:pt modelId="{8ADA49EC-AAF8-4A88-8647-DB3B925806CB}">
      <dgm:prSet phldrT="[Text]" custT="1"/>
      <dgm:spPr/>
      <dgm:t>
        <a:bodyPr/>
        <a:lstStyle/>
        <a:p>
          <a:r>
            <a:rPr lang="vi-VN" sz="2000" dirty="0" smtClean="0">
              <a:solidFill>
                <a:srgbClr val="FF0000"/>
              </a:solidFill>
            </a:rPr>
            <a:t>Nấu không phù hợp với LLSX </a:t>
          </a:r>
          <a:r>
            <a:rPr lang="vi-VN" sz="2000" dirty="0" smtClean="0">
              <a:solidFill>
                <a:srgbClr val="FF0000"/>
              </a:solidFill>
              <a:latin typeface="Arial" panose="020B0604020202020204" pitchFamily="34" charset="0"/>
              <a:cs typeface="Arial" panose="020B0604020202020204" pitchFamily="34" charset="0"/>
            </a:rPr>
            <a:t>→ kìm hãm sự phát triển của LLSX</a:t>
          </a:r>
          <a:endParaRPr lang="en-US" sz="2000" dirty="0">
            <a:solidFill>
              <a:srgbClr val="FF0000"/>
            </a:solidFill>
          </a:endParaRPr>
        </a:p>
      </dgm:t>
    </dgm:pt>
    <dgm:pt modelId="{2BCE141F-892A-454C-869C-F53CD9D983F5}" type="parTrans" cxnId="{5E3964E5-64E2-45D5-B1DC-1C40E48A4221}">
      <dgm:prSet/>
      <dgm:spPr/>
      <dgm:t>
        <a:bodyPr/>
        <a:lstStyle/>
        <a:p>
          <a:endParaRPr lang="en-US"/>
        </a:p>
      </dgm:t>
    </dgm:pt>
    <dgm:pt modelId="{44004CFF-5399-4C20-9251-3D309C63395D}" type="sibTrans" cxnId="{5E3964E5-64E2-45D5-B1DC-1C40E48A4221}">
      <dgm:prSet/>
      <dgm:spPr/>
      <dgm:t>
        <a:bodyPr/>
        <a:lstStyle/>
        <a:p>
          <a:endParaRPr lang="en-US"/>
        </a:p>
      </dgm:t>
    </dgm:pt>
    <dgm:pt modelId="{2471E94C-CEF0-4AAF-A75A-4B55FAE39A16}">
      <dgm:prSet phldrT="[Text]" custT="1"/>
      <dgm:spPr/>
      <dgm:t>
        <a:bodyPr/>
        <a:lstStyle/>
        <a:p>
          <a:r>
            <a:rPr lang="vi-VN" sz="2000" dirty="0" smtClean="0"/>
            <a:t>LLSX và QHSX gắn bó hữu cơ với nhau</a:t>
          </a:r>
          <a:endParaRPr lang="en-US" sz="2000" dirty="0"/>
        </a:p>
      </dgm:t>
    </dgm:pt>
    <dgm:pt modelId="{76FD4268-2739-46D5-B2F3-419D1A0B12C3}" type="parTrans" cxnId="{E07A28E3-514F-4A19-9E5D-B16B11CCCEF8}">
      <dgm:prSet/>
      <dgm:spPr/>
      <dgm:t>
        <a:bodyPr/>
        <a:lstStyle/>
        <a:p>
          <a:endParaRPr lang="en-US"/>
        </a:p>
      </dgm:t>
    </dgm:pt>
    <dgm:pt modelId="{66B15646-39E6-4F5B-A830-6BB87BBBD927}" type="sibTrans" cxnId="{E07A28E3-514F-4A19-9E5D-B16B11CCCEF8}">
      <dgm:prSet/>
      <dgm:spPr/>
      <dgm:t>
        <a:bodyPr/>
        <a:lstStyle/>
        <a:p>
          <a:endParaRPr lang="en-US"/>
        </a:p>
      </dgm:t>
    </dgm:pt>
    <dgm:pt modelId="{23BB256F-39E0-49A4-A568-26A6A951D6EF}" type="pres">
      <dgm:prSet presAssocID="{6049115F-26BD-4241-AE5A-8082674AA7A2}" presName="diagram" presStyleCnt="0">
        <dgm:presLayoutVars>
          <dgm:chPref val="1"/>
          <dgm:dir/>
          <dgm:animOne val="branch"/>
          <dgm:animLvl val="lvl"/>
          <dgm:resizeHandles/>
        </dgm:presLayoutVars>
      </dgm:prSet>
      <dgm:spPr/>
      <dgm:t>
        <a:bodyPr/>
        <a:lstStyle/>
        <a:p>
          <a:endParaRPr lang="en-US"/>
        </a:p>
      </dgm:t>
    </dgm:pt>
    <dgm:pt modelId="{EBABBD41-8A46-4E1A-AB68-FCB30CC8DA05}" type="pres">
      <dgm:prSet presAssocID="{3195FDAD-7F13-4BCB-A368-550FC4921A0C}" presName="root" presStyleCnt="0"/>
      <dgm:spPr/>
    </dgm:pt>
    <dgm:pt modelId="{AF525514-E1FA-461D-8BA0-9BD17CB82571}" type="pres">
      <dgm:prSet presAssocID="{3195FDAD-7F13-4BCB-A368-550FC4921A0C}" presName="rootComposite" presStyleCnt="0"/>
      <dgm:spPr/>
    </dgm:pt>
    <dgm:pt modelId="{EDD17074-54B4-492C-A965-E84E54F97402}" type="pres">
      <dgm:prSet presAssocID="{3195FDAD-7F13-4BCB-A368-550FC4921A0C}" presName="rootText" presStyleLbl="node1" presStyleIdx="0" presStyleCnt="2"/>
      <dgm:spPr/>
      <dgm:t>
        <a:bodyPr/>
        <a:lstStyle/>
        <a:p>
          <a:endParaRPr lang="en-US"/>
        </a:p>
      </dgm:t>
    </dgm:pt>
    <dgm:pt modelId="{914D4EC8-0E77-4DCE-8296-0E12F51C70F7}" type="pres">
      <dgm:prSet presAssocID="{3195FDAD-7F13-4BCB-A368-550FC4921A0C}" presName="rootConnector" presStyleLbl="node1" presStyleIdx="0" presStyleCnt="2"/>
      <dgm:spPr/>
      <dgm:t>
        <a:bodyPr/>
        <a:lstStyle/>
        <a:p>
          <a:endParaRPr lang="en-US"/>
        </a:p>
      </dgm:t>
    </dgm:pt>
    <dgm:pt modelId="{4EED2E28-190A-4D31-A2EC-4B99338A5646}" type="pres">
      <dgm:prSet presAssocID="{3195FDAD-7F13-4BCB-A368-550FC4921A0C}" presName="childShape" presStyleCnt="0"/>
      <dgm:spPr/>
    </dgm:pt>
    <dgm:pt modelId="{1379F78D-28F7-4B40-BCBC-5A6C1C136187}" type="pres">
      <dgm:prSet presAssocID="{76FD4268-2739-46D5-B2F3-419D1A0B12C3}" presName="Name13" presStyleLbl="parChTrans1D2" presStyleIdx="0" presStyleCnt="5"/>
      <dgm:spPr/>
      <dgm:t>
        <a:bodyPr/>
        <a:lstStyle/>
        <a:p>
          <a:endParaRPr lang="en-US"/>
        </a:p>
      </dgm:t>
    </dgm:pt>
    <dgm:pt modelId="{08B979C0-9E14-4E7B-8C41-C3DBA0F4A50A}" type="pres">
      <dgm:prSet presAssocID="{2471E94C-CEF0-4AAF-A75A-4B55FAE39A16}" presName="childText" presStyleLbl="bgAcc1" presStyleIdx="0" presStyleCnt="5" custScaleX="163592">
        <dgm:presLayoutVars>
          <dgm:bulletEnabled val="1"/>
        </dgm:presLayoutVars>
      </dgm:prSet>
      <dgm:spPr/>
      <dgm:t>
        <a:bodyPr/>
        <a:lstStyle/>
        <a:p>
          <a:endParaRPr lang="en-US"/>
        </a:p>
      </dgm:t>
    </dgm:pt>
    <dgm:pt modelId="{E05E6A8A-C189-4F47-8009-287DE3A6CA4A}" type="pres">
      <dgm:prSet presAssocID="{34995F3C-0CDA-4BAF-98A0-2F0152109E83}" presName="Name13" presStyleLbl="parChTrans1D2" presStyleIdx="1" presStyleCnt="5"/>
      <dgm:spPr/>
      <dgm:t>
        <a:bodyPr/>
        <a:lstStyle/>
        <a:p>
          <a:endParaRPr lang="en-US"/>
        </a:p>
      </dgm:t>
    </dgm:pt>
    <dgm:pt modelId="{E86403A3-9296-4985-8A11-16571561544D}" type="pres">
      <dgm:prSet presAssocID="{01D0FE97-08B9-4953-BF90-436C50595B7A}" presName="childText" presStyleLbl="bgAcc1" presStyleIdx="1" presStyleCnt="5" custScaleX="181131">
        <dgm:presLayoutVars>
          <dgm:bulletEnabled val="1"/>
        </dgm:presLayoutVars>
      </dgm:prSet>
      <dgm:spPr/>
      <dgm:t>
        <a:bodyPr/>
        <a:lstStyle/>
        <a:p>
          <a:endParaRPr lang="en-US"/>
        </a:p>
      </dgm:t>
    </dgm:pt>
    <dgm:pt modelId="{A34206D8-BFA6-4267-BA74-EDAE53FF1F10}" type="pres">
      <dgm:prSet presAssocID="{D6A91CE5-1C47-480A-AB37-598C183D7476}" presName="Name13" presStyleLbl="parChTrans1D2" presStyleIdx="2" presStyleCnt="5"/>
      <dgm:spPr/>
      <dgm:t>
        <a:bodyPr/>
        <a:lstStyle/>
        <a:p>
          <a:endParaRPr lang="en-US"/>
        </a:p>
      </dgm:t>
    </dgm:pt>
    <dgm:pt modelId="{C45CE722-C1D0-48A0-AA4C-FB4DBA2DF20A}" type="pres">
      <dgm:prSet presAssocID="{CA27B1D6-8B6E-433D-BA83-9D224505A35A}" presName="childText" presStyleLbl="bgAcc1" presStyleIdx="2" presStyleCnt="5" custScaleX="342110">
        <dgm:presLayoutVars>
          <dgm:bulletEnabled val="1"/>
        </dgm:presLayoutVars>
      </dgm:prSet>
      <dgm:spPr/>
      <dgm:t>
        <a:bodyPr/>
        <a:lstStyle/>
        <a:p>
          <a:endParaRPr lang="en-US"/>
        </a:p>
      </dgm:t>
    </dgm:pt>
    <dgm:pt modelId="{EA15FBF5-3DB4-4B05-B3F0-705D3DDEE543}" type="pres">
      <dgm:prSet presAssocID="{052C2F94-2EAB-4EBB-AB85-86AE712B08F8}" presName="root" presStyleCnt="0"/>
      <dgm:spPr/>
    </dgm:pt>
    <dgm:pt modelId="{45BE1F38-BFE9-4E61-A038-64728FB4CBDA}" type="pres">
      <dgm:prSet presAssocID="{052C2F94-2EAB-4EBB-AB85-86AE712B08F8}" presName="rootComposite" presStyleCnt="0"/>
      <dgm:spPr/>
    </dgm:pt>
    <dgm:pt modelId="{84458821-5C6B-4BF9-9183-024CFD13B0C9}" type="pres">
      <dgm:prSet presAssocID="{052C2F94-2EAB-4EBB-AB85-86AE712B08F8}" presName="rootText" presStyleLbl="node1" presStyleIdx="1" presStyleCnt="2"/>
      <dgm:spPr/>
      <dgm:t>
        <a:bodyPr/>
        <a:lstStyle/>
        <a:p>
          <a:endParaRPr lang="en-US"/>
        </a:p>
      </dgm:t>
    </dgm:pt>
    <dgm:pt modelId="{33CEAC4D-4651-4F56-9C64-88102AC1AEFE}" type="pres">
      <dgm:prSet presAssocID="{052C2F94-2EAB-4EBB-AB85-86AE712B08F8}" presName="rootConnector" presStyleLbl="node1" presStyleIdx="1" presStyleCnt="2"/>
      <dgm:spPr/>
      <dgm:t>
        <a:bodyPr/>
        <a:lstStyle/>
        <a:p>
          <a:endParaRPr lang="en-US"/>
        </a:p>
      </dgm:t>
    </dgm:pt>
    <dgm:pt modelId="{82596A70-0614-42B0-9D42-84C22154D743}" type="pres">
      <dgm:prSet presAssocID="{052C2F94-2EAB-4EBB-AB85-86AE712B08F8}" presName="childShape" presStyleCnt="0"/>
      <dgm:spPr/>
    </dgm:pt>
    <dgm:pt modelId="{4AE3AB0B-887C-45A3-8C22-CC777859E471}" type="pres">
      <dgm:prSet presAssocID="{96B15D41-9F95-43DB-8DA3-2971621B346C}" presName="Name13" presStyleLbl="parChTrans1D2" presStyleIdx="3" presStyleCnt="5"/>
      <dgm:spPr/>
      <dgm:t>
        <a:bodyPr/>
        <a:lstStyle/>
        <a:p>
          <a:endParaRPr lang="en-US"/>
        </a:p>
      </dgm:t>
    </dgm:pt>
    <dgm:pt modelId="{CA6124A3-4857-4F46-B073-83D5B5CC9E07}" type="pres">
      <dgm:prSet presAssocID="{0F30EB3D-B674-4EEE-B3BB-501FC40B9967}" presName="childText" presStyleLbl="bgAcc1" presStyleIdx="3" presStyleCnt="5" custScaleX="185455">
        <dgm:presLayoutVars>
          <dgm:bulletEnabled val="1"/>
        </dgm:presLayoutVars>
      </dgm:prSet>
      <dgm:spPr/>
      <dgm:t>
        <a:bodyPr/>
        <a:lstStyle/>
        <a:p>
          <a:endParaRPr lang="en-US"/>
        </a:p>
      </dgm:t>
    </dgm:pt>
    <dgm:pt modelId="{BE58A7D1-33C9-4631-B9F5-51E806F1385F}" type="pres">
      <dgm:prSet presAssocID="{2BCE141F-892A-454C-869C-F53CD9D983F5}" presName="Name13" presStyleLbl="parChTrans1D2" presStyleIdx="4" presStyleCnt="5"/>
      <dgm:spPr/>
      <dgm:t>
        <a:bodyPr/>
        <a:lstStyle/>
        <a:p>
          <a:endParaRPr lang="en-US"/>
        </a:p>
      </dgm:t>
    </dgm:pt>
    <dgm:pt modelId="{194A08A9-2A14-45E3-B539-CE2D6B76E735}" type="pres">
      <dgm:prSet presAssocID="{8ADA49EC-AAF8-4A88-8647-DB3B925806CB}" presName="childText" presStyleLbl="bgAcc1" presStyleIdx="4" presStyleCnt="5" custScaleX="207751">
        <dgm:presLayoutVars>
          <dgm:bulletEnabled val="1"/>
        </dgm:presLayoutVars>
      </dgm:prSet>
      <dgm:spPr/>
      <dgm:t>
        <a:bodyPr/>
        <a:lstStyle/>
        <a:p>
          <a:endParaRPr lang="en-US"/>
        </a:p>
      </dgm:t>
    </dgm:pt>
  </dgm:ptLst>
  <dgm:cxnLst>
    <dgm:cxn modelId="{EADBC93E-8E49-4305-B188-296BE2C15C96}" type="presOf" srcId="{2471E94C-CEF0-4AAF-A75A-4B55FAE39A16}" destId="{08B979C0-9E14-4E7B-8C41-C3DBA0F4A50A}" srcOrd="0" destOrd="0" presId="urn:microsoft.com/office/officeart/2005/8/layout/hierarchy3"/>
    <dgm:cxn modelId="{C3994689-651C-425A-8352-21FC834312E7}" srcId="{6049115F-26BD-4241-AE5A-8082674AA7A2}" destId="{3195FDAD-7F13-4BCB-A368-550FC4921A0C}" srcOrd="0" destOrd="0" parTransId="{B4830072-3DA5-4E84-83CD-2307BDE78075}" sibTransId="{91933441-999E-4F75-B9A7-67C4DD27C447}"/>
    <dgm:cxn modelId="{6DD7B136-FED9-484F-9010-9CE72F7420F1}" type="presOf" srcId="{6049115F-26BD-4241-AE5A-8082674AA7A2}" destId="{23BB256F-39E0-49A4-A568-26A6A951D6EF}" srcOrd="0" destOrd="0" presId="urn:microsoft.com/office/officeart/2005/8/layout/hierarchy3"/>
    <dgm:cxn modelId="{050E57C2-2B0B-487C-8C91-35E40F378A9D}" type="presOf" srcId="{052C2F94-2EAB-4EBB-AB85-86AE712B08F8}" destId="{33CEAC4D-4651-4F56-9C64-88102AC1AEFE}" srcOrd="1" destOrd="0" presId="urn:microsoft.com/office/officeart/2005/8/layout/hierarchy3"/>
    <dgm:cxn modelId="{249C0096-91C8-47CD-A59A-1049991C2CA0}" type="presOf" srcId="{052C2F94-2EAB-4EBB-AB85-86AE712B08F8}" destId="{84458821-5C6B-4BF9-9183-024CFD13B0C9}" srcOrd="0" destOrd="0" presId="urn:microsoft.com/office/officeart/2005/8/layout/hierarchy3"/>
    <dgm:cxn modelId="{E273BD53-0622-40BD-A8CE-A151B1E4455A}" type="presOf" srcId="{34995F3C-0CDA-4BAF-98A0-2F0152109E83}" destId="{E05E6A8A-C189-4F47-8009-287DE3A6CA4A}" srcOrd="0" destOrd="0" presId="urn:microsoft.com/office/officeart/2005/8/layout/hierarchy3"/>
    <dgm:cxn modelId="{48B59C55-0D5B-4477-A4C0-87FD104CFAA9}" type="presOf" srcId="{2BCE141F-892A-454C-869C-F53CD9D983F5}" destId="{BE58A7D1-33C9-4631-B9F5-51E806F1385F}" srcOrd="0" destOrd="0" presId="urn:microsoft.com/office/officeart/2005/8/layout/hierarchy3"/>
    <dgm:cxn modelId="{73E8C206-4386-435E-A62E-4681A4C2B98B}" type="presOf" srcId="{0F30EB3D-B674-4EEE-B3BB-501FC40B9967}" destId="{CA6124A3-4857-4F46-B073-83D5B5CC9E07}" srcOrd="0" destOrd="0" presId="urn:microsoft.com/office/officeart/2005/8/layout/hierarchy3"/>
    <dgm:cxn modelId="{8E6F567A-8B80-41B4-BE7A-34AD0149DBCA}" srcId="{3195FDAD-7F13-4BCB-A368-550FC4921A0C}" destId="{CA27B1D6-8B6E-433D-BA83-9D224505A35A}" srcOrd="2" destOrd="0" parTransId="{D6A91CE5-1C47-480A-AB37-598C183D7476}" sibTransId="{D3693CD9-C5C8-449B-86AE-3D806363BD80}"/>
    <dgm:cxn modelId="{80CC2543-69AD-46CB-A9E3-8815033E61E0}" type="presOf" srcId="{8ADA49EC-AAF8-4A88-8647-DB3B925806CB}" destId="{194A08A9-2A14-45E3-B539-CE2D6B76E735}" srcOrd="0" destOrd="0" presId="urn:microsoft.com/office/officeart/2005/8/layout/hierarchy3"/>
    <dgm:cxn modelId="{377D8F34-5D22-4DC5-843C-86E62B13310E}" type="presOf" srcId="{3195FDAD-7F13-4BCB-A368-550FC4921A0C}" destId="{EDD17074-54B4-492C-A965-E84E54F97402}" srcOrd="0" destOrd="0" presId="urn:microsoft.com/office/officeart/2005/8/layout/hierarchy3"/>
    <dgm:cxn modelId="{E07A28E3-514F-4A19-9E5D-B16B11CCCEF8}" srcId="{3195FDAD-7F13-4BCB-A368-550FC4921A0C}" destId="{2471E94C-CEF0-4AAF-A75A-4B55FAE39A16}" srcOrd="0" destOrd="0" parTransId="{76FD4268-2739-46D5-B2F3-419D1A0B12C3}" sibTransId="{66B15646-39E6-4F5B-A830-6BB87BBBD927}"/>
    <dgm:cxn modelId="{91B3C8FC-D015-43C0-BD09-6411B60B251F}" srcId="{052C2F94-2EAB-4EBB-AB85-86AE712B08F8}" destId="{0F30EB3D-B674-4EEE-B3BB-501FC40B9967}" srcOrd="0" destOrd="0" parTransId="{96B15D41-9F95-43DB-8DA3-2971621B346C}" sibTransId="{791E33C0-E943-430A-9AF6-E405C15517F8}"/>
    <dgm:cxn modelId="{A57E14B1-2250-4FE2-9125-DBC25C3A977D}" type="presOf" srcId="{CA27B1D6-8B6E-433D-BA83-9D224505A35A}" destId="{C45CE722-C1D0-48A0-AA4C-FB4DBA2DF20A}" srcOrd="0" destOrd="0" presId="urn:microsoft.com/office/officeart/2005/8/layout/hierarchy3"/>
    <dgm:cxn modelId="{5DB9D65F-E8D7-47A5-95C1-7DDAC9887E53}" type="presOf" srcId="{3195FDAD-7F13-4BCB-A368-550FC4921A0C}" destId="{914D4EC8-0E77-4DCE-8296-0E12F51C70F7}" srcOrd="1" destOrd="0" presId="urn:microsoft.com/office/officeart/2005/8/layout/hierarchy3"/>
    <dgm:cxn modelId="{13395FE8-13FD-4BC9-81AE-570AF4672122}" type="presOf" srcId="{D6A91CE5-1C47-480A-AB37-598C183D7476}" destId="{A34206D8-BFA6-4267-BA74-EDAE53FF1F10}" srcOrd="0" destOrd="0" presId="urn:microsoft.com/office/officeart/2005/8/layout/hierarchy3"/>
    <dgm:cxn modelId="{66548184-B36C-4681-98FB-A5034E2499CA}" srcId="{6049115F-26BD-4241-AE5A-8082674AA7A2}" destId="{052C2F94-2EAB-4EBB-AB85-86AE712B08F8}" srcOrd="1" destOrd="0" parTransId="{63A07170-754A-46CC-AD24-DEA4EFE4122F}" sibTransId="{D23E75DE-03E1-4AEA-A5DB-16D2BDE1E7EC}"/>
    <dgm:cxn modelId="{239CF01B-EFC6-453E-BFA7-1870E5B5CFEB}" type="presOf" srcId="{96B15D41-9F95-43DB-8DA3-2971621B346C}" destId="{4AE3AB0B-887C-45A3-8C22-CC777859E471}" srcOrd="0" destOrd="0" presId="urn:microsoft.com/office/officeart/2005/8/layout/hierarchy3"/>
    <dgm:cxn modelId="{49192E61-34D3-4DE7-B15C-6059652F22AC}" srcId="{3195FDAD-7F13-4BCB-A368-550FC4921A0C}" destId="{01D0FE97-08B9-4953-BF90-436C50595B7A}" srcOrd="1" destOrd="0" parTransId="{34995F3C-0CDA-4BAF-98A0-2F0152109E83}" sibTransId="{9A628ED4-738B-48B1-8017-C3F52B26E173}"/>
    <dgm:cxn modelId="{30E6BDB7-A04B-4FEB-BFA9-53424E1EE3C3}" type="presOf" srcId="{76FD4268-2739-46D5-B2F3-419D1A0B12C3}" destId="{1379F78D-28F7-4B40-BCBC-5A6C1C136187}" srcOrd="0" destOrd="0" presId="urn:microsoft.com/office/officeart/2005/8/layout/hierarchy3"/>
    <dgm:cxn modelId="{AE71FCF5-40DB-4A84-8AA4-79BB48AA60DE}" type="presOf" srcId="{01D0FE97-08B9-4953-BF90-436C50595B7A}" destId="{E86403A3-9296-4985-8A11-16571561544D}" srcOrd="0" destOrd="0" presId="urn:microsoft.com/office/officeart/2005/8/layout/hierarchy3"/>
    <dgm:cxn modelId="{5E3964E5-64E2-45D5-B1DC-1C40E48A4221}" srcId="{052C2F94-2EAB-4EBB-AB85-86AE712B08F8}" destId="{8ADA49EC-AAF8-4A88-8647-DB3B925806CB}" srcOrd="1" destOrd="0" parTransId="{2BCE141F-892A-454C-869C-F53CD9D983F5}" sibTransId="{44004CFF-5399-4C20-9251-3D309C63395D}"/>
    <dgm:cxn modelId="{AA6AFB17-9DA4-41C3-A0FC-0678A326F8CE}" type="presParOf" srcId="{23BB256F-39E0-49A4-A568-26A6A951D6EF}" destId="{EBABBD41-8A46-4E1A-AB68-FCB30CC8DA05}" srcOrd="0" destOrd="0" presId="urn:microsoft.com/office/officeart/2005/8/layout/hierarchy3"/>
    <dgm:cxn modelId="{DAC5FB80-6FAD-4597-91E8-44EF31DCA816}" type="presParOf" srcId="{EBABBD41-8A46-4E1A-AB68-FCB30CC8DA05}" destId="{AF525514-E1FA-461D-8BA0-9BD17CB82571}" srcOrd="0" destOrd="0" presId="urn:microsoft.com/office/officeart/2005/8/layout/hierarchy3"/>
    <dgm:cxn modelId="{ED97B991-8F59-4AE3-BDBF-104377B2BA5A}" type="presParOf" srcId="{AF525514-E1FA-461D-8BA0-9BD17CB82571}" destId="{EDD17074-54B4-492C-A965-E84E54F97402}" srcOrd="0" destOrd="0" presId="urn:microsoft.com/office/officeart/2005/8/layout/hierarchy3"/>
    <dgm:cxn modelId="{0A5A5C6E-0F2C-4F68-8E02-B3FFB1EC17BA}" type="presParOf" srcId="{AF525514-E1FA-461D-8BA0-9BD17CB82571}" destId="{914D4EC8-0E77-4DCE-8296-0E12F51C70F7}" srcOrd="1" destOrd="0" presId="urn:microsoft.com/office/officeart/2005/8/layout/hierarchy3"/>
    <dgm:cxn modelId="{8BFCE034-B0FD-4B52-8198-102B9A6A4796}" type="presParOf" srcId="{EBABBD41-8A46-4E1A-AB68-FCB30CC8DA05}" destId="{4EED2E28-190A-4D31-A2EC-4B99338A5646}" srcOrd="1" destOrd="0" presId="urn:microsoft.com/office/officeart/2005/8/layout/hierarchy3"/>
    <dgm:cxn modelId="{C800B310-76AB-4563-ACB2-85FF72A2E4CE}" type="presParOf" srcId="{4EED2E28-190A-4D31-A2EC-4B99338A5646}" destId="{1379F78D-28F7-4B40-BCBC-5A6C1C136187}" srcOrd="0" destOrd="0" presId="urn:microsoft.com/office/officeart/2005/8/layout/hierarchy3"/>
    <dgm:cxn modelId="{9EAB3B45-39C9-464D-BFD8-759D7ACC11AE}" type="presParOf" srcId="{4EED2E28-190A-4D31-A2EC-4B99338A5646}" destId="{08B979C0-9E14-4E7B-8C41-C3DBA0F4A50A}" srcOrd="1" destOrd="0" presId="urn:microsoft.com/office/officeart/2005/8/layout/hierarchy3"/>
    <dgm:cxn modelId="{4A6D623E-40C8-4942-A9F7-B3B65E6A1277}" type="presParOf" srcId="{4EED2E28-190A-4D31-A2EC-4B99338A5646}" destId="{E05E6A8A-C189-4F47-8009-287DE3A6CA4A}" srcOrd="2" destOrd="0" presId="urn:microsoft.com/office/officeart/2005/8/layout/hierarchy3"/>
    <dgm:cxn modelId="{83E513F9-1FD6-4282-AE38-C1A7A615B29A}" type="presParOf" srcId="{4EED2E28-190A-4D31-A2EC-4B99338A5646}" destId="{E86403A3-9296-4985-8A11-16571561544D}" srcOrd="3" destOrd="0" presId="urn:microsoft.com/office/officeart/2005/8/layout/hierarchy3"/>
    <dgm:cxn modelId="{C10215D4-594A-47F7-AC00-174D20943ADC}" type="presParOf" srcId="{4EED2E28-190A-4D31-A2EC-4B99338A5646}" destId="{A34206D8-BFA6-4267-BA74-EDAE53FF1F10}" srcOrd="4" destOrd="0" presId="urn:microsoft.com/office/officeart/2005/8/layout/hierarchy3"/>
    <dgm:cxn modelId="{A8A32643-CAF4-45A6-BD63-5CC3620C1817}" type="presParOf" srcId="{4EED2E28-190A-4D31-A2EC-4B99338A5646}" destId="{C45CE722-C1D0-48A0-AA4C-FB4DBA2DF20A}" srcOrd="5" destOrd="0" presId="urn:microsoft.com/office/officeart/2005/8/layout/hierarchy3"/>
    <dgm:cxn modelId="{5B194B94-4043-4941-AABE-5B23BEFAA9A5}" type="presParOf" srcId="{23BB256F-39E0-49A4-A568-26A6A951D6EF}" destId="{EA15FBF5-3DB4-4B05-B3F0-705D3DDEE543}" srcOrd="1" destOrd="0" presId="urn:microsoft.com/office/officeart/2005/8/layout/hierarchy3"/>
    <dgm:cxn modelId="{DECB218B-626D-49FA-B204-787F8CB579D3}" type="presParOf" srcId="{EA15FBF5-3DB4-4B05-B3F0-705D3DDEE543}" destId="{45BE1F38-BFE9-4E61-A038-64728FB4CBDA}" srcOrd="0" destOrd="0" presId="urn:microsoft.com/office/officeart/2005/8/layout/hierarchy3"/>
    <dgm:cxn modelId="{FE74DDFE-6FE6-4207-B8A5-A57C30FCBA54}" type="presParOf" srcId="{45BE1F38-BFE9-4E61-A038-64728FB4CBDA}" destId="{84458821-5C6B-4BF9-9183-024CFD13B0C9}" srcOrd="0" destOrd="0" presId="urn:microsoft.com/office/officeart/2005/8/layout/hierarchy3"/>
    <dgm:cxn modelId="{02FD88C7-EA69-485D-88C9-890FC30DB198}" type="presParOf" srcId="{45BE1F38-BFE9-4E61-A038-64728FB4CBDA}" destId="{33CEAC4D-4651-4F56-9C64-88102AC1AEFE}" srcOrd="1" destOrd="0" presId="urn:microsoft.com/office/officeart/2005/8/layout/hierarchy3"/>
    <dgm:cxn modelId="{A136A9B4-3618-424E-BDD5-BEFFC5203B09}" type="presParOf" srcId="{EA15FBF5-3DB4-4B05-B3F0-705D3DDEE543}" destId="{82596A70-0614-42B0-9D42-84C22154D743}" srcOrd="1" destOrd="0" presId="urn:microsoft.com/office/officeart/2005/8/layout/hierarchy3"/>
    <dgm:cxn modelId="{14081BC0-80C1-4319-997D-6DADF1437CEB}" type="presParOf" srcId="{82596A70-0614-42B0-9D42-84C22154D743}" destId="{4AE3AB0B-887C-45A3-8C22-CC777859E471}" srcOrd="0" destOrd="0" presId="urn:microsoft.com/office/officeart/2005/8/layout/hierarchy3"/>
    <dgm:cxn modelId="{10A6DDCD-091D-479E-AEA2-8041B08ED34C}" type="presParOf" srcId="{82596A70-0614-42B0-9D42-84C22154D743}" destId="{CA6124A3-4857-4F46-B073-83D5B5CC9E07}" srcOrd="1" destOrd="0" presId="urn:microsoft.com/office/officeart/2005/8/layout/hierarchy3"/>
    <dgm:cxn modelId="{26EE864D-1CD9-4520-8974-F7BD03A85963}" type="presParOf" srcId="{82596A70-0614-42B0-9D42-84C22154D743}" destId="{BE58A7D1-33C9-4631-B9F5-51E806F1385F}" srcOrd="2" destOrd="0" presId="urn:microsoft.com/office/officeart/2005/8/layout/hierarchy3"/>
    <dgm:cxn modelId="{8084E073-0E9F-4CEE-8749-1493D8B6C31A}" type="presParOf" srcId="{82596A70-0614-42B0-9D42-84C22154D743}" destId="{194A08A9-2A14-45E3-B539-CE2D6B76E735}" srcOrd="3"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52C43C4D-1BFB-4F1F-A850-680EB1B83052}"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en-US"/>
        </a:p>
      </dgm:t>
    </dgm:pt>
    <dgm:pt modelId="{ED73BE36-53BF-47AF-A809-6C41BE660093}">
      <dgm:prSet phldrT="[Text]" custT="1"/>
      <dgm:spPr>
        <a:solidFill>
          <a:srgbClr val="002060"/>
        </a:solidFill>
      </dgm:spPr>
      <dgm:t>
        <a:bodyPr/>
        <a:lstStyle/>
        <a:p>
          <a:r>
            <a:rPr lang="en-US" sz="3200" b="1" dirty="0" err="1" smtClean="0">
              <a:solidFill>
                <a:srgbClr val="FFFF00"/>
              </a:solidFill>
            </a:rPr>
            <a:t>Hàng</a:t>
          </a:r>
          <a:r>
            <a:rPr lang="en-US" sz="3200" b="1" dirty="0" smtClean="0">
              <a:solidFill>
                <a:srgbClr val="FFFF00"/>
              </a:solidFill>
            </a:rPr>
            <a:t> </a:t>
          </a:r>
          <a:r>
            <a:rPr lang="en-US" sz="3200" b="1" dirty="0" err="1" smtClean="0">
              <a:solidFill>
                <a:srgbClr val="FFFF00"/>
              </a:solidFill>
            </a:rPr>
            <a:t>hóa</a:t>
          </a:r>
          <a:endParaRPr lang="en-US" sz="3200" b="1" dirty="0">
            <a:solidFill>
              <a:srgbClr val="FFFF00"/>
            </a:solidFill>
          </a:endParaRPr>
        </a:p>
      </dgm:t>
    </dgm:pt>
    <dgm:pt modelId="{BDF6FD20-48C6-4B97-A43F-EE81870B450D}" type="parTrans" cxnId="{AF5FAA97-84D6-49EF-9E85-B11ED682A638}">
      <dgm:prSet/>
      <dgm:spPr/>
      <dgm:t>
        <a:bodyPr/>
        <a:lstStyle/>
        <a:p>
          <a:endParaRPr lang="en-US"/>
        </a:p>
      </dgm:t>
    </dgm:pt>
    <dgm:pt modelId="{B1D437EE-2D5A-4493-BB97-136284C7C873}" type="sibTrans" cxnId="{AF5FAA97-84D6-49EF-9E85-B11ED682A638}">
      <dgm:prSet/>
      <dgm:spPr/>
      <dgm:t>
        <a:bodyPr/>
        <a:lstStyle/>
        <a:p>
          <a:endParaRPr lang="en-US"/>
        </a:p>
      </dgm:t>
    </dgm:pt>
    <dgm:pt modelId="{51D466BD-252C-499B-B3F6-8A0A95D7A4F2}">
      <dgm:prSet phldrT="[Text]" custT="1"/>
      <dgm:spPr>
        <a:solidFill>
          <a:srgbClr val="002060"/>
        </a:solidFill>
      </dgm:spPr>
      <dgm:t>
        <a:bodyPr/>
        <a:lstStyle/>
        <a:p>
          <a:r>
            <a:rPr lang="en-US" altLang="en-US" sz="2800" b="0" dirty="0" err="1" smtClean="0">
              <a:solidFill>
                <a:schemeClr val="bg1"/>
              </a:solidFill>
            </a:rPr>
            <a:t>Là</a:t>
          </a:r>
          <a:r>
            <a:rPr lang="en-US" altLang="en-US" sz="2800" b="0" dirty="0" smtClean="0">
              <a:solidFill>
                <a:schemeClr val="bg1"/>
              </a:solidFill>
            </a:rPr>
            <a:t> </a:t>
          </a:r>
          <a:r>
            <a:rPr lang="en-US" altLang="en-US" sz="2800" b="0" dirty="0" err="1" smtClean="0">
              <a:solidFill>
                <a:schemeClr val="bg1"/>
              </a:solidFill>
            </a:rPr>
            <a:t>sản</a:t>
          </a:r>
          <a:r>
            <a:rPr lang="en-US" altLang="en-US" sz="2800" b="0" dirty="0" smtClean="0">
              <a:solidFill>
                <a:schemeClr val="bg1"/>
              </a:solidFill>
            </a:rPr>
            <a:t> </a:t>
          </a:r>
          <a:r>
            <a:rPr lang="en-US" altLang="en-US" sz="2800" b="0" dirty="0" err="1" smtClean="0">
              <a:solidFill>
                <a:schemeClr val="bg1"/>
              </a:solidFill>
            </a:rPr>
            <a:t>phẩm</a:t>
          </a:r>
          <a:r>
            <a:rPr lang="en-US" altLang="en-US" sz="2800" b="0" dirty="0" smtClean="0">
              <a:solidFill>
                <a:schemeClr val="bg1"/>
              </a:solidFill>
            </a:rPr>
            <a:t> </a:t>
          </a:r>
          <a:r>
            <a:rPr lang="en-US" altLang="en-US" sz="2800" b="0" dirty="0" err="1" smtClean="0">
              <a:solidFill>
                <a:schemeClr val="bg1"/>
              </a:solidFill>
            </a:rPr>
            <a:t>của</a:t>
          </a:r>
          <a:r>
            <a:rPr lang="en-US" altLang="en-US" sz="2800" b="0" dirty="0" smtClean="0">
              <a:solidFill>
                <a:schemeClr val="bg1"/>
              </a:solidFill>
            </a:rPr>
            <a:t> </a:t>
          </a:r>
          <a:r>
            <a:rPr lang="en-US" altLang="en-US" sz="2800" b="0" dirty="0" err="1" smtClean="0">
              <a:solidFill>
                <a:schemeClr val="bg1"/>
              </a:solidFill>
            </a:rPr>
            <a:t>lao</a:t>
          </a:r>
          <a:r>
            <a:rPr lang="en-US" altLang="en-US" sz="2800" b="0" dirty="0" smtClean="0">
              <a:solidFill>
                <a:schemeClr val="bg1"/>
              </a:solidFill>
            </a:rPr>
            <a:t> </a:t>
          </a:r>
          <a:r>
            <a:rPr lang="en-US" altLang="en-US" sz="2800" b="0" dirty="0" err="1" smtClean="0">
              <a:solidFill>
                <a:schemeClr val="bg1"/>
              </a:solidFill>
            </a:rPr>
            <a:t>động</a:t>
          </a:r>
          <a:r>
            <a:rPr lang="en-US" altLang="en-US" sz="2800" b="0" dirty="0" smtClean="0">
              <a:solidFill>
                <a:schemeClr val="bg1"/>
              </a:solidFill>
            </a:rPr>
            <a:t> </a:t>
          </a:r>
          <a:r>
            <a:rPr lang="en-US" altLang="en-US" sz="2800" b="0" dirty="0" err="1" smtClean="0">
              <a:solidFill>
                <a:schemeClr val="bg1"/>
              </a:solidFill>
            </a:rPr>
            <a:t>có</a:t>
          </a:r>
          <a:r>
            <a:rPr lang="en-US" altLang="en-US" sz="2800" b="0" dirty="0" smtClean="0">
              <a:solidFill>
                <a:schemeClr val="bg1"/>
              </a:solidFill>
            </a:rPr>
            <a:t> </a:t>
          </a:r>
          <a:r>
            <a:rPr lang="en-US" altLang="en-US" sz="2800" b="0" dirty="0" err="1" smtClean="0">
              <a:solidFill>
                <a:schemeClr val="bg1"/>
              </a:solidFill>
            </a:rPr>
            <a:t>thể</a:t>
          </a:r>
          <a:r>
            <a:rPr lang="en-US" altLang="en-US" sz="2800" b="0" dirty="0" smtClean="0">
              <a:solidFill>
                <a:schemeClr val="bg1"/>
              </a:solidFill>
            </a:rPr>
            <a:t> </a:t>
          </a:r>
          <a:r>
            <a:rPr lang="en-US" altLang="en-US" sz="2800" b="0" dirty="0" err="1" smtClean="0">
              <a:solidFill>
                <a:schemeClr val="bg1"/>
              </a:solidFill>
            </a:rPr>
            <a:t>thỏa</a:t>
          </a:r>
          <a:r>
            <a:rPr lang="en-US" altLang="en-US" sz="2800" b="0" dirty="0" smtClean="0">
              <a:solidFill>
                <a:schemeClr val="bg1"/>
              </a:solidFill>
            </a:rPr>
            <a:t> </a:t>
          </a:r>
          <a:r>
            <a:rPr lang="en-US" altLang="en-US" sz="2800" b="0" dirty="0" err="1" smtClean="0">
              <a:solidFill>
                <a:schemeClr val="bg1"/>
              </a:solidFill>
            </a:rPr>
            <a:t>mãn</a:t>
          </a:r>
          <a:r>
            <a:rPr lang="en-US" altLang="en-US" sz="2800" b="0" dirty="0" smtClean="0">
              <a:solidFill>
                <a:schemeClr val="bg1"/>
              </a:solidFill>
            </a:rPr>
            <a:t> </a:t>
          </a:r>
          <a:r>
            <a:rPr lang="en-US" altLang="en-US" sz="2800" b="0" dirty="0" err="1" smtClean="0">
              <a:solidFill>
                <a:schemeClr val="bg1"/>
              </a:solidFill>
            </a:rPr>
            <a:t>nhu</a:t>
          </a:r>
          <a:r>
            <a:rPr lang="en-US" altLang="en-US" sz="2800" b="0" dirty="0" smtClean="0">
              <a:solidFill>
                <a:schemeClr val="bg1"/>
              </a:solidFill>
            </a:rPr>
            <a:t> </a:t>
          </a:r>
          <a:r>
            <a:rPr lang="en-US" altLang="en-US" sz="2800" b="0" dirty="0" err="1" smtClean="0">
              <a:solidFill>
                <a:schemeClr val="bg1"/>
              </a:solidFill>
            </a:rPr>
            <a:t>cầu</a:t>
          </a:r>
          <a:r>
            <a:rPr lang="en-US" altLang="en-US" sz="2800" b="0" dirty="0" smtClean="0">
              <a:solidFill>
                <a:schemeClr val="bg1"/>
              </a:solidFill>
            </a:rPr>
            <a:t> </a:t>
          </a:r>
          <a:r>
            <a:rPr lang="en-US" altLang="en-US" sz="2800" b="0" dirty="0" err="1" smtClean="0">
              <a:solidFill>
                <a:schemeClr val="bg1"/>
              </a:solidFill>
            </a:rPr>
            <a:t>nào</a:t>
          </a:r>
          <a:r>
            <a:rPr lang="en-US" altLang="en-US" sz="2800" b="0" dirty="0" smtClean="0">
              <a:solidFill>
                <a:schemeClr val="bg1"/>
              </a:solidFill>
            </a:rPr>
            <a:t> </a:t>
          </a:r>
          <a:r>
            <a:rPr lang="en-US" altLang="en-US" sz="2800" b="0" dirty="0" err="1" smtClean="0">
              <a:solidFill>
                <a:schemeClr val="bg1"/>
              </a:solidFill>
            </a:rPr>
            <a:t>đó</a:t>
          </a:r>
          <a:r>
            <a:rPr lang="en-US" altLang="en-US" sz="2800" b="0" dirty="0" smtClean="0">
              <a:solidFill>
                <a:schemeClr val="bg1"/>
              </a:solidFill>
            </a:rPr>
            <a:t> </a:t>
          </a:r>
          <a:r>
            <a:rPr lang="en-US" altLang="en-US" sz="2800" b="0" dirty="0" err="1" smtClean="0">
              <a:solidFill>
                <a:schemeClr val="bg1"/>
              </a:solidFill>
            </a:rPr>
            <a:t>của</a:t>
          </a:r>
          <a:r>
            <a:rPr lang="en-US" altLang="en-US" sz="2800" b="0" dirty="0" smtClean="0">
              <a:solidFill>
                <a:schemeClr val="bg1"/>
              </a:solidFill>
            </a:rPr>
            <a:t> con </a:t>
          </a:r>
          <a:r>
            <a:rPr lang="en-US" altLang="en-US" sz="2800" b="0" dirty="0" err="1" smtClean="0">
              <a:solidFill>
                <a:schemeClr val="bg1"/>
              </a:solidFill>
            </a:rPr>
            <a:t>người</a:t>
          </a:r>
          <a:r>
            <a:rPr lang="en-US" altLang="en-US" sz="2800" b="0" dirty="0" smtClean="0">
              <a:solidFill>
                <a:schemeClr val="bg1"/>
              </a:solidFill>
            </a:rPr>
            <a:t>  </a:t>
          </a:r>
          <a:r>
            <a:rPr lang="en-US" altLang="en-US" sz="2800" b="0" dirty="0" err="1" smtClean="0">
              <a:solidFill>
                <a:schemeClr val="bg1"/>
              </a:solidFill>
            </a:rPr>
            <a:t>thông</a:t>
          </a:r>
          <a:r>
            <a:rPr lang="en-US" altLang="en-US" sz="2800" b="0" dirty="0" smtClean="0">
              <a:solidFill>
                <a:schemeClr val="bg1"/>
              </a:solidFill>
            </a:rPr>
            <a:t> qua </a:t>
          </a:r>
          <a:r>
            <a:rPr lang="en-US" altLang="en-US" sz="2800" b="0" dirty="0" err="1" smtClean="0">
              <a:solidFill>
                <a:schemeClr val="bg1"/>
              </a:solidFill>
            </a:rPr>
            <a:t>trao</a:t>
          </a:r>
          <a:r>
            <a:rPr lang="en-US" altLang="en-US" sz="2800" b="0" dirty="0" smtClean="0">
              <a:solidFill>
                <a:schemeClr val="bg1"/>
              </a:solidFill>
            </a:rPr>
            <a:t> </a:t>
          </a:r>
          <a:r>
            <a:rPr lang="en-US" altLang="en-US" sz="2800" b="0" dirty="0" err="1" smtClean="0">
              <a:solidFill>
                <a:schemeClr val="bg1"/>
              </a:solidFill>
            </a:rPr>
            <a:t>đổi</a:t>
          </a:r>
          <a:r>
            <a:rPr lang="en-US" altLang="en-US" sz="2800" b="0" dirty="0" smtClean="0">
              <a:solidFill>
                <a:schemeClr val="bg1"/>
              </a:solidFill>
            </a:rPr>
            <a:t>, </a:t>
          </a:r>
          <a:r>
            <a:rPr lang="en-US" altLang="en-US" sz="2800" b="0" dirty="0" err="1" smtClean="0">
              <a:solidFill>
                <a:schemeClr val="bg1"/>
              </a:solidFill>
            </a:rPr>
            <a:t>mua</a:t>
          </a:r>
          <a:r>
            <a:rPr lang="en-US" altLang="en-US" sz="2800" b="0" dirty="0" smtClean="0">
              <a:solidFill>
                <a:schemeClr val="bg1"/>
              </a:solidFill>
            </a:rPr>
            <a:t> </a:t>
          </a:r>
          <a:r>
            <a:rPr lang="en-US" altLang="en-US" sz="2800" b="0" dirty="0" err="1" smtClean="0">
              <a:solidFill>
                <a:schemeClr val="bg1"/>
              </a:solidFill>
            </a:rPr>
            <a:t>bán</a:t>
          </a:r>
          <a:r>
            <a:rPr lang="en-US" altLang="en-US" sz="2800" b="0" dirty="0" smtClean="0">
              <a:solidFill>
                <a:schemeClr val="bg1"/>
              </a:solidFill>
            </a:rPr>
            <a:t>. </a:t>
          </a:r>
          <a:endParaRPr lang="en-US" sz="2800" b="0" dirty="0">
            <a:solidFill>
              <a:schemeClr val="bg1"/>
            </a:solidFill>
          </a:endParaRPr>
        </a:p>
      </dgm:t>
    </dgm:pt>
    <dgm:pt modelId="{5CD8053A-5CA2-42DC-AAE1-2EBCEE1ACDA3}" type="parTrans" cxnId="{939CF5AB-2E8D-486B-BBCE-6B18DBD49E98}">
      <dgm:prSet/>
      <dgm:spPr/>
      <dgm:t>
        <a:bodyPr/>
        <a:lstStyle/>
        <a:p>
          <a:endParaRPr lang="en-US"/>
        </a:p>
      </dgm:t>
    </dgm:pt>
    <dgm:pt modelId="{52BB1AD8-1600-4706-9A02-D100B336D8FD}" type="sibTrans" cxnId="{939CF5AB-2E8D-486B-BBCE-6B18DBD49E98}">
      <dgm:prSet/>
      <dgm:spPr/>
      <dgm:t>
        <a:bodyPr/>
        <a:lstStyle/>
        <a:p>
          <a:endParaRPr lang="en-US"/>
        </a:p>
      </dgm:t>
    </dgm:pt>
    <dgm:pt modelId="{026ED565-2E26-46A1-B12A-236F0E6D6509}">
      <dgm:prSet phldrT="[Text]" custT="1"/>
      <dgm:spPr>
        <a:solidFill>
          <a:srgbClr val="00B050"/>
        </a:solidFill>
      </dgm:spPr>
      <dgm:t>
        <a:bodyPr/>
        <a:lstStyle/>
        <a:p>
          <a:r>
            <a:rPr lang="en-US" altLang="en-US" sz="2800" b="1" dirty="0" smtClean="0">
              <a:solidFill>
                <a:schemeClr val="bg1"/>
              </a:solidFill>
              <a:latin typeface="Times New Roman" panose="02020603050405020304" pitchFamily="18" charset="0"/>
            </a:rPr>
            <a:t>Hai </a:t>
          </a:r>
          <a:r>
            <a:rPr lang="en-US" altLang="en-US" sz="2800" b="1" dirty="0" err="1" smtClean="0">
              <a:solidFill>
                <a:schemeClr val="bg1"/>
              </a:solidFill>
              <a:latin typeface="Times New Roman" panose="02020603050405020304" pitchFamily="18" charset="0"/>
            </a:rPr>
            <a:t>thuộc</a:t>
          </a:r>
          <a:r>
            <a:rPr lang="en-US" altLang="en-US" sz="2800" b="1" dirty="0" smtClean="0">
              <a:solidFill>
                <a:schemeClr val="bg1"/>
              </a:solidFill>
              <a:latin typeface="Times New Roman" panose="02020603050405020304" pitchFamily="18" charset="0"/>
            </a:rPr>
            <a:t> </a:t>
          </a:r>
          <a:r>
            <a:rPr lang="en-US" altLang="en-US" sz="2800" b="1" dirty="0" err="1" smtClean="0">
              <a:solidFill>
                <a:schemeClr val="bg1"/>
              </a:solidFill>
              <a:latin typeface="Times New Roman" panose="02020603050405020304" pitchFamily="18" charset="0"/>
            </a:rPr>
            <a:t>tính</a:t>
          </a:r>
          <a:r>
            <a:rPr lang="en-US" altLang="en-US" sz="2800" b="1" dirty="0" smtClean="0">
              <a:solidFill>
                <a:schemeClr val="bg1"/>
              </a:solidFill>
              <a:latin typeface="Times New Roman" panose="02020603050405020304" pitchFamily="18" charset="0"/>
            </a:rPr>
            <a:t> </a:t>
          </a:r>
          <a:r>
            <a:rPr lang="en-US" altLang="en-US" sz="2800" b="1" dirty="0" err="1" smtClean="0">
              <a:solidFill>
                <a:schemeClr val="bg1"/>
              </a:solidFill>
              <a:latin typeface="Times New Roman" panose="02020603050405020304" pitchFamily="18" charset="0"/>
            </a:rPr>
            <a:t>của</a:t>
          </a:r>
          <a:r>
            <a:rPr lang="en-US" altLang="en-US" sz="2800" b="1" dirty="0" smtClean="0">
              <a:solidFill>
                <a:schemeClr val="bg1"/>
              </a:solidFill>
              <a:latin typeface="Times New Roman" panose="02020603050405020304" pitchFamily="18" charset="0"/>
            </a:rPr>
            <a:t> </a:t>
          </a:r>
          <a:r>
            <a:rPr lang="en-US" altLang="en-US" sz="2800" b="1" dirty="0" err="1" smtClean="0">
              <a:solidFill>
                <a:schemeClr val="bg1"/>
              </a:solidFill>
              <a:latin typeface="Times New Roman" panose="02020603050405020304" pitchFamily="18" charset="0"/>
            </a:rPr>
            <a:t>hàng</a:t>
          </a:r>
          <a:r>
            <a:rPr lang="en-US" altLang="en-US" sz="2800" b="1" dirty="0" smtClean="0">
              <a:solidFill>
                <a:schemeClr val="bg1"/>
              </a:solidFill>
              <a:latin typeface="Times New Roman" panose="02020603050405020304" pitchFamily="18" charset="0"/>
            </a:rPr>
            <a:t> </a:t>
          </a:r>
          <a:r>
            <a:rPr lang="en-US" altLang="en-US" sz="2800" b="1" dirty="0" err="1" smtClean="0">
              <a:solidFill>
                <a:schemeClr val="bg1"/>
              </a:solidFill>
              <a:latin typeface="Times New Roman" panose="02020603050405020304" pitchFamily="18" charset="0"/>
            </a:rPr>
            <a:t>hóa</a:t>
          </a:r>
          <a:endParaRPr lang="en-US" sz="2800" b="1" dirty="0">
            <a:solidFill>
              <a:schemeClr val="bg1"/>
            </a:solidFill>
          </a:endParaRPr>
        </a:p>
      </dgm:t>
    </dgm:pt>
    <dgm:pt modelId="{6B838ABE-FDE8-4664-9D74-AE1CAD02CFDE}" type="parTrans" cxnId="{341628B1-84FC-4782-BBD6-84B063F9A267}">
      <dgm:prSet/>
      <dgm:spPr/>
      <dgm:t>
        <a:bodyPr/>
        <a:lstStyle/>
        <a:p>
          <a:endParaRPr lang="en-US"/>
        </a:p>
      </dgm:t>
    </dgm:pt>
    <dgm:pt modelId="{FCD36885-AA82-4F6D-812E-CB2626A8ADFB}" type="sibTrans" cxnId="{341628B1-84FC-4782-BBD6-84B063F9A267}">
      <dgm:prSet/>
      <dgm:spPr/>
      <dgm:t>
        <a:bodyPr/>
        <a:lstStyle/>
        <a:p>
          <a:endParaRPr lang="en-US"/>
        </a:p>
      </dgm:t>
    </dgm:pt>
    <dgm:pt modelId="{43B10930-5E43-4121-84AE-B693069E848A}">
      <dgm:prSet phldrT="[Text]" custT="1"/>
      <dgm:spPr>
        <a:solidFill>
          <a:srgbClr val="002060"/>
        </a:solidFill>
      </dgm:spPr>
      <dgm:t>
        <a:bodyPr/>
        <a:lstStyle/>
        <a:p>
          <a:r>
            <a:rPr lang="en-US" altLang="en-US" sz="2800" b="0" dirty="0" err="1" smtClean="0">
              <a:solidFill>
                <a:schemeClr val="bg1"/>
              </a:solidFill>
              <a:latin typeface="Times New Roman" panose="02020603050405020304" pitchFamily="18" charset="0"/>
            </a:rPr>
            <a:t>Giá</a:t>
          </a:r>
          <a:r>
            <a:rPr lang="en-US" altLang="en-US" sz="2800" b="0" dirty="0" smtClean="0">
              <a:solidFill>
                <a:schemeClr val="bg1"/>
              </a:solidFill>
              <a:latin typeface="Times New Roman" panose="02020603050405020304" pitchFamily="18" charset="0"/>
            </a:rPr>
            <a:t> </a:t>
          </a:r>
          <a:r>
            <a:rPr lang="en-US" altLang="en-US" sz="2800" b="0" dirty="0" err="1" smtClean="0">
              <a:solidFill>
                <a:schemeClr val="bg1"/>
              </a:solidFill>
              <a:latin typeface="Times New Roman" panose="02020603050405020304" pitchFamily="18" charset="0"/>
            </a:rPr>
            <a:t>trị</a:t>
          </a:r>
          <a:r>
            <a:rPr lang="en-US" altLang="en-US" sz="2800" b="0" dirty="0" smtClean="0">
              <a:solidFill>
                <a:schemeClr val="bg1"/>
              </a:solidFill>
              <a:latin typeface="Times New Roman" panose="02020603050405020304" pitchFamily="18" charset="0"/>
            </a:rPr>
            <a:t> </a:t>
          </a:r>
          <a:r>
            <a:rPr lang="en-US" altLang="en-US" sz="2800" b="0" dirty="0" err="1" smtClean="0">
              <a:solidFill>
                <a:schemeClr val="bg1"/>
              </a:solidFill>
              <a:latin typeface="Times New Roman" panose="02020603050405020304" pitchFamily="18" charset="0"/>
            </a:rPr>
            <a:t>sử</a:t>
          </a:r>
          <a:r>
            <a:rPr lang="en-US" altLang="en-US" sz="2800" b="0" dirty="0" smtClean="0">
              <a:solidFill>
                <a:schemeClr val="bg1"/>
              </a:solidFill>
              <a:latin typeface="Times New Roman" panose="02020603050405020304" pitchFamily="18" charset="0"/>
            </a:rPr>
            <a:t> </a:t>
          </a:r>
          <a:r>
            <a:rPr lang="en-US" altLang="en-US" sz="2800" b="0" dirty="0" err="1" smtClean="0">
              <a:solidFill>
                <a:schemeClr val="bg1"/>
              </a:solidFill>
              <a:latin typeface="Times New Roman" panose="02020603050405020304" pitchFamily="18" charset="0"/>
            </a:rPr>
            <a:t>dụng</a:t>
          </a:r>
          <a:r>
            <a:rPr lang="en-US" altLang="en-US" sz="2800" b="0" dirty="0" smtClean="0">
              <a:solidFill>
                <a:schemeClr val="bg1"/>
              </a:solidFill>
              <a:latin typeface="Times New Roman" panose="02020603050405020304" pitchFamily="18" charset="0"/>
            </a:rPr>
            <a:t> </a:t>
          </a:r>
          <a:r>
            <a:rPr lang="en-US" altLang="en-US" sz="2800" b="0" dirty="0" err="1" smtClean="0">
              <a:solidFill>
                <a:schemeClr val="bg1"/>
              </a:solidFill>
              <a:latin typeface="Times New Roman" panose="02020603050405020304" pitchFamily="18" charset="0"/>
            </a:rPr>
            <a:t>của</a:t>
          </a:r>
          <a:r>
            <a:rPr lang="en-US" altLang="en-US" sz="2800" b="0" dirty="0" smtClean="0">
              <a:solidFill>
                <a:schemeClr val="bg1"/>
              </a:solidFill>
              <a:latin typeface="Times New Roman" panose="02020603050405020304" pitchFamily="18" charset="0"/>
            </a:rPr>
            <a:t> </a:t>
          </a:r>
          <a:r>
            <a:rPr lang="en-US" altLang="en-US" sz="2800" b="0" dirty="0" err="1" smtClean="0">
              <a:solidFill>
                <a:schemeClr val="bg1"/>
              </a:solidFill>
              <a:latin typeface="Times New Roman" panose="02020603050405020304" pitchFamily="18" charset="0"/>
            </a:rPr>
            <a:t>hàng</a:t>
          </a:r>
          <a:r>
            <a:rPr lang="en-US" altLang="en-US" sz="2800" b="0" dirty="0" smtClean="0">
              <a:solidFill>
                <a:schemeClr val="bg1"/>
              </a:solidFill>
              <a:latin typeface="Times New Roman" panose="02020603050405020304" pitchFamily="18" charset="0"/>
            </a:rPr>
            <a:t> </a:t>
          </a:r>
          <a:r>
            <a:rPr lang="en-US" altLang="en-US" sz="2800" b="0" dirty="0" err="1" smtClean="0">
              <a:solidFill>
                <a:schemeClr val="bg1"/>
              </a:solidFill>
              <a:latin typeface="Times New Roman" panose="02020603050405020304" pitchFamily="18" charset="0"/>
            </a:rPr>
            <a:t>hoá</a:t>
          </a:r>
          <a:endParaRPr lang="en-US" sz="2800" b="0" dirty="0">
            <a:solidFill>
              <a:schemeClr val="bg1"/>
            </a:solidFill>
          </a:endParaRPr>
        </a:p>
      </dgm:t>
    </dgm:pt>
    <dgm:pt modelId="{346C1A4A-53FD-406E-850A-FC7544ADCD66}" type="parTrans" cxnId="{37D74284-2CB1-4A7A-8315-BC97AB3ABDA3}">
      <dgm:prSet/>
      <dgm:spPr/>
      <dgm:t>
        <a:bodyPr/>
        <a:lstStyle/>
        <a:p>
          <a:endParaRPr lang="en-US"/>
        </a:p>
      </dgm:t>
    </dgm:pt>
    <dgm:pt modelId="{661D9CB9-0E6F-4B83-97F6-61AA106A5C36}" type="sibTrans" cxnId="{37D74284-2CB1-4A7A-8315-BC97AB3ABDA3}">
      <dgm:prSet/>
      <dgm:spPr/>
      <dgm:t>
        <a:bodyPr/>
        <a:lstStyle/>
        <a:p>
          <a:endParaRPr lang="en-US"/>
        </a:p>
      </dgm:t>
    </dgm:pt>
    <dgm:pt modelId="{ADF68BE0-B2AC-43D9-90C2-E69132590E84}">
      <dgm:prSet phldrT="[Text]" custT="1"/>
      <dgm:spPr>
        <a:solidFill>
          <a:srgbClr val="002060"/>
        </a:solidFill>
      </dgm:spPr>
      <dgm:t>
        <a:bodyPr/>
        <a:lstStyle/>
        <a:p>
          <a:r>
            <a:rPr lang="en-US" altLang="en-US" sz="2800" b="0" dirty="0" err="1" smtClean="0">
              <a:solidFill>
                <a:schemeClr val="bg1"/>
              </a:solidFill>
              <a:latin typeface="Times New Roman" panose="02020603050405020304" pitchFamily="18" charset="0"/>
            </a:rPr>
            <a:t>Giá</a:t>
          </a:r>
          <a:r>
            <a:rPr lang="en-US" altLang="en-US" sz="2800" b="0" dirty="0" smtClean="0">
              <a:solidFill>
                <a:schemeClr val="bg1"/>
              </a:solidFill>
              <a:latin typeface="Times New Roman" panose="02020603050405020304" pitchFamily="18" charset="0"/>
            </a:rPr>
            <a:t> </a:t>
          </a:r>
          <a:r>
            <a:rPr lang="en-US" altLang="en-US" sz="2800" b="0" dirty="0" err="1" smtClean="0">
              <a:solidFill>
                <a:schemeClr val="bg1"/>
              </a:solidFill>
              <a:latin typeface="Times New Roman" panose="02020603050405020304" pitchFamily="18" charset="0"/>
            </a:rPr>
            <a:t>trị</a:t>
          </a:r>
          <a:r>
            <a:rPr lang="en-US" altLang="en-US" sz="2800" b="0" dirty="0" smtClean="0">
              <a:solidFill>
                <a:schemeClr val="bg1"/>
              </a:solidFill>
              <a:latin typeface="Times New Roman" panose="02020603050405020304" pitchFamily="18" charset="0"/>
            </a:rPr>
            <a:t> </a:t>
          </a:r>
          <a:r>
            <a:rPr lang="en-US" altLang="en-US" sz="2800" b="0" dirty="0" err="1" smtClean="0">
              <a:solidFill>
                <a:schemeClr val="bg1"/>
              </a:solidFill>
              <a:latin typeface="Times New Roman" panose="02020603050405020304" pitchFamily="18" charset="0"/>
            </a:rPr>
            <a:t>sử</a:t>
          </a:r>
          <a:r>
            <a:rPr lang="en-US" altLang="en-US" sz="2800" b="0" dirty="0" smtClean="0">
              <a:solidFill>
                <a:schemeClr val="bg1"/>
              </a:solidFill>
              <a:latin typeface="Times New Roman" panose="02020603050405020304" pitchFamily="18" charset="0"/>
            </a:rPr>
            <a:t> </a:t>
          </a:r>
          <a:r>
            <a:rPr lang="en-US" altLang="en-US" sz="2800" b="0" dirty="0" err="1" smtClean="0">
              <a:solidFill>
                <a:schemeClr val="bg1"/>
              </a:solidFill>
              <a:latin typeface="Times New Roman" panose="02020603050405020304" pitchFamily="18" charset="0"/>
            </a:rPr>
            <a:t>của</a:t>
          </a:r>
          <a:r>
            <a:rPr lang="en-US" altLang="en-US" sz="2800" b="0" dirty="0" smtClean="0">
              <a:solidFill>
                <a:schemeClr val="bg1"/>
              </a:solidFill>
              <a:latin typeface="Times New Roman" panose="02020603050405020304" pitchFamily="18" charset="0"/>
            </a:rPr>
            <a:t> </a:t>
          </a:r>
          <a:r>
            <a:rPr lang="en-US" altLang="en-US" sz="2800" b="0" dirty="0" err="1" smtClean="0">
              <a:solidFill>
                <a:schemeClr val="bg1"/>
              </a:solidFill>
              <a:latin typeface="Times New Roman" panose="02020603050405020304" pitchFamily="18" charset="0"/>
            </a:rPr>
            <a:t>hàng</a:t>
          </a:r>
          <a:r>
            <a:rPr lang="en-US" altLang="en-US" sz="2800" b="0" dirty="0" smtClean="0">
              <a:solidFill>
                <a:schemeClr val="bg1"/>
              </a:solidFill>
              <a:latin typeface="Times New Roman" panose="02020603050405020304" pitchFamily="18" charset="0"/>
            </a:rPr>
            <a:t> </a:t>
          </a:r>
          <a:r>
            <a:rPr lang="en-US" altLang="en-US" sz="2800" b="0" dirty="0" err="1" smtClean="0">
              <a:solidFill>
                <a:schemeClr val="bg1"/>
              </a:solidFill>
              <a:latin typeface="Times New Roman" panose="02020603050405020304" pitchFamily="18" charset="0"/>
            </a:rPr>
            <a:t>hoá</a:t>
          </a:r>
          <a:endParaRPr lang="en-US" sz="2800" b="0" dirty="0">
            <a:solidFill>
              <a:schemeClr val="bg1"/>
            </a:solidFill>
          </a:endParaRPr>
        </a:p>
      </dgm:t>
    </dgm:pt>
    <dgm:pt modelId="{A506CCD0-1F25-4800-97EC-20BD40AA5161}" type="parTrans" cxnId="{F97051BE-19DC-475F-9E47-FCC1A1A14BE3}">
      <dgm:prSet/>
      <dgm:spPr/>
      <dgm:t>
        <a:bodyPr/>
        <a:lstStyle/>
        <a:p>
          <a:endParaRPr lang="en-US"/>
        </a:p>
      </dgm:t>
    </dgm:pt>
    <dgm:pt modelId="{7C9A7630-B86B-4112-B926-07D61363EF79}" type="sibTrans" cxnId="{F97051BE-19DC-475F-9E47-FCC1A1A14BE3}">
      <dgm:prSet/>
      <dgm:spPr/>
      <dgm:t>
        <a:bodyPr/>
        <a:lstStyle/>
        <a:p>
          <a:endParaRPr lang="en-US"/>
        </a:p>
      </dgm:t>
    </dgm:pt>
    <dgm:pt modelId="{90043F00-5B25-4D51-A1E1-F02D2F64F5EA}" type="pres">
      <dgm:prSet presAssocID="{52C43C4D-1BFB-4F1F-A850-680EB1B83052}" presName="diagram" presStyleCnt="0">
        <dgm:presLayoutVars>
          <dgm:chPref val="1"/>
          <dgm:dir/>
          <dgm:animOne val="branch"/>
          <dgm:animLvl val="lvl"/>
          <dgm:resizeHandles/>
        </dgm:presLayoutVars>
      </dgm:prSet>
      <dgm:spPr/>
      <dgm:t>
        <a:bodyPr/>
        <a:lstStyle/>
        <a:p>
          <a:endParaRPr lang="en-US"/>
        </a:p>
      </dgm:t>
    </dgm:pt>
    <dgm:pt modelId="{A0981362-09BB-4AD9-BA8F-466FBA57579F}" type="pres">
      <dgm:prSet presAssocID="{ED73BE36-53BF-47AF-A809-6C41BE660093}" presName="root" presStyleCnt="0"/>
      <dgm:spPr/>
    </dgm:pt>
    <dgm:pt modelId="{E1CDD92C-9F17-429E-BDE9-70211ADA9838}" type="pres">
      <dgm:prSet presAssocID="{ED73BE36-53BF-47AF-A809-6C41BE660093}" presName="rootComposite" presStyleCnt="0"/>
      <dgm:spPr/>
    </dgm:pt>
    <dgm:pt modelId="{A5A58821-C327-4C03-B058-AC2CA4EEF8D2}" type="pres">
      <dgm:prSet presAssocID="{ED73BE36-53BF-47AF-A809-6C41BE660093}" presName="rootText" presStyleLbl="node1" presStyleIdx="0" presStyleCnt="2"/>
      <dgm:spPr/>
      <dgm:t>
        <a:bodyPr/>
        <a:lstStyle/>
        <a:p>
          <a:endParaRPr lang="en-US"/>
        </a:p>
      </dgm:t>
    </dgm:pt>
    <dgm:pt modelId="{3B88F0EB-1BA1-4EB6-8B22-0A3E347CB3D1}" type="pres">
      <dgm:prSet presAssocID="{ED73BE36-53BF-47AF-A809-6C41BE660093}" presName="rootConnector" presStyleLbl="node1" presStyleIdx="0" presStyleCnt="2"/>
      <dgm:spPr/>
      <dgm:t>
        <a:bodyPr/>
        <a:lstStyle/>
        <a:p>
          <a:endParaRPr lang="en-US"/>
        </a:p>
      </dgm:t>
    </dgm:pt>
    <dgm:pt modelId="{8F48E2EE-4847-4475-AE98-5D184D99C577}" type="pres">
      <dgm:prSet presAssocID="{ED73BE36-53BF-47AF-A809-6C41BE660093}" presName="childShape" presStyleCnt="0"/>
      <dgm:spPr/>
    </dgm:pt>
    <dgm:pt modelId="{80A5B1D1-A445-4DBF-B3CB-131F4DACD9A7}" type="pres">
      <dgm:prSet presAssocID="{5CD8053A-5CA2-42DC-AAE1-2EBCEE1ACDA3}" presName="Name13" presStyleLbl="parChTrans1D2" presStyleIdx="0" presStyleCnt="3"/>
      <dgm:spPr/>
      <dgm:t>
        <a:bodyPr/>
        <a:lstStyle/>
        <a:p>
          <a:endParaRPr lang="en-US"/>
        </a:p>
      </dgm:t>
    </dgm:pt>
    <dgm:pt modelId="{F327397D-7E13-4AA3-AA3C-6BD1F3F5E843}" type="pres">
      <dgm:prSet presAssocID="{51D466BD-252C-499B-B3F6-8A0A95D7A4F2}" presName="childText" presStyleLbl="bgAcc1" presStyleIdx="0" presStyleCnt="3" custScaleX="147912" custScaleY="215055">
        <dgm:presLayoutVars>
          <dgm:bulletEnabled val="1"/>
        </dgm:presLayoutVars>
      </dgm:prSet>
      <dgm:spPr/>
      <dgm:t>
        <a:bodyPr/>
        <a:lstStyle/>
        <a:p>
          <a:endParaRPr lang="en-US"/>
        </a:p>
      </dgm:t>
    </dgm:pt>
    <dgm:pt modelId="{7B99E1F0-93AB-4C47-A351-5F6A0F18FFD2}" type="pres">
      <dgm:prSet presAssocID="{026ED565-2E26-46A1-B12A-236F0E6D6509}" presName="root" presStyleCnt="0"/>
      <dgm:spPr/>
    </dgm:pt>
    <dgm:pt modelId="{26860935-A875-4D18-8118-C7EB7390E794}" type="pres">
      <dgm:prSet presAssocID="{026ED565-2E26-46A1-B12A-236F0E6D6509}" presName="rootComposite" presStyleCnt="0"/>
      <dgm:spPr/>
    </dgm:pt>
    <dgm:pt modelId="{BD9D7406-5E40-4B8B-A7E8-74AEB05A9B03}" type="pres">
      <dgm:prSet presAssocID="{026ED565-2E26-46A1-B12A-236F0E6D6509}" presName="rootText" presStyleLbl="node1" presStyleIdx="1" presStyleCnt="2" custScaleX="173921"/>
      <dgm:spPr/>
      <dgm:t>
        <a:bodyPr/>
        <a:lstStyle/>
        <a:p>
          <a:endParaRPr lang="en-US"/>
        </a:p>
      </dgm:t>
    </dgm:pt>
    <dgm:pt modelId="{DD66EEAA-8AEB-4086-9315-FA92BB287899}" type="pres">
      <dgm:prSet presAssocID="{026ED565-2E26-46A1-B12A-236F0E6D6509}" presName="rootConnector" presStyleLbl="node1" presStyleIdx="1" presStyleCnt="2"/>
      <dgm:spPr/>
      <dgm:t>
        <a:bodyPr/>
        <a:lstStyle/>
        <a:p>
          <a:endParaRPr lang="en-US"/>
        </a:p>
      </dgm:t>
    </dgm:pt>
    <dgm:pt modelId="{195C4299-C3FD-4975-B504-E32B5FB348A4}" type="pres">
      <dgm:prSet presAssocID="{026ED565-2E26-46A1-B12A-236F0E6D6509}" presName="childShape" presStyleCnt="0"/>
      <dgm:spPr/>
    </dgm:pt>
    <dgm:pt modelId="{381B2524-50EB-46E6-829C-D52407B09F01}" type="pres">
      <dgm:prSet presAssocID="{346C1A4A-53FD-406E-850A-FC7544ADCD66}" presName="Name13" presStyleLbl="parChTrans1D2" presStyleIdx="1" presStyleCnt="3"/>
      <dgm:spPr/>
      <dgm:t>
        <a:bodyPr/>
        <a:lstStyle/>
        <a:p>
          <a:endParaRPr lang="en-US"/>
        </a:p>
      </dgm:t>
    </dgm:pt>
    <dgm:pt modelId="{90B54D3B-D220-44AE-8606-5EEEB620C977}" type="pres">
      <dgm:prSet presAssocID="{43B10930-5E43-4121-84AE-B693069E848A}" presName="childText" presStyleLbl="bgAcc1" presStyleIdx="1" presStyleCnt="3" custScaleX="173314">
        <dgm:presLayoutVars>
          <dgm:bulletEnabled val="1"/>
        </dgm:presLayoutVars>
      </dgm:prSet>
      <dgm:spPr/>
      <dgm:t>
        <a:bodyPr/>
        <a:lstStyle/>
        <a:p>
          <a:endParaRPr lang="en-US"/>
        </a:p>
      </dgm:t>
    </dgm:pt>
    <dgm:pt modelId="{E59969A1-CC53-446E-B5FB-2E875EFACED1}" type="pres">
      <dgm:prSet presAssocID="{A506CCD0-1F25-4800-97EC-20BD40AA5161}" presName="Name13" presStyleLbl="parChTrans1D2" presStyleIdx="2" presStyleCnt="3"/>
      <dgm:spPr/>
      <dgm:t>
        <a:bodyPr/>
        <a:lstStyle/>
        <a:p>
          <a:endParaRPr lang="en-US"/>
        </a:p>
      </dgm:t>
    </dgm:pt>
    <dgm:pt modelId="{342A5705-DF6A-412D-932A-BD95E156CEF7}" type="pres">
      <dgm:prSet presAssocID="{ADF68BE0-B2AC-43D9-90C2-E69132590E84}" presName="childText" presStyleLbl="bgAcc1" presStyleIdx="2" presStyleCnt="3" custScaleX="173314">
        <dgm:presLayoutVars>
          <dgm:bulletEnabled val="1"/>
        </dgm:presLayoutVars>
      </dgm:prSet>
      <dgm:spPr/>
      <dgm:t>
        <a:bodyPr/>
        <a:lstStyle/>
        <a:p>
          <a:endParaRPr lang="en-US"/>
        </a:p>
      </dgm:t>
    </dgm:pt>
  </dgm:ptLst>
  <dgm:cxnLst>
    <dgm:cxn modelId="{15AAD3DD-ED4B-472E-A1F7-A3961B5A6A1C}" type="presOf" srcId="{A506CCD0-1F25-4800-97EC-20BD40AA5161}" destId="{E59969A1-CC53-446E-B5FB-2E875EFACED1}" srcOrd="0" destOrd="0" presId="urn:microsoft.com/office/officeart/2005/8/layout/hierarchy3"/>
    <dgm:cxn modelId="{91EDE9DA-43ED-4716-99BF-C7983A3EBA3F}" type="presOf" srcId="{026ED565-2E26-46A1-B12A-236F0E6D6509}" destId="{BD9D7406-5E40-4B8B-A7E8-74AEB05A9B03}" srcOrd="0" destOrd="0" presId="urn:microsoft.com/office/officeart/2005/8/layout/hierarchy3"/>
    <dgm:cxn modelId="{25C4F99E-7E6A-4F2A-A276-82730D8B7CF3}" type="presOf" srcId="{43B10930-5E43-4121-84AE-B693069E848A}" destId="{90B54D3B-D220-44AE-8606-5EEEB620C977}" srcOrd="0" destOrd="0" presId="urn:microsoft.com/office/officeart/2005/8/layout/hierarchy3"/>
    <dgm:cxn modelId="{571AA322-5D36-4474-A5C6-0757845E3F07}" type="presOf" srcId="{51D466BD-252C-499B-B3F6-8A0A95D7A4F2}" destId="{F327397D-7E13-4AA3-AA3C-6BD1F3F5E843}" srcOrd="0" destOrd="0" presId="urn:microsoft.com/office/officeart/2005/8/layout/hierarchy3"/>
    <dgm:cxn modelId="{8794EF02-D0BE-453B-830C-4C8EBE6B945C}" type="presOf" srcId="{ADF68BE0-B2AC-43D9-90C2-E69132590E84}" destId="{342A5705-DF6A-412D-932A-BD95E156CEF7}" srcOrd="0" destOrd="0" presId="urn:microsoft.com/office/officeart/2005/8/layout/hierarchy3"/>
    <dgm:cxn modelId="{9182166B-4816-475C-88F6-097C96EE39F5}" type="presOf" srcId="{026ED565-2E26-46A1-B12A-236F0E6D6509}" destId="{DD66EEAA-8AEB-4086-9315-FA92BB287899}" srcOrd="1" destOrd="0" presId="urn:microsoft.com/office/officeart/2005/8/layout/hierarchy3"/>
    <dgm:cxn modelId="{341628B1-84FC-4782-BBD6-84B063F9A267}" srcId="{52C43C4D-1BFB-4F1F-A850-680EB1B83052}" destId="{026ED565-2E26-46A1-B12A-236F0E6D6509}" srcOrd="1" destOrd="0" parTransId="{6B838ABE-FDE8-4664-9D74-AE1CAD02CFDE}" sibTransId="{FCD36885-AA82-4F6D-812E-CB2626A8ADFB}"/>
    <dgm:cxn modelId="{939CF5AB-2E8D-486B-BBCE-6B18DBD49E98}" srcId="{ED73BE36-53BF-47AF-A809-6C41BE660093}" destId="{51D466BD-252C-499B-B3F6-8A0A95D7A4F2}" srcOrd="0" destOrd="0" parTransId="{5CD8053A-5CA2-42DC-AAE1-2EBCEE1ACDA3}" sibTransId="{52BB1AD8-1600-4706-9A02-D100B336D8FD}"/>
    <dgm:cxn modelId="{F97051BE-19DC-475F-9E47-FCC1A1A14BE3}" srcId="{026ED565-2E26-46A1-B12A-236F0E6D6509}" destId="{ADF68BE0-B2AC-43D9-90C2-E69132590E84}" srcOrd="1" destOrd="0" parTransId="{A506CCD0-1F25-4800-97EC-20BD40AA5161}" sibTransId="{7C9A7630-B86B-4112-B926-07D61363EF79}"/>
    <dgm:cxn modelId="{37D74284-2CB1-4A7A-8315-BC97AB3ABDA3}" srcId="{026ED565-2E26-46A1-B12A-236F0E6D6509}" destId="{43B10930-5E43-4121-84AE-B693069E848A}" srcOrd="0" destOrd="0" parTransId="{346C1A4A-53FD-406E-850A-FC7544ADCD66}" sibTransId="{661D9CB9-0E6F-4B83-97F6-61AA106A5C36}"/>
    <dgm:cxn modelId="{C152CB9A-0465-479A-9734-EBCCD0E9CE9A}" type="presOf" srcId="{5CD8053A-5CA2-42DC-AAE1-2EBCEE1ACDA3}" destId="{80A5B1D1-A445-4DBF-B3CB-131F4DACD9A7}" srcOrd="0" destOrd="0" presId="urn:microsoft.com/office/officeart/2005/8/layout/hierarchy3"/>
    <dgm:cxn modelId="{AF5FAA97-84D6-49EF-9E85-B11ED682A638}" srcId="{52C43C4D-1BFB-4F1F-A850-680EB1B83052}" destId="{ED73BE36-53BF-47AF-A809-6C41BE660093}" srcOrd="0" destOrd="0" parTransId="{BDF6FD20-48C6-4B97-A43F-EE81870B450D}" sibTransId="{B1D437EE-2D5A-4493-BB97-136284C7C873}"/>
    <dgm:cxn modelId="{0398479C-7156-43E5-BAA1-4DD81BA50617}" type="presOf" srcId="{ED73BE36-53BF-47AF-A809-6C41BE660093}" destId="{A5A58821-C327-4C03-B058-AC2CA4EEF8D2}" srcOrd="0" destOrd="0" presId="urn:microsoft.com/office/officeart/2005/8/layout/hierarchy3"/>
    <dgm:cxn modelId="{9B4E5DFA-9D52-4204-BB1A-88AE2A7B4F70}" type="presOf" srcId="{346C1A4A-53FD-406E-850A-FC7544ADCD66}" destId="{381B2524-50EB-46E6-829C-D52407B09F01}" srcOrd="0" destOrd="0" presId="urn:microsoft.com/office/officeart/2005/8/layout/hierarchy3"/>
    <dgm:cxn modelId="{0B49CF79-4520-47D3-8B73-339FBC884479}" type="presOf" srcId="{ED73BE36-53BF-47AF-A809-6C41BE660093}" destId="{3B88F0EB-1BA1-4EB6-8B22-0A3E347CB3D1}" srcOrd="1" destOrd="0" presId="urn:microsoft.com/office/officeart/2005/8/layout/hierarchy3"/>
    <dgm:cxn modelId="{89F63704-E1C4-4887-A167-6779CA578BA4}" type="presOf" srcId="{52C43C4D-1BFB-4F1F-A850-680EB1B83052}" destId="{90043F00-5B25-4D51-A1E1-F02D2F64F5EA}" srcOrd="0" destOrd="0" presId="urn:microsoft.com/office/officeart/2005/8/layout/hierarchy3"/>
    <dgm:cxn modelId="{87A5DD8D-9F94-4A4E-9D4A-1F3627AFFF0D}" type="presParOf" srcId="{90043F00-5B25-4D51-A1E1-F02D2F64F5EA}" destId="{A0981362-09BB-4AD9-BA8F-466FBA57579F}" srcOrd="0" destOrd="0" presId="urn:microsoft.com/office/officeart/2005/8/layout/hierarchy3"/>
    <dgm:cxn modelId="{6E604E52-FB9A-4FE7-979D-4D70CD8CF9E4}" type="presParOf" srcId="{A0981362-09BB-4AD9-BA8F-466FBA57579F}" destId="{E1CDD92C-9F17-429E-BDE9-70211ADA9838}" srcOrd="0" destOrd="0" presId="urn:microsoft.com/office/officeart/2005/8/layout/hierarchy3"/>
    <dgm:cxn modelId="{2C15EBA6-2EA7-415C-A687-43B7F2D65FBA}" type="presParOf" srcId="{E1CDD92C-9F17-429E-BDE9-70211ADA9838}" destId="{A5A58821-C327-4C03-B058-AC2CA4EEF8D2}" srcOrd="0" destOrd="0" presId="urn:microsoft.com/office/officeart/2005/8/layout/hierarchy3"/>
    <dgm:cxn modelId="{5C36E75E-FC32-447B-8F40-DF4AFF579FF8}" type="presParOf" srcId="{E1CDD92C-9F17-429E-BDE9-70211ADA9838}" destId="{3B88F0EB-1BA1-4EB6-8B22-0A3E347CB3D1}" srcOrd="1" destOrd="0" presId="urn:microsoft.com/office/officeart/2005/8/layout/hierarchy3"/>
    <dgm:cxn modelId="{2E11858F-F995-4752-84AE-4AD6AF1B943E}" type="presParOf" srcId="{A0981362-09BB-4AD9-BA8F-466FBA57579F}" destId="{8F48E2EE-4847-4475-AE98-5D184D99C577}" srcOrd="1" destOrd="0" presId="urn:microsoft.com/office/officeart/2005/8/layout/hierarchy3"/>
    <dgm:cxn modelId="{83A1D632-F60F-4046-ADEC-229DC4998BCF}" type="presParOf" srcId="{8F48E2EE-4847-4475-AE98-5D184D99C577}" destId="{80A5B1D1-A445-4DBF-B3CB-131F4DACD9A7}" srcOrd="0" destOrd="0" presId="urn:microsoft.com/office/officeart/2005/8/layout/hierarchy3"/>
    <dgm:cxn modelId="{F363B809-073B-4221-923B-981444FC7ACF}" type="presParOf" srcId="{8F48E2EE-4847-4475-AE98-5D184D99C577}" destId="{F327397D-7E13-4AA3-AA3C-6BD1F3F5E843}" srcOrd="1" destOrd="0" presId="urn:microsoft.com/office/officeart/2005/8/layout/hierarchy3"/>
    <dgm:cxn modelId="{B13C9526-FBB6-40BF-867A-9AD616E9C10E}" type="presParOf" srcId="{90043F00-5B25-4D51-A1E1-F02D2F64F5EA}" destId="{7B99E1F0-93AB-4C47-A351-5F6A0F18FFD2}" srcOrd="1" destOrd="0" presId="urn:microsoft.com/office/officeart/2005/8/layout/hierarchy3"/>
    <dgm:cxn modelId="{F7EA2414-1E84-4BE3-B524-7D47FD88F62E}" type="presParOf" srcId="{7B99E1F0-93AB-4C47-A351-5F6A0F18FFD2}" destId="{26860935-A875-4D18-8118-C7EB7390E794}" srcOrd="0" destOrd="0" presId="urn:microsoft.com/office/officeart/2005/8/layout/hierarchy3"/>
    <dgm:cxn modelId="{6D3EBA55-2624-4897-A53F-90ACA3892D09}" type="presParOf" srcId="{26860935-A875-4D18-8118-C7EB7390E794}" destId="{BD9D7406-5E40-4B8B-A7E8-74AEB05A9B03}" srcOrd="0" destOrd="0" presId="urn:microsoft.com/office/officeart/2005/8/layout/hierarchy3"/>
    <dgm:cxn modelId="{915ED57D-9DD2-429D-9E3B-2C2C7FE3CB5A}" type="presParOf" srcId="{26860935-A875-4D18-8118-C7EB7390E794}" destId="{DD66EEAA-8AEB-4086-9315-FA92BB287899}" srcOrd="1" destOrd="0" presId="urn:microsoft.com/office/officeart/2005/8/layout/hierarchy3"/>
    <dgm:cxn modelId="{94A18280-84FB-4F32-9E8A-75F5FAFCE42B}" type="presParOf" srcId="{7B99E1F0-93AB-4C47-A351-5F6A0F18FFD2}" destId="{195C4299-C3FD-4975-B504-E32B5FB348A4}" srcOrd="1" destOrd="0" presId="urn:microsoft.com/office/officeart/2005/8/layout/hierarchy3"/>
    <dgm:cxn modelId="{05DD1701-A6A9-4627-9D81-F6DE847AC43E}" type="presParOf" srcId="{195C4299-C3FD-4975-B504-E32B5FB348A4}" destId="{381B2524-50EB-46E6-829C-D52407B09F01}" srcOrd="0" destOrd="0" presId="urn:microsoft.com/office/officeart/2005/8/layout/hierarchy3"/>
    <dgm:cxn modelId="{0A0C6207-1517-4A4F-B7E4-0E5ADA34A358}" type="presParOf" srcId="{195C4299-C3FD-4975-B504-E32B5FB348A4}" destId="{90B54D3B-D220-44AE-8606-5EEEB620C977}" srcOrd="1" destOrd="0" presId="urn:microsoft.com/office/officeart/2005/8/layout/hierarchy3"/>
    <dgm:cxn modelId="{13D8D72F-75CB-4F94-9F5C-B7127572801A}" type="presParOf" srcId="{195C4299-C3FD-4975-B504-E32B5FB348A4}" destId="{E59969A1-CC53-446E-B5FB-2E875EFACED1}" srcOrd="2" destOrd="0" presId="urn:microsoft.com/office/officeart/2005/8/layout/hierarchy3"/>
    <dgm:cxn modelId="{742FC659-4ED9-409D-9569-34A1AE725985}" type="presParOf" srcId="{195C4299-C3FD-4975-B504-E32B5FB348A4}" destId="{342A5705-DF6A-412D-932A-BD95E156CEF7}" srcOrd="3" destOrd="0" presId="urn:microsoft.com/office/officeart/2005/8/layout/hierarchy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746B162D-0399-4B7F-8434-F5809358919F}"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en-US"/>
        </a:p>
      </dgm:t>
    </dgm:pt>
    <dgm:pt modelId="{0C7738C4-E8C3-4C19-A68F-984A4C67F2A2}">
      <dgm:prSet phldrT="[Text]" custT="1"/>
      <dgm:spPr>
        <a:solidFill>
          <a:srgbClr val="00B050"/>
        </a:solidFill>
      </dgm:spPr>
      <dgm:t>
        <a:bodyPr/>
        <a:lstStyle/>
        <a:p>
          <a:r>
            <a:rPr lang="en-US" sz="3200" b="1" dirty="0" err="1" smtClean="0">
              <a:solidFill>
                <a:schemeClr val="bg1"/>
              </a:solidFill>
            </a:rPr>
            <a:t>Giá</a:t>
          </a:r>
          <a:r>
            <a:rPr lang="en-US" sz="3200" b="1" dirty="0" smtClean="0">
              <a:solidFill>
                <a:schemeClr val="bg1"/>
              </a:solidFill>
            </a:rPr>
            <a:t> </a:t>
          </a:r>
          <a:r>
            <a:rPr lang="en-US" sz="3200" b="1" dirty="0" err="1" smtClean="0">
              <a:solidFill>
                <a:schemeClr val="bg1"/>
              </a:solidFill>
            </a:rPr>
            <a:t>trị</a:t>
          </a:r>
          <a:r>
            <a:rPr lang="en-US" sz="3200" b="1" dirty="0" smtClean="0">
              <a:solidFill>
                <a:schemeClr val="bg1"/>
              </a:solidFill>
            </a:rPr>
            <a:t> </a:t>
          </a:r>
          <a:r>
            <a:rPr lang="en-US" sz="3200" b="1" dirty="0" err="1" smtClean="0">
              <a:solidFill>
                <a:schemeClr val="bg1"/>
              </a:solidFill>
            </a:rPr>
            <a:t>của</a:t>
          </a:r>
          <a:r>
            <a:rPr lang="en-US" sz="3200" b="1" dirty="0" smtClean="0">
              <a:solidFill>
                <a:schemeClr val="bg1"/>
              </a:solidFill>
            </a:rPr>
            <a:t> </a:t>
          </a:r>
          <a:r>
            <a:rPr lang="en-US" sz="3200" b="1" dirty="0" err="1" smtClean="0">
              <a:solidFill>
                <a:schemeClr val="bg1"/>
              </a:solidFill>
            </a:rPr>
            <a:t>hàng</a:t>
          </a:r>
          <a:r>
            <a:rPr lang="en-US" sz="3200" b="1" dirty="0" smtClean="0">
              <a:solidFill>
                <a:schemeClr val="bg1"/>
              </a:solidFill>
            </a:rPr>
            <a:t> </a:t>
          </a:r>
          <a:r>
            <a:rPr lang="en-US" sz="3200" b="1" dirty="0" err="1" smtClean="0">
              <a:solidFill>
                <a:schemeClr val="bg1"/>
              </a:solidFill>
            </a:rPr>
            <a:t>hóa</a:t>
          </a:r>
          <a:endParaRPr lang="en-US" sz="3200" b="1" dirty="0">
            <a:solidFill>
              <a:schemeClr val="bg1"/>
            </a:solidFill>
          </a:endParaRPr>
        </a:p>
      </dgm:t>
    </dgm:pt>
    <dgm:pt modelId="{A92A5A3C-DE54-4975-AD5D-72118001A7F8}" type="parTrans" cxnId="{183000D7-4222-492D-B55E-D39B1B89A5B6}">
      <dgm:prSet/>
      <dgm:spPr/>
      <dgm:t>
        <a:bodyPr/>
        <a:lstStyle/>
        <a:p>
          <a:endParaRPr lang="en-US" sz="3200">
            <a:solidFill>
              <a:schemeClr val="bg1"/>
            </a:solidFill>
          </a:endParaRPr>
        </a:p>
      </dgm:t>
    </dgm:pt>
    <dgm:pt modelId="{70845E7B-E9EA-4BDF-8180-582BF41BD980}" type="sibTrans" cxnId="{183000D7-4222-492D-B55E-D39B1B89A5B6}">
      <dgm:prSet/>
      <dgm:spPr/>
      <dgm:t>
        <a:bodyPr/>
        <a:lstStyle/>
        <a:p>
          <a:endParaRPr lang="en-US" sz="3200">
            <a:solidFill>
              <a:schemeClr val="bg1"/>
            </a:solidFill>
          </a:endParaRPr>
        </a:p>
      </dgm:t>
    </dgm:pt>
    <dgm:pt modelId="{C2A0D648-0126-4875-AAEE-D150EC8D1688}">
      <dgm:prSet phldrT="[Text]" custT="1"/>
      <dgm:spPr>
        <a:solidFill>
          <a:srgbClr val="0070C0">
            <a:alpha val="90000"/>
          </a:srgbClr>
        </a:solidFill>
      </dgm:spPr>
      <dgm:t>
        <a:bodyPr/>
        <a:lstStyle/>
        <a:p>
          <a:r>
            <a:rPr lang="en-US" altLang="en-US" sz="3200" dirty="0" err="1" smtClean="0">
              <a:solidFill>
                <a:schemeClr val="bg1"/>
              </a:solidFill>
            </a:rPr>
            <a:t>Là</a:t>
          </a:r>
          <a:r>
            <a:rPr lang="en-US" altLang="en-US" sz="3200" dirty="0" smtClean="0">
              <a:solidFill>
                <a:schemeClr val="bg1"/>
              </a:solidFill>
            </a:rPr>
            <a:t> </a:t>
          </a:r>
          <a:r>
            <a:rPr lang="en-US" altLang="en-US" sz="3200" dirty="0" err="1" smtClean="0">
              <a:solidFill>
                <a:schemeClr val="bg1"/>
              </a:solidFill>
            </a:rPr>
            <a:t>lao</a:t>
          </a:r>
          <a:r>
            <a:rPr lang="en-US" altLang="en-US" sz="3200" dirty="0" smtClean="0">
              <a:solidFill>
                <a:schemeClr val="bg1"/>
              </a:solidFill>
            </a:rPr>
            <a:t> </a:t>
          </a:r>
          <a:r>
            <a:rPr lang="en-US" altLang="en-US" sz="3200" dirty="0" err="1" smtClean="0">
              <a:solidFill>
                <a:schemeClr val="bg1"/>
              </a:solidFill>
            </a:rPr>
            <a:t>động</a:t>
          </a:r>
          <a:r>
            <a:rPr lang="en-US" altLang="en-US" sz="3200" dirty="0" smtClean="0">
              <a:solidFill>
                <a:schemeClr val="bg1"/>
              </a:solidFill>
            </a:rPr>
            <a:t> </a:t>
          </a:r>
          <a:r>
            <a:rPr lang="en-US" altLang="en-US" sz="3200" dirty="0" err="1" smtClean="0">
              <a:solidFill>
                <a:schemeClr val="bg1"/>
              </a:solidFill>
            </a:rPr>
            <a:t>xã</a:t>
          </a:r>
          <a:r>
            <a:rPr lang="en-US" altLang="en-US" sz="3200" dirty="0" smtClean="0">
              <a:solidFill>
                <a:schemeClr val="bg1"/>
              </a:solidFill>
            </a:rPr>
            <a:t> </a:t>
          </a:r>
          <a:r>
            <a:rPr lang="en-US" altLang="en-US" sz="3200" dirty="0" err="1" smtClean="0">
              <a:solidFill>
                <a:schemeClr val="bg1"/>
              </a:solidFill>
            </a:rPr>
            <a:t>hội</a:t>
          </a:r>
          <a:r>
            <a:rPr lang="en-US" altLang="en-US" sz="3200" dirty="0" smtClean="0">
              <a:solidFill>
                <a:schemeClr val="bg1"/>
              </a:solidFill>
            </a:rPr>
            <a:t> </a:t>
          </a:r>
          <a:r>
            <a:rPr lang="en-US" altLang="en-US" sz="3200" dirty="0" err="1" smtClean="0">
              <a:solidFill>
                <a:schemeClr val="bg1"/>
              </a:solidFill>
            </a:rPr>
            <a:t>cần</a:t>
          </a:r>
          <a:r>
            <a:rPr lang="en-US" altLang="en-US" sz="3200" dirty="0" smtClean="0">
              <a:solidFill>
                <a:schemeClr val="bg1"/>
              </a:solidFill>
            </a:rPr>
            <a:t> </a:t>
          </a:r>
          <a:r>
            <a:rPr lang="en-US" altLang="en-US" sz="3200" dirty="0" err="1" smtClean="0">
              <a:solidFill>
                <a:schemeClr val="bg1"/>
              </a:solidFill>
            </a:rPr>
            <a:t>thiết</a:t>
          </a:r>
          <a:r>
            <a:rPr lang="en-US" altLang="en-US" sz="3200" dirty="0" smtClean="0">
              <a:solidFill>
                <a:schemeClr val="bg1"/>
              </a:solidFill>
            </a:rPr>
            <a:t> </a:t>
          </a:r>
          <a:r>
            <a:rPr lang="en-US" altLang="en-US" sz="3200" dirty="0" err="1" smtClean="0">
              <a:solidFill>
                <a:schemeClr val="bg1"/>
              </a:solidFill>
            </a:rPr>
            <a:t>của</a:t>
          </a:r>
          <a:r>
            <a:rPr lang="en-US" altLang="en-US" sz="3200" dirty="0" smtClean="0">
              <a:solidFill>
                <a:schemeClr val="bg1"/>
              </a:solidFill>
            </a:rPr>
            <a:t> </a:t>
          </a:r>
          <a:r>
            <a:rPr lang="en-US" altLang="en-US" sz="3200" dirty="0" err="1" smtClean="0">
              <a:solidFill>
                <a:schemeClr val="bg1"/>
              </a:solidFill>
            </a:rPr>
            <a:t>người</a:t>
          </a:r>
          <a:r>
            <a:rPr lang="en-US" altLang="en-US" sz="3200" dirty="0" smtClean="0">
              <a:solidFill>
                <a:schemeClr val="bg1"/>
              </a:solidFill>
            </a:rPr>
            <a:t> </a:t>
          </a:r>
          <a:r>
            <a:rPr lang="en-US" altLang="en-US" sz="3200" dirty="0" err="1" smtClean="0">
              <a:solidFill>
                <a:schemeClr val="bg1"/>
              </a:solidFill>
            </a:rPr>
            <a:t>sản</a:t>
          </a:r>
          <a:r>
            <a:rPr lang="en-US" altLang="en-US" sz="3200" dirty="0" smtClean="0">
              <a:solidFill>
                <a:schemeClr val="bg1"/>
              </a:solidFill>
            </a:rPr>
            <a:t> </a:t>
          </a:r>
          <a:r>
            <a:rPr lang="en-US" altLang="en-US" sz="3200" dirty="0" err="1" smtClean="0">
              <a:solidFill>
                <a:schemeClr val="bg1"/>
              </a:solidFill>
            </a:rPr>
            <a:t>xuất</a:t>
          </a:r>
          <a:r>
            <a:rPr lang="en-US" altLang="en-US" sz="3200" dirty="0" smtClean="0">
              <a:solidFill>
                <a:schemeClr val="bg1"/>
              </a:solidFill>
            </a:rPr>
            <a:t> </a:t>
          </a:r>
          <a:r>
            <a:rPr lang="en-US" altLang="en-US" sz="3200" dirty="0" err="1" smtClean="0">
              <a:solidFill>
                <a:schemeClr val="bg1"/>
              </a:solidFill>
            </a:rPr>
            <a:t>kết</a:t>
          </a:r>
          <a:r>
            <a:rPr lang="en-US" altLang="en-US" sz="3200" dirty="0" smtClean="0">
              <a:solidFill>
                <a:schemeClr val="bg1"/>
              </a:solidFill>
            </a:rPr>
            <a:t> </a:t>
          </a:r>
          <a:r>
            <a:rPr lang="en-US" altLang="en-US" sz="3200" dirty="0" err="1" smtClean="0">
              <a:solidFill>
                <a:schemeClr val="bg1"/>
              </a:solidFill>
            </a:rPr>
            <a:t>tinh</a:t>
          </a:r>
          <a:r>
            <a:rPr lang="en-US" altLang="en-US" sz="3200" dirty="0" smtClean="0">
              <a:solidFill>
                <a:schemeClr val="bg1"/>
              </a:solidFill>
            </a:rPr>
            <a:t> </a:t>
          </a:r>
          <a:r>
            <a:rPr lang="en-US" altLang="en-US" sz="3200" dirty="0" err="1" smtClean="0">
              <a:solidFill>
                <a:schemeClr val="bg1"/>
              </a:solidFill>
            </a:rPr>
            <a:t>trong</a:t>
          </a:r>
          <a:r>
            <a:rPr lang="en-US" altLang="en-US" sz="3200" dirty="0" smtClean="0">
              <a:solidFill>
                <a:schemeClr val="bg1"/>
              </a:solidFill>
            </a:rPr>
            <a:t> </a:t>
          </a:r>
          <a:r>
            <a:rPr lang="en-US" altLang="en-US" sz="3200" dirty="0" err="1" smtClean="0">
              <a:solidFill>
                <a:schemeClr val="bg1"/>
              </a:solidFill>
            </a:rPr>
            <a:t>hàng</a:t>
          </a:r>
          <a:r>
            <a:rPr lang="en-US" altLang="en-US" sz="3200" dirty="0" smtClean="0">
              <a:solidFill>
                <a:schemeClr val="bg1"/>
              </a:solidFill>
            </a:rPr>
            <a:t> </a:t>
          </a:r>
          <a:r>
            <a:rPr lang="en-US" altLang="en-US" sz="3200" dirty="0" err="1" smtClean="0">
              <a:solidFill>
                <a:schemeClr val="bg1"/>
              </a:solidFill>
            </a:rPr>
            <a:t>hóa</a:t>
          </a:r>
          <a:endParaRPr lang="en-US" sz="3200" dirty="0">
            <a:solidFill>
              <a:schemeClr val="bg1"/>
            </a:solidFill>
          </a:endParaRPr>
        </a:p>
      </dgm:t>
    </dgm:pt>
    <dgm:pt modelId="{ABBD8258-10A1-414F-9DCB-AA64CA22FCD1}" type="parTrans" cxnId="{CF8CF94B-0FA8-4A87-896E-084F18FE8CB1}">
      <dgm:prSet/>
      <dgm:spPr/>
      <dgm:t>
        <a:bodyPr/>
        <a:lstStyle/>
        <a:p>
          <a:endParaRPr lang="en-US" sz="3200">
            <a:solidFill>
              <a:schemeClr val="bg1"/>
            </a:solidFill>
          </a:endParaRPr>
        </a:p>
      </dgm:t>
    </dgm:pt>
    <dgm:pt modelId="{E7A611E2-9102-4D91-87DA-9E6E2A732FCE}" type="sibTrans" cxnId="{CF8CF94B-0FA8-4A87-896E-084F18FE8CB1}">
      <dgm:prSet/>
      <dgm:spPr/>
      <dgm:t>
        <a:bodyPr/>
        <a:lstStyle/>
        <a:p>
          <a:endParaRPr lang="en-US" sz="3200">
            <a:solidFill>
              <a:schemeClr val="bg1"/>
            </a:solidFill>
          </a:endParaRPr>
        </a:p>
      </dgm:t>
    </dgm:pt>
    <dgm:pt modelId="{6CC35C9F-3C83-4352-B1F8-C5F87ADEB40D}" type="pres">
      <dgm:prSet presAssocID="{746B162D-0399-4B7F-8434-F5809358919F}" presName="diagram" presStyleCnt="0">
        <dgm:presLayoutVars>
          <dgm:chPref val="1"/>
          <dgm:dir/>
          <dgm:animOne val="branch"/>
          <dgm:animLvl val="lvl"/>
          <dgm:resizeHandles/>
        </dgm:presLayoutVars>
      </dgm:prSet>
      <dgm:spPr/>
      <dgm:t>
        <a:bodyPr/>
        <a:lstStyle/>
        <a:p>
          <a:endParaRPr lang="en-US"/>
        </a:p>
      </dgm:t>
    </dgm:pt>
    <dgm:pt modelId="{392509D4-75B2-4EF4-AB75-A3D1FA1598E0}" type="pres">
      <dgm:prSet presAssocID="{0C7738C4-E8C3-4C19-A68F-984A4C67F2A2}" presName="root" presStyleCnt="0"/>
      <dgm:spPr/>
    </dgm:pt>
    <dgm:pt modelId="{EE325BE4-AF83-4E05-89C8-43E5942E4A26}" type="pres">
      <dgm:prSet presAssocID="{0C7738C4-E8C3-4C19-A68F-984A4C67F2A2}" presName="rootComposite" presStyleCnt="0"/>
      <dgm:spPr/>
    </dgm:pt>
    <dgm:pt modelId="{AD743F06-37E5-4C42-B708-020D647268FE}" type="pres">
      <dgm:prSet presAssocID="{0C7738C4-E8C3-4C19-A68F-984A4C67F2A2}" presName="rootText" presStyleLbl="node1" presStyleIdx="0" presStyleCnt="1" custScaleX="132104" custLinFactNeighborX="1100" custLinFactNeighborY="-8475"/>
      <dgm:spPr/>
      <dgm:t>
        <a:bodyPr/>
        <a:lstStyle/>
        <a:p>
          <a:endParaRPr lang="en-US"/>
        </a:p>
      </dgm:t>
    </dgm:pt>
    <dgm:pt modelId="{8F9A83ED-037C-4C31-B7CA-AAAC2CE352F0}" type="pres">
      <dgm:prSet presAssocID="{0C7738C4-E8C3-4C19-A68F-984A4C67F2A2}" presName="rootConnector" presStyleLbl="node1" presStyleIdx="0" presStyleCnt="1"/>
      <dgm:spPr/>
      <dgm:t>
        <a:bodyPr/>
        <a:lstStyle/>
        <a:p>
          <a:endParaRPr lang="en-US"/>
        </a:p>
      </dgm:t>
    </dgm:pt>
    <dgm:pt modelId="{C47B45B0-4836-4998-A893-50EA7A5D34A1}" type="pres">
      <dgm:prSet presAssocID="{0C7738C4-E8C3-4C19-A68F-984A4C67F2A2}" presName="childShape" presStyleCnt="0"/>
      <dgm:spPr/>
    </dgm:pt>
    <dgm:pt modelId="{32570FF2-9A20-4DCC-9462-5D096EE9308E}" type="pres">
      <dgm:prSet presAssocID="{ABBD8258-10A1-414F-9DCB-AA64CA22FCD1}" presName="Name13" presStyleLbl="parChTrans1D2" presStyleIdx="0" presStyleCnt="1"/>
      <dgm:spPr/>
      <dgm:t>
        <a:bodyPr/>
        <a:lstStyle/>
        <a:p>
          <a:endParaRPr lang="en-US"/>
        </a:p>
      </dgm:t>
    </dgm:pt>
    <dgm:pt modelId="{C4C69BDD-1737-49EE-BE19-E329687D99E1}" type="pres">
      <dgm:prSet presAssocID="{C2A0D648-0126-4875-AAEE-D150EC8D1688}" presName="childText" presStyleLbl="bgAcc1" presStyleIdx="0" presStyleCnt="1" custScaleX="262492" custLinFactNeighborX="-7913" custLinFactNeighborY="39548">
        <dgm:presLayoutVars>
          <dgm:bulletEnabled val="1"/>
        </dgm:presLayoutVars>
      </dgm:prSet>
      <dgm:spPr/>
      <dgm:t>
        <a:bodyPr/>
        <a:lstStyle/>
        <a:p>
          <a:endParaRPr lang="en-US"/>
        </a:p>
      </dgm:t>
    </dgm:pt>
  </dgm:ptLst>
  <dgm:cxnLst>
    <dgm:cxn modelId="{CF8CF94B-0FA8-4A87-896E-084F18FE8CB1}" srcId="{0C7738C4-E8C3-4C19-A68F-984A4C67F2A2}" destId="{C2A0D648-0126-4875-AAEE-D150EC8D1688}" srcOrd="0" destOrd="0" parTransId="{ABBD8258-10A1-414F-9DCB-AA64CA22FCD1}" sibTransId="{E7A611E2-9102-4D91-87DA-9E6E2A732FCE}"/>
    <dgm:cxn modelId="{7935BEC4-847D-41C9-83C9-8F80B1DE106C}" type="presOf" srcId="{0C7738C4-E8C3-4C19-A68F-984A4C67F2A2}" destId="{AD743F06-37E5-4C42-B708-020D647268FE}" srcOrd="0" destOrd="0" presId="urn:microsoft.com/office/officeart/2005/8/layout/hierarchy3"/>
    <dgm:cxn modelId="{F4769620-7A96-4E32-B636-FE35F3F757E3}" type="presOf" srcId="{C2A0D648-0126-4875-AAEE-D150EC8D1688}" destId="{C4C69BDD-1737-49EE-BE19-E329687D99E1}" srcOrd="0" destOrd="0" presId="urn:microsoft.com/office/officeart/2005/8/layout/hierarchy3"/>
    <dgm:cxn modelId="{183000D7-4222-492D-B55E-D39B1B89A5B6}" srcId="{746B162D-0399-4B7F-8434-F5809358919F}" destId="{0C7738C4-E8C3-4C19-A68F-984A4C67F2A2}" srcOrd="0" destOrd="0" parTransId="{A92A5A3C-DE54-4975-AD5D-72118001A7F8}" sibTransId="{70845E7B-E9EA-4BDF-8180-582BF41BD980}"/>
    <dgm:cxn modelId="{9C9D0CFC-09E2-4E63-B5F8-86AF032DB846}" type="presOf" srcId="{0C7738C4-E8C3-4C19-A68F-984A4C67F2A2}" destId="{8F9A83ED-037C-4C31-B7CA-AAAC2CE352F0}" srcOrd="1" destOrd="0" presId="urn:microsoft.com/office/officeart/2005/8/layout/hierarchy3"/>
    <dgm:cxn modelId="{93FCDB6D-55A5-461D-8422-38D77B804002}" type="presOf" srcId="{ABBD8258-10A1-414F-9DCB-AA64CA22FCD1}" destId="{32570FF2-9A20-4DCC-9462-5D096EE9308E}" srcOrd="0" destOrd="0" presId="urn:microsoft.com/office/officeart/2005/8/layout/hierarchy3"/>
    <dgm:cxn modelId="{23BCFF6A-E7EA-4B62-A3DA-905D068D4E69}" type="presOf" srcId="{746B162D-0399-4B7F-8434-F5809358919F}" destId="{6CC35C9F-3C83-4352-B1F8-C5F87ADEB40D}" srcOrd="0" destOrd="0" presId="urn:microsoft.com/office/officeart/2005/8/layout/hierarchy3"/>
    <dgm:cxn modelId="{B81F754C-653C-4D4A-862C-8D5D8E9B5A68}" type="presParOf" srcId="{6CC35C9F-3C83-4352-B1F8-C5F87ADEB40D}" destId="{392509D4-75B2-4EF4-AB75-A3D1FA1598E0}" srcOrd="0" destOrd="0" presId="urn:microsoft.com/office/officeart/2005/8/layout/hierarchy3"/>
    <dgm:cxn modelId="{DEFA631F-5615-42B8-88E9-25BB59ED8A97}" type="presParOf" srcId="{392509D4-75B2-4EF4-AB75-A3D1FA1598E0}" destId="{EE325BE4-AF83-4E05-89C8-43E5942E4A26}" srcOrd="0" destOrd="0" presId="urn:microsoft.com/office/officeart/2005/8/layout/hierarchy3"/>
    <dgm:cxn modelId="{EF1ABE46-5447-4CE2-A770-78A352F6112F}" type="presParOf" srcId="{EE325BE4-AF83-4E05-89C8-43E5942E4A26}" destId="{AD743F06-37E5-4C42-B708-020D647268FE}" srcOrd="0" destOrd="0" presId="urn:microsoft.com/office/officeart/2005/8/layout/hierarchy3"/>
    <dgm:cxn modelId="{D2A6FB7E-6F3E-4CD8-A480-82F89F3C0673}" type="presParOf" srcId="{EE325BE4-AF83-4E05-89C8-43E5942E4A26}" destId="{8F9A83ED-037C-4C31-B7CA-AAAC2CE352F0}" srcOrd="1" destOrd="0" presId="urn:microsoft.com/office/officeart/2005/8/layout/hierarchy3"/>
    <dgm:cxn modelId="{5E1280D0-D7F0-4FE7-8F0B-5C4D4B60842C}" type="presParOf" srcId="{392509D4-75B2-4EF4-AB75-A3D1FA1598E0}" destId="{C47B45B0-4836-4998-A893-50EA7A5D34A1}" srcOrd="1" destOrd="0" presId="urn:microsoft.com/office/officeart/2005/8/layout/hierarchy3"/>
    <dgm:cxn modelId="{A616FE9A-34A4-4DC5-B644-71295DCD1A42}" type="presParOf" srcId="{C47B45B0-4836-4998-A893-50EA7A5D34A1}" destId="{32570FF2-9A20-4DCC-9462-5D096EE9308E}" srcOrd="0" destOrd="0" presId="urn:microsoft.com/office/officeart/2005/8/layout/hierarchy3"/>
    <dgm:cxn modelId="{0B49E455-F16A-4CD6-A32B-C3ADF8026B70}" type="presParOf" srcId="{C47B45B0-4836-4998-A893-50EA7A5D34A1}" destId="{C4C69BDD-1737-49EE-BE19-E329687D99E1}" srcOrd="1"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74CB401C-632E-4999-842F-CE21CC48F5F7}"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E360C64E-E144-49BE-8185-462A73EE18A8}">
      <dgm:prSet phldrT="[Text]" custT="1"/>
      <dgm:spPr/>
      <dgm:t>
        <a:bodyPr/>
        <a:lstStyle/>
        <a:p>
          <a:pPr algn="just"/>
          <a:r>
            <a:rPr lang="pt-BR" sz="2800" dirty="0" smtClean="0"/>
            <a:t>Sản xuất và trao đổi hàng hoá phải dựa trên cơ sở hao phí lao động xã hội cần thiết.</a:t>
          </a:r>
          <a:endParaRPr lang="en-US" sz="2800" dirty="0"/>
        </a:p>
      </dgm:t>
    </dgm:pt>
    <dgm:pt modelId="{2C3119B1-15E0-48CB-9B01-77BFE94F93AD}" type="parTrans" cxnId="{D1FF3F56-DFBB-49DA-8169-F8EFCC1348F4}">
      <dgm:prSet/>
      <dgm:spPr/>
      <dgm:t>
        <a:bodyPr/>
        <a:lstStyle/>
        <a:p>
          <a:endParaRPr lang="en-US"/>
        </a:p>
      </dgm:t>
    </dgm:pt>
    <dgm:pt modelId="{C48B3C09-FB8A-4514-A69D-6C2043714A43}" type="sibTrans" cxnId="{D1FF3F56-DFBB-49DA-8169-F8EFCC1348F4}">
      <dgm:prSet/>
      <dgm:spPr/>
      <dgm:t>
        <a:bodyPr/>
        <a:lstStyle/>
        <a:p>
          <a:endParaRPr lang="en-US"/>
        </a:p>
      </dgm:t>
    </dgm:pt>
    <dgm:pt modelId="{CF935F5B-1F46-49BA-8A83-089C4F86DDF9}">
      <dgm:prSet custT="1"/>
      <dgm:spPr/>
      <dgm:t>
        <a:bodyPr/>
        <a:lstStyle/>
        <a:p>
          <a:pPr algn="just"/>
          <a:r>
            <a:rPr lang="pt-BR" sz="2800" dirty="0" smtClean="0"/>
            <a:t>Trong kinh tế hàng hoá, mỗi người sản xuất phải điều chỉnh làm cho hao phí lao động cá biệt của mình phù hợp với mức chi phí mà xã hội chấp nhận được.</a:t>
          </a:r>
          <a:endParaRPr lang="en-US" sz="2800" dirty="0"/>
        </a:p>
      </dgm:t>
    </dgm:pt>
    <dgm:pt modelId="{C8D05CAF-377E-4617-82CB-98E46E5FBED5}" type="parTrans" cxnId="{7C0D47E4-3645-4788-B91A-3359D624456F}">
      <dgm:prSet/>
      <dgm:spPr/>
      <dgm:t>
        <a:bodyPr/>
        <a:lstStyle/>
        <a:p>
          <a:endParaRPr lang="en-US"/>
        </a:p>
      </dgm:t>
    </dgm:pt>
    <dgm:pt modelId="{6EBCB74B-31C7-4B5F-BAB5-264CAC21D710}" type="sibTrans" cxnId="{7C0D47E4-3645-4788-B91A-3359D624456F}">
      <dgm:prSet/>
      <dgm:spPr/>
      <dgm:t>
        <a:bodyPr/>
        <a:lstStyle/>
        <a:p>
          <a:endParaRPr lang="en-US"/>
        </a:p>
      </dgm:t>
    </dgm:pt>
    <dgm:pt modelId="{F6788FFE-5ED3-4B1F-90D4-F1721F25F101}">
      <dgm:prSet custT="1"/>
      <dgm:spPr/>
      <dgm:t>
        <a:bodyPr/>
        <a:lstStyle/>
        <a:p>
          <a:pPr algn="just"/>
          <a:r>
            <a:rPr lang="pt-BR" sz="2800" dirty="0" smtClean="0"/>
            <a:t>Trao đổi hàng hoá cũng phải dựa trên cơ sở hao phí lao động xã hội cần thiết,</a:t>
          </a:r>
          <a:endParaRPr lang="en-US" sz="2800" dirty="0"/>
        </a:p>
      </dgm:t>
    </dgm:pt>
    <dgm:pt modelId="{71B1A3D0-00C8-4DB6-B923-E46B96F3305D}" type="parTrans" cxnId="{E885E570-8979-40A1-8409-94E24ECFE3D9}">
      <dgm:prSet/>
      <dgm:spPr/>
      <dgm:t>
        <a:bodyPr/>
        <a:lstStyle/>
        <a:p>
          <a:endParaRPr lang="en-US"/>
        </a:p>
      </dgm:t>
    </dgm:pt>
    <dgm:pt modelId="{097F5B54-795A-47C7-B439-0E80D4F65482}" type="sibTrans" cxnId="{E885E570-8979-40A1-8409-94E24ECFE3D9}">
      <dgm:prSet/>
      <dgm:spPr/>
      <dgm:t>
        <a:bodyPr/>
        <a:lstStyle/>
        <a:p>
          <a:endParaRPr lang="en-US"/>
        </a:p>
      </dgm:t>
    </dgm:pt>
    <dgm:pt modelId="{F7ED62AA-067B-4A2E-B689-4378D3409EA4}">
      <dgm:prSet custT="1"/>
      <dgm:spPr/>
      <dgm:t>
        <a:bodyPr/>
        <a:lstStyle/>
        <a:p>
          <a:pPr algn="just"/>
          <a:r>
            <a:rPr lang="pt-BR" sz="2800" dirty="0" smtClean="0"/>
            <a:t>Giá trị là cơ sở của giá cả, còn giá cả là sự biểu hiện bằng tiền của giá trị</a:t>
          </a:r>
          <a:endParaRPr lang="en-US" sz="2800" dirty="0"/>
        </a:p>
      </dgm:t>
    </dgm:pt>
    <dgm:pt modelId="{533507AE-B7E4-4C27-9C1D-46CDEF6B603C}" type="parTrans" cxnId="{B5EB62F7-461B-413A-931B-5B2F311DE065}">
      <dgm:prSet/>
      <dgm:spPr/>
      <dgm:t>
        <a:bodyPr/>
        <a:lstStyle/>
        <a:p>
          <a:endParaRPr lang="en-US"/>
        </a:p>
      </dgm:t>
    </dgm:pt>
    <dgm:pt modelId="{F4340F5B-9E0E-48E7-A421-974939758029}" type="sibTrans" cxnId="{B5EB62F7-461B-413A-931B-5B2F311DE065}">
      <dgm:prSet/>
      <dgm:spPr/>
      <dgm:t>
        <a:bodyPr/>
        <a:lstStyle/>
        <a:p>
          <a:endParaRPr lang="en-US"/>
        </a:p>
      </dgm:t>
    </dgm:pt>
    <dgm:pt modelId="{E44D4C1E-F73F-45B6-98FF-0C43A315F405}" type="pres">
      <dgm:prSet presAssocID="{74CB401C-632E-4999-842F-CE21CC48F5F7}" presName="linear" presStyleCnt="0">
        <dgm:presLayoutVars>
          <dgm:dir/>
          <dgm:animLvl val="lvl"/>
          <dgm:resizeHandles val="exact"/>
        </dgm:presLayoutVars>
      </dgm:prSet>
      <dgm:spPr/>
      <dgm:t>
        <a:bodyPr/>
        <a:lstStyle/>
        <a:p>
          <a:endParaRPr lang="en-US"/>
        </a:p>
      </dgm:t>
    </dgm:pt>
    <dgm:pt modelId="{D86D8633-B074-484D-A6BA-9246D4134DFF}" type="pres">
      <dgm:prSet presAssocID="{E360C64E-E144-49BE-8185-462A73EE18A8}" presName="parentLin" presStyleCnt="0"/>
      <dgm:spPr/>
    </dgm:pt>
    <dgm:pt modelId="{DD68785F-F650-4146-AA87-D2F2ECCDBB56}" type="pres">
      <dgm:prSet presAssocID="{E360C64E-E144-49BE-8185-462A73EE18A8}" presName="parentLeftMargin" presStyleLbl="node1" presStyleIdx="0" presStyleCnt="4"/>
      <dgm:spPr/>
      <dgm:t>
        <a:bodyPr/>
        <a:lstStyle/>
        <a:p>
          <a:endParaRPr lang="en-US"/>
        </a:p>
      </dgm:t>
    </dgm:pt>
    <dgm:pt modelId="{C628D6EF-F270-4728-85A0-53643A341E24}" type="pres">
      <dgm:prSet presAssocID="{E360C64E-E144-49BE-8185-462A73EE18A8}" presName="parentText" presStyleLbl="node1" presStyleIdx="0" presStyleCnt="4" custScaleX="142857">
        <dgm:presLayoutVars>
          <dgm:chMax val="0"/>
          <dgm:bulletEnabled val="1"/>
        </dgm:presLayoutVars>
      </dgm:prSet>
      <dgm:spPr/>
      <dgm:t>
        <a:bodyPr/>
        <a:lstStyle/>
        <a:p>
          <a:endParaRPr lang="en-US"/>
        </a:p>
      </dgm:t>
    </dgm:pt>
    <dgm:pt modelId="{16ED06D6-DD21-46EB-B24A-25ACE50ED369}" type="pres">
      <dgm:prSet presAssocID="{E360C64E-E144-49BE-8185-462A73EE18A8}" presName="negativeSpace" presStyleCnt="0"/>
      <dgm:spPr/>
    </dgm:pt>
    <dgm:pt modelId="{C9BC2611-B6F1-45DA-9CE0-5B861ECE4148}" type="pres">
      <dgm:prSet presAssocID="{E360C64E-E144-49BE-8185-462A73EE18A8}" presName="childText" presStyleLbl="conFgAcc1" presStyleIdx="0" presStyleCnt="4">
        <dgm:presLayoutVars>
          <dgm:bulletEnabled val="1"/>
        </dgm:presLayoutVars>
      </dgm:prSet>
      <dgm:spPr/>
    </dgm:pt>
    <dgm:pt modelId="{6C092089-9AAF-4832-AC75-70417DA433D2}" type="pres">
      <dgm:prSet presAssocID="{C48B3C09-FB8A-4514-A69D-6C2043714A43}" presName="spaceBetweenRectangles" presStyleCnt="0"/>
      <dgm:spPr/>
    </dgm:pt>
    <dgm:pt modelId="{866193B0-ABAF-461C-8E3F-F5CE6A2C6165}" type="pres">
      <dgm:prSet presAssocID="{CF935F5B-1F46-49BA-8A83-089C4F86DDF9}" presName="parentLin" presStyleCnt="0"/>
      <dgm:spPr/>
    </dgm:pt>
    <dgm:pt modelId="{2CC84964-0D04-436B-B72C-965166F81077}" type="pres">
      <dgm:prSet presAssocID="{CF935F5B-1F46-49BA-8A83-089C4F86DDF9}" presName="parentLeftMargin" presStyleLbl="node1" presStyleIdx="0" presStyleCnt="4"/>
      <dgm:spPr/>
      <dgm:t>
        <a:bodyPr/>
        <a:lstStyle/>
        <a:p>
          <a:endParaRPr lang="en-US"/>
        </a:p>
      </dgm:t>
    </dgm:pt>
    <dgm:pt modelId="{AC00EAF6-83CE-423B-AD80-3584ECF56EDE}" type="pres">
      <dgm:prSet presAssocID="{CF935F5B-1F46-49BA-8A83-089C4F86DDF9}" presName="parentText" presStyleLbl="node1" presStyleIdx="1" presStyleCnt="4" custScaleX="142857">
        <dgm:presLayoutVars>
          <dgm:chMax val="0"/>
          <dgm:bulletEnabled val="1"/>
        </dgm:presLayoutVars>
      </dgm:prSet>
      <dgm:spPr/>
      <dgm:t>
        <a:bodyPr/>
        <a:lstStyle/>
        <a:p>
          <a:endParaRPr lang="en-US"/>
        </a:p>
      </dgm:t>
    </dgm:pt>
    <dgm:pt modelId="{77753402-6E2C-411E-BC11-19C90A2DF433}" type="pres">
      <dgm:prSet presAssocID="{CF935F5B-1F46-49BA-8A83-089C4F86DDF9}" presName="negativeSpace" presStyleCnt="0"/>
      <dgm:spPr/>
    </dgm:pt>
    <dgm:pt modelId="{2CBD80FB-9643-43A9-81F6-A217589E0E4D}" type="pres">
      <dgm:prSet presAssocID="{CF935F5B-1F46-49BA-8A83-089C4F86DDF9}" presName="childText" presStyleLbl="conFgAcc1" presStyleIdx="1" presStyleCnt="4">
        <dgm:presLayoutVars>
          <dgm:bulletEnabled val="1"/>
        </dgm:presLayoutVars>
      </dgm:prSet>
      <dgm:spPr/>
    </dgm:pt>
    <dgm:pt modelId="{1B2BBD72-A3BA-4087-A987-ACA458D7F5D3}" type="pres">
      <dgm:prSet presAssocID="{6EBCB74B-31C7-4B5F-BAB5-264CAC21D710}" presName="spaceBetweenRectangles" presStyleCnt="0"/>
      <dgm:spPr/>
    </dgm:pt>
    <dgm:pt modelId="{00007723-78C6-45E6-945D-D7F15924F614}" type="pres">
      <dgm:prSet presAssocID="{F6788FFE-5ED3-4B1F-90D4-F1721F25F101}" presName="parentLin" presStyleCnt="0"/>
      <dgm:spPr/>
    </dgm:pt>
    <dgm:pt modelId="{70D3B85E-5A3A-415B-8B2A-3793CB415CFD}" type="pres">
      <dgm:prSet presAssocID="{F6788FFE-5ED3-4B1F-90D4-F1721F25F101}" presName="parentLeftMargin" presStyleLbl="node1" presStyleIdx="1" presStyleCnt="4"/>
      <dgm:spPr/>
      <dgm:t>
        <a:bodyPr/>
        <a:lstStyle/>
        <a:p>
          <a:endParaRPr lang="en-US"/>
        </a:p>
      </dgm:t>
    </dgm:pt>
    <dgm:pt modelId="{65C98D9A-BB07-432E-BEBA-4DE206DB73B4}" type="pres">
      <dgm:prSet presAssocID="{F6788FFE-5ED3-4B1F-90D4-F1721F25F101}" presName="parentText" presStyleLbl="node1" presStyleIdx="2" presStyleCnt="4" custScaleX="142857">
        <dgm:presLayoutVars>
          <dgm:chMax val="0"/>
          <dgm:bulletEnabled val="1"/>
        </dgm:presLayoutVars>
      </dgm:prSet>
      <dgm:spPr/>
      <dgm:t>
        <a:bodyPr/>
        <a:lstStyle/>
        <a:p>
          <a:endParaRPr lang="en-US"/>
        </a:p>
      </dgm:t>
    </dgm:pt>
    <dgm:pt modelId="{65FFD514-95F0-4E59-8F32-E53FDF5E1D06}" type="pres">
      <dgm:prSet presAssocID="{F6788FFE-5ED3-4B1F-90D4-F1721F25F101}" presName="negativeSpace" presStyleCnt="0"/>
      <dgm:spPr/>
    </dgm:pt>
    <dgm:pt modelId="{5A15C6FF-2572-43B8-A753-386AE73B89DE}" type="pres">
      <dgm:prSet presAssocID="{F6788FFE-5ED3-4B1F-90D4-F1721F25F101}" presName="childText" presStyleLbl="conFgAcc1" presStyleIdx="2" presStyleCnt="4">
        <dgm:presLayoutVars>
          <dgm:bulletEnabled val="1"/>
        </dgm:presLayoutVars>
      </dgm:prSet>
      <dgm:spPr/>
    </dgm:pt>
    <dgm:pt modelId="{B94E427D-1097-4952-B634-E41FA6C5B852}" type="pres">
      <dgm:prSet presAssocID="{097F5B54-795A-47C7-B439-0E80D4F65482}" presName="spaceBetweenRectangles" presStyleCnt="0"/>
      <dgm:spPr/>
    </dgm:pt>
    <dgm:pt modelId="{1D4B4EE1-4F49-4864-8F96-8B689F45B611}" type="pres">
      <dgm:prSet presAssocID="{F7ED62AA-067B-4A2E-B689-4378D3409EA4}" presName="parentLin" presStyleCnt="0"/>
      <dgm:spPr/>
    </dgm:pt>
    <dgm:pt modelId="{D351270F-8046-4B5C-B7C2-3210CF5879D4}" type="pres">
      <dgm:prSet presAssocID="{F7ED62AA-067B-4A2E-B689-4378D3409EA4}" presName="parentLeftMargin" presStyleLbl="node1" presStyleIdx="2" presStyleCnt="4"/>
      <dgm:spPr/>
      <dgm:t>
        <a:bodyPr/>
        <a:lstStyle/>
        <a:p>
          <a:endParaRPr lang="en-US"/>
        </a:p>
      </dgm:t>
    </dgm:pt>
    <dgm:pt modelId="{09797E22-BFA2-4D3F-A201-CFAD06BC590F}" type="pres">
      <dgm:prSet presAssocID="{F7ED62AA-067B-4A2E-B689-4378D3409EA4}" presName="parentText" presStyleLbl="node1" presStyleIdx="3" presStyleCnt="4" custScaleX="142857">
        <dgm:presLayoutVars>
          <dgm:chMax val="0"/>
          <dgm:bulletEnabled val="1"/>
        </dgm:presLayoutVars>
      </dgm:prSet>
      <dgm:spPr/>
      <dgm:t>
        <a:bodyPr/>
        <a:lstStyle/>
        <a:p>
          <a:endParaRPr lang="en-US"/>
        </a:p>
      </dgm:t>
    </dgm:pt>
    <dgm:pt modelId="{7E733E1F-AAA7-4909-9F6F-05959E9528A5}" type="pres">
      <dgm:prSet presAssocID="{F7ED62AA-067B-4A2E-B689-4378D3409EA4}" presName="negativeSpace" presStyleCnt="0"/>
      <dgm:spPr/>
    </dgm:pt>
    <dgm:pt modelId="{4A259594-2054-438C-A2E2-F96982260F13}" type="pres">
      <dgm:prSet presAssocID="{F7ED62AA-067B-4A2E-B689-4378D3409EA4}" presName="childText" presStyleLbl="conFgAcc1" presStyleIdx="3" presStyleCnt="4">
        <dgm:presLayoutVars>
          <dgm:bulletEnabled val="1"/>
        </dgm:presLayoutVars>
      </dgm:prSet>
      <dgm:spPr/>
    </dgm:pt>
  </dgm:ptLst>
  <dgm:cxnLst>
    <dgm:cxn modelId="{A846CC0F-4D16-4A8F-8DAB-A80612775F06}" type="presOf" srcId="{E360C64E-E144-49BE-8185-462A73EE18A8}" destId="{DD68785F-F650-4146-AA87-D2F2ECCDBB56}" srcOrd="0" destOrd="0" presId="urn:microsoft.com/office/officeart/2005/8/layout/list1"/>
    <dgm:cxn modelId="{7C0D47E4-3645-4788-B91A-3359D624456F}" srcId="{74CB401C-632E-4999-842F-CE21CC48F5F7}" destId="{CF935F5B-1F46-49BA-8A83-089C4F86DDF9}" srcOrd="1" destOrd="0" parTransId="{C8D05CAF-377E-4617-82CB-98E46E5FBED5}" sibTransId="{6EBCB74B-31C7-4B5F-BAB5-264CAC21D710}"/>
    <dgm:cxn modelId="{E885E570-8979-40A1-8409-94E24ECFE3D9}" srcId="{74CB401C-632E-4999-842F-CE21CC48F5F7}" destId="{F6788FFE-5ED3-4B1F-90D4-F1721F25F101}" srcOrd="2" destOrd="0" parTransId="{71B1A3D0-00C8-4DB6-B923-E46B96F3305D}" sibTransId="{097F5B54-795A-47C7-B439-0E80D4F65482}"/>
    <dgm:cxn modelId="{2D8E0039-755B-4739-A8AE-F9E2E2D4A3A8}" type="presOf" srcId="{74CB401C-632E-4999-842F-CE21CC48F5F7}" destId="{E44D4C1E-F73F-45B6-98FF-0C43A315F405}" srcOrd="0" destOrd="0" presId="urn:microsoft.com/office/officeart/2005/8/layout/list1"/>
    <dgm:cxn modelId="{FF4A33DB-9408-4128-967A-78B96CEC0C26}" type="presOf" srcId="{F7ED62AA-067B-4A2E-B689-4378D3409EA4}" destId="{09797E22-BFA2-4D3F-A201-CFAD06BC590F}" srcOrd="1" destOrd="0" presId="urn:microsoft.com/office/officeart/2005/8/layout/list1"/>
    <dgm:cxn modelId="{B5EB62F7-461B-413A-931B-5B2F311DE065}" srcId="{74CB401C-632E-4999-842F-CE21CC48F5F7}" destId="{F7ED62AA-067B-4A2E-B689-4378D3409EA4}" srcOrd="3" destOrd="0" parTransId="{533507AE-B7E4-4C27-9C1D-46CDEF6B603C}" sibTransId="{F4340F5B-9E0E-48E7-A421-974939758029}"/>
    <dgm:cxn modelId="{CD9FBFC7-3005-4481-9A04-381389BCCFA5}" type="presOf" srcId="{F7ED62AA-067B-4A2E-B689-4378D3409EA4}" destId="{D351270F-8046-4B5C-B7C2-3210CF5879D4}" srcOrd="0" destOrd="0" presId="urn:microsoft.com/office/officeart/2005/8/layout/list1"/>
    <dgm:cxn modelId="{81EB041F-6C90-482B-AACA-6496E7133943}" type="presOf" srcId="{E360C64E-E144-49BE-8185-462A73EE18A8}" destId="{C628D6EF-F270-4728-85A0-53643A341E24}" srcOrd="1" destOrd="0" presId="urn:microsoft.com/office/officeart/2005/8/layout/list1"/>
    <dgm:cxn modelId="{1E2B1B12-FABF-4C16-B27A-F481AB2D9EE6}" type="presOf" srcId="{F6788FFE-5ED3-4B1F-90D4-F1721F25F101}" destId="{70D3B85E-5A3A-415B-8B2A-3793CB415CFD}" srcOrd="0" destOrd="0" presId="urn:microsoft.com/office/officeart/2005/8/layout/list1"/>
    <dgm:cxn modelId="{6B099E36-529E-4978-8B73-7170BCEB8C2F}" type="presOf" srcId="{F6788FFE-5ED3-4B1F-90D4-F1721F25F101}" destId="{65C98D9A-BB07-432E-BEBA-4DE206DB73B4}" srcOrd="1" destOrd="0" presId="urn:microsoft.com/office/officeart/2005/8/layout/list1"/>
    <dgm:cxn modelId="{30F3ED0A-724D-457C-B82E-377F2AC417F1}" type="presOf" srcId="{CF935F5B-1F46-49BA-8A83-089C4F86DDF9}" destId="{2CC84964-0D04-436B-B72C-965166F81077}" srcOrd="0" destOrd="0" presId="urn:microsoft.com/office/officeart/2005/8/layout/list1"/>
    <dgm:cxn modelId="{D1FF3F56-DFBB-49DA-8169-F8EFCC1348F4}" srcId="{74CB401C-632E-4999-842F-CE21CC48F5F7}" destId="{E360C64E-E144-49BE-8185-462A73EE18A8}" srcOrd="0" destOrd="0" parTransId="{2C3119B1-15E0-48CB-9B01-77BFE94F93AD}" sibTransId="{C48B3C09-FB8A-4514-A69D-6C2043714A43}"/>
    <dgm:cxn modelId="{DC10C7F1-8C21-4719-A131-E8487806CB29}" type="presOf" srcId="{CF935F5B-1F46-49BA-8A83-089C4F86DDF9}" destId="{AC00EAF6-83CE-423B-AD80-3584ECF56EDE}" srcOrd="1" destOrd="0" presId="urn:microsoft.com/office/officeart/2005/8/layout/list1"/>
    <dgm:cxn modelId="{649A826E-C3F3-4E36-853C-9393055B7B4D}" type="presParOf" srcId="{E44D4C1E-F73F-45B6-98FF-0C43A315F405}" destId="{D86D8633-B074-484D-A6BA-9246D4134DFF}" srcOrd="0" destOrd="0" presId="urn:microsoft.com/office/officeart/2005/8/layout/list1"/>
    <dgm:cxn modelId="{D4C42A8E-914B-4D25-BC21-362BC787D042}" type="presParOf" srcId="{D86D8633-B074-484D-A6BA-9246D4134DFF}" destId="{DD68785F-F650-4146-AA87-D2F2ECCDBB56}" srcOrd="0" destOrd="0" presId="urn:microsoft.com/office/officeart/2005/8/layout/list1"/>
    <dgm:cxn modelId="{17212A0E-D623-400A-BFD8-E53F6DFB6AB0}" type="presParOf" srcId="{D86D8633-B074-484D-A6BA-9246D4134DFF}" destId="{C628D6EF-F270-4728-85A0-53643A341E24}" srcOrd="1" destOrd="0" presId="urn:microsoft.com/office/officeart/2005/8/layout/list1"/>
    <dgm:cxn modelId="{3516AD42-67E2-4B92-B586-0A8668A9B7BC}" type="presParOf" srcId="{E44D4C1E-F73F-45B6-98FF-0C43A315F405}" destId="{16ED06D6-DD21-46EB-B24A-25ACE50ED369}" srcOrd="1" destOrd="0" presId="urn:microsoft.com/office/officeart/2005/8/layout/list1"/>
    <dgm:cxn modelId="{65CBEDDB-81D7-4EE1-9A2C-216BF1655808}" type="presParOf" srcId="{E44D4C1E-F73F-45B6-98FF-0C43A315F405}" destId="{C9BC2611-B6F1-45DA-9CE0-5B861ECE4148}" srcOrd="2" destOrd="0" presId="urn:microsoft.com/office/officeart/2005/8/layout/list1"/>
    <dgm:cxn modelId="{1B5B4D74-5AE8-4A5B-9A9B-5D51CD1B0832}" type="presParOf" srcId="{E44D4C1E-F73F-45B6-98FF-0C43A315F405}" destId="{6C092089-9AAF-4832-AC75-70417DA433D2}" srcOrd="3" destOrd="0" presId="urn:microsoft.com/office/officeart/2005/8/layout/list1"/>
    <dgm:cxn modelId="{AA094A8C-B714-4A28-ABA1-98F8F1BCBCB0}" type="presParOf" srcId="{E44D4C1E-F73F-45B6-98FF-0C43A315F405}" destId="{866193B0-ABAF-461C-8E3F-F5CE6A2C6165}" srcOrd="4" destOrd="0" presId="urn:microsoft.com/office/officeart/2005/8/layout/list1"/>
    <dgm:cxn modelId="{EF83FDE8-E055-44BF-99A6-0393B8F4FC80}" type="presParOf" srcId="{866193B0-ABAF-461C-8E3F-F5CE6A2C6165}" destId="{2CC84964-0D04-436B-B72C-965166F81077}" srcOrd="0" destOrd="0" presId="urn:microsoft.com/office/officeart/2005/8/layout/list1"/>
    <dgm:cxn modelId="{B5E7BDC9-BFB2-4156-93D3-B56906464B43}" type="presParOf" srcId="{866193B0-ABAF-461C-8E3F-F5CE6A2C6165}" destId="{AC00EAF6-83CE-423B-AD80-3584ECF56EDE}" srcOrd="1" destOrd="0" presId="urn:microsoft.com/office/officeart/2005/8/layout/list1"/>
    <dgm:cxn modelId="{D42B678F-0B89-44D8-A0F3-700AC3E0A58C}" type="presParOf" srcId="{E44D4C1E-F73F-45B6-98FF-0C43A315F405}" destId="{77753402-6E2C-411E-BC11-19C90A2DF433}" srcOrd="5" destOrd="0" presId="urn:microsoft.com/office/officeart/2005/8/layout/list1"/>
    <dgm:cxn modelId="{9947E15A-8E99-486D-8E0C-875D81F97191}" type="presParOf" srcId="{E44D4C1E-F73F-45B6-98FF-0C43A315F405}" destId="{2CBD80FB-9643-43A9-81F6-A217589E0E4D}" srcOrd="6" destOrd="0" presId="urn:microsoft.com/office/officeart/2005/8/layout/list1"/>
    <dgm:cxn modelId="{66EEBB95-5E02-4F6E-A191-876DCB9FD5E2}" type="presParOf" srcId="{E44D4C1E-F73F-45B6-98FF-0C43A315F405}" destId="{1B2BBD72-A3BA-4087-A987-ACA458D7F5D3}" srcOrd="7" destOrd="0" presId="urn:microsoft.com/office/officeart/2005/8/layout/list1"/>
    <dgm:cxn modelId="{D5B260AD-580C-4C07-90BB-8706489CE10D}" type="presParOf" srcId="{E44D4C1E-F73F-45B6-98FF-0C43A315F405}" destId="{00007723-78C6-45E6-945D-D7F15924F614}" srcOrd="8" destOrd="0" presId="urn:microsoft.com/office/officeart/2005/8/layout/list1"/>
    <dgm:cxn modelId="{A95428D7-EB21-410C-B3ED-947F70B3DFA1}" type="presParOf" srcId="{00007723-78C6-45E6-945D-D7F15924F614}" destId="{70D3B85E-5A3A-415B-8B2A-3793CB415CFD}" srcOrd="0" destOrd="0" presId="urn:microsoft.com/office/officeart/2005/8/layout/list1"/>
    <dgm:cxn modelId="{7AA934FF-38DE-42E9-99DA-E030B707F959}" type="presParOf" srcId="{00007723-78C6-45E6-945D-D7F15924F614}" destId="{65C98D9A-BB07-432E-BEBA-4DE206DB73B4}" srcOrd="1" destOrd="0" presId="urn:microsoft.com/office/officeart/2005/8/layout/list1"/>
    <dgm:cxn modelId="{1E2E907C-03D4-4B22-B4B2-2993402C2426}" type="presParOf" srcId="{E44D4C1E-F73F-45B6-98FF-0C43A315F405}" destId="{65FFD514-95F0-4E59-8F32-E53FDF5E1D06}" srcOrd="9" destOrd="0" presId="urn:microsoft.com/office/officeart/2005/8/layout/list1"/>
    <dgm:cxn modelId="{4223197D-9C75-4BEB-AD3A-7CC96921697A}" type="presParOf" srcId="{E44D4C1E-F73F-45B6-98FF-0C43A315F405}" destId="{5A15C6FF-2572-43B8-A753-386AE73B89DE}" srcOrd="10" destOrd="0" presId="urn:microsoft.com/office/officeart/2005/8/layout/list1"/>
    <dgm:cxn modelId="{D82843EC-DF54-4361-A4F6-6FDBBB207FD1}" type="presParOf" srcId="{E44D4C1E-F73F-45B6-98FF-0C43A315F405}" destId="{B94E427D-1097-4952-B634-E41FA6C5B852}" srcOrd="11" destOrd="0" presId="urn:microsoft.com/office/officeart/2005/8/layout/list1"/>
    <dgm:cxn modelId="{687B8C82-090C-4934-B8CD-7D8073196284}" type="presParOf" srcId="{E44D4C1E-F73F-45B6-98FF-0C43A315F405}" destId="{1D4B4EE1-4F49-4864-8F96-8B689F45B611}" srcOrd="12" destOrd="0" presId="urn:microsoft.com/office/officeart/2005/8/layout/list1"/>
    <dgm:cxn modelId="{B02FEC32-913D-4CB2-BCE2-D7E679864C3F}" type="presParOf" srcId="{1D4B4EE1-4F49-4864-8F96-8B689F45B611}" destId="{D351270F-8046-4B5C-B7C2-3210CF5879D4}" srcOrd="0" destOrd="0" presId="urn:microsoft.com/office/officeart/2005/8/layout/list1"/>
    <dgm:cxn modelId="{D36ADF33-1014-4345-8C4B-3AAA82100789}" type="presParOf" srcId="{1D4B4EE1-4F49-4864-8F96-8B689F45B611}" destId="{09797E22-BFA2-4D3F-A201-CFAD06BC590F}" srcOrd="1" destOrd="0" presId="urn:microsoft.com/office/officeart/2005/8/layout/list1"/>
    <dgm:cxn modelId="{E86F9F9D-8201-4830-A6B8-BF1BB0765CEE}" type="presParOf" srcId="{E44D4C1E-F73F-45B6-98FF-0C43A315F405}" destId="{7E733E1F-AAA7-4909-9F6F-05959E9528A5}" srcOrd="13" destOrd="0" presId="urn:microsoft.com/office/officeart/2005/8/layout/list1"/>
    <dgm:cxn modelId="{0600868A-91AA-48BE-8496-97D31F530FA7}" type="presParOf" srcId="{E44D4C1E-F73F-45B6-98FF-0C43A315F405}" destId="{4A259594-2054-438C-A2E2-F96982260F13}" srcOrd="14"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40D36405-713B-4CD3-87A6-318878FCACD0}"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C2BE67DA-E46B-42D4-B18D-91E3098D341C}">
      <dgm:prSet phldrT="[Text]" custT="1"/>
      <dgm:spPr/>
      <dgm:t>
        <a:bodyPr/>
        <a:lstStyle/>
        <a:p>
          <a:r>
            <a:rPr lang="pt-BR" sz="2800" dirty="0" smtClean="0">
              <a:solidFill>
                <a:schemeClr val="bg1"/>
              </a:solidFill>
              <a:latin typeface="Calibri" panose="020F0502020204030204" pitchFamily="34" charset="0"/>
              <a:ea typeface="Times New Roman" panose="02020603050405020304" pitchFamily="18" charset="0"/>
              <a:cs typeface="Times New Roman" panose="02020603050405020304" pitchFamily="18" charset="0"/>
            </a:rPr>
            <a:t>Có kiến thức điều tiết sản xuất và lưu thông hàng hoá; </a:t>
          </a:r>
          <a:endParaRPr lang="en-US" sz="2800" dirty="0">
            <a:solidFill>
              <a:schemeClr val="bg1"/>
            </a:solidFill>
          </a:endParaRPr>
        </a:p>
      </dgm:t>
    </dgm:pt>
    <dgm:pt modelId="{1E30E92C-BC3B-4622-99C6-8ACAFA72F762}" type="parTrans" cxnId="{164C3F0F-4C13-4DE8-8911-092FA7039342}">
      <dgm:prSet/>
      <dgm:spPr/>
      <dgm:t>
        <a:bodyPr/>
        <a:lstStyle/>
        <a:p>
          <a:endParaRPr lang="en-US"/>
        </a:p>
      </dgm:t>
    </dgm:pt>
    <dgm:pt modelId="{FE0CE259-89D3-449A-98A7-7D7CDD1CB4D2}" type="sibTrans" cxnId="{164C3F0F-4C13-4DE8-8911-092FA7039342}">
      <dgm:prSet/>
      <dgm:spPr/>
      <dgm:t>
        <a:bodyPr/>
        <a:lstStyle/>
        <a:p>
          <a:endParaRPr lang="en-US"/>
        </a:p>
      </dgm:t>
    </dgm:pt>
    <dgm:pt modelId="{3F7847E5-D3B6-4753-B637-B20E343C63B7}">
      <dgm:prSet custT="1"/>
      <dgm:spPr/>
      <dgm:t>
        <a:bodyPr/>
        <a:lstStyle/>
        <a:p>
          <a:r>
            <a:rPr lang="pt-BR" sz="2800" dirty="0" smtClean="0">
              <a:solidFill>
                <a:schemeClr val="bg1"/>
              </a:solidFill>
              <a:latin typeface="Calibri" panose="020F0502020204030204" pitchFamily="34" charset="0"/>
              <a:ea typeface="Times New Roman" panose="02020603050405020304" pitchFamily="18" charset="0"/>
              <a:cs typeface="Times New Roman" panose="02020603050405020304" pitchFamily="18" charset="0"/>
            </a:rPr>
            <a:t>Kích thích cải tiến kỹ thuật, hợp lý hoá sản xuất, tăng năng suất lao động, thúc đẩy lực lượng sản xuất phát triển. </a:t>
          </a:r>
        </a:p>
      </dgm:t>
    </dgm:pt>
    <dgm:pt modelId="{A73164B7-707B-443B-B924-FBA44166FCF2}" type="parTrans" cxnId="{9DB7F300-BE36-48D4-A149-A3ABF4A2186A}">
      <dgm:prSet/>
      <dgm:spPr/>
      <dgm:t>
        <a:bodyPr/>
        <a:lstStyle/>
        <a:p>
          <a:endParaRPr lang="en-US"/>
        </a:p>
      </dgm:t>
    </dgm:pt>
    <dgm:pt modelId="{6B27DA8F-2AA4-4E5C-803A-FB7F3A0EFE05}" type="sibTrans" cxnId="{9DB7F300-BE36-48D4-A149-A3ABF4A2186A}">
      <dgm:prSet/>
      <dgm:spPr/>
      <dgm:t>
        <a:bodyPr/>
        <a:lstStyle/>
        <a:p>
          <a:endParaRPr lang="en-US"/>
        </a:p>
      </dgm:t>
    </dgm:pt>
    <dgm:pt modelId="{B7DDA871-5E95-4582-9507-1B5EA4D0F22A}">
      <dgm:prSet custT="1"/>
      <dgm:spPr/>
      <dgm:t>
        <a:bodyPr/>
        <a:lstStyle/>
        <a:p>
          <a:r>
            <a:rPr lang="pt-BR" sz="2800" dirty="0" smtClean="0">
              <a:solidFill>
                <a:schemeClr val="bg1"/>
              </a:solidFill>
              <a:latin typeface="Calibri" panose="020F0502020204030204" pitchFamily="34" charset="0"/>
              <a:ea typeface="Times New Roman" panose="02020603050405020304" pitchFamily="18" charset="0"/>
              <a:cs typeface="Times New Roman" panose="02020603050405020304" pitchFamily="18" charset="0"/>
            </a:rPr>
            <a:t>Hiểu rõ nguyên nhân của sự phân hoá xã hội thành người giàu, người nghèo, tạo ra sự bất bình đẳng trong xã hội để có phương hướng, giải pháp khắc phục.     </a:t>
          </a:r>
          <a:endParaRPr lang="en-US" sz="2800"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endParaRPr>
        </a:p>
      </dgm:t>
    </dgm:pt>
    <dgm:pt modelId="{E6DD4573-533D-469E-B0BB-61C489BDF3C4}" type="parTrans" cxnId="{D0B6F870-7EF5-4578-BE7F-EDA22444ACBC}">
      <dgm:prSet/>
      <dgm:spPr/>
      <dgm:t>
        <a:bodyPr/>
        <a:lstStyle/>
        <a:p>
          <a:endParaRPr lang="en-US"/>
        </a:p>
      </dgm:t>
    </dgm:pt>
    <dgm:pt modelId="{E5EDDFE4-F1F5-42A0-B664-54C264EF0BB4}" type="sibTrans" cxnId="{D0B6F870-7EF5-4578-BE7F-EDA22444ACBC}">
      <dgm:prSet/>
      <dgm:spPr/>
      <dgm:t>
        <a:bodyPr/>
        <a:lstStyle/>
        <a:p>
          <a:endParaRPr lang="en-US"/>
        </a:p>
      </dgm:t>
    </dgm:pt>
    <dgm:pt modelId="{7745C8B7-3639-4457-8F10-A6AF9556D019}" type="pres">
      <dgm:prSet presAssocID="{40D36405-713B-4CD3-87A6-318878FCACD0}" presName="linear" presStyleCnt="0">
        <dgm:presLayoutVars>
          <dgm:dir/>
          <dgm:animLvl val="lvl"/>
          <dgm:resizeHandles val="exact"/>
        </dgm:presLayoutVars>
      </dgm:prSet>
      <dgm:spPr/>
      <dgm:t>
        <a:bodyPr/>
        <a:lstStyle/>
        <a:p>
          <a:endParaRPr lang="en-US"/>
        </a:p>
      </dgm:t>
    </dgm:pt>
    <dgm:pt modelId="{95557673-B87F-4D87-8E83-FB0E91E66E62}" type="pres">
      <dgm:prSet presAssocID="{C2BE67DA-E46B-42D4-B18D-91E3098D341C}" presName="parentLin" presStyleCnt="0"/>
      <dgm:spPr/>
    </dgm:pt>
    <dgm:pt modelId="{B7F2C45B-3066-4CE3-837C-71D81402953A}" type="pres">
      <dgm:prSet presAssocID="{C2BE67DA-E46B-42D4-B18D-91E3098D341C}" presName="parentLeftMargin" presStyleLbl="node1" presStyleIdx="0" presStyleCnt="3"/>
      <dgm:spPr/>
      <dgm:t>
        <a:bodyPr/>
        <a:lstStyle/>
        <a:p>
          <a:endParaRPr lang="en-US"/>
        </a:p>
      </dgm:t>
    </dgm:pt>
    <dgm:pt modelId="{65C34EF0-135C-4A2B-951F-DF51744EFECF}" type="pres">
      <dgm:prSet presAssocID="{C2BE67DA-E46B-42D4-B18D-91E3098D341C}" presName="parentText" presStyleLbl="node1" presStyleIdx="0" presStyleCnt="3" custScaleX="142857" custLinFactNeighborX="515" custLinFactNeighborY="15159">
        <dgm:presLayoutVars>
          <dgm:chMax val="0"/>
          <dgm:bulletEnabled val="1"/>
        </dgm:presLayoutVars>
      </dgm:prSet>
      <dgm:spPr/>
      <dgm:t>
        <a:bodyPr/>
        <a:lstStyle/>
        <a:p>
          <a:endParaRPr lang="en-US"/>
        </a:p>
      </dgm:t>
    </dgm:pt>
    <dgm:pt modelId="{ACE2D298-D4DE-4BFA-8B50-A312E7F6F940}" type="pres">
      <dgm:prSet presAssocID="{C2BE67DA-E46B-42D4-B18D-91E3098D341C}" presName="negativeSpace" presStyleCnt="0"/>
      <dgm:spPr/>
    </dgm:pt>
    <dgm:pt modelId="{87894649-9AE8-48B4-8EE9-E89748055DDE}" type="pres">
      <dgm:prSet presAssocID="{C2BE67DA-E46B-42D4-B18D-91E3098D341C}" presName="childText" presStyleLbl="conFgAcc1" presStyleIdx="0" presStyleCnt="3">
        <dgm:presLayoutVars>
          <dgm:bulletEnabled val="1"/>
        </dgm:presLayoutVars>
      </dgm:prSet>
      <dgm:spPr/>
    </dgm:pt>
    <dgm:pt modelId="{EB3095BA-73C8-44C1-894A-DC82FC1F062E}" type="pres">
      <dgm:prSet presAssocID="{FE0CE259-89D3-449A-98A7-7D7CDD1CB4D2}" presName="spaceBetweenRectangles" presStyleCnt="0"/>
      <dgm:spPr/>
    </dgm:pt>
    <dgm:pt modelId="{2BF8D6DF-1ED7-4379-8A93-528FB398F538}" type="pres">
      <dgm:prSet presAssocID="{3F7847E5-D3B6-4753-B637-B20E343C63B7}" presName="parentLin" presStyleCnt="0"/>
      <dgm:spPr/>
    </dgm:pt>
    <dgm:pt modelId="{9CA695B1-CEA1-4A28-8B18-97D3BEDB50A8}" type="pres">
      <dgm:prSet presAssocID="{3F7847E5-D3B6-4753-B637-B20E343C63B7}" presName="parentLeftMargin" presStyleLbl="node1" presStyleIdx="0" presStyleCnt="3"/>
      <dgm:spPr/>
      <dgm:t>
        <a:bodyPr/>
        <a:lstStyle/>
        <a:p>
          <a:endParaRPr lang="en-US"/>
        </a:p>
      </dgm:t>
    </dgm:pt>
    <dgm:pt modelId="{52D0E47A-6CD2-4E0B-B4DD-97F04339B3F3}" type="pres">
      <dgm:prSet presAssocID="{3F7847E5-D3B6-4753-B637-B20E343C63B7}" presName="parentText" presStyleLbl="node1" presStyleIdx="1" presStyleCnt="3" custScaleX="142857">
        <dgm:presLayoutVars>
          <dgm:chMax val="0"/>
          <dgm:bulletEnabled val="1"/>
        </dgm:presLayoutVars>
      </dgm:prSet>
      <dgm:spPr/>
      <dgm:t>
        <a:bodyPr/>
        <a:lstStyle/>
        <a:p>
          <a:endParaRPr lang="en-US"/>
        </a:p>
      </dgm:t>
    </dgm:pt>
    <dgm:pt modelId="{B650102A-F702-49C4-9197-AAD108388857}" type="pres">
      <dgm:prSet presAssocID="{3F7847E5-D3B6-4753-B637-B20E343C63B7}" presName="negativeSpace" presStyleCnt="0"/>
      <dgm:spPr/>
    </dgm:pt>
    <dgm:pt modelId="{B5B0C529-57D1-43FA-9499-5D1402248C1C}" type="pres">
      <dgm:prSet presAssocID="{3F7847E5-D3B6-4753-B637-B20E343C63B7}" presName="childText" presStyleLbl="conFgAcc1" presStyleIdx="1" presStyleCnt="3">
        <dgm:presLayoutVars>
          <dgm:bulletEnabled val="1"/>
        </dgm:presLayoutVars>
      </dgm:prSet>
      <dgm:spPr/>
    </dgm:pt>
    <dgm:pt modelId="{AA91B184-36AB-4F27-B2D9-6AB7B216159C}" type="pres">
      <dgm:prSet presAssocID="{6B27DA8F-2AA4-4E5C-803A-FB7F3A0EFE05}" presName="spaceBetweenRectangles" presStyleCnt="0"/>
      <dgm:spPr/>
    </dgm:pt>
    <dgm:pt modelId="{593EA759-65AD-4951-BF05-A4D43011FBDA}" type="pres">
      <dgm:prSet presAssocID="{B7DDA871-5E95-4582-9507-1B5EA4D0F22A}" presName="parentLin" presStyleCnt="0"/>
      <dgm:spPr/>
    </dgm:pt>
    <dgm:pt modelId="{74033A51-B48A-4242-8FFA-19A4C398EFC2}" type="pres">
      <dgm:prSet presAssocID="{B7DDA871-5E95-4582-9507-1B5EA4D0F22A}" presName="parentLeftMargin" presStyleLbl="node1" presStyleIdx="1" presStyleCnt="3"/>
      <dgm:spPr/>
      <dgm:t>
        <a:bodyPr/>
        <a:lstStyle/>
        <a:p>
          <a:endParaRPr lang="en-US"/>
        </a:p>
      </dgm:t>
    </dgm:pt>
    <dgm:pt modelId="{7B9B38B8-9460-4062-870C-E512D7693377}" type="pres">
      <dgm:prSet presAssocID="{B7DDA871-5E95-4582-9507-1B5EA4D0F22A}" presName="parentText" presStyleLbl="node1" presStyleIdx="2" presStyleCnt="3" custScaleX="142857">
        <dgm:presLayoutVars>
          <dgm:chMax val="0"/>
          <dgm:bulletEnabled val="1"/>
        </dgm:presLayoutVars>
      </dgm:prSet>
      <dgm:spPr/>
      <dgm:t>
        <a:bodyPr/>
        <a:lstStyle/>
        <a:p>
          <a:endParaRPr lang="en-US"/>
        </a:p>
      </dgm:t>
    </dgm:pt>
    <dgm:pt modelId="{1008A6BF-34AF-4187-959D-425EA7E93027}" type="pres">
      <dgm:prSet presAssocID="{B7DDA871-5E95-4582-9507-1B5EA4D0F22A}" presName="negativeSpace" presStyleCnt="0"/>
      <dgm:spPr/>
    </dgm:pt>
    <dgm:pt modelId="{930E05F7-021E-4E7B-8CC3-DDFD63CC3A58}" type="pres">
      <dgm:prSet presAssocID="{B7DDA871-5E95-4582-9507-1B5EA4D0F22A}" presName="childText" presStyleLbl="conFgAcc1" presStyleIdx="2" presStyleCnt="3">
        <dgm:presLayoutVars>
          <dgm:bulletEnabled val="1"/>
        </dgm:presLayoutVars>
      </dgm:prSet>
      <dgm:spPr/>
    </dgm:pt>
  </dgm:ptLst>
  <dgm:cxnLst>
    <dgm:cxn modelId="{94CC7786-F089-47AB-8AE2-C7EC0FC05C1F}" type="presOf" srcId="{40D36405-713B-4CD3-87A6-318878FCACD0}" destId="{7745C8B7-3639-4457-8F10-A6AF9556D019}" srcOrd="0" destOrd="0" presId="urn:microsoft.com/office/officeart/2005/8/layout/list1"/>
    <dgm:cxn modelId="{68B2A311-C430-4D75-A451-12EE475980B8}" type="presOf" srcId="{3F7847E5-D3B6-4753-B637-B20E343C63B7}" destId="{52D0E47A-6CD2-4E0B-B4DD-97F04339B3F3}" srcOrd="1" destOrd="0" presId="urn:microsoft.com/office/officeart/2005/8/layout/list1"/>
    <dgm:cxn modelId="{2A0CCEBF-428E-4A4D-9CD8-F9D302EB6183}" type="presOf" srcId="{B7DDA871-5E95-4582-9507-1B5EA4D0F22A}" destId="{7B9B38B8-9460-4062-870C-E512D7693377}" srcOrd="1" destOrd="0" presId="urn:microsoft.com/office/officeart/2005/8/layout/list1"/>
    <dgm:cxn modelId="{D0B6F870-7EF5-4578-BE7F-EDA22444ACBC}" srcId="{40D36405-713B-4CD3-87A6-318878FCACD0}" destId="{B7DDA871-5E95-4582-9507-1B5EA4D0F22A}" srcOrd="2" destOrd="0" parTransId="{E6DD4573-533D-469E-B0BB-61C489BDF3C4}" sibTransId="{E5EDDFE4-F1F5-42A0-B664-54C264EF0BB4}"/>
    <dgm:cxn modelId="{C00C3F7D-FED3-48CD-9CA1-FAAF392E4A24}" type="presOf" srcId="{C2BE67DA-E46B-42D4-B18D-91E3098D341C}" destId="{B7F2C45B-3066-4CE3-837C-71D81402953A}" srcOrd="0" destOrd="0" presId="urn:microsoft.com/office/officeart/2005/8/layout/list1"/>
    <dgm:cxn modelId="{164C3F0F-4C13-4DE8-8911-092FA7039342}" srcId="{40D36405-713B-4CD3-87A6-318878FCACD0}" destId="{C2BE67DA-E46B-42D4-B18D-91E3098D341C}" srcOrd="0" destOrd="0" parTransId="{1E30E92C-BC3B-4622-99C6-8ACAFA72F762}" sibTransId="{FE0CE259-89D3-449A-98A7-7D7CDD1CB4D2}"/>
    <dgm:cxn modelId="{9DB7F300-BE36-48D4-A149-A3ABF4A2186A}" srcId="{40D36405-713B-4CD3-87A6-318878FCACD0}" destId="{3F7847E5-D3B6-4753-B637-B20E343C63B7}" srcOrd="1" destOrd="0" parTransId="{A73164B7-707B-443B-B924-FBA44166FCF2}" sibTransId="{6B27DA8F-2AA4-4E5C-803A-FB7F3A0EFE05}"/>
    <dgm:cxn modelId="{AA08F2F6-21B3-4526-B3C4-5FC5918652BC}" type="presOf" srcId="{B7DDA871-5E95-4582-9507-1B5EA4D0F22A}" destId="{74033A51-B48A-4242-8FFA-19A4C398EFC2}" srcOrd="0" destOrd="0" presId="urn:microsoft.com/office/officeart/2005/8/layout/list1"/>
    <dgm:cxn modelId="{E451C51E-6DE9-49DA-920A-5D38E81589A8}" type="presOf" srcId="{3F7847E5-D3B6-4753-B637-B20E343C63B7}" destId="{9CA695B1-CEA1-4A28-8B18-97D3BEDB50A8}" srcOrd="0" destOrd="0" presId="urn:microsoft.com/office/officeart/2005/8/layout/list1"/>
    <dgm:cxn modelId="{E6408986-47EE-43C6-B4A7-5BDF24EBA73A}" type="presOf" srcId="{C2BE67DA-E46B-42D4-B18D-91E3098D341C}" destId="{65C34EF0-135C-4A2B-951F-DF51744EFECF}" srcOrd="1" destOrd="0" presId="urn:microsoft.com/office/officeart/2005/8/layout/list1"/>
    <dgm:cxn modelId="{9354928A-E09D-482A-9A3E-7BC0F7D84C62}" type="presParOf" srcId="{7745C8B7-3639-4457-8F10-A6AF9556D019}" destId="{95557673-B87F-4D87-8E83-FB0E91E66E62}" srcOrd="0" destOrd="0" presId="urn:microsoft.com/office/officeart/2005/8/layout/list1"/>
    <dgm:cxn modelId="{637140F1-F9C2-4A31-91AA-BAFD33258FAB}" type="presParOf" srcId="{95557673-B87F-4D87-8E83-FB0E91E66E62}" destId="{B7F2C45B-3066-4CE3-837C-71D81402953A}" srcOrd="0" destOrd="0" presId="urn:microsoft.com/office/officeart/2005/8/layout/list1"/>
    <dgm:cxn modelId="{9E7350DB-B2D8-4D91-AF52-DDB51D0D3212}" type="presParOf" srcId="{95557673-B87F-4D87-8E83-FB0E91E66E62}" destId="{65C34EF0-135C-4A2B-951F-DF51744EFECF}" srcOrd="1" destOrd="0" presId="urn:microsoft.com/office/officeart/2005/8/layout/list1"/>
    <dgm:cxn modelId="{9E5079FB-3EDA-43C1-9F61-C71246C6828A}" type="presParOf" srcId="{7745C8B7-3639-4457-8F10-A6AF9556D019}" destId="{ACE2D298-D4DE-4BFA-8B50-A312E7F6F940}" srcOrd="1" destOrd="0" presId="urn:microsoft.com/office/officeart/2005/8/layout/list1"/>
    <dgm:cxn modelId="{E09A5C2E-6E39-49A0-BEB3-ACAD1D6544B8}" type="presParOf" srcId="{7745C8B7-3639-4457-8F10-A6AF9556D019}" destId="{87894649-9AE8-48B4-8EE9-E89748055DDE}" srcOrd="2" destOrd="0" presId="urn:microsoft.com/office/officeart/2005/8/layout/list1"/>
    <dgm:cxn modelId="{49E2D416-D5E0-4739-9CE8-6888AE2CAD9C}" type="presParOf" srcId="{7745C8B7-3639-4457-8F10-A6AF9556D019}" destId="{EB3095BA-73C8-44C1-894A-DC82FC1F062E}" srcOrd="3" destOrd="0" presId="urn:microsoft.com/office/officeart/2005/8/layout/list1"/>
    <dgm:cxn modelId="{1A0AD462-4DDD-4D92-8914-436D5632249A}" type="presParOf" srcId="{7745C8B7-3639-4457-8F10-A6AF9556D019}" destId="{2BF8D6DF-1ED7-4379-8A93-528FB398F538}" srcOrd="4" destOrd="0" presId="urn:microsoft.com/office/officeart/2005/8/layout/list1"/>
    <dgm:cxn modelId="{4595E061-8B88-4540-B63C-17A26461DB6B}" type="presParOf" srcId="{2BF8D6DF-1ED7-4379-8A93-528FB398F538}" destId="{9CA695B1-CEA1-4A28-8B18-97D3BEDB50A8}" srcOrd="0" destOrd="0" presId="urn:microsoft.com/office/officeart/2005/8/layout/list1"/>
    <dgm:cxn modelId="{19595439-F228-4B5B-BC66-3C0CACEF64D6}" type="presParOf" srcId="{2BF8D6DF-1ED7-4379-8A93-528FB398F538}" destId="{52D0E47A-6CD2-4E0B-B4DD-97F04339B3F3}" srcOrd="1" destOrd="0" presId="urn:microsoft.com/office/officeart/2005/8/layout/list1"/>
    <dgm:cxn modelId="{AF20A7A1-7BDC-4CD6-A773-AAC3ABC2AE5B}" type="presParOf" srcId="{7745C8B7-3639-4457-8F10-A6AF9556D019}" destId="{B650102A-F702-49C4-9197-AAD108388857}" srcOrd="5" destOrd="0" presId="urn:microsoft.com/office/officeart/2005/8/layout/list1"/>
    <dgm:cxn modelId="{5CBD1718-E69F-4BAE-BFBC-AF83995DFA3F}" type="presParOf" srcId="{7745C8B7-3639-4457-8F10-A6AF9556D019}" destId="{B5B0C529-57D1-43FA-9499-5D1402248C1C}" srcOrd="6" destOrd="0" presId="urn:microsoft.com/office/officeart/2005/8/layout/list1"/>
    <dgm:cxn modelId="{2E8C3356-DD67-4C3D-B83D-A04BBA27150B}" type="presParOf" srcId="{7745C8B7-3639-4457-8F10-A6AF9556D019}" destId="{AA91B184-36AB-4F27-B2D9-6AB7B216159C}" srcOrd="7" destOrd="0" presId="urn:microsoft.com/office/officeart/2005/8/layout/list1"/>
    <dgm:cxn modelId="{423EB194-EF94-4EFE-AF80-C1F04118A3BF}" type="presParOf" srcId="{7745C8B7-3639-4457-8F10-A6AF9556D019}" destId="{593EA759-65AD-4951-BF05-A4D43011FBDA}" srcOrd="8" destOrd="0" presId="urn:microsoft.com/office/officeart/2005/8/layout/list1"/>
    <dgm:cxn modelId="{8DE15385-A9D2-4B7A-BB5B-10A4D0A80B0C}" type="presParOf" srcId="{593EA759-65AD-4951-BF05-A4D43011FBDA}" destId="{74033A51-B48A-4242-8FFA-19A4C398EFC2}" srcOrd="0" destOrd="0" presId="urn:microsoft.com/office/officeart/2005/8/layout/list1"/>
    <dgm:cxn modelId="{EB6F8411-06A2-4963-8AED-B3728438F5CB}" type="presParOf" srcId="{593EA759-65AD-4951-BF05-A4D43011FBDA}" destId="{7B9B38B8-9460-4062-870C-E512D7693377}" srcOrd="1" destOrd="0" presId="urn:microsoft.com/office/officeart/2005/8/layout/list1"/>
    <dgm:cxn modelId="{3B59743F-2C58-4DF0-BB2E-7DE0D0D2E204}" type="presParOf" srcId="{7745C8B7-3639-4457-8F10-A6AF9556D019}" destId="{1008A6BF-34AF-4187-959D-425EA7E93027}" srcOrd="9" destOrd="0" presId="urn:microsoft.com/office/officeart/2005/8/layout/list1"/>
    <dgm:cxn modelId="{5597BD92-1A2E-445D-AFD1-6A986D6B5492}" type="presParOf" srcId="{7745C8B7-3639-4457-8F10-A6AF9556D019}" destId="{930E05F7-021E-4E7B-8CC3-DDFD63CC3A58}"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30073A88-3CB7-4FE4-9CDC-BEA919F3424B}"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06EE3BB5-EC95-47AF-809D-F93FCFE731B5}">
      <dgm:prSet phldrT="[Text]" custT="1"/>
      <dgm:spPr/>
      <dgm:t>
        <a:bodyPr/>
        <a:lstStyle/>
        <a:p>
          <a:r>
            <a:rPr lang="en-US" sz="2400" b="1" dirty="0" smtClean="0">
              <a:solidFill>
                <a:srgbClr val="FFFF00"/>
              </a:solidFill>
              <a:latin typeface="Arial" pitchFamily="34" charset="0"/>
              <a:cs typeface="Arial" pitchFamily="34" charset="0"/>
            </a:rPr>
            <a:t>Hai </a:t>
          </a:r>
          <a:r>
            <a:rPr lang="en-US" sz="2400" b="1" dirty="0" err="1" smtClean="0">
              <a:solidFill>
                <a:srgbClr val="FFFF00"/>
              </a:solidFill>
              <a:latin typeface="Arial" pitchFamily="34" charset="0"/>
              <a:cs typeface="Arial" pitchFamily="34" charset="0"/>
            </a:rPr>
            <a:t>thuộc</a:t>
          </a:r>
          <a:r>
            <a:rPr lang="en-US" sz="2400" b="1" dirty="0" smtClean="0">
              <a:solidFill>
                <a:srgbClr val="FFFF00"/>
              </a:solidFill>
              <a:latin typeface="Arial" pitchFamily="34" charset="0"/>
              <a:cs typeface="Arial" pitchFamily="34" charset="0"/>
            </a:rPr>
            <a:t> </a:t>
          </a:r>
          <a:r>
            <a:rPr lang="en-US" sz="2400" b="1" dirty="0" err="1" smtClean="0">
              <a:solidFill>
                <a:srgbClr val="FFFF00"/>
              </a:solidFill>
              <a:latin typeface="Arial" pitchFamily="34" charset="0"/>
              <a:cs typeface="Arial" pitchFamily="34" charset="0"/>
            </a:rPr>
            <a:t>tính</a:t>
          </a:r>
          <a:r>
            <a:rPr lang="en-US" sz="2400" b="1" dirty="0" smtClean="0">
              <a:solidFill>
                <a:srgbClr val="FFFF00"/>
              </a:solidFill>
              <a:latin typeface="Arial" pitchFamily="34" charset="0"/>
              <a:cs typeface="Arial" pitchFamily="34" charset="0"/>
            </a:rPr>
            <a:t> </a:t>
          </a:r>
          <a:r>
            <a:rPr lang="en-US" sz="2400" b="1" dirty="0" err="1" smtClean="0">
              <a:solidFill>
                <a:srgbClr val="FFFF00"/>
              </a:solidFill>
              <a:latin typeface="Arial" pitchFamily="34" charset="0"/>
              <a:cs typeface="Arial" pitchFamily="34" charset="0"/>
            </a:rPr>
            <a:t>của</a:t>
          </a:r>
          <a:r>
            <a:rPr lang="en-US" sz="2400" b="1" dirty="0" smtClean="0">
              <a:solidFill>
                <a:srgbClr val="FFFF00"/>
              </a:solidFill>
              <a:latin typeface="Arial" pitchFamily="34" charset="0"/>
              <a:cs typeface="Arial" pitchFamily="34" charset="0"/>
            </a:rPr>
            <a:t> </a:t>
          </a:r>
          <a:r>
            <a:rPr lang="en-US" sz="2400" b="1" dirty="0" smtClean="0">
              <a:solidFill>
                <a:srgbClr val="FFFF00"/>
              </a:solidFill>
              <a:latin typeface="+mn-lt"/>
            </a:rPr>
            <a:t>h</a:t>
          </a:r>
          <a:r>
            <a:rPr lang="vi-VN" sz="2400" b="1" dirty="0" smtClean="0">
              <a:solidFill>
                <a:srgbClr val="FFFF00"/>
              </a:solidFill>
              <a:latin typeface="+mn-lt"/>
            </a:rPr>
            <a:t>àng hoá sức lao động</a:t>
          </a:r>
          <a:endParaRPr lang="en-US" sz="2400" dirty="0">
            <a:solidFill>
              <a:srgbClr val="FFFF00"/>
            </a:solidFill>
          </a:endParaRPr>
        </a:p>
      </dgm:t>
    </dgm:pt>
    <dgm:pt modelId="{568F4507-FFCA-4D2D-B696-FE91F4690E3D}" type="parTrans" cxnId="{6AAB10B9-BC0F-4285-8480-B7ED77083F33}">
      <dgm:prSet/>
      <dgm:spPr/>
      <dgm:t>
        <a:bodyPr/>
        <a:lstStyle/>
        <a:p>
          <a:endParaRPr lang="en-US"/>
        </a:p>
      </dgm:t>
    </dgm:pt>
    <dgm:pt modelId="{D564BA69-C2C5-4637-97CA-7F305D275375}" type="sibTrans" cxnId="{6AAB10B9-BC0F-4285-8480-B7ED77083F33}">
      <dgm:prSet/>
      <dgm:spPr/>
      <dgm:t>
        <a:bodyPr/>
        <a:lstStyle/>
        <a:p>
          <a:endParaRPr lang="en-US"/>
        </a:p>
      </dgm:t>
    </dgm:pt>
    <dgm:pt modelId="{724BD6A5-F808-4A4B-866D-5E8489D4F27D}">
      <dgm:prSet phldrT="[Text]" custT="1"/>
      <dgm:spPr>
        <a:solidFill>
          <a:srgbClr val="92D050"/>
        </a:solidFill>
      </dgm:spPr>
      <dgm:t>
        <a:bodyPr/>
        <a:lstStyle/>
        <a:p>
          <a:r>
            <a:rPr lang="en-US" sz="2400" b="1" dirty="0" err="1" smtClean="0">
              <a:solidFill>
                <a:srgbClr val="FF0000"/>
              </a:solidFill>
            </a:rPr>
            <a:t>Giá</a:t>
          </a:r>
          <a:r>
            <a:rPr lang="en-US" sz="2400" b="1" dirty="0" smtClean="0">
              <a:solidFill>
                <a:srgbClr val="FF0000"/>
              </a:solidFill>
            </a:rPr>
            <a:t> </a:t>
          </a:r>
          <a:r>
            <a:rPr lang="en-US" sz="2400" b="1" dirty="0" err="1" smtClean="0">
              <a:solidFill>
                <a:srgbClr val="FF0000"/>
              </a:solidFill>
            </a:rPr>
            <a:t>trị</a:t>
          </a:r>
          <a:endParaRPr lang="en-US" sz="2400" b="1" dirty="0">
            <a:solidFill>
              <a:srgbClr val="FF0000"/>
            </a:solidFill>
          </a:endParaRPr>
        </a:p>
      </dgm:t>
    </dgm:pt>
    <dgm:pt modelId="{11563366-ACD8-4ABE-98AF-77637DAA7E3D}" type="parTrans" cxnId="{8D158D32-6C95-4454-859E-964301CEC416}">
      <dgm:prSet custT="1"/>
      <dgm:spPr/>
      <dgm:t>
        <a:bodyPr/>
        <a:lstStyle/>
        <a:p>
          <a:endParaRPr lang="en-US" sz="2400"/>
        </a:p>
      </dgm:t>
    </dgm:pt>
    <dgm:pt modelId="{4556EE03-7401-4A1F-A766-028752BE756F}" type="sibTrans" cxnId="{8D158D32-6C95-4454-859E-964301CEC416}">
      <dgm:prSet/>
      <dgm:spPr/>
      <dgm:t>
        <a:bodyPr/>
        <a:lstStyle/>
        <a:p>
          <a:endParaRPr lang="en-US"/>
        </a:p>
      </dgm:t>
    </dgm:pt>
    <dgm:pt modelId="{0714F9C2-B809-43C7-8490-EF79331D6206}">
      <dgm:prSet phldrT="[Text]" custT="1"/>
      <dgm:spPr/>
      <dgm:t>
        <a:bodyPr/>
        <a:lstStyle/>
        <a:p>
          <a:r>
            <a:rPr lang="en-US" sz="2400" b="1" dirty="0" err="1" smtClean="0">
              <a:latin typeface="+mn-lt"/>
            </a:rPr>
            <a:t>Là</a:t>
          </a:r>
          <a:r>
            <a:rPr lang="en-US" sz="2400" b="1" dirty="0" smtClean="0">
              <a:latin typeface="+mn-lt"/>
            </a:rPr>
            <a:t> t</a:t>
          </a:r>
          <a:r>
            <a:rPr lang="vi-VN" sz="2400" b="1" dirty="0" smtClean="0">
              <a:latin typeface="+mn-lt"/>
            </a:rPr>
            <a:t>hời gian lao động xã hội cần thiết để sản xuất và</a:t>
          </a:r>
          <a:r>
            <a:rPr lang="en-US" sz="2400" b="1" dirty="0" smtClean="0">
              <a:latin typeface="+mn-lt"/>
            </a:rPr>
            <a:t> t</a:t>
          </a:r>
          <a:r>
            <a:rPr lang="vi-VN" sz="2400" b="1" dirty="0" smtClean="0">
              <a:latin typeface="+mn-lt"/>
            </a:rPr>
            <a:t>ái sản xuất ra sức lao động</a:t>
          </a:r>
          <a:endParaRPr lang="en-US" sz="2400" dirty="0"/>
        </a:p>
      </dgm:t>
    </dgm:pt>
    <dgm:pt modelId="{D7F391E9-F595-4676-A6F1-C9EF804C2E99}" type="parTrans" cxnId="{07AA02B9-6B8B-4FFA-844B-7DAF77D02EB4}">
      <dgm:prSet custT="1"/>
      <dgm:spPr/>
      <dgm:t>
        <a:bodyPr/>
        <a:lstStyle/>
        <a:p>
          <a:endParaRPr lang="en-US" sz="2400"/>
        </a:p>
      </dgm:t>
    </dgm:pt>
    <dgm:pt modelId="{2CE7EDF7-D7C2-4337-8611-0C0A6A1C5CB5}" type="sibTrans" cxnId="{07AA02B9-6B8B-4FFA-844B-7DAF77D02EB4}">
      <dgm:prSet/>
      <dgm:spPr/>
      <dgm:t>
        <a:bodyPr/>
        <a:lstStyle/>
        <a:p>
          <a:endParaRPr lang="en-US"/>
        </a:p>
      </dgm:t>
    </dgm:pt>
    <dgm:pt modelId="{BF4CB8B5-7C9F-48E0-845E-CAD8CD9676DD}">
      <dgm:prSet phldrT="[Text]" custT="1"/>
      <dgm:spPr>
        <a:solidFill>
          <a:srgbClr val="92D050"/>
        </a:solidFill>
      </dgm:spPr>
      <dgm:t>
        <a:bodyPr/>
        <a:lstStyle/>
        <a:p>
          <a:r>
            <a:rPr lang="en-US" sz="2400" b="1" dirty="0" err="1" smtClean="0">
              <a:solidFill>
                <a:srgbClr val="FF0000"/>
              </a:solidFill>
            </a:rPr>
            <a:t>Giá</a:t>
          </a:r>
          <a:r>
            <a:rPr lang="en-US" sz="2400" b="1" dirty="0" smtClean="0">
              <a:solidFill>
                <a:srgbClr val="FF0000"/>
              </a:solidFill>
            </a:rPr>
            <a:t> </a:t>
          </a:r>
          <a:r>
            <a:rPr lang="en-US" sz="2400" b="1" dirty="0" err="1" smtClean="0">
              <a:solidFill>
                <a:srgbClr val="FF0000"/>
              </a:solidFill>
            </a:rPr>
            <a:t>trị</a:t>
          </a:r>
          <a:r>
            <a:rPr lang="en-US" sz="2400" b="1" dirty="0" smtClean="0">
              <a:solidFill>
                <a:srgbClr val="FF0000"/>
              </a:solidFill>
            </a:rPr>
            <a:t> </a:t>
          </a:r>
          <a:r>
            <a:rPr lang="en-US" sz="2400" b="1" dirty="0" err="1" smtClean="0">
              <a:solidFill>
                <a:srgbClr val="FF0000"/>
              </a:solidFill>
            </a:rPr>
            <a:t>sử</a:t>
          </a:r>
          <a:r>
            <a:rPr lang="en-US" sz="2400" b="1" dirty="0" smtClean="0">
              <a:solidFill>
                <a:srgbClr val="FF0000"/>
              </a:solidFill>
            </a:rPr>
            <a:t> </a:t>
          </a:r>
          <a:r>
            <a:rPr lang="en-US" sz="2400" b="1" dirty="0" err="1" smtClean="0">
              <a:solidFill>
                <a:srgbClr val="FF0000"/>
              </a:solidFill>
            </a:rPr>
            <a:t>dụng</a:t>
          </a:r>
          <a:endParaRPr lang="en-US" sz="2400" b="1" dirty="0">
            <a:solidFill>
              <a:srgbClr val="FF0000"/>
            </a:solidFill>
          </a:endParaRPr>
        </a:p>
      </dgm:t>
    </dgm:pt>
    <dgm:pt modelId="{3FE61EFE-FBCF-45A2-99F6-28A68CE1250E}" type="parTrans" cxnId="{4CB253EA-FC3A-4CD3-A020-8FD82505549C}">
      <dgm:prSet custT="1"/>
      <dgm:spPr/>
      <dgm:t>
        <a:bodyPr/>
        <a:lstStyle/>
        <a:p>
          <a:endParaRPr lang="en-US" sz="2400"/>
        </a:p>
      </dgm:t>
    </dgm:pt>
    <dgm:pt modelId="{8F6ED32E-DC02-49D0-9203-B61C5DB675F0}" type="sibTrans" cxnId="{4CB253EA-FC3A-4CD3-A020-8FD82505549C}">
      <dgm:prSet/>
      <dgm:spPr/>
      <dgm:t>
        <a:bodyPr/>
        <a:lstStyle/>
        <a:p>
          <a:endParaRPr lang="en-US"/>
        </a:p>
      </dgm:t>
    </dgm:pt>
    <dgm:pt modelId="{97E82BED-C5EA-4D76-B75D-33B6A158E151}">
      <dgm:prSet phldrT="[Text]" custT="1"/>
      <dgm:spPr/>
      <dgm:t>
        <a:bodyPr/>
        <a:lstStyle/>
        <a:p>
          <a:r>
            <a:rPr lang="vi-VN" sz="2400" dirty="0" smtClean="0">
              <a:latin typeface="Arial" charset="0"/>
            </a:rPr>
            <a:t>Thể hiện trong quá trình lao động</a:t>
          </a:r>
          <a:r>
            <a:rPr lang="en-US" sz="2400" dirty="0" smtClean="0">
              <a:latin typeface="Arial" charset="0"/>
            </a:rPr>
            <a:t>,</a:t>
          </a:r>
          <a:r>
            <a:rPr lang="vi-VN" sz="2400" dirty="0" smtClean="0">
              <a:latin typeface="Arial" charset="0"/>
            </a:rPr>
            <a:t> </a:t>
          </a:r>
          <a:r>
            <a:rPr lang="en-US" sz="2400" dirty="0" err="1" smtClean="0">
              <a:latin typeface="Arial" charset="0"/>
            </a:rPr>
            <a:t>có</a:t>
          </a:r>
          <a:r>
            <a:rPr lang="en-US" sz="2400" dirty="0" smtClean="0">
              <a:latin typeface="Arial" charset="0"/>
            </a:rPr>
            <a:t> </a:t>
          </a:r>
          <a:r>
            <a:rPr lang="en-US" sz="2400" dirty="0" err="1" smtClean="0">
              <a:latin typeface="Arial" charset="0"/>
            </a:rPr>
            <a:t>khả</a:t>
          </a:r>
          <a:r>
            <a:rPr lang="en-US" sz="2400" dirty="0" smtClean="0">
              <a:latin typeface="Arial" charset="0"/>
            </a:rPr>
            <a:t> </a:t>
          </a:r>
          <a:r>
            <a:rPr lang="en-US" sz="2400" dirty="0" err="1" smtClean="0">
              <a:latin typeface="Arial" charset="0"/>
            </a:rPr>
            <a:t>năng</a:t>
          </a:r>
          <a:r>
            <a:rPr lang="en-US" sz="2400" dirty="0" smtClean="0">
              <a:latin typeface="Arial" charset="0"/>
            </a:rPr>
            <a:t> </a:t>
          </a:r>
          <a:r>
            <a:rPr lang="en-US" sz="2400" dirty="0" err="1" smtClean="0">
              <a:latin typeface="Arial" charset="0"/>
            </a:rPr>
            <a:t>tạo</a:t>
          </a:r>
          <a:r>
            <a:rPr lang="en-US" sz="2400" dirty="0" smtClean="0">
              <a:latin typeface="Arial" charset="0"/>
            </a:rPr>
            <a:t> </a:t>
          </a:r>
          <a:r>
            <a:rPr lang="en-US" sz="2400" dirty="0" err="1" smtClean="0">
              <a:latin typeface="Arial" charset="0"/>
            </a:rPr>
            <a:t>ra</a:t>
          </a:r>
          <a:r>
            <a:rPr lang="en-US" sz="2400" dirty="0" smtClean="0">
              <a:latin typeface="Arial" charset="0"/>
            </a:rPr>
            <a:t> </a:t>
          </a:r>
          <a:r>
            <a:rPr lang="en-US" sz="2400" dirty="0" err="1" smtClean="0">
              <a:latin typeface="Arial" charset="0"/>
            </a:rPr>
            <a:t>một</a:t>
          </a:r>
          <a:r>
            <a:rPr lang="en-US" sz="2400" dirty="0" smtClean="0">
              <a:latin typeface="Arial" charset="0"/>
            </a:rPr>
            <a:t> </a:t>
          </a:r>
          <a:r>
            <a:rPr lang="en-US" sz="2400" dirty="0" err="1" smtClean="0">
              <a:latin typeface="Arial" charset="0"/>
            </a:rPr>
            <a:t>lượng</a:t>
          </a:r>
          <a:r>
            <a:rPr lang="en-US" sz="2400" dirty="0" smtClean="0">
              <a:latin typeface="Arial" charset="0"/>
            </a:rPr>
            <a:t> </a:t>
          </a:r>
          <a:r>
            <a:rPr lang="en-US" sz="2400" dirty="0" err="1" smtClean="0">
              <a:latin typeface="Arial" charset="0"/>
            </a:rPr>
            <a:t>giá</a:t>
          </a:r>
          <a:r>
            <a:rPr lang="en-US" sz="2400" dirty="0" smtClean="0">
              <a:latin typeface="Arial" charset="0"/>
            </a:rPr>
            <a:t> </a:t>
          </a:r>
          <a:r>
            <a:rPr lang="en-US" sz="2400" dirty="0" err="1" smtClean="0">
              <a:latin typeface="Arial" charset="0"/>
            </a:rPr>
            <a:t>trị</a:t>
          </a:r>
          <a:r>
            <a:rPr lang="en-US" sz="2400" dirty="0" smtClean="0">
              <a:latin typeface="Arial" charset="0"/>
            </a:rPr>
            <a:t> </a:t>
          </a:r>
          <a:r>
            <a:rPr lang="en-US" sz="2400" dirty="0" err="1" smtClean="0">
              <a:latin typeface="Arial" charset="0"/>
            </a:rPr>
            <a:t>mới</a:t>
          </a:r>
          <a:r>
            <a:rPr lang="en-US" sz="2400" dirty="0" smtClean="0">
              <a:latin typeface="Arial" charset="0"/>
            </a:rPr>
            <a:t> </a:t>
          </a:r>
          <a:r>
            <a:rPr lang="en-US" sz="2400" dirty="0" err="1" smtClean="0">
              <a:latin typeface="Arial" charset="0"/>
            </a:rPr>
            <a:t>lớn</a:t>
          </a:r>
          <a:r>
            <a:rPr lang="en-US" sz="2400" dirty="0" smtClean="0">
              <a:latin typeface="Arial" charset="0"/>
            </a:rPr>
            <a:t> </a:t>
          </a:r>
          <a:r>
            <a:rPr lang="en-US" sz="2400" dirty="0" err="1" smtClean="0">
              <a:latin typeface="Arial" charset="0"/>
            </a:rPr>
            <a:t>hơn</a:t>
          </a:r>
          <a:r>
            <a:rPr lang="en-US" sz="2400" dirty="0" smtClean="0">
              <a:latin typeface="Arial" charset="0"/>
            </a:rPr>
            <a:t> </a:t>
          </a:r>
          <a:r>
            <a:rPr lang="en-US" sz="2400" dirty="0" err="1" smtClean="0">
              <a:latin typeface="Arial" charset="0"/>
            </a:rPr>
            <a:t>giá</a:t>
          </a:r>
          <a:r>
            <a:rPr lang="en-US" sz="2400" dirty="0" smtClean="0">
              <a:latin typeface="Arial" charset="0"/>
            </a:rPr>
            <a:t> </a:t>
          </a:r>
          <a:r>
            <a:rPr lang="en-US" sz="2400" dirty="0" err="1" smtClean="0">
              <a:latin typeface="Arial" charset="0"/>
            </a:rPr>
            <a:t>trị</a:t>
          </a:r>
          <a:r>
            <a:rPr lang="en-US" sz="2400" dirty="0" smtClean="0">
              <a:latin typeface="Arial" charset="0"/>
            </a:rPr>
            <a:t> </a:t>
          </a:r>
          <a:r>
            <a:rPr lang="en-US" sz="2400" dirty="0" err="1" smtClean="0">
              <a:latin typeface="Arial" charset="0"/>
            </a:rPr>
            <a:t>bản</a:t>
          </a:r>
          <a:r>
            <a:rPr lang="en-US" sz="2400" dirty="0" smtClean="0">
              <a:latin typeface="Arial" charset="0"/>
            </a:rPr>
            <a:t> </a:t>
          </a:r>
          <a:r>
            <a:rPr lang="en-US" sz="2400" dirty="0" err="1" smtClean="0">
              <a:latin typeface="Arial" charset="0"/>
            </a:rPr>
            <a:t>thân</a:t>
          </a:r>
          <a:r>
            <a:rPr lang="en-US" sz="2400" dirty="0" smtClean="0">
              <a:latin typeface="Arial" charset="0"/>
            </a:rPr>
            <a:t> </a:t>
          </a:r>
          <a:r>
            <a:rPr lang="en-US" sz="2400" dirty="0" err="1" smtClean="0">
              <a:latin typeface="Arial" charset="0"/>
            </a:rPr>
            <a:t>nó</a:t>
          </a:r>
          <a:r>
            <a:rPr lang="en-US" sz="2400" dirty="0" smtClean="0">
              <a:latin typeface="Arial" charset="0"/>
            </a:rPr>
            <a:t>. </a:t>
          </a:r>
          <a:r>
            <a:rPr lang="en-US" sz="2400" dirty="0" err="1" smtClean="0">
              <a:latin typeface="Arial" charset="0"/>
            </a:rPr>
            <a:t>Đó</a:t>
          </a:r>
          <a:r>
            <a:rPr lang="en-US" sz="2400" dirty="0" smtClean="0">
              <a:latin typeface="Arial" charset="0"/>
            </a:rPr>
            <a:t> </a:t>
          </a:r>
          <a:r>
            <a:rPr lang="en-US" sz="2400" dirty="0" err="1" smtClean="0">
              <a:latin typeface="Arial" charset="0"/>
            </a:rPr>
            <a:t>chính</a:t>
          </a:r>
          <a:r>
            <a:rPr lang="en-US" sz="2400" dirty="0" smtClean="0">
              <a:latin typeface="Arial" charset="0"/>
            </a:rPr>
            <a:t> </a:t>
          </a:r>
          <a:r>
            <a:rPr lang="en-US" sz="2400" dirty="0" err="1" smtClean="0">
              <a:latin typeface="Arial" charset="0"/>
            </a:rPr>
            <a:t>là</a:t>
          </a:r>
          <a:r>
            <a:rPr lang="en-US" sz="2400" dirty="0" smtClean="0">
              <a:latin typeface="Arial" charset="0"/>
            </a:rPr>
            <a:t> </a:t>
          </a:r>
          <a:r>
            <a:rPr lang="en-US" sz="2400" dirty="0" err="1" smtClean="0">
              <a:latin typeface="Arial" charset="0"/>
            </a:rPr>
            <a:t>nguồn</a:t>
          </a:r>
          <a:r>
            <a:rPr lang="en-US" sz="2400" dirty="0" smtClean="0">
              <a:latin typeface="Arial" charset="0"/>
            </a:rPr>
            <a:t> </a:t>
          </a:r>
          <a:r>
            <a:rPr lang="en-US" sz="2400" dirty="0" err="1" smtClean="0">
              <a:latin typeface="Arial" charset="0"/>
            </a:rPr>
            <a:t>gốc</a:t>
          </a:r>
          <a:r>
            <a:rPr lang="en-US" sz="2400" dirty="0" smtClean="0">
              <a:latin typeface="Arial" charset="0"/>
            </a:rPr>
            <a:t> </a:t>
          </a:r>
          <a:r>
            <a:rPr lang="en-US" sz="2400" dirty="0" err="1" smtClean="0">
              <a:latin typeface="Arial" charset="0"/>
            </a:rPr>
            <a:t>của</a:t>
          </a:r>
          <a:r>
            <a:rPr lang="en-US" sz="2400" dirty="0" smtClean="0">
              <a:latin typeface="Arial" charset="0"/>
            </a:rPr>
            <a:t> </a:t>
          </a:r>
          <a:r>
            <a:rPr lang="en-US" sz="2400" dirty="0" err="1" smtClean="0">
              <a:latin typeface="Arial" charset="0"/>
            </a:rPr>
            <a:t>giá</a:t>
          </a:r>
          <a:r>
            <a:rPr lang="en-US" sz="2400" dirty="0" smtClean="0">
              <a:latin typeface="Arial" charset="0"/>
            </a:rPr>
            <a:t> </a:t>
          </a:r>
          <a:r>
            <a:rPr lang="en-US" sz="2400" dirty="0" err="1" smtClean="0">
              <a:latin typeface="Arial" charset="0"/>
            </a:rPr>
            <a:t>trị</a:t>
          </a:r>
          <a:r>
            <a:rPr lang="en-US" sz="2400" dirty="0" smtClean="0">
              <a:latin typeface="Arial" charset="0"/>
            </a:rPr>
            <a:t> </a:t>
          </a:r>
          <a:r>
            <a:rPr lang="en-US" sz="2400" dirty="0" err="1" smtClean="0">
              <a:latin typeface="Arial" charset="0"/>
            </a:rPr>
            <a:t>thặng</a:t>
          </a:r>
          <a:r>
            <a:rPr lang="en-US" sz="2400" dirty="0" smtClean="0">
              <a:latin typeface="Arial" charset="0"/>
            </a:rPr>
            <a:t> </a:t>
          </a:r>
          <a:r>
            <a:rPr lang="en-US" sz="2400" dirty="0" err="1" smtClean="0">
              <a:latin typeface="Arial" charset="0"/>
            </a:rPr>
            <a:t>dư</a:t>
          </a:r>
          <a:endParaRPr lang="en-US" sz="2400" dirty="0"/>
        </a:p>
      </dgm:t>
    </dgm:pt>
    <dgm:pt modelId="{FEBC6C75-B4A6-445E-9419-8BB286F939F1}" type="parTrans" cxnId="{4437D3A5-BD09-4698-954B-C5E738C2E38C}">
      <dgm:prSet custT="1"/>
      <dgm:spPr/>
      <dgm:t>
        <a:bodyPr/>
        <a:lstStyle/>
        <a:p>
          <a:endParaRPr lang="en-US" sz="2400"/>
        </a:p>
      </dgm:t>
    </dgm:pt>
    <dgm:pt modelId="{3A46B0F5-4204-4678-AD4A-E23E20026251}" type="sibTrans" cxnId="{4437D3A5-BD09-4698-954B-C5E738C2E38C}">
      <dgm:prSet/>
      <dgm:spPr/>
      <dgm:t>
        <a:bodyPr/>
        <a:lstStyle/>
        <a:p>
          <a:endParaRPr lang="en-US"/>
        </a:p>
      </dgm:t>
    </dgm:pt>
    <dgm:pt modelId="{8204AB4E-6A01-4FD4-85A0-A7EC1517C51F}">
      <dgm:prSet phldrT="[Text]" custT="1"/>
      <dgm:spPr/>
      <dgm:t>
        <a:bodyPr/>
        <a:lstStyle/>
        <a:p>
          <a:r>
            <a:rPr lang="en-US" sz="2400" b="1" dirty="0" err="1" smtClean="0">
              <a:latin typeface="+mn-lt"/>
            </a:rPr>
            <a:t>Xác</a:t>
          </a:r>
          <a:r>
            <a:rPr lang="en-US" sz="2400" b="1" dirty="0" smtClean="0">
              <a:latin typeface="+mn-lt"/>
            </a:rPr>
            <a:t> </a:t>
          </a:r>
          <a:r>
            <a:rPr lang="en-US" sz="2400" b="1" dirty="0" err="1" smtClean="0">
              <a:latin typeface="+mn-lt"/>
            </a:rPr>
            <a:t>định</a:t>
          </a:r>
          <a:r>
            <a:rPr lang="en-US" sz="2400" b="1" dirty="0" smtClean="0">
              <a:latin typeface="+mn-lt"/>
            </a:rPr>
            <a:t> </a:t>
          </a:r>
          <a:r>
            <a:rPr lang="en-US" sz="2400" b="1" dirty="0" err="1" smtClean="0">
              <a:latin typeface="+mn-lt"/>
            </a:rPr>
            <a:t>toàn</a:t>
          </a:r>
          <a:r>
            <a:rPr lang="en-US" sz="2400" b="1" dirty="0" smtClean="0">
              <a:latin typeface="+mn-lt"/>
            </a:rPr>
            <a:t> </a:t>
          </a:r>
          <a:r>
            <a:rPr lang="en-US" sz="2400" b="1" dirty="0" err="1" smtClean="0">
              <a:latin typeface="+mn-lt"/>
            </a:rPr>
            <a:t>bộ</a:t>
          </a:r>
          <a:r>
            <a:rPr lang="en-US" sz="2400" b="1" dirty="0" smtClean="0">
              <a:latin typeface="+mn-lt"/>
            </a:rPr>
            <a:t> g</a:t>
          </a:r>
          <a:r>
            <a:rPr lang="vi-VN" sz="2400" b="1" dirty="0" smtClean="0">
              <a:latin typeface="+mn-lt"/>
            </a:rPr>
            <a:t>iá trị tư liệu sinh hoạt (vật chất, tinh thần) cần thiết</a:t>
          </a:r>
          <a:endParaRPr lang="en-US" sz="2400" dirty="0"/>
        </a:p>
      </dgm:t>
    </dgm:pt>
    <dgm:pt modelId="{2E65FE51-80B8-452C-8DDD-62D7A6E3C215}" type="parTrans" cxnId="{EFA86D87-61D4-464D-807E-9A1FEC0A56BA}">
      <dgm:prSet custT="1"/>
      <dgm:spPr/>
      <dgm:t>
        <a:bodyPr/>
        <a:lstStyle/>
        <a:p>
          <a:endParaRPr lang="en-US" sz="2400"/>
        </a:p>
      </dgm:t>
    </dgm:pt>
    <dgm:pt modelId="{066D3121-7A8D-41D9-AF3C-1597544C6E6E}" type="sibTrans" cxnId="{EFA86D87-61D4-464D-807E-9A1FEC0A56BA}">
      <dgm:prSet/>
      <dgm:spPr/>
      <dgm:t>
        <a:bodyPr/>
        <a:lstStyle/>
        <a:p>
          <a:endParaRPr lang="en-US"/>
        </a:p>
      </dgm:t>
    </dgm:pt>
    <dgm:pt modelId="{CA404119-7239-4BF8-A6B8-E217589EFD6E}" type="pres">
      <dgm:prSet presAssocID="{30073A88-3CB7-4FE4-9CDC-BEA919F3424B}" presName="diagram" presStyleCnt="0">
        <dgm:presLayoutVars>
          <dgm:chPref val="1"/>
          <dgm:dir/>
          <dgm:animOne val="branch"/>
          <dgm:animLvl val="lvl"/>
          <dgm:resizeHandles val="exact"/>
        </dgm:presLayoutVars>
      </dgm:prSet>
      <dgm:spPr/>
      <dgm:t>
        <a:bodyPr/>
        <a:lstStyle/>
        <a:p>
          <a:endParaRPr lang="en-US"/>
        </a:p>
      </dgm:t>
    </dgm:pt>
    <dgm:pt modelId="{9924EF1E-621B-4ADB-8DBD-F8EEE69CA587}" type="pres">
      <dgm:prSet presAssocID="{06EE3BB5-EC95-47AF-809D-F93FCFE731B5}" presName="root1" presStyleCnt="0"/>
      <dgm:spPr/>
    </dgm:pt>
    <dgm:pt modelId="{92200E44-68BC-49FD-A8C4-9424B63C4BD5}" type="pres">
      <dgm:prSet presAssocID="{06EE3BB5-EC95-47AF-809D-F93FCFE731B5}" presName="LevelOneTextNode" presStyleLbl="node0" presStyleIdx="0" presStyleCnt="1" custScaleY="733453">
        <dgm:presLayoutVars>
          <dgm:chPref val="3"/>
        </dgm:presLayoutVars>
      </dgm:prSet>
      <dgm:spPr/>
      <dgm:t>
        <a:bodyPr/>
        <a:lstStyle/>
        <a:p>
          <a:endParaRPr lang="en-US"/>
        </a:p>
      </dgm:t>
    </dgm:pt>
    <dgm:pt modelId="{04C5869F-2E0D-4951-A6CF-22F6A1DAC16B}" type="pres">
      <dgm:prSet presAssocID="{06EE3BB5-EC95-47AF-809D-F93FCFE731B5}" presName="level2hierChild" presStyleCnt="0"/>
      <dgm:spPr/>
    </dgm:pt>
    <dgm:pt modelId="{330CF636-11DD-472C-B889-27651F1E7619}" type="pres">
      <dgm:prSet presAssocID="{11563366-ACD8-4ABE-98AF-77637DAA7E3D}" presName="conn2-1" presStyleLbl="parChTrans1D2" presStyleIdx="0" presStyleCnt="2"/>
      <dgm:spPr/>
      <dgm:t>
        <a:bodyPr/>
        <a:lstStyle/>
        <a:p>
          <a:endParaRPr lang="en-US"/>
        </a:p>
      </dgm:t>
    </dgm:pt>
    <dgm:pt modelId="{150FFF69-6F1A-4C5A-A495-DA0BF2DB2314}" type="pres">
      <dgm:prSet presAssocID="{11563366-ACD8-4ABE-98AF-77637DAA7E3D}" presName="connTx" presStyleLbl="parChTrans1D2" presStyleIdx="0" presStyleCnt="2"/>
      <dgm:spPr/>
      <dgm:t>
        <a:bodyPr/>
        <a:lstStyle/>
        <a:p>
          <a:endParaRPr lang="en-US"/>
        </a:p>
      </dgm:t>
    </dgm:pt>
    <dgm:pt modelId="{DC67FBB7-6A7B-4811-88A3-980892F59D72}" type="pres">
      <dgm:prSet presAssocID="{724BD6A5-F808-4A4B-866D-5E8489D4F27D}" presName="root2" presStyleCnt="0"/>
      <dgm:spPr/>
    </dgm:pt>
    <dgm:pt modelId="{739DD40D-A34D-4D0F-B31D-57A3D2CAED00}" type="pres">
      <dgm:prSet presAssocID="{724BD6A5-F808-4A4B-866D-5E8489D4F27D}" presName="LevelTwoTextNode" presStyleLbl="node2" presStyleIdx="0" presStyleCnt="2" custScaleY="181796">
        <dgm:presLayoutVars>
          <dgm:chPref val="3"/>
        </dgm:presLayoutVars>
      </dgm:prSet>
      <dgm:spPr/>
      <dgm:t>
        <a:bodyPr/>
        <a:lstStyle/>
        <a:p>
          <a:endParaRPr lang="en-US"/>
        </a:p>
      </dgm:t>
    </dgm:pt>
    <dgm:pt modelId="{770D8575-6186-4B02-A2AB-CC4C13C08F41}" type="pres">
      <dgm:prSet presAssocID="{724BD6A5-F808-4A4B-866D-5E8489D4F27D}" presName="level3hierChild" presStyleCnt="0"/>
      <dgm:spPr/>
    </dgm:pt>
    <dgm:pt modelId="{676F2A58-1C0E-42FF-825D-EC8D48418EDB}" type="pres">
      <dgm:prSet presAssocID="{D7F391E9-F595-4676-A6F1-C9EF804C2E99}" presName="conn2-1" presStyleLbl="parChTrans1D3" presStyleIdx="0" presStyleCnt="3"/>
      <dgm:spPr/>
      <dgm:t>
        <a:bodyPr/>
        <a:lstStyle/>
        <a:p>
          <a:endParaRPr lang="en-US"/>
        </a:p>
      </dgm:t>
    </dgm:pt>
    <dgm:pt modelId="{FAD0CA16-ED03-4521-804F-C861BE6BFE81}" type="pres">
      <dgm:prSet presAssocID="{D7F391E9-F595-4676-A6F1-C9EF804C2E99}" presName="connTx" presStyleLbl="parChTrans1D3" presStyleIdx="0" presStyleCnt="3"/>
      <dgm:spPr/>
      <dgm:t>
        <a:bodyPr/>
        <a:lstStyle/>
        <a:p>
          <a:endParaRPr lang="en-US"/>
        </a:p>
      </dgm:t>
    </dgm:pt>
    <dgm:pt modelId="{7C9B0FBA-209F-4BD8-B409-BB6EC1679713}" type="pres">
      <dgm:prSet presAssocID="{0714F9C2-B809-43C7-8490-EF79331D6206}" presName="root2" presStyleCnt="0"/>
      <dgm:spPr/>
    </dgm:pt>
    <dgm:pt modelId="{2F960BFC-44EB-45FA-BF38-1E84DDE3D774}" type="pres">
      <dgm:prSet presAssocID="{0714F9C2-B809-43C7-8490-EF79331D6206}" presName="LevelTwoTextNode" presStyleLbl="node3" presStyleIdx="0" presStyleCnt="3" custScaleX="584284" custScaleY="390566">
        <dgm:presLayoutVars>
          <dgm:chPref val="3"/>
        </dgm:presLayoutVars>
      </dgm:prSet>
      <dgm:spPr/>
      <dgm:t>
        <a:bodyPr/>
        <a:lstStyle/>
        <a:p>
          <a:endParaRPr lang="en-US"/>
        </a:p>
      </dgm:t>
    </dgm:pt>
    <dgm:pt modelId="{BCCA2725-DE07-4829-9384-099283B0CB70}" type="pres">
      <dgm:prSet presAssocID="{0714F9C2-B809-43C7-8490-EF79331D6206}" presName="level3hierChild" presStyleCnt="0"/>
      <dgm:spPr/>
    </dgm:pt>
    <dgm:pt modelId="{E79D13BD-B8D6-4A3D-AD0F-EAA210AC0850}" type="pres">
      <dgm:prSet presAssocID="{2E65FE51-80B8-452C-8DDD-62D7A6E3C215}" presName="conn2-1" presStyleLbl="parChTrans1D3" presStyleIdx="1" presStyleCnt="3"/>
      <dgm:spPr/>
      <dgm:t>
        <a:bodyPr/>
        <a:lstStyle/>
        <a:p>
          <a:endParaRPr lang="en-US"/>
        </a:p>
      </dgm:t>
    </dgm:pt>
    <dgm:pt modelId="{E3E49966-790A-41CE-A58D-901D267B7716}" type="pres">
      <dgm:prSet presAssocID="{2E65FE51-80B8-452C-8DDD-62D7A6E3C215}" presName="connTx" presStyleLbl="parChTrans1D3" presStyleIdx="1" presStyleCnt="3"/>
      <dgm:spPr/>
      <dgm:t>
        <a:bodyPr/>
        <a:lstStyle/>
        <a:p>
          <a:endParaRPr lang="en-US"/>
        </a:p>
      </dgm:t>
    </dgm:pt>
    <dgm:pt modelId="{CA8BBAA3-16A3-465E-B7CB-1887FC927687}" type="pres">
      <dgm:prSet presAssocID="{8204AB4E-6A01-4FD4-85A0-A7EC1517C51F}" presName="root2" presStyleCnt="0"/>
      <dgm:spPr/>
    </dgm:pt>
    <dgm:pt modelId="{5C8B8D71-34DA-40C4-AD16-C080354CC333}" type="pres">
      <dgm:prSet presAssocID="{8204AB4E-6A01-4FD4-85A0-A7EC1517C51F}" presName="LevelTwoTextNode" presStyleLbl="node3" presStyleIdx="1" presStyleCnt="3" custScaleX="550109" custScaleY="249265" custLinFactNeighborX="7198" custLinFactNeighborY="91477">
        <dgm:presLayoutVars>
          <dgm:chPref val="3"/>
        </dgm:presLayoutVars>
      </dgm:prSet>
      <dgm:spPr/>
      <dgm:t>
        <a:bodyPr/>
        <a:lstStyle/>
        <a:p>
          <a:endParaRPr lang="en-US"/>
        </a:p>
      </dgm:t>
    </dgm:pt>
    <dgm:pt modelId="{74967655-A03F-45D2-8513-53D3D685A904}" type="pres">
      <dgm:prSet presAssocID="{8204AB4E-6A01-4FD4-85A0-A7EC1517C51F}" presName="level3hierChild" presStyleCnt="0"/>
      <dgm:spPr/>
    </dgm:pt>
    <dgm:pt modelId="{7C715E46-BDDC-4B37-BAAF-04014A7BE4E4}" type="pres">
      <dgm:prSet presAssocID="{3FE61EFE-FBCF-45A2-99F6-28A68CE1250E}" presName="conn2-1" presStyleLbl="parChTrans1D2" presStyleIdx="1" presStyleCnt="2"/>
      <dgm:spPr/>
      <dgm:t>
        <a:bodyPr/>
        <a:lstStyle/>
        <a:p>
          <a:endParaRPr lang="en-US"/>
        </a:p>
      </dgm:t>
    </dgm:pt>
    <dgm:pt modelId="{D466722C-2D36-4E14-A73B-1866D84C4429}" type="pres">
      <dgm:prSet presAssocID="{3FE61EFE-FBCF-45A2-99F6-28A68CE1250E}" presName="connTx" presStyleLbl="parChTrans1D2" presStyleIdx="1" presStyleCnt="2"/>
      <dgm:spPr/>
      <dgm:t>
        <a:bodyPr/>
        <a:lstStyle/>
        <a:p>
          <a:endParaRPr lang="en-US"/>
        </a:p>
      </dgm:t>
    </dgm:pt>
    <dgm:pt modelId="{B2E9641E-97D5-4A8B-B115-5F6F66EDEC7A}" type="pres">
      <dgm:prSet presAssocID="{BF4CB8B5-7C9F-48E0-845E-CAD8CD9676DD}" presName="root2" presStyleCnt="0"/>
      <dgm:spPr/>
    </dgm:pt>
    <dgm:pt modelId="{0E2D2CF7-6999-4FA4-99BE-7F6EAD18B7E1}" type="pres">
      <dgm:prSet presAssocID="{BF4CB8B5-7C9F-48E0-845E-CAD8CD9676DD}" presName="LevelTwoTextNode" presStyleLbl="node2" presStyleIdx="1" presStyleCnt="2" custScaleY="313144">
        <dgm:presLayoutVars>
          <dgm:chPref val="3"/>
        </dgm:presLayoutVars>
      </dgm:prSet>
      <dgm:spPr/>
      <dgm:t>
        <a:bodyPr/>
        <a:lstStyle/>
        <a:p>
          <a:endParaRPr lang="en-US"/>
        </a:p>
      </dgm:t>
    </dgm:pt>
    <dgm:pt modelId="{D5909CCC-250C-469E-A1DB-D05A1584D88F}" type="pres">
      <dgm:prSet presAssocID="{BF4CB8B5-7C9F-48E0-845E-CAD8CD9676DD}" presName="level3hierChild" presStyleCnt="0"/>
      <dgm:spPr/>
    </dgm:pt>
    <dgm:pt modelId="{4DCD0B74-8B24-4519-84FC-DDEC4614CE04}" type="pres">
      <dgm:prSet presAssocID="{FEBC6C75-B4A6-445E-9419-8BB286F939F1}" presName="conn2-1" presStyleLbl="parChTrans1D3" presStyleIdx="2" presStyleCnt="3"/>
      <dgm:spPr/>
      <dgm:t>
        <a:bodyPr/>
        <a:lstStyle/>
        <a:p>
          <a:endParaRPr lang="en-US"/>
        </a:p>
      </dgm:t>
    </dgm:pt>
    <dgm:pt modelId="{D7E022BD-CF39-4943-9274-2D74164F3A58}" type="pres">
      <dgm:prSet presAssocID="{FEBC6C75-B4A6-445E-9419-8BB286F939F1}" presName="connTx" presStyleLbl="parChTrans1D3" presStyleIdx="2" presStyleCnt="3"/>
      <dgm:spPr/>
      <dgm:t>
        <a:bodyPr/>
        <a:lstStyle/>
        <a:p>
          <a:endParaRPr lang="en-US"/>
        </a:p>
      </dgm:t>
    </dgm:pt>
    <dgm:pt modelId="{70826F67-2817-443F-A9E0-092F2ADC3EDA}" type="pres">
      <dgm:prSet presAssocID="{97E82BED-C5EA-4D76-B75D-33B6A158E151}" presName="root2" presStyleCnt="0"/>
      <dgm:spPr/>
    </dgm:pt>
    <dgm:pt modelId="{E270EF48-3C73-49B5-887C-8F0EDD760E82}" type="pres">
      <dgm:prSet presAssocID="{97E82BED-C5EA-4D76-B75D-33B6A158E151}" presName="LevelTwoTextNode" presStyleLbl="node3" presStyleIdx="2" presStyleCnt="3" custScaleX="652391" custScaleY="272573" custLinFactY="100000" custLinFactNeighborX="-10265" custLinFactNeighborY="138425">
        <dgm:presLayoutVars>
          <dgm:chPref val="3"/>
        </dgm:presLayoutVars>
      </dgm:prSet>
      <dgm:spPr/>
      <dgm:t>
        <a:bodyPr/>
        <a:lstStyle/>
        <a:p>
          <a:endParaRPr lang="en-US"/>
        </a:p>
      </dgm:t>
    </dgm:pt>
    <dgm:pt modelId="{82D4B2C4-3381-43E2-8043-70E1D0A4E5BF}" type="pres">
      <dgm:prSet presAssocID="{97E82BED-C5EA-4D76-B75D-33B6A158E151}" presName="level3hierChild" presStyleCnt="0"/>
      <dgm:spPr/>
    </dgm:pt>
  </dgm:ptLst>
  <dgm:cxnLst>
    <dgm:cxn modelId="{A27902AE-33C0-4402-B814-641090FFA13B}" type="presOf" srcId="{724BD6A5-F808-4A4B-866D-5E8489D4F27D}" destId="{739DD40D-A34D-4D0F-B31D-57A3D2CAED00}" srcOrd="0" destOrd="0" presId="urn:microsoft.com/office/officeart/2005/8/layout/hierarchy2"/>
    <dgm:cxn modelId="{6AAB10B9-BC0F-4285-8480-B7ED77083F33}" srcId="{30073A88-3CB7-4FE4-9CDC-BEA919F3424B}" destId="{06EE3BB5-EC95-47AF-809D-F93FCFE731B5}" srcOrd="0" destOrd="0" parTransId="{568F4507-FFCA-4D2D-B696-FE91F4690E3D}" sibTransId="{D564BA69-C2C5-4637-97CA-7F305D275375}"/>
    <dgm:cxn modelId="{39ED13D8-E059-434E-A9C0-83AE5992FD05}" type="presOf" srcId="{11563366-ACD8-4ABE-98AF-77637DAA7E3D}" destId="{330CF636-11DD-472C-B889-27651F1E7619}" srcOrd="0" destOrd="0" presId="urn:microsoft.com/office/officeart/2005/8/layout/hierarchy2"/>
    <dgm:cxn modelId="{9417B766-B5FB-4CCC-9BD1-6E0DAE1F9D1E}" type="presOf" srcId="{30073A88-3CB7-4FE4-9CDC-BEA919F3424B}" destId="{CA404119-7239-4BF8-A6B8-E217589EFD6E}" srcOrd="0" destOrd="0" presId="urn:microsoft.com/office/officeart/2005/8/layout/hierarchy2"/>
    <dgm:cxn modelId="{D50CAEE8-C66F-4551-9EF3-23CA6D679DC9}" type="presOf" srcId="{FEBC6C75-B4A6-445E-9419-8BB286F939F1}" destId="{D7E022BD-CF39-4943-9274-2D74164F3A58}" srcOrd="1" destOrd="0" presId="urn:microsoft.com/office/officeart/2005/8/layout/hierarchy2"/>
    <dgm:cxn modelId="{4CB253EA-FC3A-4CD3-A020-8FD82505549C}" srcId="{06EE3BB5-EC95-47AF-809D-F93FCFE731B5}" destId="{BF4CB8B5-7C9F-48E0-845E-CAD8CD9676DD}" srcOrd="1" destOrd="0" parTransId="{3FE61EFE-FBCF-45A2-99F6-28A68CE1250E}" sibTransId="{8F6ED32E-DC02-49D0-9203-B61C5DB675F0}"/>
    <dgm:cxn modelId="{8D158D32-6C95-4454-859E-964301CEC416}" srcId="{06EE3BB5-EC95-47AF-809D-F93FCFE731B5}" destId="{724BD6A5-F808-4A4B-866D-5E8489D4F27D}" srcOrd="0" destOrd="0" parTransId="{11563366-ACD8-4ABE-98AF-77637DAA7E3D}" sibTransId="{4556EE03-7401-4A1F-A766-028752BE756F}"/>
    <dgm:cxn modelId="{C0E8F50F-37D1-46DC-B118-8D561027621B}" type="presOf" srcId="{D7F391E9-F595-4676-A6F1-C9EF804C2E99}" destId="{676F2A58-1C0E-42FF-825D-EC8D48418EDB}" srcOrd="0" destOrd="0" presId="urn:microsoft.com/office/officeart/2005/8/layout/hierarchy2"/>
    <dgm:cxn modelId="{EFA86D87-61D4-464D-807E-9A1FEC0A56BA}" srcId="{724BD6A5-F808-4A4B-866D-5E8489D4F27D}" destId="{8204AB4E-6A01-4FD4-85A0-A7EC1517C51F}" srcOrd="1" destOrd="0" parTransId="{2E65FE51-80B8-452C-8DDD-62D7A6E3C215}" sibTransId="{066D3121-7A8D-41D9-AF3C-1597544C6E6E}"/>
    <dgm:cxn modelId="{8BE8D5CE-6CAD-445C-8CC4-79BE1942847F}" type="presOf" srcId="{0714F9C2-B809-43C7-8490-EF79331D6206}" destId="{2F960BFC-44EB-45FA-BF38-1E84DDE3D774}" srcOrd="0" destOrd="0" presId="urn:microsoft.com/office/officeart/2005/8/layout/hierarchy2"/>
    <dgm:cxn modelId="{83CDFDEF-2AB7-43F3-A9C3-A8A3AF6108A9}" type="presOf" srcId="{06EE3BB5-EC95-47AF-809D-F93FCFE731B5}" destId="{92200E44-68BC-49FD-A8C4-9424B63C4BD5}" srcOrd="0" destOrd="0" presId="urn:microsoft.com/office/officeart/2005/8/layout/hierarchy2"/>
    <dgm:cxn modelId="{E36AB460-CB37-4EE8-A628-7F8B2487FB4D}" type="presOf" srcId="{2E65FE51-80B8-452C-8DDD-62D7A6E3C215}" destId="{E3E49966-790A-41CE-A58D-901D267B7716}" srcOrd="1" destOrd="0" presId="urn:microsoft.com/office/officeart/2005/8/layout/hierarchy2"/>
    <dgm:cxn modelId="{BF305580-EF62-4C4C-8723-85F26F86E18B}" type="presOf" srcId="{BF4CB8B5-7C9F-48E0-845E-CAD8CD9676DD}" destId="{0E2D2CF7-6999-4FA4-99BE-7F6EAD18B7E1}" srcOrd="0" destOrd="0" presId="urn:microsoft.com/office/officeart/2005/8/layout/hierarchy2"/>
    <dgm:cxn modelId="{7BE5AC49-8E39-4F8E-932E-A33850EC5B29}" type="presOf" srcId="{FEBC6C75-B4A6-445E-9419-8BB286F939F1}" destId="{4DCD0B74-8B24-4519-84FC-DDEC4614CE04}" srcOrd="0" destOrd="0" presId="urn:microsoft.com/office/officeart/2005/8/layout/hierarchy2"/>
    <dgm:cxn modelId="{949B90BF-A706-426F-89DD-5B8A20461002}" type="presOf" srcId="{8204AB4E-6A01-4FD4-85A0-A7EC1517C51F}" destId="{5C8B8D71-34DA-40C4-AD16-C080354CC333}" srcOrd="0" destOrd="0" presId="urn:microsoft.com/office/officeart/2005/8/layout/hierarchy2"/>
    <dgm:cxn modelId="{8CA1C807-9B80-4C36-A081-5865ACF48D97}" type="presOf" srcId="{97E82BED-C5EA-4D76-B75D-33B6A158E151}" destId="{E270EF48-3C73-49B5-887C-8F0EDD760E82}" srcOrd="0" destOrd="0" presId="urn:microsoft.com/office/officeart/2005/8/layout/hierarchy2"/>
    <dgm:cxn modelId="{6C0170F1-1201-4587-96D8-8D850561E822}" type="presOf" srcId="{2E65FE51-80B8-452C-8DDD-62D7A6E3C215}" destId="{E79D13BD-B8D6-4A3D-AD0F-EAA210AC0850}" srcOrd="0" destOrd="0" presId="urn:microsoft.com/office/officeart/2005/8/layout/hierarchy2"/>
    <dgm:cxn modelId="{07AA02B9-6B8B-4FFA-844B-7DAF77D02EB4}" srcId="{724BD6A5-F808-4A4B-866D-5E8489D4F27D}" destId="{0714F9C2-B809-43C7-8490-EF79331D6206}" srcOrd="0" destOrd="0" parTransId="{D7F391E9-F595-4676-A6F1-C9EF804C2E99}" sibTransId="{2CE7EDF7-D7C2-4337-8611-0C0A6A1C5CB5}"/>
    <dgm:cxn modelId="{8230EA7F-0C34-4FB5-89E1-D5141DAE5FD9}" type="presOf" srcId="{11563366-ACD8-4ABE-98AF-77637DAA7E3D}" destId="{150FFF69-6F1A-4C5A-A495-DA0BF2DB2314}" srcOrd="1" destOrd="0" presId="urn:microsoft.com/office/officeart/2005/8/layout/hierarchy2"/>
    <dgm:cxn modelId="{67F3AB83-64EE-4659-9B97-72525C8E084B}" type="presOf" srcId="{D7F391E9-F595-4676-A6F1-C9EF804C2E99}" destId="{FAD0CA16-ED03-4521-804F-C861BE6BFE81}" srcOrd="1" destOrd="0" presId="urn:microsoft.com/office/officeart/2005/8/layout/hierarchy2"/>
    <dgm:cxn modelId="{7A775D3C-045F-4B78-A6A9-6B07DAABBB81}" type="presOf" srcId="{3FE61EFE-FBCF-45A2-99F6-28A68CE1250E}" destId="{D466722C-2D36-4E14-A73B-1866D84C4429}" srcOrd="1" destOrd="0" presId="urn:microsoft.com/office/officeart/2005/8/layout/hierarchy2"/>
    <dgm:cxn modelId="{4437D3A5-BD09-4698-954B-C5E738C2E38C}" srcId="{BF4CB8B5-7C9F-48E0-845E-CAD8CD9676DD}" destId="{97E82BED-C5EA-4D76-B75D-33B6A158E151}" srcOrd="0" destOrd="0" parTransId="{FEBC6C75-B4A6-445E-9419-8BB286F939F1}" sibTransId="{3A46B0F5-4204-4678-AD4A-E23E20026251}"/>
    <dgm:cxn modelId="{7B70F29D-348C-432C-8862-01645F7E3163}" type="presOf" srcId="{3FE61EFE-FBCF-45A2-99F6-28A68CE1250E}" destId="{7C715E46-BDDC-4B37-BAAF-04014A7BE4E4}" srcOrd="0" destOrd="0" presId="urn:microsoft.com/office/officeart/2005/8/layout/hierarchy2"/>
    <dgm:cxn modelId="{E81F148B-0324-4CCD-B1CC-2EFD15E7F90F}" type="presParOf" srcId="{CA404119-7239-4BF8-A6B8-E217589EFD6E}" destId="{9924EF1E-621B-4ADB-8DBD-F8EEE69CA587}" srcOrd="0" destOrd="0" presId="urn:microsoft.com/office/officeart/2005/8/layout/hierarchy2"/>
    <dgm:cxn modelId="{799ABCBB-81A8-4DEA-A484-CE81C3AAAEB9}" type="presParOf" srcId="{9924EF1E-621B-4ADB-8DBD-F8EEE69CA587}" destId="{92200E44-68BC-49FD-A8C4-9424B63C4BD5}" srcOrd="0" destOrd="0" presId="urn:microsoft.com/office/officeart/2005/8/layout/hierarchy2"/>
    <dgm:cxn modelId="{208C6007-D459-4C3B-88AC-90A17ACF9FA2}" type="presParOf" srcId="{9924EF1E-621B-4ADB-8DBD-F8EEE69CA587}" destId="{04C5869F-2E0D-4951-A6CF-22F6A1DAC16B}" srcOrd="1" destOrd="0" presId="urn:microsoft.com/office/officeart/2005/8/layout/hierarchy2"/>
    <dgm:cxn modelId="{B8B5C05E-E363-40B6-9F85-3D4DB602C6E5}" type="presParOf" srcId="{04C5869F-2E0D-4951-A6CF-22F6A1DAC16B}" destId="{330CF636-11DD-472C-B889-27651F1E7619}" srcOrd="0" destOrd="0" presId="urn:microsoft.com/office/officeart/2005/8/layout/hierarchy2"/>
    <dgm:cxn modelId="{5640B6E9-1B73-4A96-9D29-4FE3D42030FB}" type="presParOf" srcId="{330CF636-11DD-472C-B889-27651F1E7619}" destId="{150FFF69-6F1A-4C5A-A495-DA0BF2DB2314}" srcOrd="0" destOrd="0" presId="urn:microsoft.com/office/officeart/2005/8/layout/hierarchy2"/>
    <dgm:cxn modelId="{B1B71D29-6FC9-4BAA-AC09-6AECA9E7B658}" type="presParOf" srcId="{04C5869F-2E0D-4951-A6CF-22F6A1DAC16B}" destId="{DC67FBB7-6A7B-4811-88A3-980892F59D72}" srcOrd="1" destOrd="0" presId="urn:microsoft.com/office/officeart/2005/8/layout/hierarchy2"/>
    <dgm:cxn modelId="{BB709C7D-4905-4F74-8470-1497B90B6CEA}" type="presParOf" srcId="{DC67FBB7-6A7B-4811-88A3-980892F59D72}" destId="{739DD40D-A34D-4D0F-B31D-57A3D2CAED00}" srcOrd="0" destOrd="0" presId="urn:microsoft.com/office/officeart/2005/8/layout/hierarchy2"/>
    <dgm:cxn modelId="{3C80D7D8-0EB8-4A5F-BCCF-682C1ED27FBB}" type="presParOf" srcId="{DC67FBB7-6A7B-4811-88A3-980892F59D72}" destId="{770D8575-6186-4B02-A2AB-CC4C13C08F41}" srcOrd="1" destOrd="0" presId="urn:microsoft.com/office/officeart/2005/8/layout/hierarchy2"/>
    <dgm:cxn modelId="{6012AFF7-F2D4-4277-A721-729160CB4797}" type="presParOf" srcId="{770D8575-6186-4B02-A2AB-CC4C13C08F41}" destId="{676F2A58-1C0E-42FF-825D-EC8D48418EDB}" srcOrd="0" destOrd="0" presId="urn:microsoft.com/office/officeart/2005/8/layout/hierarchy2"/>
    <dgm:cxn modelId="{2143B849-6028-45A1-B77F-5749E7F62804}" type="presParOf" srcId="{676F2A58-1C0E-42FF-825D-EC8D48418EDB}" destId="{FAD0CA16-ED03-4521-804F-C861BE6BFE81}" srcOrd="0" destOrd="0" presId="urn:microsoft.com/office/officeart/2005/8/layout/hierarchy2"/>
    <dgm:cxn modelId="{48F1BB4B-E7DC-4931-B346-C3369CB06F75}" type="presParOf" srcId="{770D8575-6186-4B02-A2AB-CC4C13C08F41}" destId="{7C9B0FBA-209F-4BD8-B409-BB6EC1679713}" srcOrd="1" destOrd="0" presId="urn:microsoft.com/office/officeart/2005/8/layout/hierarchy2"/>
    <dgm:cxn modelId="{2ADCC1A4-5C8B-43AA-AF03-C2C0B9A8380F}" type="presParOf" srcId="{7C9B0FBA-209F-4BD8-B409-BB6EC1679713}" destId="{2F960BFC-44EB-45FA-BF38-1E84DDE3D774}" srcOrd="0" destOrd="0" presId="urn:microsoft.com/office/officeart/2005/8/layout/hierarchy2"/>
    <dgm:cxn modelId="{3365853A-8595-43D1-A760-2080A81489D9}" type="presParOf" srcId="{7C9B0FBA-209F-4BD8-B409-BB6EC1679713}" destId="{BCCA2725-DE07-4829-9384-099283B0CB70}" srcOrd="1" destOrd="0" presId="urn:microsoft.com/office/officeart/2005/8/layout/hierarchy2"/>
    <dgm:cxn modelId="{8F159FC3-4429-415B-B2D1-3B2127D24AF2}" type="presParOf" srcId="{770D8575-6186-4B02-A2AB-CC4C13C08F41}" destId="{E79D13BD-B8D6-4A3D-AD0F-EAA210AC0850}" srcOrd="2" destOrd="0" presId="urn:microsoft.com/office/officeart/2005/8/layout/hierarchy2"/>
    <dgm:cxn modelId="{D7675D0D-C1D0-471F-B77B-12EA25F6A533}" type="presParOf" srcId="{E79D13BD-B8D6-4A3D-AD0F-EAA210AC0850}" destId="{E3E49966-790A-41CE-A58D-901D267B7716}" srcOrd="0" destOrd="0" presId="urn:microsoft.com/office/officeart/2005/8/layout/hierarchy2"/>
    <dgm:cxn modelId="{B81653D0-B5BC-45FB-93D5-7CAB9297C1E2}" type="presParOf" srcId="{770D8575-6186-4B02-A2AB-CC4C13C08F41}" destId="{CA8BBAA3-16A3-465E-B7CB-1887FC927687}" srcOrd="3" destOrd="0" presId="urn:microsoft.com/office/officeart/2005/8/layout/hierarchy2"/>
    <dgm:cxn modelId="{4174C052-0746-42D4-9F68-25F8D21336F6}" type="presParOf" srcId="{CA8BBAA3-16A3-465E-B7CB-1887FC927687}" destId="{5C8B8D71-34DA-40C4-AD16-C080354CC333}" srcOrd="0" destOrd="0" presId="urn:microsoft.com/office/officeart/2005/8/layout/hierarchy2"/>
    <dgm:cxn modelId="{803C5D4F-C9C1-4C9C-8583-7944970039F5}" type="presParOf" srcId="{CA8BBAA3-16A3-465E-B7CB-1887FC927687}" destId="{74967655-A03F-45D2-8513-53D3D685A904}" srcOrd="1" destOrd="0" presId="urn:microsoft.com/office/officeart/2005/8/layout/hierarchy2"/>
    <dgm:cxn modelId="{7441A182-F996-43C7-8818-472836A0C05F}" type="presParOf" srcId="{04C5869F-2E0D-4951-A6CF-22F6A1DAC16B}" destId="{7C715E46-BDDC-4B37-BAAF-04014A7BE4E4}" srcOrd="2" destOrd="0" presId="urn:microsoft.com/office/officeart/2005/8/layout/hierarchy2"/>
    <dgm:cxn modelId="{B4E7242F-3C60-4687-8DA7-29942A91748B}" type="presParOf" srcId="{7C715E46-BDDC-4B37-BAAF-04014A7BE4E4}" destId="{D466722C-2D36-4E14-A73B-1866D84C4429}" srcOrd="0" destOrd="0" presId="urn:microsoft.com/office/officeart/2005/8/layout/hierarchy2"/>
    <dgm:cxn modelId="{952D8330-3240-4299-8467-34BDA50634C7}" type="presParOf" srcId="{04C5869F-2E0D-4951-A6CF-22F6A1DAC16B}" destId="{B2E9641E-97D5-4A8B-B115-5F6F66EDEC7A}" srcOrd="3" destOrd="0" presId="urn:microsoft.com/office/officeart/2005/8/layout/hierarchy2"/>
    <dgm:cxn modelId="{50686F55-B3B9-4AA7-83A7-D041FF1740FE}" type="presParOf" srcId="{B2E9641E-97D5-4A8B-B115-5F6F66EDEC7A}" destId="{0E2D2CF7-6999-4FA4-99BE-7F6EAD18B7E1}" srcOrd="0" destOrd="0" presId="urn:microsoft.com/office/officeart/2005/8/layout/hierarchy2"/>
    <dgm:cxn modelId="{3F2FADCA-7B60-4229-9907-E0895726B594}" type="presParOf" srcId="{B2E9641E-97D5-4A8B-B115-5F6F66EDEC7A}" destId="{D5909CCC-250C-469E-A1DB-D05A1584D88F}" srcOrd="1" destOrd="0" presId="urn:microsoft.com/office/officeart/2005/8/layout/hierarchy2"/>
    <dgm:cxn modelId="{786F66FE-4CBD-4525-A776-F19A8EEB9353}" type="presParOf" srcId="{D5909CCC-250C-469E-A1DB-D05A1584D88F}" destId="{4DCD0B74-8B24-4519-84FC-DDEC4614CE04}" srcOrd="0" destOrd="0" presId="urn:microsoft.com/office/officeart/2005/8/layout/hierarchy2"/>
    <dgm:cxn modelId="{556B2CA5-C6BA-4455-BCE4-989A7096361B}" type="presParOf" srcId="{4DCD0B74-8B24-4519-84FC-DDEC4614CE04}" destId="{D7E022BD-CF39-4943-9274-2D74164F3A58}" srcOrd="0" destOrd="0" presId="urn:microsoft.com/office/officeart/2005/8/layout/hierarchy2"/>
    <dgm:cxn modelId="{E580BCE3-8216-4ACF-8E98-9B8C7DD90E42}" type="presParOf" srcId="{D5909CCC-250C-469E-A1DB-D05A1584D88F}" destId="{70826F67-2817-443F-A9E0-092F2ADC3EDA}" srcOrd="1" destOrd="0" presId="urn:microsoft.com/office/officeart/2005/8/layout/hierarchy2"/>
    <dgm:cxn modelId="{F8E8FFA2-AF2E-4958-9202-683407642A93}" type="presParOf" srcId="{70826F67-2817-443F-A9E0-092F2ADC3EDA}" destId="{E270EF48-3C73-49B5-887C-8F0EDD760E82}" srcOrd="0" destOrd="0" presId="urn:microsoft.com/office/officeart/2005/8/layout/hierarchy2"/>
    <dgm:cxn modelId="{EAEB39E3-56DA-4FC8-B52D-FB2298A00AAB}" type="presParOf" srcId="{70826F67-2817-443F-A9E0-092F2ADC3EDA}" destId="{82D4B2C4-3381-43E2-8043-70E1D0A4E5BF}" srcOrd="1" destOrd="0" presId="urn:microsoft.com/office/officeart/2005/8/layout/hierarchy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FB76725E-9310-499D-9283-EB47E825D71E}"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66FF4415-D834-498D-971C-AFB4948A93F3}">
      <dgm:prSet phldrT="[Text]"/>
      <dgm:spPr/>
      <dgm:t>
        <a:bodyPr/>
        <a:lstStyle/>
        <a:p>
          <a:pPr algn="just"/>
          <a:r>
            <a:rPr lang="en-US" dirty="0" smtClean="0"/>
            <a:t>2.3. </a:t>
          </a:r>
          <a:r>
            <a:rPr lang="en-US" dirty="0" err="1" smtClean="0"/>
            <a:t>Chủ</a:t>
          </a:r>
          <a:r>
            <a:rPr lang="en-US" dirty="0" smtClean="0"/>
            <a:t> </a:t>
          </a:r>
          <a:r>
            <a:rPr lang="en-US" dirty="0" err="1" smtClean="0"/>
            <a:t>nghĩa</a:t>
          </a:r>
          <a:r>
            <a:rPr lang="en-US" dirty="0" smtClean="0"/>
            <a:t> </a:t>
          </a:r>
          <a:r>
            <a:rPr lang="en-US" dirty="0" err="1" smtClean="0"/>
            <a:t>xã</a:t>
          </a:r>
          <a:r>
            <a:rPr lang="en-US" dirty="0" smtClean="0"/>
            <a:t> </a:t>
          </a:r>
          <a:r>
            <a:rPr lang="en-US" dirty="0" err="1" smtClean="0"/>
            <a:t>hội</a:t>
          </a:r>
          <a:r>
            <a:rPr lang="en-US" dirty="0" smtClean="0"/>
            <a:t> </a:t>
          </a:r>
          <a:r>
            <a:rPr lang="en-US" dirty="0" err="1" smtClean="0"/>
            <a:t>khoa</a:t>
          </a:r>
          <a:r>
            <a:rPr lang="en-US" dirty="0" smtClean="0"/>
            <a:t> </a:t>
          </a:r>
          <a:r>
            <a:rPr lang="en-US" dirty="0" err="1" smtClean="0"/>
            <a:t>học</a:t>
          </a:r>
          <a:endParaRPr lang="en-US" dirty="0"/>
        </a:p>
      </dgm:t>
    </dgm:pt>
    <dgm:pt modelId="{73C9F16D-AE95-41E5-ADCB-172D26431D1D}" type="parTrans" cxnId="{DDDBCC21-06AB-4088-8847-49053E5938AF}">
      <dgm:prSet/>
      <dgm:spPr/>
      <dgm:t>
        <a:bodyPr/>
        <a:lstStyle/>
        <a:p>
          <a:pPr algn="just"/>
          <a:endParaRPr lang="en-US"/>
        </a:p>
      </dgm:t>
    </dgm:pt>
    <dgm:pt modelId="{AF1A8F5C-FCD9-4F57-8C2D-AC7F2277B106}" type="sibTrans" cxnId="{DDDBCC21-06AB-4088-8847-49053E5938AF}">
      <dgm:prSet/>
      <dgm:spPr/>
      <dgm:t>
        <a:bodyPr/>
        <a:lstStyle/>
        <a:p>
          <a:pPr algn="just"/>
          <a:endParaRPr lang="en-US"/>
        </a:p>
      </dgm:t>
    </dgm:pt>
    <dgm:pt modelId="{7AEF1646-BB6D-4967-94A2-6209C8C61C6E}">
      <dgm:prSet/>
      <dgm:spPr/>
      <dgm:t>
        <a:bodyPr/>
        <a:lstStyle/>
        <a:p>
          <a:pPr algn="just"/>
          <a:r>
            <a:rPr lang="en-US" dirty="0" smtClean="0"/>
            <a:t>2.3.1. </a:t>
          </a:r>
          <a:r>
            <a:rPr lang="en-US" dirty="0" err="1" smtClean="0"/>
            <a:t>Lý</a:t>
          </a:r>
          <a:r>
            <a:rPr lang="en-US" dirty="0" smtClean="0"/>
            <a:t> </a:t>
          </a:r>
          <a:r>
            <a:rPr lang="en-US" dirty="0" err="1" smtClean="0"/>
            <a:t>luận</a:t>
          </a:r>
          <a:r>
            <a:rPr lang="en-US" dirty="0" smtClean="0"/>
            <a:t> </a:t>
          </a:r>
          <a:r>
            <a:rPr lang="en-US" dirty="0" err="1" smtClean="0"/>
            <a:t>về</a:t>
          </a:r>
          <a:r>
            <a:rPr lang="en-US" dirty="0" smtClean="0"/>
            <a:t> </a:t>
          </a:r>
          <a:r>
            <a:rPr lang="en-US" dirty="0" err="1" smtClean="0"/>
            <a:t>sứ</a:t>
          </a:r>
          <a:r>
            <a:rPr lang="en-US" dirty="0" smtClean="0"/>
            <a:t> </a:t>
          </a:r>
          <a:r>
            <a:rPr lang="en-US" dirty="0" err="1" smtClean="0"/>
            <a:t>mệnh</a:t>
          </a:r>
          <a:r>
            <a:rPr lang="en-US" dirty="0" smtClean="0"/>
            <a:t> </a:t>
          </a:r>
          <a:r>
            <a:rPr lang="en-US" dirty="0" err="1" smtClean="0"/>
            <a:t>lịch</a:t>
          </a:r>
          <a:r>
            <a:rPr lang="en-US" dirty="0" smtClean="0"/>
            <a:t> </a:t>
          </a:r>
          <a:r>
            <a:rPr lang="en-US" dirty="0" err="1" smtClean="0"/>
            <a:t>sử</a:t>
          </a:r>
          <a:r>
            <a:rPr lang="en-US" dirty="0" smtClean="0"/>
            <a:t> </a:t>
          </a:r>
          <a:r>
            <a:rPr lang="en-US" dirty="0" err="1" smtClean="0"/>
            <a:t>của</a:t>
          </a:r>
          <a:r>
            <a:rPr lang="en-US" dirty="0" smtClean="0"/>
            <a:t> </a:t>
          </a:r>
          <a:r>
            <a:rPr lang="en-US" dirty="0" err="1" smtClean="0"/>
            <a:t>giai</a:t>
          </a:r>
          <a:r>
            <a:rPr lang="en-US" dirty="0" smtClean="0"/>
            <a:t> </a:t>
          </a:r>
          <a:r>
            <a:rPr lang="en-US" dirty="0" err="1" smtClean="0"/>
            <a:t>cấp</a:t>
          </a:r>
          <a:r>
            <a:rPr lang="en-US" dirty="0" smtClean="0"/>
            <a:t> </a:t>
          </a:r>
          <a:r>
            <a:rPr lang="en-US" dirty="0" err="1" smtClean="0"/>
            <a:t>công</a:t>
          </a:r>
          <a:r>
            <a:rPr lang="en-US" dirty="0" smtClean="0"/>
            <a:t> </a:t>
          </a:r>
          <a:r>
            <a:rPr lang="en-US" dirty="0" err="1" smtClean="0"/>
            <a:t>nhân</a:t>
          </a:r>
          <a:endParaRPr lang="en-US" dirty="0"/>
        </a:p>
      </dgm:t>
    </dgm:pt>
    <dgm:pt modelId="{9EDF84BC-9776-476E-A2EE-58F3F45B153A}" type="parTrans" cxnId="{876E93B1-4C62-412D-817A-6A3604771DBF}">
      <dgm:prSet/>
      <dgm:spPr/>
      <dgm:t>
        <a:bodyPr/>
        <a:lstStyle/>
        <a:p>
          <a:pPr algn="just"/>
          <a:endParaRPr lang="en-US"/>
        </a:p>
      </dgm:t>
    </dgm:pt>
    <dgm:pt modelId="{BE829CC5-661A-4D43-A339-2471B68BE108}" type="sibTrans" cxnId="{876E93B1-4C62-412D-817A-6A3604771DBF}">
      <dgm:prSet/>
      <dgm:spPr/>
      <dgm:t>
        <a:bodyPr/>
        <a:lstStyle/>
        <a:p>
          <a:pPr algn="just"/>
          <a:endParaRPr lang="en-US"/>
        </a:p>
      </dgm:t>
    </dgm:pt>
    <dgm:pt modelId="{0DE58B66-212D-4A9F-BF81-C1883980D126}">
      <dgm:prSet/>
      <dgm:spPr/>
      <dgm:t>
        <a:bodyPr/>
        <a:lstStyle/>
        <a:p>
          <a:pPr algn="just"/>
          <a:r>
            <a:rPr lang="pt-BR" b="0" dirty="0" smtClean="0"/>
            <a:t>2.3.2. Tiến trình phát triển của hình thái kinh tế - xã hội cộng sản chủ nghĩa</a:t>
          </a:r>
          <a:endParaRPr lang="en-US" b="0" dirty="0"/>
        </a:p>
      </dgm:t>
    </dgm:pt>
    <dgm:pt modelId="{6295111E-3466-4A9F-AE82-5DE36012D940}" type="parTrans" cxnId="{279320F3-6992-43F5-8C3A-549C4D551632}">
      <dgm:prSet/>
      <dgm:spPr/>
      <dgm:t>
        <a:bodyPr/>
        <a:lstStyle/>
        <a:p>
          <a:pPr algn="just"/>
          <a:endParaRPr lang="en-US"/>
        </a:p>
      </dgm:t>
    </dgm:pt>
    <dgm:pt modelId="{E0BFCC02-249C-4FC1-9FBC-15272FBB8881}" type="sibTrans" cxnId="{279320F3-6992-43F5-8C3A-549C4D551632}">
      <dgm:prSet/>
      <dgm:spPr/>
      <dgm:t>
        <a:bodyPr/>
        <a:lstStyle/>
        <a:p>
          <a:pPr algn="just"/>
          <a:endParaRPr lang="en-US"/>
        </a:p>
      </dgm:t>
    </dgm:pt>
    <dgm:pt modelId="{B0FA970C-DB96-4F88-909A-35B6D6C603CF}" type="pres">
      <dgm:prSet presAssocID="{FB76725E-9310-499D-9283-EB47E825D71E}" presName="linear" presStyleCnt="0">
        <dgm:presLayoutVars>
          <dgm:animLvl val="lvl"/>
          <dgm:resizeHandles val="exact"/>
        </dgm:presLayoutVars>
      </dgm:prSet>
      <dgm:spPr/>
      <dgm:t>
        <a:bodyPr/>
        <a:lstStyle/>
        <a:p>
          <a:endParaRPr lang="en-US"/>
        </a:p>
      </dgm:t>
    </dgm:pt>
    <dgm:pt modelId="{20BDC0E6-8542-417B-93C1-1FBCFBBE2286}" type="pres">
      <dgm:prSet presAssocID="{66FF4415-D834-498D-971C-AFB4948A93F3}" presName="parentText" presStyleLbl="node1" presStyleIdx="0" presStyleCnt="1">
        <dgm:presLayoutVars>
          <dgm:chMax val="0"/>
          <dgm:bulletEnabled val="1"/>
        </dgm:presLayoutVars>
      </dgm:prSet>
      <dgm:spPr/>
      <dgm:t>
        <a:bodyPr/>
        <a:lstStyle/>
        <a:p>
          <a:endParaRPr lang="en-US"/>
        </a:p>
      </dgm:t>
    </dgm:pt>
    <dgm:pt modelId="{D8B61068-B3E2-4DF5-8C7E-B24290F8FEAD}" type="pres">
      <dgm:prSet presAssocID="{66FF4415-D834-498D-971C-AFB4948A93F3}" presName="childText" presStyleLbl="revTx" presStyleIdx="0" presStyleCnt="1">
        <dgm:presLayoutVars>
          <dgm:bulletEnabled val="1"/>
        </dgm:presLayoutVars>
      </dgm:prSet>
      <dgm:spPr/>
      <dgm:t>
        <a:bodyPr/>
        <a:lstStyle/>
        <a:p>
          <a:endParaRPr lang="en-US"/>
        </a:p>
      </dgm:t>
    </dgm:pt>
  </dgm:ptLst>
  <dgm:cxnLst>
    <dgm:cxn modelId="{8FBCE0B5-69DE-492A-9437-274B9893B462}" type="presOf" srcId="{FB76725E-9310-499D-9283-EB47E825D71E}" destId="{B0FA970C-DB96-4F88-909A-35B6D6C603CF}" srcOrd="0" destOrd="0" presId="urn:microsoft.com/office/officeart/2005/8/layout/vList2"/>
    <dgm:cxn modelId="{876E93B1-4C62-412D-817A-6A3604771DBF}" srcId="{66FF4415-D834-498D-971C-AFB4948A93F3}" destId="{7AEF1646-BB6D-4967-94A2-6209C8C61C6E}" srcOrd="0" destOrd="0" parTransId="{9EDF84BC-9776-476E-A2EE-58F3F45B153A}" sibTransId="{BE829CC5-661A-4D43-A339-2471B68BE108}"/>
    <dgm:cxn modelId="{85E647C3-7F56-4DE2-853B-C5C87E7E668E}" type="presOf" srcId="{66FF4415-D834-498D-971C-AFB4948A93F3}" destId="{20BDC0E6-8542-417B-93C1-1FBCFBBE2286}" srcOrd="0" destOrd="0" presId="urn:microsoft.com/office/officeart/2005/8/layout/vList2"/>
    <dgm:cxn modelId="{172D5FAE-C81E-48CD-AEF8-C03A624501C5}" type="presOf" srcId="{7AEF1646-BB6D-4967-94A2-6209C8C61C6E}" destId="{D8B61068-B3E2-4DF5-8C7E-B24290F8FEAD}" srcOrd="0" destOrd="0" presId="urn:microsoft.com/office/officeart/2005/8/layout/vList2"/>
    <dgm:cxn modelId="{82BF5BB0-0566-4A1B-B718-74376DD19397}" type="presOf" srcId="{0DE58B66-212D-4A9F-BF81-C1883980D126}" destId="{D8B61068-B3E2-4DF5-8C7E-B24290F8FEAD}" srcOrd="0" destOrd="1" presId="urn:microsoft.com/office/officeart/2005/8/layout/vList2"/>
    <dgm:cxn modelId="{DDDBCC21-06AB-4088-8847-49053E5938AF}" srcId="{FB76725E-9310-499D-9283-EB47E825D71E}" destId="{66FF4415-D834-498D-971C-AFB4948A93F3}" srcOrd="0" destOrd="0" parTransId="{73C9F16D-AE95-41E5-ADCB-172D26431D1D}" sibTransId="{AF1A8F5C-FCD9-4F57-8C2D-AC7F2277B106}"/>
    <dgm:cxn modelId="{279320F3-6992-43F5-8C3A-549C4D551632}" srcId="{66FF4415-D834-498D-971C-AFB4948A93F3}" destId="{0DE58B66-212D-4A9F-BF81-C1883980D126}" srcOrd="1" destOrd="0" parTransId="{6295111E-3466-4A9F-AE82-5DE36012D940}" sibTransId="{E0BFCC02-249C-4FC1-9FBC-15272FBB8881}"/>
    <dgm:cxn modelId="{A9A615B8-2933-403F-AF25-B126C9D3ADE7}" type="presParOf" srcId="{B0FA970C-DB96-4F88-909A-35B6D6C603CF}" destId="{20BDC0E6-8542-417B-93C1-1FBCFBBE2286}" srcOrd="0" destOrd="0" presId="urn:microsoft.com/office/officeart/2005/8/layout/vList2"/>
    <dgm:cxn modelId="{963B8F85-F9F1-490B-868F-DF803F319CC7}" type="presParOf" srcId="{B0FA970C-DB96-4F88-909A-35B6D6C603CF}" destId="{D8B61068-B3E2-4DF5-8C7E-B24290F8FEAD}"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720315C9-368E-4660-A403-AFE0699499D6}"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B97FAF10-F4E2-4A93-9401-B56887CE68BF}">
      <dgm:prSet phldrT="[Text]"/>
      <dgm:spPr/>
      <dgm:t>
        <a:bodyPr/>
        <a:lstStyle/>
        <a:p>
          <a:r>
            <a:rPr lang="en-US" dirty="0" smtClean="0"/>
            <a:t> </a:t>
          </a:r>
          <a:r>
            <a:rPr lang="en-US" dirty="0" err="1" smtClean="0"/>
            <a:t>Về</a:t>
          </a:r>
          <a:r>
            <a:rPr lang="en-US" dirty="0" smtClean="0"/>
            <a:t> </a:t>
          </a:r>
          <a:r>
            <a:rPr lang="en-US" dirty="0" err="1" smtClean="0"/>
            <a:t>địa</a:t>
          </a:r>
          <a:r>
            <a:rPr lang="en-US" dirty="0" smtClean="0"/>
            <a:t> </a:t>
          </a:r>
          <a:r>
            <a:rPr lang="en-US" dirty="0" err="1" smtClean="0"/>
            <a:t>vị</a:t>
          </a:r>
          <a:r>
            <a:rPr lang="en-US" dirty="0" smtClean="0"/>
            <a:t> </a:t>
          </a:r>
          <a:r>
            <a:rPr lang="en-US" dirty="0" err="1" smtClean="0"/>
            <a:t>kinh</a:t>
          </a:r>
          <a:r>
            <a:rPr lang="en-US" dirty="0" smtClean="0"/>
            <a:t> </a:t>
          </a:r>
          <a:r>
            <a:rPr lang="en-US" dirty="0" err="1" smtClean="0"/>
            <a:t>tế</a:t>
          </a:r>
          <a:r>
            <a:rPr lang="en-US" dirty="0" smtClean="0"/>
            <a:t> - </a:t>
          </a:r>
          <a:r>
            <a:rPr lang="en-US" dirty="0" err="1" smtClean="0"/>
            <a:t>xã</a:t>
          </a:r>
          <a:r>
            <a:rPr lang="en-US" dirty="0" smtClean="0"/>
            <a:t> </a:t>
          </a:r>
          <a:r>
            <a:rPr lang="en-US" dirty="0" err="1" smtClean="0"/>
            <a:t>hội</a:t>
          </a:r>
          <a:r>
            <a:rPr lang="en-US" dirty="0" smtClean="0"/>
            <a:t> </a:t>
          </a:r>
          <a:r>
            <a:rPr lang="en-US" dirty="0" err="1" smtClean="0"/>
            <a:t>của</a:t>
          </a:r>
          <a:r>
            <a:rPr lang="en-US" dirty="0" smtClean="0"/>
            <a:t> </a:t>
          </a:r>
          <a:r>
            <a:rPr lang="en-US" dirty="0" err="1" smtClean="0"/>
            <a:t>giai</a:t>
          </a:r>
          <a:r>
            <a:rPr lang="en-US" dirty="0" smtClean="0"/>
            <a:t> </a:t>
          </a:r>
          <a:r>
            <a:rPr lang="en-US" dirty="0" err="1" smtClean="0"/>
            <a:t>cấp</a:t>
          </a:r>
          <a:r>
            <a:rPr lang="en-US" dirty="0" smtClean="0"/>
            <a:t> </a:t>
          </a:r>
          <a:r>
            <a:rPr lang="en-US" dirty="0" err="1" smtClean="0"/>
            <a:t>công</a:t>
          </a:r>
          <a:r>
            <a:rPr lang="en-US" dirty="0" smtClean="0"/>
            <a:t> </a:t>
          </a:r>
          <a:r>
            <a:rPr lang="en-US" dirty="0" err="1" smtClean="0"/>
            <a:t>nhân</a:t>
          </a:r>
          <a:endParaRPr lang="en-US" dirty="0"/>
        </a:p>
      </dgm:t>
    </dgm:pt>
    <dgm:pt modelId="{8CC8ABDD-4E56-4BCA-9AB3-627E9F7F18E1}" type="parTrans" cxnId="{89095C34-F5E7-4415-8EF0-2743A197747C}">
      <dgm:prSet/>
      <dgm:spPr/>
      <dgm:t>
        <a:bodyPr/>
        <a:lstStyle/>
        <a:p>
          <a:endParaRPr lang="en-US"/>
        </a:p>
      </dgm:t>
    </dgm:pt>
    <dgm:pt modelId="{9365D8E0-2208-4012-A27E-4B157277A585}" type="sibTrans" cxnId="{89095C34-F5E7-4415-8EF0-2743A197747C}">
      <dgm:prSet/>
      <dgm:spPr/>
      <dgm:t>
        <a:bodyPr/>
        <a:lstStyle/>
        <a:p>
          <a:endParaRPr lang="en-US"/>
        </a:p>
      </dgm:t>
    </dgm:pt>
    <dgm:pt modelId="{74D6D79E-C43A-4462-87C0-A6A0F5C52BFD}">
      <dgm:prSet phldrT="[Text]"/>
      <dgm:spPr/>
      <dgm:t>
        <a:bodyPr/>
        <a:lstStyle/>
        <a:p>
          <a:r>
            <a:rPr lang="vi-VN" dirty="0" smtClean="0"/>
            <a:t>Về phương thức lao động</a:t>
          </a:r>
          <a:endParaRPr lang="en-US" dirty="0"/>
        </a:p>
      </dgm:t>
    </dgm:pt>
    <dgm:pt modelId="{57BAD804-5B6A-47AA-9133-2080A73B0F23}" type="parTrans" cxnId="{F6E780F9-2ACC-4725-8105-02E61EAD6733}">
      <dgm:prSet/>
      <dgm:spPr/>
      <dgm:t>
        <a:bodyPr/>
        <a:lstStyle/>
        <a:p>
          <a:endParaRPr lang="en-US"/>
        </a:p>
      </dgm:t>
    </dgm:pt>
    <dgm:pt modelId="{22C99FEB-C1E7-4654-B535-83C6B963563B}" type="sibTrans" cxnId="{F6E780F9-2ACC-4725-8105-02E61EAD6733}">
      <dgm:prSet/>
      <dgm:spPr/>
      <dgm:t>
        <a:bodyPr/>
        <a:lstStyle/>
        <a:p>
          <a:endParaRPr lang="en-US"/>
        </a:p>
      </dgm:t>
    </dgm:pt>
    <dgm:pt modelId="{4E94AAC6-7ADA-4B49-A5B7-D2AED2A43E17}">
      <dgm:prSet phldrT="[Text]"/>
      <dgm:spPr/>
      <dgm:t>
        <a:bodyPr/>
        <a:lstStyle/>
        <a:p>
          <a:r>
            <a:rPr lang="en-US" dirty="0" err="1" smtClean="0"/>
            <a:t>Về</a:t>
          </a:r>
          <a:r>
            <a:rPr lang="en-US" dirty="0" smtClean="0"/>
            <a:t> </a:t>
          </a:r>
          <a:r>
            <a:rPr lang="en-US" dirty="0" err="1" smtClean="0"/>
            <a:t>đặc</a:t>
          </a:r>
          <a:r>
            <a:rPr lang="en-US" dirty="0" smtClean="0"/>
            <a:t> </a:t>
          </a:r>
          <a:r>
            <a:rPr lang="en-US" dirty="0" err="1" smtClean="0"/>
            <a:t>điểm</a:t>
          </a:r>
          <a:r>
            <a:rPr lang="en-US" dirty="0" smtClean="0"/>
            <a:t> </a:t>
          </a:r>
          <a:r>
            <a:rPr lang="en-US" dirty="0" err="1" smtClean="0"/>
            <a:t>chính</a:t>
          </a:r>
          <a:r>
            <a:rPr lang="en-US" dirty="0" smtClean="0"/>
            <a:t> </a:t>
          </a:r>
          <a:r>
            <a:rPr lang="en-US" dirty="0" err="1" smtClean="0"/>
            <a:t>trị</a:t>
          </a:r>
          <a:r>
            <a:rPr lang="en-US" dirty="0" smtClean="0"/>
            <a:t> - </a:t>
          </a:r>
          <a:r>
            <a:rPr lang="en-US" dirty="0" err="1" smtClean="0"/>
            <a:t>xã</a:t>
          </a:r>
          <a:r>
            <a:rPr lang="en-US" dirty="0" smtClean="0"/>
            <a:t> </a:t>
          </a:r>
          <a:r>
            <a:rPr lang="en-US" dirty="0" err="1" smtClean="0"/>
            <a:t>hội</a:t>
          </a:r>
          <a:r>
            <a:rPr lang="en-US" dirty="0" smtClean="0"/>
            <a:t> </a:t>
          </a:r>
          <a:r>
            <a:rPr lang="en-US" dirty="0" err="1" smtClean="0"/>
            <a:t>của</a:t>
          </a:r>
          <a:r>
            <a:rPr lang="en-US" dirty="0" smtClean="0"/>
            <a:t> </a:t>
          </a:r>
          <a:r>
            <a:rPr lang="en-US" dirty="0" err="1" smtClean="0"/>
            <a:t>giai</a:t>
          </a:r>
          <a:r>
            <a:rPr lang="en-US" dirty="0" smtClean="0"/>
            <a:t> </a:t>
          </a:r>
          <a:r>
            <a:rPr lang="en-US" dirty="0" err="1" smtClean="0"/>
            <a:t>cấp</a:t>
          </a:r>
          <a:r>
            <a:rPr lang="en-US" dirty="0" smtClean="0"/>
            <a:t> </a:t>
          </a:r>
          <a:r>
            <a:rPr lang="en-US" dirty="0" err="1" smtClean="0"/>
            <a:t>công</a:t>
          </a:r>
          <a:r>
            <a:rPr lang="en-US" dirty="0" smtClean="0"/>
            <a:t> </a:t>
          </a:r>
          <a:r>
            <a:rPr lang="en-US" dirty="0" err="1" smtClean="0"/>
            <a:t>nhân</a:t>
          </a:r>
          <a:endParaRPr lang="en-US" dirty="0"/>
        </a:p>
      </dgm:t>
    </dgm:pt>
    <dgm:pt modelId="{1B143297-724C-4D4E-83E5-1FC130279C6F}" type="parTrans" cxnId="{62FF4342-BC09-411F-B1C2-695DF0186F45}">
      <dgm:prSet/>
      <dgm:spPr/>
      <dgm:t>
        <a:bodyPr/>
        <a:lstStyle/>
        <a:p>
          <a:endParaRPr lang="en-US"/>
        </a:p>
      </dgm:t>
    </dgm:pt>
    <dgm:pt modelId="{26CC731B-6DD7-4B46-A5D0-B962850AFB5B}" type="sibTrans" cxnId="{62FF4342-BC09-411F-B1C2-695DF0186F45}">
      <dgm:prSet/>
      <dgm:spPr/>
      <dgm:t>
        <a:bodyPr/>
        <a:lstStyle/>
        <a:p>
          <a:endParaRPr lang="en-US"/>
        </a:p>
      </dgm:t>
    </dgm:pt>
    <dgm:pt modelId="{E2B8DF9D-B0B6-4BA3-B65D-9E25D7819886}">
      <dgm:prSet phldrT="[Text]"/>
      <dgm:spPr/>
      <dgm:t>
        <a:bodyPr/>
        <a:lstStyle/>
        <a:p>
          <a:r>
            <a:rPr lang="en-US" dirty="0" err="1" smtClean="0"/>
            <a:t>Giai</a:t>
          </a:r>
          <a:r>
            <a:rPr lang="en-US" dirty="0" smtClean="0"/>
            <a:t> </a:t>
          </a:r>
          <a:r>
            <a:rPr lang="en-US" dirty="0" err="1" smtClean="0"/>
            <a:t>cấp</a:t>
          </a:r>
          <a:r>
            <a:rPr lang="en-US" dirty="0" smtClean="0"/>
            <a:t> </a:t>
          </a:r>
          <a:r>
            <a:rPr lang="en-US" dirty="0" err="1" smtClean="0"/>
            <a:t>công</a:t>
          </a:r>
          <a:r>
            <a:rPr lang="en-US" dirty="0" smtClean="0"/>
            <a:t> </a:t>
          </a:r>
          <a:r>
            <a:rPr lang="en-US" dirty="0" err="1" smtClean="0"/>
            <a:t>nhân</a:t>
          </a:r>
          <a:r>
            <a:rPr lang="en-US" dirty="0" smtClean="0"/>
            <a:t> </a:t>
          </a:r>
          <a:r>
            <a:rPr lang="en-US" dirty="0" err="1" smtClean="0"/>
            <a:t>là</a:t>
          </a:r>
          <a:r>
            <a:rPr lang="en-US" dirty="0" smtClean="0"/>
            <a:t> </a:t>
          </a:r>
          <a:r>
            <a:rPr lang="en-US" dirty="0" err="1" smtClean="0"/>
            <a:t>giai</a:t>
          </a:r>
          <a:r>
            <a:rPr lang="en-US" dirty="0" smtClean="0"/>
            <a:t> </a:t>
          </a:r>
          <a:r>
            <a:rPr lang="en-US" dirty="0" err="1" smtClean="0"/>
            <a:t>cấp</a:t>
          </a:r>
          <a:r>
            <a:rPr lang="en-US" dirty="0" smtClean="0"/>
            <a:t> </a:t>
          </a:r>
          <a:r>
            <a:rPr lang="en-US" dirty="0" err="1" smtClean="0"/>
            <a:t>tiên</a:t>
          </a:r>
          <a:r>
            <a:rPr lang="en-US" dirty="0" smtClean="0"/>
            <a:t> </a:t>
          </a:r>
          <a:r>
            <a:rPr lang="en-US" dirty="0" err="1" smtClean="0"/>
            <a:t>tiến</a:t>
          </a:r>
          <a:r>
            <a:rPr lang="en-US" dirty="0" smtClean="0"/>
            <a:t> </a:t>
          </a:r>
          <a:endParaRPr lang="en-US" dirty="0"/>
        </a:p>
      </dgm:t>
    </dgm:pt>
    <dgm:pt modelId="{F647370B-D98F-4F48-B16C-67C3EF5BE00B}" type="parTrans" cxnId="{E1B13E53-E3C7-4329-9111-4723659B4CDA}">
      <dgm:prSet/>
      <dgm:spPr/>
      <dgm:t>
        <a:bodyPr/>
        <a:lstStyle/>
        <a:p>
          <a:endParaRPr lang="en-US"/>
        </a:p>
      </dgm:t>
    </dgm:pt>
    <dgm:pt modelId="{4AC10700-B543-4E2F-B515-E4B60D01D282}" type="sibTrans" cxnId="{E1B13E53-E3C7-4329-9111-4723659B4CDA}">
      <dgm:prSet/>
      <dgm:spPr/>
      <dgm:t>
        <a:bodyPr/>
        <a:lstStyle/>
        <a:p>
          <a:endParaRPr lang="en-US"/>
        </a:p>
      </dgm:t>
    </dgm:pt>
    <dgm:pt modelId="{5082613B-E6DD-4E9A-81CA-08AA125E44A9}">
      <dgm:prSet phldrT="[Text]"/>
      <dgm:spPr/>
      <dgm:t>
        <a:bodyPr/>
        <a:lstStyle/>
        <a:p>
          <a:r>
            <a:rPr lang="en-US" dirty="0" err="1" smtClean="0"/>
            <a:t>Về</a:t>
          </a:r>
          <a:r>
            <a:rPr lang="en-US" dirty="0" smtClean="0"/>
            <a:t> </a:t>
          </a:r>
          <a:r>
            <a:rPr lang="en-US" dirty="0" err="1" smtClean="0"/>
            <a:t>địa</a:t>
          </a:r>
          <a:r>
            <a:rPr lang="en-US" dirty="0" smtClean="0"/>
            <a:t> </a:t>
          </a:r>
          <a:r>
            <a:rPr lang="en-US" dirty="0" err="1" smtClean="0"/>
            <a:t>vị</a:t>
          </a:r>
          <a:r>
            <a:rPr lang="en-US" dirty="0" smtClean="0"/>
            <a:t> </a:t>
          </a:r>
          <a:r>
            <a:rPr lang="en-US" dirty="0" err="1" smtClean="0"/>
            <a:t>của</a:t>
          </a:r>
          <a:r>
            <a:rPr lang="en-US" dirty="0" smtClean="0"/>
            <a:t> </a:t>
          </a:r>
          <a:r>
            <a:rPr lang="en-US" dirty="0" err="1" smtClean="0"/>
            <a:t>giai</a:t>
          </a:r>
          <a:r>
            <a:rPr lang="en-US" dirty="0" smtClean="0"/>
            <a:t> </a:t>
          </a:r>
          <a:r>
            <a:rPr lang="en-US" dirty="0" err="1" smtClean="0"/>
            <a:t>cấp</a:t>
          </a:r>
          <a:r>
            <a:rPr lang="en-US" dirty="0" smtClean="0"/>
            <a:t> </a:t>
          </a:r>
          <a:r>
            <a:rPr lang="en-US" dirty="0" err="1" smtClean="0"/>
            <a:t>công</a:t>
          </a:r>
          <a:r>
            <a:rPr lang="en-US" dirty="0" smtClean="0"/>
            <a:t> </a:t>
          </a:r>
          <a:r>
            <a:rPr lang="en-US" dirty="0" err="1" smtClean="0"/>
            <a:t>nhân</a:t>
          </a:r>
          <a:endParaRPr lang="en-US" dirty="0"/>
        </a:p>
      </dgm:t>
    </dgm:pt>
    <dgm:pt modelId="{3F9445AF-12C1-4325-A256-7D8E7F480A1B}" type="parTrans" cxnId="{6103EDCE-C08A-4675-9BE0-9D64EEE09135}">
      <dgm:prSet/>
      <dgm:spPr/>
      <dgm:t>
        <a:bodyPr/>
        <a:lstStyle/>
        <a:p>
          <a:endParaRPr lang="en-US"/>
        </a:p>
      </dgm:t>
    </dgm:pt>
    <dgm:pt modelId="{F3502F2A-208B-4A46-9701-CE2550FD472E}" type="sibTrans" cxnId="{6103EDCE-C08A-4675-9BE0-9D64EEE09135}">
      <dgm:prSet/>
      <dgm:spPr/>
      <dgm:t>
        <a:bodyPr/>
        <a:lstStyle/>
        <a:p>
          <a:endParaRPr lang="en-US"/>
        </a:p>
      </dgm:t>
    </dgm:pt>
    <dgm:pt modelId="{09DB98D9-C9AF-4415-A5DF-F66AE2C9650C}">
      <dgm:prSet phldrT="[Text]"/>
      <dgm:spPr/>
      <dgm:t>
        <a:bodyPr/>
        <a:lstStyle/>
        <a:p>
          <a:r>
            <a:rPr lang="pt-BR" dirty="0" smtClean="0"/>
            <a:t>Giai cấp công nhân có tinh thần cách mạng triệt để</a:t>
          </a:r>
          <a:endParaRPr lang="en-US" dirty="0"/>
        </a:p>
      </dgm:t>
    </dgm:pt>
    <dgm:pt modelId="{1BB34416-E8EF-4D0E-8782-C028C638D84A}" type="parTrans" cxnId="{F61EF5CB-8146-4963-97A6-D91947D00C7B}">
      <dgm:prSet/>
      <dgm:spPr/>
      <dgm:t>
        <a:bodyPr/>
        <a:lstStyle/>
        <a:p>
          <a:endParaRPr lang="en-US"/>
        </a:p>
      </dgm:t>
    </dgm:pt>
    <dgm:pt modelId="{955F20D5-0FA8-4B3C-8401-AF84E9ED1314}" type="sibTrans" cxnId="{F61EF5CB-8146-4963-97A6-D91947D00C7B}">
      <dgm:prSet/>
      <dgm:spPr/>
      <dgm:t>
        <a:bodyPr/>
        <a:lstStyle/>
        <a:p>
          <a:endParaRPr lang="en-US"/>
        </a:p>
      </dgm:t>
    </dgm:pt>
    <dgm:pt modelId="{74D391D6-6687-425C-838C-AEAF4EC246F3}">
      <dgm:prSet phldrT="[Text]"/>
      <dgm:spPr/>
      <dgm:t>
        <a:bodyPr/>
        <a:lstStyle/>
        <a:p>
          <a:r>
            <a:rPr lang="pt-BR" dirty="0" smtClean="0"/>
            <a:t>Giai cấp công nhân có ý thức tổ chức kỷ luật cao</a:t>
          </a:r>
          <a:endParaRPr lang="en-US" dirty="0"/>
        </a:p>
      </dgm:t>
    </dgm:pt>
    <dgm:pt modelId="{311C8C3D-4136-460B-818E-A63D873C1F83}" type="parTrans" cxnId="{E0196E3E-D459-4D17-88BA-597EB89CEAD3}">
      <dgm:prSet/>
      <dgm:spPr/>
      <dgm:t>
        <a:bodyPr/>
        <a:lstStyle/>
        <a:p>
          <a:endParaRPr lang="en-US"/>
        </a:p>
      </dgm:t>
    </dgm:pt>
    <dgm:pt modelId="{46FE82EB-6ADD-47C8-8ACA-CE58171B8116}" type="sibTrans" cxnId="{E0196E3E-D459-4D17-88BA-597EB89CEAD3}">
      <dgm:prSet/>
      <dgm:spPr/>
      <dgm:t>
        <a:bodyPr/>
        <a:lstStyle/>
        <a:p>
          <a:endParaRPr lang="en-US"/>
        </a:p>
      </dgm:t>
    </dgm:pt>
    <dgm:pt modelId="{70E093C2-0F3C-4275-A9B3-E1B6D1FFD88E}">
      <dgm:prSet phldrT="[Text]"/>
      <dgm:spPr/>
      <dgm:t>
        <a:bodyPr/>
        <a:lstStyle/>
        <a:p>
          <a:r>
            <a:rPr lang="pt-BR" dirty="0" smtClean="0"/>
            <a:t>Giai cấp công nhân có tinh thần quốc tế vô sản</a:t>
          </a:r>
          <a:endParaRPr lang="en-US" dirty="0"/>
        </a:p>
      </dgm:t>
    </dgm:pt>
    <dgm:pt modelId="{9E8612F9-CAC5-48F5-BD90-A7187FAE993A}" type="parTrans" cxnId="{915155D5-7280-4BC7-B9A8-1C021218DB55}">
      <dgm:prSet/>
      <dgm:spPr/>
      <dgm:t>
        <a:bodyPr/>
        <a:lstStyle/>
        <a:p>
          <a:endParaRPr lang="en-US"/>
        </a:p>
      </dgm:t>
    </dgm:pt>
    <dgm:pt modelId="{43CE661F-44F2-4F19-B50A-50B898E7531A}" type="sibTrans" cxnId="{915155D5-7280-4BC7-B9A8-1C021218DB55}">
      <dgm:prSet/>
      <dgm:spPr/>
      <dgm:t>
        <a:bodyPr/>
        <a:lstStyle/>
        <a:p>
          <a:endParaRPr lang="en-US"/>
        </a:p>
      </dgm:t>
    </dgm:pt>
    <dgm:pt modelId="{B9002E0B-09C7-473E-BF90-56136D2C2250}" type="pres">
      <dgm:prSet presAssocID="{720315C9-368E-4660-A403-AFE0699499D6}" presName="linear" presStyleCnt="0">
        <dgm:presLayoutVars>
          <dgm:animLvl val="lvl"/>
          <dgm:resizeHandles val="exact"/>
        </dgm:presLayoutVars>
      </dgm:prSet>
      <dgm:spPr/>
      <dgm:t>
        <a:bodyPr/>
        <a:lstStyle/>
        <a:p>
          <a:endParaRPr lang="en-US"/>
        </a:p>
      </dgm:t>
    </dgm:pt>
    <dgm:pt modelId="{A0D6FCFF-724A-4FF0-9C37-0D8B335170CA}" type="pres">
      <dgm:prSet presAssocID="{B97FAF10-F4E2-4A93-9401-B56887CE68BF}" presName="parentText" presStyleLbl="node1" presStyleIdx="0" presStyleCnt="2">
        <dgm:presLayoutVars>
          <dgm:chMax val="0"/>
          <dgm:bulletEnabled val="1"/>
        </dgm:presLayoutVars>
      </dgm:prSet>
      <dgm:spPr/>
      <dgm:t>
        <a:bodyPr/>
        <a:lstStyle/>
        <a:p>
          <a:endParaRPr lang="en-US"/>
        </a:p>
      </dgm:t>
    </dgm:pt>
    <dgm:pt modelId="{1902A112-94D7-4AB6-9D36-330F6F13B27A}" type="pres">
      <dgm:prSet presAssocID="{B97FAF10-F4E2-4A93-9401-B56887CE68BF}" presName="childText" presStyleLbl="revTx" presStyleIdx="0" presStyleCnt="2">
        <dgm:presLayoutVars>
          <dgm:bulletEnabled val="1"/>
        </dgm:presLayoutVars>
      </dgm:prSet>
      <dgm:spPr/>
      <dgm:t>
        <a:bodyPr/>
        <a:lstStyle/>
        <a:p>
          <a:endParaRPr lang="en-US"/>
        </a:p>
      </dgm:t>
    </dgm:pt>
    <dgm:pt modelId="{36337140-330C-4AAC-99CD-AEEB2903C959}" type="pres">
      <dgm:prSet presAssocID="{4E94AAC6-7ADA-4B49-A5B7-D2AED2A43E17}" presName="parentText" presStyleLbl="node1" presStyleIdx="1" presStyleCnt="2">
        <dgm:presLayoutVars>
          <dgm:chMax val="0"/>
          <dgm:bulletEnabled val="1"/>
        </dgm:presLayoutVars>
      </dgm:prSet>
      <dgm:spPr/>
      <dgm:t>
        <a:bodyPr/>
        <a:lstStyle/>
        <a:p>
          <a:endParaRPr lang="en-US"/>
        </a:p>
      </dgm:t>
    </dgm:pt>
    <dgm:pt modelId="{901C76B0-1A24-45C4-AA6E-CC8A9A822D27}" type="pres">
      <dgm:prSet presAssocID="{4E94AAC6-7ADA-4B49-A5B7-D2AED2A43E17}" presName="childText" presStyleLbl="revTx" presStyleIdx="1" presStyleCnt="2">
        <dgm:presLayoutVars>
          <dgm:bulletEnabled val="1"/>
        </dgm:presLayoutVars>
      </dgm:prSet>
      <dgm:spPr/>
      <dgm:t>
        <a:bodyPr/>
        <a:lstStyle/>
        <a:p>
          <a:endParaRPr lang="en-US"/>
        </a:p>
      </dgm:t>
    </dgm:pt>
  </dgm:ptLst>
  <dgm:cxnLst>
    <dgm:cxn modelId="{62FF4342-BC09-411F-B1C2-695DF0186F45}" srcId="{720315C9-368E-4660-A403-AFE0699499D6}" destId="{4E94AAC6-7ADA-4B49-A5B7-D2AED2A43E17}" srcOrd="1" destOrd="0" parTransId="{1B143297-724C-4D4E-83E5-1FC130279C6F}" sibTransId="{26CC731B-6DD7-4B46-A5D0-B962850AFB5B}"/>
    <dgm:cxn modelId="{89095C34-F5E7-4415-8EF0-2743A197747C}" srcId="{720315C9-368E-4660-A403-AFE0699499D6}" destId="{B97FAF10-F4E2-4A93-9401-B56887CE68BF}" srcOrd="0" destOrd="0" parTransId="{8CC8ABDD-4E56-4BCA-9AB3-627E9F7F18E1}" sibTransId="{9365D8E0-2208-4012-A27E-4B157277A585}"/>
    <dgm:cxn modelId="{36C79B03-7E5C-482C-AFAD-91DDD870F816}" type="presOf" srcId="{E2B8DF9D-B0B6-4BA3-B65D-9E25D7819886}" destId="{901C76B0-1A24-45C4-AA6E-CC8A9A822D27}" srcOrd="0" destOrd="0" presId="urn:microsoft.com/office/officeart/2005/8/layout/vList2"/>
    <dgm:cxn modelId="{E0196E3E-D459-4D17-88BA-597EB89CEAD3}" srcId="{4E94AAC6-7ADA-4B49-A5B7-D2AED2A43E17}" destId="{74D391D6-6687-425C-838C-AEAF4EC246F3}" srcOrd="2" destOrd="0" parTransId="{311C8C3D-4136-460B-818E-A63D873C1F83}" sibTransId="{46FE82EB-6ADD-47C8-8ACA-CE58171B8116}"/>
    <dgm:cxn modelId="{F61EF5CB-8146-4963-97A6-D91947D00C7B}" srcId="{4E94AAC6-7ADA-4B49-A5B7-D2AED2A43E17}" destId="{09DB98D9-C9AF-4415-A5DF-F66AE2C9650C}" srcOrd="1" destOrd="0" parTransId="{1BB34416-E8EF-4D0E-8782-C028C638D84A}" sibTransId="{955F20D5-0FA8-4B3C-8401-AF84E9ED1314}"/>
    <dgm:cxn modelId="{F6E780F9-2ACC-4725-8105-02E61EAD6733}" srcId="{B97FAF10-F4E2-4A93-9401-B56887CE68BF}" destId="{74D6D79E-C43A-4462-87C0-A6A0F5C52BFD}" srcOrd="0" destOrd="0" parTransId="{57BAD804-5B6A-47AA-9133-2080A73B0F23}" sibTransId="{22C99FEB-C1E7-4654-B535-83C6B963563B}"/>
    <dgm:cxn modelId="{213840F3-E9E6-406A-B67A-D92881856460}" type="presOf" srcId="{70E093C2-0F3C-4275-A9B3-E1B6D1FFD88E}" destId="{901C76B0-1A24-45C4-AA6E-CC8A9A822D27}" srcOrd="0" destOrd="3" presId="urn:microsoft.com/office/officeart/2005/8/layout/vList2"/>
    <dgm:cxn modelId="{E6F65979-0420-4436-9DBE-A2F6F9E3ACA2}" type="presOf" srcId="{09DB98D9-C9AF-4415-A5DF-F66AE2C9650C}" destId="{901C76B0-1A24-45C4-AA6E-CC8A9A822D27}" srcOrd="0" destOrd="1" presId="urn:microsoft.com/office/officeart/2005/8/layout/vList2"/>
    <dgm:cxn modelId="{915155D5-7280-4BC7-B9A8-1C021218DB55}" srcId="{4E94AAC6-7ADA-4B49-A5B7-D2AED2A43E17}" destId="{70E093C2-0F3C-4275-A9B3-E1B6D1FFD88E}" srcOrd="3" destOrd="0" parTransId="{9E8612F9-CAC5-48F5-BD90-A7187FAE993A}" sibTransId="{43CE661F-44F2-4F19-B50A-50B898E7531A}"/>
    <dgm:cxn modelId="{1E4674D9-F867-4224-B5F7-DA47D4F9EC84}" type="presOf" srcId="{B97FAF10-F4E2-4A93-9401-B56887CE68BF}" destId="{A0D6FCFF-724A-4FF0-9C37-0D8B335170CA}" srcOrd="0" destOrd="0" presId="urn:microsoft.com/office/officeart/2005/8/layout/vList2"/>
    <dgm:cxn modelId="{6103EDCE-C08A-4675-9BE0-9D64EEE09135}" srcId="{B97FAF10-F4E2-4A93-9401-B56887CE68BF}" destId="{5082613B-E6DD-4E9A-81CA-08AA125E44A9}" srcOrd="1" destOrd="0" parTransId="{3F9445AF-12C1-4325-A256-7D8E7F480A1B}" sibTransId="{F3502F2A-208B-4A46-9701-CE2550FD472E}"/>
    <dgm:cxn modelId="{8C297915-63B0-4ED4-9623-389FEE2F111B}" type="presOf" srcId="{5082613B-E6DD-4E9A-81CA-08AA125E44A9}" destId="{1902A112-94D7-4AB6-9D36-330F6F13B27A}" srcOrd="0" destOrd="1" presId="urn:microsoft.com/office/officeart/2005/8/layout/vList2"/>
    <dgm:cxn modelId="{2E120F78-EA8A-45ED-BAB5-745F9B545E0D}" type="presOf" srcId="{4E94AAC6-7ADA-4B49-A5B7-D2AED2A43E17}" destId="{36337140-330C-4AAC-99CD-AEEB2903C959}" srcOrd="0" destOrd="0" presId="urn:microsoft.com/office/officeart/2005/8/layout/vList2"/>
    <dgm:cxn modelId="{64AB9B21-F1F6-4C88-9D68-03363A171B64}" type="presOf" srcId="{74D6D79E-C43A-4462-87C0-A6A0F5C52BFD}" destId="{1902A112-94D7-4AB6-9D36-330F6F13B27A}" srcOrd="0" destOrd="0" presId="urn:microsoft.com/office/officeart/2005/8/layout/vList2"/>
    <dgm:cxn modelId="{0427FA0F-8E18-41F4-B867-52F857A4B030}" type="presOf" srcId="{720315C9-368E-4660-A403-AFE0699499D6}" destId="{B9002E0B-09C7-473E-BF90-56136D2C2250}" srcOrd="0" destOrd="0" presId="urn:microsoft.com/office/officeart/2005/8/layout/vList2"/>
    <dgm:cxn modelId="{4B1786B9-C15E-4577-B80E-6D0D6EDA7EAA}" type="presOf" srcId="{74D391D6-6687-425C-838C-AEAF4EC246F3}" destId="{901C76B0-1A24-45C4-AA6E-CC8A9A822D27}" srcOrd="0" destOrd="2" presId="urn:microsoft.com/office/officeart/2005/8/layout/vList2"/>
    <dgm:cxn modelId="{E1B13E53-E3C7-4329-9111-4723659B4CDA}" srcId="{4E94AAC6-7ADA-4B49-A5B7-D2AED2A43E17}" destId="{E2B8DF9D-B0B6-4BA3-B65D-9E25D7819886}" srcOrd="0" destOrd="0" parTransId="{F647370B-D98F-4F48-B16C-67C3EF5BE00B}" sibTransId="{4AC10700-B543-4E2F-B515-E4B60D01D282}"/>
    <dgm:cxn modelId="{9F22AF0E-A200-4F48-B8C5-F38CD810AC73}" type="presParOf" srcId="{B9002E0B-09C7-473E-BF90-56136D2C2250}" destId="{A0D6FCFF-724A-4FF0-9C37-0D8B335170CA}" srcOrd="0" destOrd="0" presId="urn:microsoft.com/office/officeart/2005/8/layout/vList2"/>
    <dgm:cxn modelId="{42F29884-1B64-473F-84D8-18601F40198B}" type="presParOf" srcId="{B9002E0B-09C7-473E-BF90-56136D2C2250}" destId="{1902A112-94D7-4AB6-9D36-330F6F13B27A}" srcOrd="1" destOrd="0" presId="urn:microsoft.com/office/officeart/2005/8/layout/vList2"/>
    <dgm:cxn modelId="{9EBB685C-31FB-4B13-A50C-434CC9BF8192}" type="presParOf" srcId="{B9002E0B-09C7-473E-BF90-56136D2C2250}" destId="{36337140-330C-4AAC-99CD-AEEB2903C959}" srcOrd="2" destOrd="0" presId="urn:microsoft.com/office/officeart/2005/8/layout/vList2"/>
    <dgm:cxn modelId="{A84A10E0-4E69-496A-A50A-DD0E2DE95E6B}" type="presParOf" srcId="{B9002E0B-09C7-473E-BF90-56136D2C2250}" destId="{901C76B0-1A24-45C4-AA6E-CC8A9A822D27}"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55AD2444-D5D1-4976-A9FB-DD1E2F2D32D0}"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C6E773FC-37D7-4E28-842E-838EF52AC5AF}">
      <dgm:prSet phldrT="[Text]"/>
      <dgm:spPr/>
      <dgm:t>
        <a:bodyPr/>
        <a:lstStyle/>
        <a:p>
          <a:r>
            <a:rPr lang="en-US" dirty="0" err="1" smtClean="0"/>
            <a:t>Sứ</a:t>
          </a:r>
          <a:r>
            <a:rPr lang="en-US" dirty="0" smtClean="0"/>
            <a:t> </a:t>
          </a:r>
          <a:r>
            <a:rPr lang="en-US" dirty="0" err="1" smtClean="0"/>
            <a:t>mệnh</a:t>
          </a:r>
          <a:r>
            <a:rPr lang="en-US" dirty="0" smtClean="0"/>
            <a:t> </a:t>
          </a:r>
          <a:r>
            <a:rPr lang="en-US" dirty="0" err="1" smtClean="0"/>
            <a:t>lịch</a:t>
          </a:r>
          <a:r>
            <a:rPr lang="en-US" dirty="0" smtClean="0"/>
            <a:t> </a:t>
          </a:r>
          <a:r>
            <a:rPr lang="en-US" dirty="0" err="1" smtClean="0"/>
            <a:t>sử</a:t>
          </a:r>
          <a:r>
            <a:rPr lang="en-US" dirty="0" smtClean="0"/>
            <a:t> </a:t>
          </a:r>
          <a:r>
            <a:rPr lang="en-US" dirty="0" err="1" smtClean="0"/>
            <a:t>của</a:t>
          </a:r>
          <a:r>
            <a:rPr lang="en-US" dirty="0" smtClean="0"/>
            <a:t> </a:t>
          </a:r>
          <a:r>
            <a:rPr lang="en-US" dirty="0" err="1" smtClean="0"/>
            <a:t>giai</a:t>
          </a:r>
          <a:r>
            <a:rPr lang="en-US" dirty="0" smtClean="0"/>
            <a:t> </a:t>
          </a:r>
          <a:r>
            <a:rPr lang="en-US" dirty="0" err="1" smtClean="0"/>
            <a:t>cấp</a:t>
          </a:r>
          <a:r>
            <a:rPr lang="en-US" dirty="0" smtClean="0"/>
            <a:t> </a:t>
          </a:r>
          <a:r>
            <a:rPr lang="en-US" dirty="0" err="1" smtClean="0"/>
            <a:t>công</a:t>
          </a:r>
          <a:r>
            <a:rPr lang="en-US" dirty="0" smtClean="0"/>
            <a:t> </a:t>
          </a:r>
          <a:r>
            <a:rPr lang="en-US" dirty="0" err="1" smtClean="0"/>
            <a:t>nhân</a:t>
          </a:r>
          <a:endParaRPr lang="en-US" dirty="0"/>
        </a:p>
      </dgm:t>
    </dgm:pt>
    <dgm:pt modelId="{2BAE9954-BA81-44F7-8003-D80ECD841F1F}" type="parTrans" cxnId="{8284AF36-6B58-407B-B6B6-B4940A7C2BD4}">
      <dgm:prSet/>
      <dgm:spPr/>
      <dgm:t>
        <a:bodyPr/>
        <a:lstStyle/>
        <a:p>
          <a:endParaRPr lang="en-US"/>
        </a:p>
      </dgm:t>
    </dgm:pt>
    <dgm:pt modelId="{175F9B06-56D5-432B-8738-98493C6913F2}" type="sibTrans" cxnId="{8284AF36-6B58-407B-B6B6-B4940A7C2BD4}">
      <dgm:prSet/>
      <dgm:spPr/>
      <dgm:t>
        <a:bodyPr/>
        <a:lstStyle/>
        <a:p>
          <a:endParaRPr lang="en-US"/>
        </a:p>
      </dgm:t>
    </dgm:pt>
    <dgm:pt modelId="{DA67A884-14A3-4B72-A23C-77904008152C}">
      <dgm:prSet phldrT="[Text]"/>
      <dgm:spPr/>
      <dgm:t>
        <a:bodyPr/>
        <a:lstStyle/>
        <a:p>
          <a:r>
            <a:rPr lang="vi-VN" dirty="0" smtClean="0"/>
            <a:t>Có sứ mệnh lịch sử lãnh đạo nhân dân lao động đấu tranh xóa bỏ chế độ tư bản chủ nghĩa</a:t>
          </a:r>
          <a:endParaRPr lang="en-US" dirty="0"/>
        </a:p>
      </dgm:t>
    </dgm:pt>
    <dgm:pt modelId="{4D41C266-8E87-4210-8FA9-2437ABFDB316}" type="parTrans" cxnId="{2DDE435E-B05D-4319-A3AA-5477E97AF34D}">
      <dgm:prSet/>
      <dgm:spPr/>
      <dgm:t>
        <a:bodyPr/>
        <a:lstStyle/>
        <a:p>
          <a:endParaRPr lang="en-US"/>
        </a:p>
      </dgm:t>
    </dgm:pt>
    <dgm:pt modelId="{521D27B9-F40C-474A-95A0-12524DEB1E4E}" type="sibTrans" cxnId="{2DDE435E-B05D-4319-A3AA-5477E97AF34D}">
      <dgm:prSet/>
      <dgm:spPr/>
      <dgm:t>
        <a:bodyPr/>
        <a:lstStyle/>
        <a:p>
          <a:endParaRPr lang="en-US"/>
        </a:p>
      </dgm:t>
    </dgm:pt>
    <dgm:pt modelId="{0B3EABFC-89E7-4096-9BB0-E655F3C280DF}">
      <dgm:prSet phldrT="[Text]"/>
      <dgm:spPr/>
      <dgm:t>
        <a:bodyPr/>
        <a:lstStyle/>
        <a:p>
          <a:r>
            <a:rPr lang="vi-VN" dirty="0" smtClean="0"/>
            <a:t>Xóa bỏ mọi chế độ áp bức bóc lột và xây dựng xã hội mới - xã hội xã hội chủ nghĩa và cộng sản chủ nghĩa.</a:t>
          </a:r>
          <a:endParaRPr lang="en-US" dirty="0"/>
        </a:p>
      </dgm:t>
    </dgm:pt>
    <dgm:pt modelId="{A7AF9E75-0F16-40B0-8A0B-400B6F12A023}" type="parTrans" cxnId="{2F071DB1-8C7D-4093-AFF2-40642C9E0865}">
      <dgm:prSet/>
      <dgm:spPr/>
    </dgm:pt>
    <dgm:pt modelId="{664A18EC-3723-4ADF-99E3-47602C9A0C8F}" type="sibTrans" cxnId="{2F071DB1-8C7D-4093-AFF2-40642C9E0865}">
      <dgm:prSet/>
      <dgm:spPr/>
    </dgm:pt>
    <dgm:pt modelId="{AB90BB93-0DD6-4F9A-8821-C2B7C46E753B}" type="pres">
      <dgm:prSet presAssocID="{55AD2444-D5D1-4976-A9FB-DD1E2F2D32D0}" presName="linear" presStyleCnt="0">
        <dgm:presLayoutVars>
          <dgm:animLvl val="lvl"/>
          <dgm:resizeHandles val="exact"/>
        </dgm:presLayoutVars>
      </dgm:prSet>
      <dgm:spPr/>
      <dgm:t>
        <a:bodyPr/>
        <a:lstStyle/>
        <a:p>
          <a:endParaRPr lang="en-US"/>
        </a:p>
      </dgm:t>
    </dgm:pt>
    <dgm:pt modelId="{0AE6A52D-DE88-4F47-BF7C-6417890BD771}" type="pres">
      <dgm:prSet presAssocID="{C6E773FC-37D7-4E28-842E-838EF52AC5AF}" presName="parentText" presStyleLbl="node1" presStyleIdx="0" presStyleCnt="1">
        <dgm:presLayoutVars>
          <dgm:chMax val="0"/>
          <dgm:bulletEnabled val="1"/>
        </dgm:presLayoutVars>
      </dgm:prSet>
      <dgm:spPr/>
      <dgm:t>
        <a:bodyPr/>
        <a:lstStyle/>
        <a:p>
          <a:endParaRPr lang="en-US"/>
        </a:p>
      </dgm:t>
    </dgm:pt>
    <dgm:pt modelId="{85542AE8-7B17-449C-8DA4-1B82BAF9720B}" type="pres">
      <dgm:prSet presAssocID="{C6E773FC-37D7-4E28-842E-838EF52AC5AF}" presName="childText" presStyleLbl="revTx" presStyleIdx="0" presStyleCnt="1">
        <dgm:presLayoutVars>
          <dgm:bulletEnabled val="1"/>
        </dgm:presLayoutVars>
      </dgm:prSet>
      <dgm:spPr/>
      <dgm:t>
        <a:bodyPr/>
        <a:lstStyle/>
        <a:p>
          <a:endParaRPr lang="en-US"/>
        </a:p>
      </dgm:t>
    </dgm:pt>
  </dgm:ptLst>
  <dgm:cxnLst>
    <dgm:cxn modelId="{8284AF36-6B58-407B-B6B6-B4940A7C2BD4}" srcId="{55AD2444-D5D1-4976-A9FB-DD1E2F2D32D0}" destId="{C6E773FC-37D7-4E28-842E-838EF52AC5AF}" srcOrd="0" destOrd="0" parTransId="{2BAE9954-BA81-44F7-8003-D80ECD841F1F}" sibTransId="{175F9B06-56D5-432B-8738-98493C6913F2}"/>
    <dgm:cxn modelId="{60ED8974-86DE-4A82-A97E-2AF8941EB73A}" type="presOf" srcId="{C6E773FC-37D7-4E28-842E-838EF52AC5AF}" destId="{0AE6A52D-DE88-4F47-BF7C-6417890BD771}" srcOrd="0" destOrd="0" presId="urn:microsoft.com/office/officeart/2005/8/layout/vList2"/>
    <dgm:cxn modelId="{99738A14-B99B-4872-AD68-2EEDF59467C4}" type="presOf" srcId="{0B3EABFC-89E7-4096-9BB0-E655F3C280DF}" destId="{85542AE8-7B17-449C-8DA4-1B82BAF9720B}" srcOrd="0" destOrd="1" presId="urn:microsoft.com/office/officeart/2005/8/layout/vList2"/>
    <dgm:cxn modelId="{2F071DB1-8C7D-4093-AFF2-40642C9E0865}" srcId="{C6E773FC-37D7-4E28-842E-838EF52AC5AF}" destId="{0B3EABFC-89E7-4096-9BB0-E655F3C280DF}" srcOrd="1" destOrd="0" parTransId="{A7AF9E75-0F16-40B0-8A0B-400B6F12A023}" sibTransId="{664A18EC-3723-4ADF-99E3-47602C9A0C8F}"/>
    <dgm:cxn modelId="{2DDE435E-B05D-4319-A3AA-5477E97AF34D}" srcId="{C6E773FC-37D7-4E28-842E-838EF52AC5AF}" destId="{DA67A884-14A3-4B72-A23C-77904008152C}" srcOrd="0" destOrd="0" parTransId="{4D41C266-8E87-4210-8FA9-2437ABFDB316}" sibTransId="{521D27B9-F40C-474A-95A0-12524DEB1E4E}"/>
    <dgm:cxn modelId="{E0696C1C-B4DD-4D10-927F-1C126B407D07}" type="presOf" srcId="{55AD2444-D5D1-4976-A9FB-DD1E2F2D32D0}" destId="{AB90BB93-0DD6-4F9A-8821-C2B7C46E753B}" srcOrd="0" destOrd="0" presId="urn:microsoft.com/office/officeart/2005/8/layout/vList2"/>
    <dgm:cxn modelId="{1A41ED08-8327-4ABE-B1DE-4B6F77678CB2}" type="presOf" srcId="{DA67A884-14A3-4B72-A23C-77904008152C}" destId="{85542AE8-7B17-449C-8DA4-1B82BAF9720B}" srcOrd="0" destOrd="0" presId="urn:microsoft.com/office/officeart/2005/8/layout/vList2"/>
    <dgm:cxn modelId="{FCE0FD6A-222F-4AA0-8827-F2FF2A781445}" type="presParOf" srcId="{AB90BB93-0DD6-4F9A-8821-C2B7C46E753B}" destId="{0AE6A52D-DE88-4F47-BF7C-6417890BD771}" srcOrd="0" destOrd="0" presId="urn:microsoft.com/office/officeart/2005/8/layout/vList2"/>
    <dgm:cxn modelId="{88BAF063-ED3E-4A2C-8300-201D78763D58}" type="presParOf" srcId="{AB90BB93-0DD6-4F9A-8821-C2B7C46E753B}" destId="{85542AE8-7B17-449C-8DA4-1B82BAF9720B}"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74A3CEB7-2804-4BD5-9821-FF34FC88FFAE}"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83A66FB3-0378-4003-9FFA-10350E27E377}">
      <dgm:prSet phldrT="[Text]" custT="1"/>
      <dgm:spPr/>
      <dgm:t>
        <a:bodyPr/>
        <a:lstStyle/>
        <a:p>
          <a:r>
            <a:rPr lang="vi-VN" sz="3200" dirty="0" smtClean="0"/>
            <a:t>Thời kỳ quá độ từ chủ nghĩa tư bản lên chủ nghĩa xã hội</a:t>
          </a:r>
          <a:endParaRPr lang="en-US" sz="3200" dirty="0"/>
        </a:p>
      </dgm:t>
    </dgm:pt>
    <dgm:pt modelId="{3708755E-21C8-4025-93CF-225BD9C2AB00}" type="parTrans" cxnId="{B2125C1D-6A18-4256-B272-D12D2D035EA2}">
      <dgm:prSet/>
      <dgm:spPr/>
      <dgm:t>
        <a:bodyPr/>
        <a:lstStyle/>
        <a:p>
          <a:endParaRPr lang="en-US" sz="3200"/>
        </a:p>
      </dgm:t>
    </dgm:pt>
    <dgm:pt modelId="{3BC5BE97-4D70-4AAA-BE1B-44182F5C3AF5}" type="sibTrans" cxnId="{B2125C1D-6A18-4256-B272-D12D2D035EA2}">
      <dgm:prSet/>
      <dgm:spPr/>
      <dgm:t>
        <a:bodyPr/>
        <a:lstStyle/>
        <a:p>
          <a:endParaRPr lang="en-US" sz="3200"/>
        </a:p>
      </dgm:t>
    </dgm:pt>
    <dgm:pt modelId="{AC5CB25D-1FA9-4AB2-BEBE-907B58D83CF0}">
      <dgm:prSet phldrT="[Text]" custT="1"/>
      <dgm:spPr/>
      <dgm:t>
        <a:bodyPr/>
        <a:lstStyle/>
        <a:p>
          <a:r>
            <a:rPr lang="vi-VN" sz="3200" dirty="0" smtClean="0"/>
            <a:t> Tất yếu của thời kỳ quá độ từ chủ nghĩa tư bản lên chủ nghĩa xã hội</a:t>
          </a:r>
          <a:endParaRPr lang="en-US" sz="3200" dirty="0"/>
        </a:p>
      </dgm:t>
    </dgm:pt>
    <dgm:pt modelId="{17E35B05-E959-4510-A78E-EB141D46B463}" type="parTrans" cxnId="{28F5D0E4-F3DC-4F18-98F8-F60ACEB733A0}">
      <dgm:prSet/>
      <dgm:spPr/>
      <dgm:t>
        <a:bodyPr/>
        <a:lstStyle/>
        <a:p>
          <a:endParaRPr lang="en-US" sz="3200"/>
        </a:p>
      </dgm:t>
    </dgm:pt>
    <dgm:pt modelId="{45EA542D-95B2-4BB5-9BD6-143F13D73C2D}" type="sibTrans" cxnId="{28F5D0E4-F3DC-4F18-98F8-F60ACEB733A0}">
      <dgm:prSet/>
      <dgm:spPr/>
      <dgm:t>
        <a:bodyPr/>
        <a:lstStyle/>
        <a:p>
          <a:endParaRPr lang="en-US" sz="3200"/>
        </a:p>
      </dgm:t>
    </dgm:pt>
    <dgm:pt modelId="{689CBB0E-98F2-442E-990F-F0EF5E28558E}">
      <dgm:prSet phldrT="[Text]" custT="1"/>
      <dgm:spPr/>
      <dgm:t>
        <a:bodyPr/>
        <a:lstStyle/>
        <a:p>
          <a:r>
            <a:rPr lang="pt-BR" sz="3200" b="1" i="1" dirty="0" smtClean="0"/>
            <a:t>Về xã hội xã hội chủ nghĩa</a:t>
          </a:r>
          <a:endParaRPr lang="en-US" sz="3200" dirty="0"/>
        </a:p>
      </dgm:t>
    </dgm:pt>
    <dgm:pt modelId="{91A7AE51-A888-4F61-9335-D6AE4B752461}" type="parTrans" cxnId="{A1B0943E-EF5D-4BE0-A5E1-504FE4EB3E09}">
      <dgm:prSet/>
      <dgm:spPr/>
      <dgm:t>
        <a:bodyPr/>
        <a:lstStyle/>
        <a:p>
          <a:endParaRPr lang="en-US" sz="3200"/>
        </a:p>
      </dgm:t>
    </dgm:pt>
    <dgm:pt modelId="{F7B52E0E-875E-4A1B-AA2E-FD7E57E8FBBA}" type="sibTrans" cxnId="{A1B0943E-EF5D-4BE0-A5E1-504FE4EB3E09}">
      <dgm:prSet/>
      <dgm:spPr/>
      <dgm:t>
        <a:bodyPr/>
        <a:lstStyle/>
        <a:p>
          <a:endParaRPr lang="en-US" sz="3200"/>
        </a:p>
      </dgm:t>
    </dgm:pt>
    <dgm:pt modelId="{957B9967-97A6-409F-96EC-F69A7D1130B9}">
      <dgm:prSet phldrT="[Text]" custT="1"/>
      <dgm:spPr/>
      <dgm:t>
        <a:bodyPr/>
        <a:lstStyle/>
        <a:p>
          <a:r>
            <a:rPr lang="pt-BR" sz="3200" i="1" dirty="0" smtClean="0"/>
            <a:t>Đặc điểm của thời kỳ quá độ</a:t>
          </a:r>
          <a:r>
            <a:rPr lang="pt-BR" sz="3200" dirty="0" smtClean="0"/>
            <a:t> từ chủ nghĩa tư bản lên chủ nghĩa xã hội</a:t>
          </a:r>
          <a:endParaRPr lang="en-US" sz="3200" dirty="0"/>
        </a:p>
      </dgm:t>
    </dgm:pt>
    <dgm:pt modelId="{A0427542-7C2A-4DFD-84A7-6C052F32CB56}" type="parTrans" cxnId="{AE75C73D-4A19-47D7-807C-FC075CF66062}">
      <dgm:prSet/>
      <dgm:spPr/>
      <dgm:t>
        <a:bodyPr/>
        <a:lstStyle/>
        <a:p>
          <a:endParaRPr lang="en-US" sz="3200"/>
        </a:p>
      </dgm:t>
    </dgm:pt>
    <dgm:pt modelId="{F6212794-3CF5-4149-BBC0-F3DD7CF3768E}" type="sibTrans" cxnId="{AE75C73D-4A19-47D7-807C-FC075CF66062}">
      <dgm:prSet/>
      <dgm:spPr/>
      <dgm:t>
        <a:bodyPr/>
        <a:lstStyle/>
        <a:p>
          <a:endParaRPr lang="en-US" sz="3200"/>
        </a:p>
      </dgm:t>
    </dgm:pt>
    <dgm:pt modelId="{B1C2C0DD-F931-4BC8-88A4-7CDE04958C7C}">
      <dgm:prSet phldrT="[Text]" custT="1"/>
      <dgm:spPr/>
      <dgm:t>
        <a:bodyPr/>
        <a:lstStyle/>
        <a:p>
          <a:r>
            <a:rPr lang="pt-BR" sz="3200" b="1" i="1" smtClean="0"/>
            <a:t>Về xã hội cộng sản chủ nghĩa</a:t>
          </a:r>
          <a:endParaRPr lang="en-US" sz="3200" dirty="0"/>
        </a:p>
      </dgm:t>
    </dgm:pt>
    <dgm:pt modelId="{40A267B7-1F99-4731-9A56-9ADD0323AE3D}" type="parTrans" cxnId="{5591E8BF-30C0-40CD-BD7D-8770AAE190FC}">
      <dgm:prSet/>
      <dgm:spPr/>
      <dgm:t>
        <a:bodyPr/>
        <a:lstStyle/>
        <a:p>
          <a:endParaRPr lang="en-US" sz="3200"/>
        </a:p>
      </dgm:t>
    </dgm:pt>
    <dgm:pt modelId="{A331321C-F1EE-47EC-B71A-F855EEFF41DA}" type="sibTrans" cxnId="{5591E8BF-30C0-40CD-BD7D-8770AAE190FC}">
      <dgm:prSet/>
      <dgm:spPr/>
      <dgm:t>
        <a:bodyPr/>
        <a:lstStyle/>
        <a:p>
          <a:endParaRPr lang="en-US" sz="3200"/>
        </a:p>
      </dgm:t>
    </dgm:pt>
    <dgm:pt modelId="{3F22C48A-DFA8-4CE9-B1F1-1429BB2A7CA6}">
      <dgm:prSet phldrT="[Text]" custT="1"/>
      <dgm:spPr/>
      <dgm:t>
        <a:bodyPr/>
        <a:lstStyle/>
        <a:p>
          <a:r>
            <a:rPr lang="pt-BR" sz="3200" i="1" dirty="0" smtClean="0"/>
            <a:t>Nội dung của thời kỳ quá độ lên chủ nghĩa xã hội</a:t>
          </a:r>
          <a:endParaRPr lang="en-US" sz="3200" dirty="0"/>
        </a:p>
      </dgm:t>
    </dgm:pt>
    <dgm:pt modelId="{01BBDBEC-DAD0-4BD6-B404-99A0A5E04FC6}" type="parTrans" cxnId="{D422A37B-C7C6-4B2F-ADF5-46B32AB2F75E}">
      <dgm:prSet/>
      <dgm:spPr/>
    </dgm:pt>
    <dgm:pt modelId="{0E7543A3-0F42-4BD3-860F-594BB723198D}" type="sibTrans" cxnId="{D422A37B-C7C6-4B2F-ADF5-46B32AB2F75E}">
      <dgm:prSet/>
      <dgm:spPr/>
    </dgm:pt>
    <dgm:pt modelId="{E3D6E045-DFBE-409B-A307-1A488DC112BC}" type="pres">
      <dgm:prSet presAssocID="{74A3CEB7-2804-4BD5-9821-FF34FC88FFAE}" presName="linear" presStyleCnt="0">
        <dgm:presLayoutVars>
          <dgm:animLvl val="lvl"/>
          <dgm:resizeHandles val="exact"/>
        </dgm:presLayoutVars>
      </dgm:prSet>
      <dgm:spPr/>
      <dgm:t>
        <a:bodyPr/>
        <a:lstStyle/>
        <a:p>
          <a:endParaRPr lang="en-US"/>
        </a:p>
      </dgm:t>
    </dgm:pt>
    <dgm:pt modelId="{3EA091DC-EB8B-4BC6-86C2-451B644FA57C}" type="pres">
      <dgm:prSet presAssocID="{83A66FB3-0378-4003-9FFA-10350E27E377}" presName="parentText" presStyleLbl="node1" presStyleIdx="0" presStyleCnt="3">
        <dgm:presLayoutVars>
          <dgm:chMax val="0"/>
          <dgm:bulletEnabled val="1"/>
        </dgm:presLayoutVars>
      </dgm:prSet>
      <dgm:spPr/>
      <dgm:t>
        <a:bodyPr/>
        <a:lstStyle/>
        <a:p>
          <a:endParaRPr lang="en-US"/>
        </a:p>
      </dgm:t>
    </dgm:pt>
    <dgm:pt modelId="{40BF1EF1-298E-4359-BFAB-5C2C6AF0AFC5}" type="pres">
      <dgm:prSet presAssocID="{83A66FB3-0378-4003-9FFA-10350E27E377}" presName="childText" presStyleLbl="revTx" presStyleIdx="0" presStyleCnt="1">
        <dgm:presLayoutVars>
          <dgm:bulletEnabled val="1"/>
        </dgm:presLayoutVars>
      </dgm:prSet>
      <dgm:spPr/>
      <dgm:t>
        <a:bodyPr/>
        <a:lstStyle/>
        <a:p>
          <a:endParaRPr lang="en-US"/>
        </a:p>
      </dgm:t>
    </dgm:pt>
    <dgm:pt modelId="{83435CBE-5EE0-4634-BBE8-3AF132BA81B2}" type="pres">
      <dgm:prSet presAssocID="{689CBB0E-98F2-442E-990F-F0EF5E28558E}" presName="parentText" presStyleLbl="node1" presStyleIdx="1" presStyleCnt="3">
        <dgm:presLayoutVars>
          <dgm:chMax val="0"/>
          <dgm:bulletEnabled val="1"/>
        </dgm:presLayoutVars>
      </dgm:prSet>
      <dgm:spPr/>
      <dgm:t>
        <a:bodyPr/>
        <a:lstStyle/>
        <a:p>
          <a:endParaRPr lang="en-US"/>
        </a:p>
      </dgm:t>
    </dgm:pt>
    <dgm:pt modelId="{A3D8FF44-3233-430C-906D-C070B2CDF7BD}" type="pres">
      <dgm:prSet presAssocID="{F7B52E0E-875E-4A1B-AA2E-FD7E57E8FBBA}" presName="spacer" presStyleCnt="0"/>
      <dgm:spPr/>
    </dgm:pt>
    <dgm:pt modelId="{A9BBE378-A641-452E-8962-38CE61EDEA0E}" type="pres">
      <dgm:prSet presAssocID="{B1C2C0DD-F931-4BC8-88A4-7CDE04958C7C}" presName="parentText" presStyleLbl="node1" presStyleIdx="2" presStyleCnt="3">
        <dgm:presLayoutVars>
          <dgm:chMax val="0"/>
          <dgm:bulletEnabled val="1"/>
        </dgm:presLayoutVars>
      </dgm:prSet>
      <dgm:spPr/>
      <dgm:t>
        <a:bodyPr/>
        <a:lstStyle/>
        <a:p>
          <a:endParaRPr lang="en-US"/>
        </a:p>
      </dgm:t>
    </dgm:pt>
  </dgm:ptLst>
  <dgm:cxnLst>
    <dgm:cxn modelId="{F55FD847-AFF9-4B69-8F0A-D625ECD36EAE}" type="presOf" srcId="{3F22C48A-DFA8-4CE9-B1F1-1429BB2A7CA6}" destId="{40BF1EF1-298E-4359-BFAB-5C2C6AF0AFC5}" srcOrd="0" destOrd="2" presId="urn:microsoft.com/office/officeart/2005/8/layout/vList2"/>
    <dgm:cxn modelId="{5591E8BF-30C0-40CD-BD7D-8770AAE190FC}" srcId="{74A3CEB7-2804-4BD5-9821-FF34FC88FFAE}" destId="{B1C2C0DD-F931-4BC8-88A4-7CDE04958C7C}" srcOrd="2" destOrd="0" parTransId="{40A267B7-1F99-4731-9A56-9ADD0323AE3D}" sibTransId="{A331321C-F1EE-47EC-B71A-F855EEFF41DA}"/>
    <dgm:cxn modelId="{07EEF83A-47E8-41B6-A073-A4AB99E4DC08}" type="presOf" srcId="{AC5CB25D-1FA9-4AB2-BEBE-907B58D83CF0}" destId="{40BF1EF1-298E-4359-BFAB-5C2C6AF0AFC5}" srcOrd="0" destOrd="0" presId="urn:microsoft.com/office/officeart/2005/8/layout/vList2"/>
    <dgm:cxn modelId="{138C6C21-E1AB-4600-8DDB-340BAF28D767}" type="presOf" srcId="{B1C2C0DD-F931-4BC8-88A4-7CDE04958C7C}" destId="{A9BBE378-A641-452E-8962-38CE61EDEA0E}" srcOrd="0" destOrd="0" presId="urn:microsoft.com/office/officeart/2005/8/layout/vList2"/>
    <dgm:cxn modelId="{A1B0943E-EF5D-4BE0-A5E1-504FE4EB3E09}" srcId="{74A3CEB7-2804-4BD5-9821-FF34FC88FFAE}" destId="{689CBB0E-98F2-442E-990F-F0EF5E28558E}" srcOrd="1" destOrd="0" parTransId="{91A7AE51-A888-4F61-9335-D6AE4B752461}" sibTransId="{F7B52E0E-875E-4A1B-AA2E-FD7E57E8FBBA}"/>
    <dgm:cxn modelId="{B2125C1D-6A18-4256-B272-D12D2D035EA2}" srcId="{74A3CEB7-2804-4BD5-9821-FF34FC88FFAE}" destId="{83A66FB3-0378-4003-9FFA-10350E27E377}" srcOrd="0" destOrd="0" parTransId="{3708755E-21C8-4025-93CF-225BD9C2AB00}" sibTransId="{3BC5BE97-4D70-4AAA-BE1B-44182F5C3AF5}"/>
    <dgm:cxn modelId="{01564D8F-6F33-4B8A-A598-5DA79F9F721F}" type="presOf" srcId="{83A66FB3-0378-4003-9FFA-10350E27E377}" destId="{3EA091DC-EB8B-4BC6-86C2-451B644FA57C}" srcOrd="0" destOrd="0" presId="urn:microsoft.com/office/officeart/2005/8/layout/vList2"/>
    <dgm:cxn modelId="{30022575-A5A4-4266-897B-BF924E2C41ED}" type="presOf" srcId="{957B9967-97A6-409F-96EC-F69A7D1130B9}" destId="{40BF1EF1-298E-4359-BFAB-5C2C6AF0AFC5}" srcOrd="0" destOrd="1" presId="urn:microsoft.com/office/officeart/2005/8/layout/vList2"/>
    <dgm:cxn modelId="{053B8C65-BA19-4E2B-87E2-8D7E842DCBE0}" type="presOf" srcId="{689CBB0E-98F2-442E-990F-F0EF5E28558E}" destId="{83435CBE-5EE0-4634-BBE8-3AF132BA81B2}" srcOrd="0" destOrd="0" presId="urn:microsoft.com/office/officeart/2005/8/layout/vList2"/>
    <dgm:cxn modelId="{AE75C73D-4A19-47D7-807C-FC075CF66062}" srcId="{83A66FB3-0378-4003-9FFA-10350E27E377}" destId="{957B9967-97A6-409F-96EC-F69A7D1130B9}" srcOrd="1" destOrd="0" parTransId="{A0427542-7C2A-4DFD-84A7-6C052F32CB56}" sibTransId="{F6212794-3CF5-4149-BBC0-F3DD7CF3768E}"/>
    <dgm:cxn modelId="{D422A37B-C7C6-4B2F-ADF5-46B32AB2F75E}" srcId="{83A66FB3-0378-4003-9FFA-10350E27E377}" destId="{3F22C48A-DFA8-4CE9-B1F1-1429BB2A7CA6}" srcOrd="2" destOrd="0" parTransId="{01BBDBEC-DAD0-4BD6-B404-99A0A5E04FC6}" sibTransId="{0E7543A3-0F42-4BD3-860F-594BB723198D}"/>
    <dgm:cxn modelId="{9F837A5E-AE56-4699-ACFA-DAEFE607CEB2}" type="presOf" srcId="{74A3CEB7-2804-4BD5-9821-FF34FC88FFAE}" destId="{E3D6E045-DFBE-409B-A307-1A488DC112BC}" srcOrd="0" destOrd="0" presId="urn:microsoft.com/office/officeart/2005/8/layout/vList2"/>
    <dgm:cxn modelId="{28F5D0E4-F3DC-4F18-98F8-F60ACEB733A0}" srcId="{83A66FB3-0378-4003-9FFA-10350E27E377}" destId="{AC5CB25D-1FA9-4AB2-BEBE-907B58D83CF0}" srcOrd="0" destOrd="0" parTransId="{17E35B05-E959-4510-A78E-EB141D46B463}" sibTransId="{45EA542D-95B2-4BB5-9BD6-143F13D73C2D}"/>
    <dgm:cxn modelId="{EA236110-556D-4D1E-B7BC-BDD16625DD53}" type="presParOf" srcId="{E3D6E045-DFBE-409B-A307-1A488DC112BC}" destId="{3EA091DC-EB8B-4BC6-86C2-451B644FA57C}" srcOrd="0" destOrd="0" presId="urn:microsoft.com/office/officeart/2005/8/layout/vList2"/>
    <dgm:cxn modelId="{C83D08E0-7483-4780-B033-09505A4B6467}" type="presParOf" srcId="{E3D6E045-DFBE-409B-A307-1A488DC112BC}" destId="{40BF1EF1-298E-4359-BFAB-5C2C6AF0AFC5}" srcOrd="1" destOrd="0" presId="urn:microsoft.com/office/officeart/2005/8/layout/vList2"/>
    <dgm:cxn modelId="{E2B607CD-218C-4D56-94A5-2DE6DF76170D}" type="presParOf" srcId="{E3D6E045-DFBE-409B-A307-1A488DC112BC}" destId="{83435CBE-5EE0-4634-BBE8-3AF132BA81B2}" srcOrd="2" destOrd="0" presId="urn:microsoft.com/office/officeart/2005/8/layout/vList2"/>
    <dgm:cxn modelId="{ADAD574C-1DDA-4352-A000-64E0E9DF5039}" type="presParOf" srcId="{E3D6E045-DFBE-409B-A307-1A488DC112BC}" destId="{A3D8FF44-3233-430C-906D-C070B2CDF7BD}" srcOrd="3" destOrd="0" presId="urn:microsoft.com/office/officeart/2005/8/layout/vList2"/>
    <dgm:cxn modelId="{55435527-6FF0-4C96-81ED-FDB745F490B2}" type="presParOf" srcId="{E3D6E045-DFBE-409B-A307-1A488DC112BC}" destId="{A9BBE378-A641-452E-8962-38CE61EDEA0E}"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F030E618-2AE4-40EF-B982-29A3438D4977}"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D7B673C6-367F-4D09-A1DE-776629F53928}">
      <dgm:prSet phldrT="[Text]"/>
      <dgm:spPr>
        <a:solidFill>
          <a:srgbClr val="0070C0"/>
        </a:solidFill>
      </dgm:spPr>
      <dgm:t>
        <a:bodyPr/>
        <a:lstStyle/>
        <a:p>
          <a:pPr algn="just"/>
          <a:r>
            <a:rPr lang="en-US" dirty="0" smtClean="0"/>
            <a:t>L</a:t>
          </a:r>
          <a:r>
            <a:rPr lang="vi-VN" dirty="0" smtClean="0"/>
            <a:t>à tồn tại đan xen những yếu tố của xã hội cũ và những nhân tố của xã hội mới. </a:t>
          </a:r>
          <a:endParaRPr lang="en-US" dirty="0"/>
        </a:p>
      </dgm:t>
    </dgm:pt>
    <dgm:pt modelId="{07DDE42A-12A9-44F5-BD85-76E8DC7D09D8}" type="parTrans" cxnId="{37519D94-79B5-417C-93B7-5BDE218B3158}">
      <dgm:prSet/>
      <dgm:spPr/>
      <dgm:t>
        <a:bodyPr/>
        <a:lstStyle/>
        <a:p>
          <a:endParaRPr lang="en-US"/>
        </a:p>
      </dgm:t>
    </dgm:pt>
    <dgm:pt modelId="{8B4E66BF-E3A0-49C9-A6D8-E84564AD6E14}" type="sibTrans" cxnId="{37519D94-79B5-417C-93B7-5BDE218B3158}">
      <dgm:prSet/>
      <dgm:spPr/>
      <dgm:t>
        <a:bodyPr/>
        <a:lstStyle/>
        <a:p>
          <a:endParaRPr lang="en-US"/>
        </a:p>
      </dgm:t>
    </dgm:pt>
    <dgm:pt modelId="{5A7E66A1-AF91-424E-8580-154FD9E57761}">
      <dgm:prSet phldrT="[Text]"/>
      <dgm:spPr>
        <a:solidFill>
          <a:srgbClr val="0070C0"/>
        </a:solidFill>
      </dgm:spPr>
      <dgm:t>
        <a:bodyPr/>
        <a:lstStyle/>
        <a:p>
          <a:pPr algn="just"/>
          <a:r>
            <a:rPr lang="vi-VN" dirty="0" smtClean="0"/>
            <a:t>Về kinh tế còn tồn tại nhiều thành phần kinh tế, vừa thống nhất vừa cạnh tranh với nhau. </a:t>
          </a:r>
          <a:endParaRPr lang="en-US" dirty="0"/>
        </a:p>
      </dgm:t>
    </dgm:pt>
    <dgm:pt modelId="{488CE364-FD09-4FAC-9B9D-0F31675D6438}" type="parTrans" cxnId="{19EF1D37-5DFB-4206-8014-9AE17FCFB422}">
      <dgm:prSet/>
      <dgm:spPr/>
      <dgm:t>
        <a:bodyPr/>
        <a:lstStyle/>
        <a:p>
          <a:endParaRPr lang="en-US"/>
        </a:p>
      </dgm:t>
    </dgm:pt>
    <dgm:pt modelId="{55F2FB6F-2E1C-42AF-AAC3-2597211A4639}" type="sibTrans" cxnId="{19EF1D37-5DFB-4206-8014-9AE17FCFB422}">
      <dgm:prSet/>
      <dgm:spPr/>
      <dgm:t>
        <a:bodyPr/>
        <a:lstStyle/>
        <a:p>
          <a:endParaRPr lang="en-US"/>
        </a:p>
      </dgm:t>
    </dgm:pt>
    <dgm:pt modelId="{50488E8F-EACE-43FC-9A03-A1D4B23762BA}">
      <dgm:prSet phldrT="[Text]"/>
      <dgm:spPr>
        <a:solidFill>
          <a:srgbClr val="0070C0"/>
        </a:solidFill>
      </dgm:spPr>
      <dgm:t>
        <a:bodyPr/>
        <a:lstStyle/>
        <a:p>
          <a:pPr algn="just"/>
          <a:r>
            <a:rPr lang="vi-VN" smtClean="0"/>
            <a:t>Về tư tưởng văn hoá, tồn tại tư tưởng của giai cấp bóc lột vừa bị đánh đổ, tư tưởng tiểu tư sản, tâm lý tiểu nông, các yếu tố văn hoá cũ và mới, tồn tại đan xen ảnh hưởng lẫn nhau. </a:t>
          </a:r>
          <a:endParaRPr lang="en-US" dirty="0"/>
        </a:p>
      </dgm:t>
    </dgm:pt>
    <dgm:pt modelId="{CB7C8E26-6DF7-4BD0-9D1E-5C53080938C2}" type="parTrans" cxnId="{73BBC2CF-6E93-40B1-B586-641B5744B70E}">
      <dgm:prSet/>
      <dgm:spPr/>
      <dgm:t>
        <a:bodyPr/>
        <a:lstStyle/>
        <a:p>
          <a:endParaRPr lang="en-US"/>
        </a:p>
      </dgm:t>
    </dgm:pt>
    <dgm:pt modelId="{BB8180B6-6DA0-4ECA-8D69-87AEC8BF5AF8}" type="sibTrans" cxnId="{73BBC2CF-6E93-40B1-B586-641B5744B70E}">
      <dgm:prSet/>
      <dgm:spPr/>
      <dgm:t>
        <a:bodyPr/>
        <a:lstStyle/>
        <a:p>
          <a:endParaRPr lang="en-US"/>
        </a:p>
      </dgm:t>
    </dgm:pt>
    <dgm:pt modelId="{E9D994F8-43C4-45A7-9D93-11FCB263110A}" type="pres">
      <dgm:prSet presAssocID="{F030E618-2AE4-40EF-B982-29A3438D4977}" presName="linear" presStyleCnt="0">
        <dgm:presLayoutVars>
          <dgm:animLvl val="lvl"/>
          <dgm:resizeHandles val="exact"/>
        </dgm:presLayoutVars>
      </dgm:prSet>
      <dgm:spPr/>
      <dgm:t>
        <a:bodyPr/>
        <a:lstStyle/>
        <a:p>
          <a:endParaRPr lang="en-US"/>
        </a:p>
      </dgm:t>
    </dgm:pt>
    <dgm:pt modelId="{DA090136-C48A-4609-8875-ED52536C3934}" type="pres">
      <dgm:prSet presAssocID="{D7B673C6-367F-4D09-A1DE-776629F53928}" presName="parentText" presStyleLbl="node1" presStyleIdx="0" presStyleCnt="3">
        <dgm:presLayoutVars>
          <dgm:chMax val="0"/>
          <dgm:bulletEnabled val="1"/>
        </dgm:presLayoutVars>
      </dgm:prSet>
      <dgm:spPr/>
      <dgm:t>
        <a:bodyPr/>
        <a:lstStyle/>
        <a:p>
          <a:endParaRPr lang="en-US"/>
        </a:p>
      </dgm:t>
    </dgm:pt>
    <dgm:pt modelId="{5A263DB1-D9BC-4650-BFF4-63CA211AB7A8}" type="pres">
      <dgm:prSet presAssocID="{8B4E66BF-E3A0-49C9-A6D8-E84564AD6E14}" presName="spacer" presStyleCnt="0"/>
      <dgm:spPr/>
    </dgm:pt>
    <dgm:pt modelId="{584FA4CB-8E10-4459-AE69-CC69D627CA34}" type="pres">
      <dgm:prSet presAssocID="{5A7E66A1-AF91-424E-8580-154FD9E57761}" presName="parentText" presStyleLbl="node1" presStyleIdx="1" presStyleCnt="3">
        <dgm:presLayoutVars>
          <dgm:chMax val="0"/>
          <dgm:bulletEnabled val="1"/>
        </dgm:presLayoutVars>
      </dgm:prSet>
      <dgm:spPr/>
      <dgm:t>
        <a:bodyPr/>
        <a:lstStyle/>
        <a:p>
          <a:endParaRPr lang="en-US"/>
        </a:p>
      </dgm:t>
    </dgm:pt>
    <dgm:pt modelId="{A721432E-E5C2-4C27-8B31-60C0DA90C5EA}" type="pres">
      <dgm:prSet presAssocID="{55F2FB6F-2E1C-42AF-AAC3-2597211A4639}" presName="spacer" presStyleCnt="0"/>
      <dgm:spPr/>
    </dgm:pt>
    <dgm:pt modelId="{E29C00F4-C39B-4414-B5EE-5517F7EC5611}" type="pres">
      <dgm:prSet presAssocID="{50488E8F-EACE-43FC-9A03-A1D4B23762BA}" presName="parentText" presStyleLbl="node1" presStyleIdx="2" presStyleCnt="3">
        <dgm:presLayoutVars>
          <dgm:chMax val="0"/>
          <dgm:bulletEnabled val="1"/>
        </dgm:presLayoutVars>
      </dgm:prSet>
      <dgm:spPr/>
      <dgm:t>
        <a:bodyPr/>
        <a:lstStyle/>
        <a:p>
          <a:endParaRPr lang="en-US"/>
        </a:p>
      </dgm:t>
    </dgm:pt>
  </dgm:ptLst>
  <dgm:cxnLst>
    <dgm:cxn modelId="{19EF1D37-5DFB-4206-8014-9AE17FCFB422}" srcId="{F030E618-2AE4-40EF-B982-29A3438D4977}" destId="{5A7E66A1-AF91-424E-8580-154FD9E57761}" srcOrd="1" destOrd="0" parTransId="{488CE364-FD09-4FAC-9B9D-0F31675D6438}" sibTransId="{55F2FB6F-2E1C-42AF-AAC3-2597211A4639}"/>
    <dgm:cxn modelId="{73BBC2CF-6E93-40B1-B586-641B5744B70E}" srcId="{F030E618-2AE4-40EF-B982-29A3438D4977}" destId="{50488E8F-EACE-43FC-9A03-A1D4B23762BA}" srcOrd="2" destOrd="0" parTransId="{CB7C8E26-6DF7-4BD0-9D1E-5C53080938C2}" sibTransId="{BB8180B6-6DA0-4ECA-8D69-87AEC8BF5AF8}"/>
    <dgm:cxn modelId="{E096414D-A0E2-41F0-932A-F67076DEECD6}" type="presOf" srcId="{D7B673C6-367F-4D09-A1DE-776629F53928}" destId="{DA090136-C48A-4609-8875-ED52536C3934}" srcOrd="0" destOrd="0" presId="urn:microsoft.com/office/officeart/2005/8/layout/vList2"/>
    <dgm:cxn modelId="{96228998-5987-451B-9F81-EDBD108A5BB2}" type="presOf" srcId="{5A7E66A1-AF91-424E-8580-154FD9E57761}" destId="{584FA4CB-8E10-4459-AE69-CC69D627CA34}" srcOrd="0" destOrd="0" presId="urn:microsoft.com/office/officeart/2005/8/layout/vList2"/>
    <dgm:cxn modelId="{A6BA08D1-4D51-4B4A-8D57-03CBD0D5018E}" type="presOf" srcId="{50488E8F-EACE-43FC-9A03-A1D4B23762BA}" destId="{E29C00F4-C39B-4414-B5EE-5517F7EC5611}" srcOrd="0" destOrd="0" presId="urn:microsoft.com/office/officeart/2005/8/layout/vList2"/>
    <dgm:cxn modelId="{CDA3305C-0B97-4C57-8C73-9EE2FA1C1E42}" type="presOf" srcId="{F030E618-2AE4-40EF-B982-29A3438D4977}" destId="{E9D994F8-43C4-45A7-9D93-11FCB263110A}" srcOrd="0" destOrd="0" presId="urn:microsoft.com/office/officeart/2005/8/layout/vList2"/>
    <dgm:cxn modelId="{37519D94-79B5-417C-93B7-5BDE218B3158}" srcId="{F030E618-2AE4-40EF-B982-29A3438D4977}" destId="{D7B673C6-367F-4D09-A1DE-776629F53928}" srcOrd="0" destOrd="0" parTransId="{07DDE42A-12A9-44F5-BD85-76E8DC7D09D8}" sibTransId="{8B4E66BF-E3A0-49C9-A6D8-E84564AD6E14}"/>
    <dgm:cxn modelId="{34B1B59E-BF3F-4B87-B4AA-2D3C69225424}" type="presParOf" srcId="{E9D994F8-43C4-45A7-9D93-11FCB263110A}" destId="{DA090136-C48A-4609-8875-ED52536C3934}" srcOrd="0" destOrd="0" presId="urn:microsoft.com/office/officeart/2005/8/layout/vList2"/>
    <dgm:cxn modelId="{1FE91FD4-7BBE-4822-9831-A96354C72A03}" type="presParOf" srcId="{E9D994F8-43C4-45A7-9D93-11FCB263110A}" destId="{5A263DB1-D9BC-4650-BFF4-63CA211AB7A8}" srcOrd="1" destOrd="0" presId="urn:microsoft.com/office/officeart/2005/8/layout/vList2"/>
    <dgm:cxn modelId="{8A56E6FF-5EF4-441F-982B-BEABECD6CD87}" type="presParOf" srcId="{E9D994F8-43C4-45A7-9D93-11FCB263110A}" destId="{584FA4CB-8E10-4459-AE69-CC69D627CA34}" srcOrd="2" destOrd="0" presId="urn:microsoft.com/office/officeart/2005/8/layout/vList2"/>
    <dgm:cxn modelId="{2F9D5E08-9CDA-4A27-AB56-0DBE987F4902}" type="presParOf" srcId="{E9D994F8-43C4-45A7-9D93-11FCB263110A}" destId="{A721432E-E5C2-4C27-8B31-60C0DA90C5EA}" srcOrd="3" destOrd="0" presId="urn:microsoft.com/office/officeart/2005/8/layout/vList2"/>
    <dgm:cxn modelId="{8B0A41FB-EAB5-44F2-BA0F-3425786D4003}" type="presParOf" srcId="{E9D994F8-43C4-45A7-9D93-11FCB263110A}" destId="{E29C00F4-C39B-4414-B5EE-5517F7EC5611}"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E60A9CB1-3C8F-4B94-B6AE-4CF4D397BAC3}"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95E2E646-C027-4826-8C04-1F22C6A19EC5}">
      <dgm:prSet phldrT="[Text]"/>
      <dgm:spPr>
        <a:solidFill>
          <a:schemeClr val="accent2"/>
        </a:solidFill>
      </dgm:spPr>
      <dgm:t>
        <a:bodyPr/>
        <a:lstStyle/>
        <a:p>
          <a:r>
            <a:rPr lang="en-US" dirty="0" err="1" smtClean="0"/>
            <a:t>Vai</a:t>
          </a:r>
          <a:r>
            <a:rPr lang="en-US" dirty="0" smtClean="0"/>
            <a:t> </a:t>
          </a:r>
          <a:r>
            <a:rPr lang="en-US" dirty="0" err="1" smtClean="0"/>
            <a:t>trò</a:t>
          </a:r>
          <a:r>
            <a:rPr lang="en-US" dirty="0" smtClean="0"/>
            <a:t> </a:t>
          </a:r>
          <a:r>
            <a:rPr lang="en-US" dirty="0" err="1" smtClean="0"/>
            <a:t>của</a:t>
          </a:r>
          <a:r>
            <a:rPr lang="en-US" dirty="0" smtClean="0"/>
            <a:t> </a:t>
          </a:r>
          <a:r>
            <a:rPr lang="en-US" dirty="0" err="1" smtClean="0"/>
            <a:t>chủ</a:t>
          </a:r>
          <a:r>
            <a:rPr lang="en-US" dirty="0" smtClean="0"/>
            <a:t> </a:t>
          </a:r>
          <a:r>
            <a:rPr lang="en-US" dirty="0" err="1" smtClean="0"/>
            <a:t>nghĩa</a:t>
          </a:r>
          <a:r>
            <a:rPr lang="en-US" dirty="0" smtClean="0"/>
            <a:t> </a:t>
          </a:r>
          <a:r>
            <a:rPr lang="en-US" dirty="0" err="1" smtClean="0"/>
            <a:t>Mác</a:t>
          </a:r>
          <a:r>
            <a:rPr lang="en-US" dirty="0" smtClean="0"/>
            <a:t>- </a:t>
          </a:r>
          <a:r>
            <a:rPr lang="en-US" dirty="0" err="1" smtClean="0"/>
            <a:t>Lênin</a:t>
          </a:r>
          <a:endParaRPr lang="en-US" dirty="0"/>
        </a:p>
      </dgm:t>
    </dgm:pt>
    <dgm:pt modelId="{12B47962-C0E4-48AA-9CC0-58E1433C68DA}" type="parTrans" cxnId="{0CB0F773-4E8E-429C-B0BC-564333DCC999}">
      <dgm:prSet/>
      <dgm:spPr/>
      <dgm:t>
        <a:bodyPr/>
        <a:lstStyle/>
        <a:p>
          <a:endParaRPr lang="en-US"/>
        </a:p>
      </dgm:t>
    </dgm:pt>
    <dgm:pt modelId="{0D14E3CB-DA20-4548-967A-378018AE640C}" type="sibTrans" cxnId="{0CB0F773-4E8E-429C-B0BC-564333DCC999}">
      <dgm:prSet/>
      <dgm:spPr/>
      <dgm:t>
        <a:bodyPr/>
        <a:lstStyle/>
        <a:p>
          <a:endParaRPr lang="en-US"/>
        </a:p>
      </dgm:t>
    </dgm:pt>
    <dgm:pt modelId="{B1B3AF23-4208-4D74-8706-26C1962D1A18}">
      <dgm:prSet phldrT="[Text]"/>
      <dgm:spPr/>
      <dgm:t>
        <a:bodyPr/>
        <a:lstStyle/>
        <a:p>
          <a:r>
            <a:rPr lang="pt-BR" dirty="0" smtClean="0"/>
            <a:t>Triết học Mác - Lênin mang lại cho con người khả năng nhận thức đúng đắn giới tự nhiên cũng như đời sống xã hội và tư duy. </a:t>
          </a:r>
          <a:endParaRPr lang="en-US" dirty="0"/>
        </a:p>
      </dgm:t>
    </dgm:pt>
    <dgm:pt modelId="{4B85571A-B9B9-49D1-BE43-49F0D97D73E1}" type="parTrans" cxnId="{1FCBF05B-B359-4D3E-A9E1-74F19C139431}">
      <dgm:prSet/>
      <dgm:spPr/>
      <dgm:t>
        <a:bodyPr/>
        <a:lstStyle/>
        <a:p>
          <a:endParaRPr lang="en-US"/>
        </a:p>
      </dgm:t>
    </dgm:pt>
    <dgm:pt modelId="{46B66989-157D-4DA5-9BF1-555E1C1E3664}" type="sibTrans" cxnId="{1FCBF05B-B359-4D3E-A9E1-74F19C139431}">
      <dgm:prSet/>
      <dgm:spPr/>
      <dgm:t>
        <a:bodyPr/>
        <a:lstStyle/>
        <a:p>
          <a:endParaRPr lang="en-US"/>
        </a:p>
      </dgm:t>
    </dgm:pt>
    <dgm:pt modelId="{3E280DA9-55CC-4E41-97E3-AD9C9ED3867D}">
      <dgm:prSet phldrT="[Text]"/>
      <dgm:spPr>
        <a:solidFill>
          <a:schemeClr val="accent2"/>
        </a:solidFill>
      </dgm:spPr>
      <dgm:t>
        <a:bodyPr/>
        <a:lstStyle/>
        <a:p>
          <a:r>
            <a:rPr lang="vi-VN" b="1" dirty="0" smtClean="0"/>
            <a:t>Chủ nghĩa Mác - Lênin tiếp tục là nền tảng tư tưởng của Đảng và cách mạng nước ta</a:t>
          </a:r>
          <a:endParaRPr lang="en-US" dirty="0"/>
        </a:p>
      </dgm:t>
    </dgm:pt>
    <dgm:pt modelId="{DAA27667-8CFA-4658-81D0-69CF8EA587F5}" type="parTrans" cxnId="{EE972F1C-733D-4592-BD89-BCCA7BBA2893}">
      <dgm:prSet/>
      <dgm:spPr/>
      <dgm:t>
        <a:bodyPr/>
        <a:lstStyle/>
        <a:p>
          <a:endParaRPr lang="en-US"/>
        </a:p>
      </dgm:t>
    </dgm:pt>
    <dgm:pt modelId="{40FF3383-52BB-4FF0-9EB6-46BD859909AB}" type="sibTrans" cxnId="{EE972F1C-733D-4592-BD89-BCCA7BBA2893}">
      <dgm:prSet/>
      <dgm:spPr/>
      <dgm:t>
        <a:bodyPr/>
        <a:lstStyle/>
        <a:p>
          <a:endParaRPr lang="en-US"/>
        </a:p>
      </dgm:t>
    </dgm:pt>
    <dgm:pt modelId="{5E930932-0317-4EC7-AD53-1CD0BF4622A0}">
      <dgm:prSet phldrT="[Text]"/>
      <dgm:spPr/>
      <dgm:t>
        <a:bodyPr/>
        <a:lstStyle/>
        <a:p>
          <a:r>
            <a:rPr lang="pt-BR" i="1" smtClean="0"/>
            <a:t>Chủ nghĩa Mác - Lênin - kết quả kế thừa tinh hoa trí tuệ của nhân loại</a:t>
          </a:r>
          <a:endParaRPr lang="en-US" dirty="0"/>
        </a:p>
      </dgm:t>
    </dgm:pt>
    <dgm:pt modelId="{0655E742-D9D4-4E54-97B6-69D42505FFD2}" type="parTrans" cxnId="{47C72780-8EC1-4BF1-AD8D-7BCBAA3790C6}">
      <dgm:prSet/>
      <dgm:spPr/>
      <dgm:t>
        <a:bodyPr/>
        <a:lstStyle/>
        <a:p>
          <a:endParaRPr lang="en-US"/>
        </a:p>
      </dgm:t>
    </dgm:pt>
    <dgm:pt modelId="{7712803D-29D6-4C0D-AD37-C55E6EA03FE6}" type="sibTrans" cxnId="{47C72780-8EC1-4BF1-AD8D-7BCBAA3790C6}">
      <dgm:prSet/>
      <dgm:spPr/>
      <dgm:t>
        <a:bodyPr/>
        <a:lstStyle/>
        <a:p>
          <a:endParaRPr lang="en-US"/>
        </a:p>
      </dgm:t>
    </dgm:pt>
    <dgm:pt modelId="{F286431C-2367-4789-9711-814681AED1F9}">
      <dgm:prSet phldrT="[Text]"/>
      <dgm:spPr/>
      <dgm:t>
        <a:bodyPr/>
        <a:lstStyle/>
        <a:p>
          <a:r>
            <a:rPr lang="en-US" dirty="0" err="1" smtClean="0"/>
            <a:t>Kinh</a:t>
          </a:r>
          <a:r>
            <a:rPr lang="en-US" dirty="0" smtClean="0"/>
            <a:t> </a:t>
          </a:r>
          <a:r>
            <a:rPr lang="en-US" dirty="0" err="1" smtClean="0"/>
            <a:t>tế</a:t>
          </a:r>
          <a:r>
            <a:rPr lang="en-US" dirty="0" smtClean="0"/>
            <a:t> </a:t>
          </a:r>
          <a:r>
            <a:rPr lang="en-US" dirty="0" err="1" smtClean="0"/>
            <a:t>chính</a:t>
          </a:r>
          <a:r>
            <a:rPr lang="en-US" dirty="0" smtClean="0"/>
            <a:t> </a:t>
          </a:r>
          <a:r>
            <a:rPr lang="en-US" dirty="0" err="1" smtClean="0"/>
            <a:t>trị</a:t>
          </a:r>
          <a:r>
            <a:rPr lang="en-US" dirty="0" smtClean="0"/>
            <a:t> </a:t>
          </a:r>
          <a:r>
            <a:rPr lang="en-US" dirty="0" err="1" smtClean="0"/>
            <a:t>Mác</a:t>
          </a:r>
          <a:r>
            <a:rPr lang="en-US" dirty="0" smtClean="0"/>
            <a:t> - </a:t>
          </a:r>
          <a:r>
            <a:rPr lang="en-US" dirty="0" err="1" smtClean="0"/>
            <a:t>Lênin</a:t>
          </a:r>
          <a:r>
            <a:rPr lang="en-US" dirty="0" smtClean="0"/>
            <a:t> </a:t>
          </a:r>
          <a:r>
            <a:rPr lang="en-US" dirty="0" err="1" smtClean="0"/>
            <a:t>đóng</a:t>
          </a:r>
          <a:r>
            <a:rPr lang="en-US" dirty="0" smtClean="0"/>
            <a:t> </a:t>
          </a:r>
          <a:r>
            <a:rPr lang="en-US" dirty="0" err="1" smtClean="0"/>
            <a:t>vai</a:t>
          </a:r>
          <a:r>
            <a:rPr lang="en-US" dirty="0" smtClean="0"/>
            <a:t> </a:t>
          </a:r>
          <a:r>
            <a:rPr lang="en-US" dirty="0" err="1" smtClean="0"/>
            <a:t>trò</a:t>
          </a:r>
          <a:r>
            <a:rPr lang="en-US" dirty="0" smtClean="0"/>
            <a:t> </a:t>
          </a:r>
          <a:r>
            <a:rPr lang="en-US" dirty="0" err="1" smtClean="0"/>
            <a:t>là</a:t>
          </a:r>
          <a:r>
            <a:rPr lang="en-US" dirty="0" smtClean="0"/>
            <a:t> </a:t>
          </a:r>
          <a:r>
            <a:rPr lang="en-US" dirty="0" err="1" smtClean="0"/>
            <a:t>chìa</a:t>
          </a:r>
          <a:r>
            <a:rPr lang="en-US" dirty="0" smtClean="0"/>
            <a:t> </a:t>
          </a:r>
          <a:r>
            <a:rPr lang="en-US" dirty="0" err="1" smtClean="0"/>
            <a:t>khoá</a:t>
          </a:r>
          <a:r>
            <a:rPr lang="en-US" dirty="0" smtClean="0"/>
            <a:t> </a:t>
          </a:r>
          <a:r>
            <a:rPr lang="en-US" dirty="0" err="1" smtClean="0"/>
            <a:t>để</a:t>
          </a:r>
          <a:r>
            <a:rPr lang="en-US" dirty="0" smtClean="0"/>
            <a:t> </a:t>
          </a:r>
          <a:r>
            <a:rPr lang="en-US" dirty="0" err="1" smtClean="0"/>
            <a:t>nhận</a:t>
          </a:r>
          <a:r>
            <a:rPr lang="en-US" dirty="0" smtClean="0"/>
            <a:t> </a:t>
          </a:r>
          <a:r>
            <a:rPr lang="en-US" dirty="0" err="1" smtClean="0"/>
            <a:t>thức</a:t>
          </a:r>
          <a:r>
            <a:rPr lang="en-US" dirty="0" smtClean="0"/>
            <a:t> </a:t>
          </a:r>
          <a:r>
            <a:rPr lang="en-US" dirty="0" err="1" smtClean="0"/>
            <a:t>lịch</a:t>
          </a:r>
          <a:r>
            <a:rPr lang="en-US" dirty="0" smtClean="0"/>
            <a:t> </a:t>
          </a:r>
          <a:r>
            <a:rPr lang="en-US" dirty="0" err="1" smtClean="0"/>
            <a:t>sử</a:t>
          </a:r>
          <a:r>
            <a:rPr lang="en-US" dirty="0" smtClean="0"/>
            <a:t> </a:t>
          </a:r>
          <a:r>
            <a:rPr lang="en-US" dirty="0" err="1" smtClean="0"/>
            <a:t>phát</a:t>
          </a:r>
          <a:r>
            <a:rPr lang="en-US" dirty="0" smtClean="0"/>
            <a:t> </a:t>
          </a:r>
          <a:r>
            <a:rPr lang="en-US" dirty="0" err="1" smtClean="0"/>
            <a:t>triển</a:t>
          </a:r>
          <a:r>
            <a:rPr lang="en-US" dirty="0" smtClean="0"/>
            <a:t> </a:t>
          </a:r>
          <a:r>
            <a:rPr lang="en-US" dirty="0" err="1" smtClean="0"/>
            <a:t>của</a:t>
          </a:r>
          <a:r>
            <a:rPr lang="en-US" dirty="0" smtClean="0"/>
            <a:t> </a:t>
          </a:r>
          <a:r>
            <a:rPr lang="en-US" dirty="0" err="1" smtClean="0"/>
            <a:t>sản</a:t>
          </a:r>
          <a:r>
            <a:rPr lang="en-US" dirty="0" smtClean="0"/>
            <a:t> </a:t>
          </a:r>
          <a:r>
            <a:rPr lang="en-US" dirty="0" err="1" smtClean="0"/>
            <a:t>xuất</a:t>
          </a:r>
          <a:r>
            <a:rPr lang="en-US" dirty="0" smtClean="0"/>
            <a:t> </a:t>
          </a:r>
          <a:r>
            <a:rPr lang="en-US" dirty="0" err="1" smtClean="0"/>
            <a:t>vật</a:t>
          </a:r>
          <a:r>
            <a:rPr lang="en-US" dirty="0" smtClean="0"/>
            <a:t> </a:t>
          </a:r>
          <a:r>
            <a:rPr lang="en-US" dirty="0" err="1" smtClean="0"/>
            <a:t>chất</a:t>
          </a:r>
          <a:r>
            <a:rPr lang="en-US" dirty="0" smtClean="0"/>
            <a:t> </a:t>
          </a:r>
          <a:r>
            <a:rPr lang="en-US" dirty="0" err="1" smtClean="0"/>
            <a:t>nói</a:t>
          </a:r>
          <a:r>
            <a:rPr lang="en-US" dirty="0" smtClean="0"/>
            <a:t> </a:t>
          </a:r>
          <a:r>
            <a:rPr lang="en-US" dirty="0" err="1" smtClean="0"/>
            <a:t>chung</a:t>
          </a:r>
          <a:endParaRPr lang="en-US" dirty="0"/>
        </a:p>
      </dgm:t>
    </dgm:pt>
    <dgm:pt modelId="{C5FE82BB-D26A-4F08-81B7-FBA3109A0248}" type="parTrans" cxnId="{0DDA13F2-DF3E-4D8F-AC8A-7D8D6E168E95}">
      <dgm:prSet/>
      <dgm:spPr/>
      <dgm:t>
        <a:bodyPr/>
        <a:lstStyle/>
        <a:p>
          <a:endParaRPr lang="en-US"/>
        </a:p>
      </dgm:t>
    </dgm:pt>
    <dgm:pt modelId="{260AAE66-4D1A-4BF2-9484-12DDA652CF4D}" type="sibTrans" cxnId="{0DDA13F2-DF3E-4D8F-AC8A-7D8D6E168E95}">
      <dgm:prSet/>
      <dgm:spPr/>
      <dgm:t>
        <a:bodyPr/>
        <a:lstStyle/>
        <a:p>
          <a:endParaRPr lang="en-US"/>
        </a:p>
      </dgm:t>
    </dgm:pt>
    <dgm:pt modelId="{1E405D97-E101-4554-99F8-A5CB679E640A}">
      <dgm:prSet phldrT="[Text]"/>
      <dgm:spPr/>
      <dgm:t>
        <a:bodyPr/>
        <a:lstStyle/>
        <a:p>
          <a:r>
            <a:rPr lang="pt-BR" i="1" smtClean="0"/>
            <a:t>Chủ nghĩa xã hội khoa học</a:t>
          </a:r>
          <a:r>
            <a:rPr lang="pt-BR" smtClean="0"/>
            <a:t> đóng vai trò phát hiện và luận giải về quá trình tất yếu dẫn đến sự hình thành và phát triển hình thái kinh tế - xã hội cộng sản chủ nghĩa</a:t>
          </a:r>
          <a:endParaRPr lang="en-US" dirty="0"/>
        </a:p>
      </dgm:t>
    </dgm:pt>
    <dgm:pt modelId="{7FEEF1BA-171C-49B9-996F-AB55198FD69A}" type="parTrans" cxnId="{B9E88760-9E00-4ABD-8E5E-A6CB87836818}">
      <dgm:prSet/>
      <dgm:spPr/>
      <dgm:t>
        <a:bodyPr/>
        <a:lstStyle/>
        <a:p>
          <a:endParaRPr lang="en-US"/>
        </a:p>
      </dgm:t>
    </dgm:pt>
    <dgm:pt modelId="{A56EE8CD-AEEE-41A1-85DD-E9D7F7799F34}" type="sibTrans" cxnId="{B9E88760-9E00-4ABD-8E5E-A6CB87836818}">
      <dgm:prSet/>
      <dgm:spPr/>
      <dgm:t>
        <a:bodyPr/>
        <a:lstStyle/>
        <a:p>
          <a:endParaRPr lang="en-US"/>
        </a:p>
      </dgm:t>
    </dgm:pt>
    <dgm:pt modelId="{70AC4D41-9BE1-4C4D-B9A1-9424E73FD093}">
      <dgm:prSet/>
      <dgm:spPr/>
      <dgm:t>
        <a:bodyPr/>
        <a:lstStyle/>
        <a:p>
          <a:r>
            <a:rPr lang="pt-BR" i="1" smtClean="0"/>
            <a:t>Chủ nghĩa Mác – Lênin - kết quả của sự tổng kết lịch sử, thực tiễn phát triển của xã hội</a:t>
          </a:r>
          <a:endParaRPr lang="en-US"/>
        </a:p>
      </dgm:t>
    </dgm:pt>
    <dgm:pt modelId="{5F5BBD9D-7B70-4D13-B612-E93F1962E2AA}" type="parTrans" cxnId="{142D074F-B200-411E-A789-A13387818C81}">
      <dgm:prSet/>
      <dgm:spPr/>
      <dgm:t>
        <a:bodyPr/>
        <a:lstStyle/>
        <a:p>
          <a:endParaRPr lang="en-US"/>
        </a:p>
      </dgm:t>
    </dgm:pt>
    <dgm:pt modelId="{8B29D315-6CB9-47F2-ABBF-6F37DBA67257}" type="sibTrans" cxnId="{142D074F-B200-411E-A789-A13387818C81}">
      <dgm:prSet/>
      <dgm:spPr/>
      <dgm:t>
        <a:bodyPr/>
        <a:lstStyle/>
        <a:p>
          <a:endParaRPr lang="en-US"/>
        </a:p>
      </dgm:t>
    </dgm:pt>
    <dgm:pt modelId="{9F52CED6-D8E1-4EE5-8BFC-EE2F7BC413FF}">
      <dgm:prSet/>
      <dgm:spPr/>
      <dgm:t>
        <a:bodyPr/>
        <a:lstStyle/>
        <a:p>
          <a:r>
            <a:rPr lang="pt-BR" i="1" smtClean="0"/>
            <a:t>Chủ nghĩa Mác - Lênin - hệ thống lý luận hoàn chỉnh, chặt chẽ</a:t>
          </a:r>
          <a:endParaRPr lang="en-US"/>
        </a:p>
      </dgm:t>
    </dgm:pt>
    <dgm:pt modelId="{00B85908-F96D-49E4-A636-98DDC6DB1248}" type="parTrans" cxnId="{E9CBFB52-30EC-4165-BD45-3080D0285DA7}">
      <dgm:prSet/>
      <dgm:spPr/>
      <dgm:t>
        <a:bodyPr/>
        <a:lstStyle/>
        <a:p>
          <a:endParaRPr lang="en-US"/>
        </a:p>
      </dgm:t>
    </dgm:pt>
    <dgm:pt modelId="{3FF1864E-ABC4-42EE-915E-A9A8ECE38A4C}" type="sibTrans" cxnId="{E9CBFB52-30EC-4165-BD45-3080D0285DA7}">
      <dgm:prSet/>
      <dgm:spPr/>
      <dgm:t>
        <a:bodyPr/>
        <a:lstStyle/>
        <a:p>
          <a:endParaRPr lang="en-US"/>
        </a:p>
      </dgm:t>
    </dgm:pt>
    <dgm:pt modelId="{670F3D9D-A1F3-4ACB-B836-A44E6A7A8998}">
      <dgm:prSet/>
      <dgm:spPr/>
      <dgm:t>
        <a:bodyPr/>
        <a:lstStyle/>
        <a:p>
          <a:r>
            <a:rPr lang="pt-BR" i="1" smtClean="0"/>
            <a:t>Chủ nghĩa Mác - Lênin - sự thống nhất hữu cơ giữa thế giới quan và phương pháp luận</a:t>
          </a:r>
          <a:endParaRPr lang="en-US"/>
        </a:p>
      </dgm:t>
    </dgm:pt>
    <dgm:pt modelId="{0DD28EF6-763A-4C1E-BC1C-9FEBFC62B0E6}" type="parTrans" cxnId="{8A60FEFC-3B1C-4BF2-9181-ABD432518B70}">
      <dgm:prSet/>
      <dgm:spPr/>
      <dgm:t>
        <a:bodyPr/>
        <a:lstStyle/>
        <a:p>
          <a:endParaRPr lang="en-US"/>
        </a:p>
      </dgm:t>
    </dgm:pt>
    <dgm:pt modelId="{F0F565A1-D8B6-4B9C-A494-4A6CB274AA13}" type="sibTrans" cxnId="{8A60FEFC-3B1C-4BF2-9181-ABD432518B70}">
      <dgm:prSet/>
      <dgm:spPr/>
      <dgm:t>
        <a:bodyPr/>
        <a:lstStyle/>
        <a:p>
          <a:endParaRPr lang="en-US"/>
        </a:p>
      </dgm:t>
    </dgm:pt>
    <dgm:pt modelId="{7E82A455-4FDD-4823-888E-59186174AD93}">
      <dgm:prSet/>
      <dgm:spPr/>
      <dgm:t>
        <a:bodyPr/>
        <a:lstStyle/>
        <a:p>
          <a:r>
            <a:rPr lang="pt-BR" i="1" smtClean="0"/>
            <a:t>Chủ nghĩa Mác - Lênin - học thuyết mở không ngừng đổi mới, phát triển</a:t>
          </a:r>
          <a:endParaRPr lang="en-US"/>
        </a:p>
      </dgm:t>
    </dgm:pt>
    <dgm:pt modelId="{8EBCB09C-295F-436E-9A44-96C642E7A22C}" type="parTrans" cxnId="{D73C3B59-6479-49B9-905D-D3065BDAB688}">
      <dgm:prSet/>
      <dgm:spPr/>
      <dgm:t>
        <a:bodyPr/>
        <a:lstStyle/>
        <a:p>
          <a:endParaRPr lang="en-US"/>
        </a:p>
      </dgm:t>
    </dgm:pt>
    <dgm:pt modelId="{73FBF102-E6DB-479D-B95E-B7313045A883}" type="sibTrans" cxnId="{D73C3B59-6479-49B9-905D-D3065BDAB688}">
      <dgm:prSet/>
      <dgm:spPr/>
      <dgm:t>
        <a:bodyPr/>
        <a:lstStyle/>
        <a:p>
          <a:endParaRPr lang="en-US"/>
        </a:p>
      </dgm:t>
    </dgm:pt>
    <dgm:pt modelId="{5F63CDCE-BA2A-4345-A808-55BC35BD8AF8}" type="pres">
      <dgm:prSet presAssocID="{E60A9CB1-3C8F-4B94-B6AE-4CF4D397BAC3}" presName="linear" presStyleCnt="0">
        <dgm:presLayoutVars>
          <dgm:animLvl val="lvl"/>
          <dgm:resizeHandles val="exact"/>
        </dgm:presLayoutVars>
      </dgm:prSet>
      <dgm:spPr/>
      <dgm:t>
        <a:bodyPr/>
        <a:lstStyle/>
        <a:p>
          <a:endParaRPr lang="en-US"/>
        </a:p>
      </dgm:t>
    </dgm:pt>
    <dgm:pt modelId="{DD4FFA64-6B3C-4382-928D-00212C5F69AB}" type="pres">
      <dgm:prSet presAssocID="{95E2E646-C027-4826-8C04-1F22C6A19EC5}" presName="parentText" presStyleLbl="node1" presStyleIdx="0" presStyleCnt="2">
        <dgm:presLayoutVars>
          <dgm:chMax val="0"/>
          <dgm:bulletEnabled val="1"/>
        </dgm:presLayoutVars>
      </dgm:prSet>
      <dgm:spPr/>
      <dgm:t>
        <a:bodyPr/>
        <a:lstStyle/>
        <a:p>
          <a:endParaRPr lang="en-US"/>
        </a:p>
      </dgm:t>
    </dgm:pt>
    <dgm:pt modelId="{592512C0-9B34-4E4B-8971-6202879E671E}" type="pres">
      <dgm:prSet presAssocID="{95E2E646-C027-4826-8C04-1F22C6A19EC5}" presName="childText" presStyleLbl="revTx" presStyleIdx="0" presStyleCnt="2">
        <dgm:presLayoutVars>
          <dgm:bulletEnabled val="1"/>
        </dgm:presLayoutVars>
      </dgm:prSet>
      <dgm:spPr/>
      <dgm:t>
        <a:bodyPr/>
        <a:lstStyle/>
        <a:p>
          <a:endParaRPr lang="en-US"/>
        </a:p>
      </dgm:t>
    </dgm:pt>
    <dgm:pt modelId="{DDA9A52F-EDC0-4C82-89C0-1EC9C2C9CB23}" type="pres">
      <dgm:prSet presAssocID="{3E280DA9-55CC-4E41-97E3-AD9C9ED3867D}" presName="parentText" presStyleLbl="node1" presStyleIdx="1" presStyleCnt="2">
        <dgm:presLayoutVars>
          <dgm:chMax val="0"/>
          <dgm:bulletEnabled val="1"/>
        </dgm:presLayoutVars>
      </dgm:prSet>
      <dgm:spPr/>
      <dgm:t>
        <a:bodyPr/>
        <a:lstStyle/>
        <a:p>
          <a:endParaRPr lang="en-US"/>
        </a:p>
      </dgm:t>
    </dgm:pt>
    <dgm:pt modelId="{AFA8B044-D966-4FB6-AAA6-8654FA9B1CDE}" type="pres">
      <dgm:prSet presAssocID="{3E280DA9-55CC-4E41-97E3-AD9C9ED3867D}" presName="childText" presStyleLbl="revTx" presStyleIdx="1" presStyleCnt="2">
        <dgm:presLayoutVars>
          <dgm:bulletEnabled val="1"/>
        </dgm:presLayoutVars>
      </dgm:prSet>
      <dgm:spPr/>
      <dgm:t>
        <a:bodyPr/>
        <a:lstStyle/>
        <a:p>
          <a:endParaRPr lang="en-US"/>
        </a:p>
      </dgm:t>
    </dgm:pt>
  </dgm:ptLst>
  <dgm:cxnLst>
    <dgm:cxn modelId="{1FCBF05B-B359-4D3E-A9E1-74F19C139431}" srcId="{95E2E646-C027-4826-8C04-1F22C6A19EC5}" destId="{B1B3AF23-4208-4D74-8706-26C1962D1A18}" srcOrd="0" destOrd="0" parTransId="{4B85571A-B9B9-49D1-BE43-49F0D97D73E1}" sibTransId="{46B66989-157D-4DA5-9BF1-555E1C1E3664}"/>
    <dgm:cxn modelId="{A484BF8A-5518-4CA3-B728-24DDF96D30C6}" type="presOf" srcId="{E60A9CB1-3C8F-4B94-B6AE-4CF4D397BAC3}" destId="{5F63CDCE-BA2A-4345-A808-55BC35BD8AF8}" srcOrd="0" destOrd="0" presId="urn:microsoft.com/office/officeart/2005/8/layout/vList2"/>
    <dgm:cxn modelId="{6A226F7A-BC45-48D6-9B4A-6E7BA745F26B}" type="presOf" srcId="{B1B3AF23-4208-4D74-8706-26C1962D1A18}" destId="{592512C0-9B34-4E4B-8971-6202879E671E}" srcOrd="0" destOrd="0" presId="urn:microsoft.com/office/officeart/2005/8/layout/vList2"/>
    <dgm:cxn modelId="{B9E88760-9E00-4ABD-8E5E-A6CB87836818}" srcId="{95E2E646-C027-4826-8C04-1F22C6A19EC5}" destId="{1E405D97-E101-4554-99F8-A5CB679E640A}" srcOrd="2" destOrd="0" parTransId="{7FEEF1BA-171C-49B9-996F-AB55198FD69A}" sibTransId="{A56EE8CD-AEEE-41A1-85DD-E9D7F7799F34}"/>
    <dgm:cxn modelId="{8788A361-57BC-4578-8364-B22360033067}" type="presOf" srcId="{3E280DA9-55CC-4E41-97E3-AD9C9ED3867D}" destId="{DDA9A52F-EDC0-4C82-89C0-1EC9C2C9CB23}" srcOrd="0" destOrd="0" presId="urn:microsoft.com/office/officeart/2005/8/layout/vList2"/>
    <dgm:cxn modelId="{EE972F1C-733D-4592-BD89-BCCA7BBA2893}" srcId="{E60A9CB1-3C8F-4B94-B6AE-4CF4D397BAC3}" destId="{3E280DA9-55CC-4E41-97E3-AD9C9ED3867D}" srcOrd="1" destOrd="0" parTransId="{DAA27667-8CFA-4658-81D0-69CF8EA587F5}" sibTransId="{40FF3383-52BB-4FF0-9EB6-46BD859909AB}"/>
    <dgm:cxn modelId="{08D23D5A-E7D7-464F-8365-0348728BC8A8}" type="presOf" srcId="{70AC4D41-9BE1-4C4D-B9A1-9424E73FD093}" destId="{AFA8B044-D966-4FB6-AAA6-8654FA9B1CDE}" srcOrd="0" destOrd="1" presId="urn:microsoft.com/office/officeart/2005/8/layout/vList2"/>
    <dgm:cxn modelId="{8A60FEFC-3B1C-4BF2-9181-ABD432518B70}" srcId="{3E280DA9-55CC-4E41-97E3-AD9C9ED3867D}" destId="{670F3D9D-A1F3-4ACB-B836-A44E6A7A8998}" srcOrd="3" destOrd="0" parTransId="{0DD28EF6-763A-4C1E-BC1C-9FEBFC62B0E6}" sibTransId="{F0F565A1-D8B6-4B9C-A494-4A6CB274AA13}"/>
    <dgm:cxn modelId="{6835EC49-01BD-4997-9D3F-B4F776A9B74E}" type="presOf" srcId="{5E930932-0317-4EC7-AD53-1CD0BF4622A0}" destId="{AFA8B044-D966-4FB6-AAA6-8654FA9B1CDE}" srcOrd="0" destOrd="0" presId="urn:microsoft.com/office/officeart/2005/8/layout/vList2"/>
    <dgm:cxn modelId="{D625780C-E0E5-4543-A4D7-17383CAAC951}" type="presOf" srcId="{95E2E646-C027-4826-8C04-1F22C6A19EC5}" destId="{DD4FFA64-6B3C-4382-928D-00212C5F69AB}" srcOrd="0" destOrd="0" presId="urn:microsoft.com/office/officeart/2005/8/layout/vList2"/>
    <dgm:cxn modelId="{0CB0F773-4E8E-429C-B0BC-564333DCC999}" srcId="{E60A9CB1-3C8F-4B94-B6AE-4CF4D397BAC3}" destId="{95E2E646-C027-4826-8C04-1F22C6A19EC5}" srcOrd="0" destOrd="0" parTransId="{12B47962-C0E4-48AA-9CC0-58E1433C68DA}" sibTransId="{0D14E3CB-DA20-4548-967A-378018AE640C}"/>
    <dgm:cxn modelId="{CDFFBE9B-1513-44A9-8D4B-6EDBF3F1245A}" type="presOf" srcId="{9F52CED6-D8E1-4EE5-8BFC-EE2F7BC413FF}" destId="{AFA8B044-D966-4FB6-AAA6-8654FA9B1CDE}" srcOrd="0" destOrd="2" presId="urn:microsoft.com/office/officeart/2005/8/layout/vList2"/>
    <dgm:cxn modelId="{C85DA8CE-8440-44AC-8D1A-AEBCFE71310C}" type="presOf" srcId="{F286431C-2367-4789-9711-814681AED1F9}" destId="{592512C0-9B34-4E4B-8971-6202879E671E}" srcOrd="0" destOrd="1" presId="urn:microsoft.com/office/officeart/2005/8/layout/vList2"/>
    <dgm:cxn modelId="{59195B7D-EDB7-4C26-B4C0-B96065CE18FB}" type="presOf" srcId="{670F3D9D-A1F3-4ACB-B836-A44E6A7A8998}" destId="{AFA8B044-D966-4FB6-AAA6-8654FA9B1CDE}" srcOrd="0" destOrd="3" presId="urn:microsoft.com/office/officeart/2005/8/layout/vList2"/>
    <dgm:cxn modelId="{47C72780-8EC1-4BF1-AD8D-7BCBAA3790C6}" srcId="{3E280DA9-55CC-4E41-97E3-AD9C9ED3867D}" destId="{5E930932-0317-4EC7-AD53-1CD0BF4622A0}" srcOrd="0" destOrd="0" parTransId="{0655E742-D9D4-4E54-97B6-69D42505FFD2}" sibTransId="{7712803D-29D6-4C0D-AD37-C55E6EA03FE6}"/>
    <dgm:cxn modelId="{0DDA13F2-DF3E-4D8F-AC8A-7D8D6E168E95}" srcId="{95E2E646-C027-4826-8C04-1F22C6A19EC5}" destId="{F286431C-2367-4789-9711-814681AED1F9}" srcOrd="1" destOrd="0" parTransId="{C5FE82BB-D26A-4F08-81B7-FBA3109A0248}" sibTransId="{260AAE66-4D1A-4BF2-9484-12DDA652CF4D}"/>
    <dgm:cxn modelId="{B6BFE615-BCCA-4AA8-B28D-51F8271D8EA9}" type="presOf" srcId="{1E405D97-E101-4554-99F8-A5CB679E640A}" destId="{592512C0-9B34-4E4B-8971-6202879E671E}" srcOrd="0" destOrd="2" presId="urn:microsoft.com/office/officeart/2005/8/layout/vList2"/>
    <dgm:cxn modelId="{E9CBFB52-30EC-4165-BD45-3080D0285DA7}" srcId="{3E280DA9-55CC-4E41-97E3-AD9C9ED3867D}" destId="{9F52CED6-D8E1-4EE5-8BFC-EE2F7BC413FF}" srcOrd="2" destOrd="0" parTransId="{00B85908-F96D-49E4-A636-98DDC6DB1248}" sibTransId="{3FF1864E-ABC4-42EE-915E-A9A8ECE38A4C}"/>
    <dgm:cxn modelId="{CC6FF19D-3CC5-45AE-A1E5-1A5EBF029F42}" type="presOf" srcId="{7E82A455-4FDD-4823-888E-59186174AD93}" destId="{AFA8B044-D966-4FB6-AAA6-8654FA9B1CDE}" srcOrd="0" destOrd="4" presId="urn:microsoft.com/office/officeart/2005/8/layout/vList2"/>
    <dgm:cxn modelId="{D73C3B59-6479-49B9-905D-D3065BDAB688}" srcId="{3E280DA9-55CC-4E41-97E3-AD9C9ED3867D}" destId="{7E82A455-4FDD-4823-888E-59186174AD93}" srcOrd="4" destOrd="0" parTransId="{8EBCB09C-295F-436E-9A44-96C642E7A22C}" sibTransId="{73FBF102-E6DB-479D-B95E-B7313045A883}"/>
    <dgm:cxn modelId="{142D074F-B200-411E-A789-A13387818C81}" srcId="{3E280DA9-55CC-4E41-97E3-AD9C9ED3867D}" destId="{70AC4D41-9BE1-4C4D-B9A1-9424E73FD093}" srcOrd="1" destOrd="0" parTransId="{5F5BBD9D-7B70-4D13-B612-E93F1962E2AA}" sibTransId="{8B29D315-6CB9-47F2-ABBF-6F37DBA67257}"/>
    <dgm:cxn modelId="{9CD195EC-3DAA-4F4D-AC69-063DA29DF3AC}" type="presParOf" srcId="{5F63CDCE-BA2A-4345-A808-55BC35BD8AF8}" destId="{DD4FFA64-6B3C-4382-928D-00212C5F69AB}" srcOrd="0" destOrd="0" presId="urn:microsoft.com/office/officeart/2005/8/layout/vList2"/>
    <dgm:cxn modelId="{1099DC33-332D-44AB-BA09-1DF0FA59B257}" type="presParOf" srcId="{5F63CDCE-BA2A-4345-A808-55BC35BD8AF8}" destId="{592512C0-9B34-4E4B-8971-6202879E671E}" srcOrd="1" destOrd="0" presId="urn:microsoft.com/office/officeart/2005/8/layout/vList2"/>
    <dgm:cxn modelId="{C069305E-7A4C-4796-B790-41012ADBB69E}" type="presParOf" srcId="{5F63CDCE-BA2A-4345-A808-55BC35BD8AF8}" destId="{DDA9A52F-EDC0-4C82-89C0-1EC9C2C9CB23}" srcOrd="2" destOrd="0" presId="urn:microsoft.com/office/officeart/2005/8/layout/vList2"/>
    <dgm:cxn modelId="{9F5E7FA4-CE49-43AD-9A2A-1D005078E911}" type="presParOf" srcId="{5F63CDCE-BA2A-4345-A808-55BC35BD8AF8}" destId="{AFA8B044-D966-4FB6-AAA6-8654FA9B1CDE}"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E6F469-AD8C-42ED-BDF5-D3483BAC7D77}">
      <dsp:nvSpPr>
        <dsp:cNvPr id="0" name=""/>
        <dsp:cNvSpPr/>
      </dsp:nvSpPr>
      <dsp:spPr>
        <a:xfrm>
          <a:off x="0" y="0"/>
          <a:ext cx="11706896" cy="935415"/>
        </a:xfrm>
        <a:prstGeom prst="roundRect">
          <a:avLst/>
        </a:prstGeom>
        <a:solidFill>
          <a:schemeClr val="accent1">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lvl="0" algn="just" defTabSz="1733550">
            <a:lnSpc>
              <a:spcPct val="90000"/>
            </a:lnSpc>
            <a:spcBef>
              <a:spcPct val="0"/>
            </a:spcBef>
            <a:spcAft>
              <a:spcPct val="35000"/>
            </a:spcAft>
          </a:pPr>
          <a:r>
            <a:rPr lang="en-US" sz="3900" b="1" i="1" kern="1200" dirty="0" smtClean="0"/>
            <a:t>1.2. Ba </a:t>
          </a:r>
          <a:r>
            <a:rPr lang="en-US" sz="3900" b="1" i="1" kern="1200" dirty="0" err="1" smtClean="0"/>
            <a:t>bộ</a:t>
          </a:r>
          <a:r>
            <a:rPr lang="en-US" sz="3900" b="1" i="1" kern="1200" dirty="0" smtClean="0"/>
            <a:t> </a:t>
          </a:r>
          <a:r>
            <a:rPr lang="en-US" sz="3900" b="1" i="1" kern="1200" dirty="0" err="1" smtClean="0"/>
            <a:t>phận</a:t>
          </a:r>
          <a:r>
            <a:rPr lang="en-US" sz="3900" b="1" i="1" kern="1200" dirty="0" smtClean="0"/>
            <a:t> </a:t>
          </a:r>
          <a:r>
            <a:rPr lang="en-US" sz="3900" b="1" i="1" kern="1200" dirty="0" err="1" smtClean="0"/>
            <a:t>cấu</a:t>
          </a:r>
          <a:r>
            <a:rPr lang="en-US" sz="3900" b="1" i="1" kern="1200" dirty="0" smtClean="0"/>
            <a:t> </a:t>
          </a:r>
          <a:r>
            <a:rPr lang="en-US" sz="3900" b="1" i="1" kern="1200" dirty="0" err="1" smtClean="0"/>
            <a:t>thành</a:t>
          </a:r>
          <a:r>
            <a:rPr lang="en-US" sz="3900" b="1" i="1" kern="1200" dirty="0" smtClean="0"/>
            <a:t> </a:t>
          </a:r>
          <a:r>
            <a:rPr lang="en-US" sz="3900" b="1" i="1" kern="1200" dirty="0" err="1" smtClean="0"/>
            <a:t>của</a:t>
          </a:r>
          <a:r>
            <a:rPr lang="en-US" sz="3900" b="1" i="1" kern="1200" dirty="0" smtClean="0"/>
            <a:t> </a:t>
          </a:r>
          <a:r>
            <a:rPr lang="en-US" sz="3900" b="1" i="1" kern="1200" dirty="0" err="1" smtClean="0"/>
            <a:t>chủ</a:t>
          </a:r>
          <a:r>
            <a:rPr lang="en-US" sz="3900" b="1" i="1" kern="1200" dirty="0" smtClean="0"/>
            <a:t> </a:t>
          </a:r>
          <a:r>
            <a:rPr lang="en-US" sz="3900" b="1" i="1" kern="1200" dirty="0" err="1" smtClean="0"/>
            <a:t>nghĩa</a:t>
          </a:r>
          <a:r>
            <a:rPr lang="en-US" sz="3900" b="1" i="1" kern="1200" dirty="0" smtClean="0"/>
            <a:t> </a:t>
          </a:r>
          <a:r>
            <a:rPr lang="en-US" sz="3900" b="1" i="1" kern="1200" dirty="0" err="1" smtClean="0"/>
            <a:t>Mác</a:t>
          </a:r>
          <a:r>
            <a:rPr lang="en-US" sz="3900" b="1" i="1" kern="1200" dirty="0" smtClean="0"/>
            <a:t> – </a:t>
          </a:r>
          <a:r>
            <a:rPr lang="en-US" sz="3900" b="1" i="1" kern="1200" dirty="0" err="1" smtClean="0"/>
            <a:t>Lê</a:t>
          </a:r>
          <a:r>
            <a:rPr lang="en-US" sz="3900" b="1" i="1" kern="1200" dirty="0" smtClean="0"/>
            <a:t> </a:t>
          </a:r>
          <a:r>
            <a:rPr lang="en-US" sz="3900" b="1" i="1" kern="1200" dirty="0" err="1" smtClean="0"/>
            <a:t>nin</a:t>
          </a:r>
          <a:endParaRPr lang="en-US" sz="3900" kern="1200" dirty="0"/>
        </a:p>
      </dsp:txBody>
      <dsp:txXfrm>
        <a:off x="45663" y="45663"/>
        <a:ext cx="11615570" cy="844089"/>
      </dsp:txXfrm>
    </dsp:sp>
    <dsp:sp modelId="{CBADA98A-75BB-46FD-A53B-65E7904FBD07}">
      <dsp:nvSpPr>
        <dsp:cNvPr id="0" name=""/>
        <dsp:cNvSpPr/>
      </dsp:nvSpPr>
      <dsp:spPr>
        <a:xfrm>
          <a:off x="0" y="956965"/>
          <a:ext cx="11706896" cy="44401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71694" tIns="49530" rIns="277368" bIns="49530" numCol="1" spcCol="1270" anchor="t" anchorCtr="0">
          <a:noAutofit/>
        </a:bodyPr>
        <a:lstStyle/>
        <a:p>
          <a:pPr marL="285750" lvl="1" indent="-285750" algn="just" defTabSz="1333500">
            <a:lnSpc>
              <a:spcPct val="90000"/>
            </a:lnSpc>
            <a:spcBef>
              <a:spcPct val="0"/>
            </a:spcBef>
            <a:spcAft>
              <a:spcPct val="20000"/>
            </a:spcAft>
            <a:buChar char="••"/>
          </a:pPr>
          <a:r>
            <a:rPr lang="vi-VN" sz="3000" i="1" u="sng" kern="1200" dirty="0" smtClean="0"/>
            <a:t>Triết học Mác – Lênin</a:t>
          </a:r>
          <a:r>
            <a:rPr lang="en-US" sz="3000" i="1" kern="1200" dirty="0" smtClean="0"/>
            <a:t>: </a:t>
          </a:r>
          <a:r>
            <a:rPr lang="vi-VN" sz="3000" kern="1200" dirty="0" smtClean="0"/>
            <a:t>Là khoa học về những quy luật chung nhất của tự nhiên, xã hội và tư duy. </a:t>
          </a:r>
          <a:endParaRPr lang="en-US" sz="3000" kern="1200" dirty="0"/>
        </a:p>
        <a:p>
          <a:pPr marL="285750" lvl="1" indent="-285750" algn="just" defTabSz="1333500">
            <a:lnSpc>
              <a:spcPct val="90000"/>
            </a:lnSpc>
            <a:spcBef>
              <a:spcPct val="0"/>
            </a:spcBef>
            <a:spcAft>
              <a:spcPct val="20000"/>
            </a:spcAft>
            <a:buChar char="••"/>
          </a:pPr>
          <a:r>
            <a:rPr lang="vi-VN" sz="3000" i="1" u="sng" kern="1200" dirty="0" smtClean="0"/>
            <a:t>Kinh tế chính trị Mác – Lênin</a:t>
          </a:r>
          <a:r>
            <a:rPr lang="en-US" sz="3000" i="1" kern="1200" dirty="0" smtClean="0"/>
            <a:t>: </a:t>
          </a:r>
          <a:r>
            <a:rPr lang="en-US" sz="3000" kern="1200" dirty="0" smtClean="0"/>
            <a:t>L</a:t>
          </a:r>
          <a:r>
            <a:rPr lang="vi-VN" sz="3000" kern="1200" dirty="0" smtClean="0"/>
            <a:t>à khoa học nghiên cứu phương thức sản xuất tư bản chủ nghĩa; những quy luật kinh tế chủ yếu hình thành, phát triển và đưa chủ nghĩa tư bản tới chỗ diệt vong; những quy luật phát triển của quan hệ sản xuất xã hội chủ nghĩa. </a:t>
          </a:r>
          <a:endParaRPr lang="en-US" sz="3000" kern="1200" dirty="0"/>
        </a:p>
        <a:p>
          <a:pPr marL="285750" lvl="1" indent="-285750" algn="just" defTabSz="1333500">
            <a:lnSpc>
              <a:spcPct val="90000"/>
            </a:lnSpc>
            <a:spcBef>
              <a:spcPct val="0"/>
            </a:spcBef>
            <a:spcAft>
              <a:spcPct val="20000"/>
            </a:spcAft>
            <a:buChar char="••"/>
          </a:pPr>
          <a:r>
            <a:rPr lang="vi-VN" sz="3000" i="1" u="sng" kern="1200" dirty="0" smtClean="0"/>
            <a:t>Chủ nghĩa xã hội khoa học</a:t>
          </a:r>
          <a:r>
            <a:rPr lang="en-US" sz="3000" kern="1200" dirty="0" smtClean="0"/>
            <a:t>: N</a:t>
          </a:r>
          <a:r>
            <a:rPr lang="vi-VN" sz="3000" kern="1200" dirty="0" smtClean="0"/>
            <a:t>ghiên cứu những quy luật chuyển biến từ xã hội tư bản chủ nghĩa lên xã hội xã hội chủ nghĩa và phương hướng xây dựng xã hội mới</a:t>
          </a:r>
          <a:r>
            <a:rPr lang="en-US" sz="3000" kern="1200" dirty="0" smtClean="0"/>
            <a:t>.</a:t>
          </a:r>
          <a:endParaRPr lang="en-US" sz="3000" kern="1200" dirty="0"/>
        </a:p>
      </dsp:txBody>
      <dsp:txXfrm>
        <a:off x="0" y="956965"/>
        <a:ext cx="11706896" cy="444015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2EE90A-917A-4F40-9475-C5F6C162220B}">
      <dsp:nvSpPr>
        <dsp:cNvPr id="0" name=""/>
        <dsp:cNvSpPr/>
      </dsp:nvSpPr>
      <dsp:spPr>
        <a:xfrm>
          <a:off x="0" y="0"/>
          <a:ext cx="11754118" cy="839474"/>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lvl="0" algn="l" defTabSz="1555750">
            <a:lnSpc>
              <a:spcPct val="90000"/>
            </a:lnSpc>
            <a:spcBef>
              <a:spcPct val="0"/>
            </a:spcBef>
            <a:spcAft>
              <a:spcPct val="35000"/>
            </a:spcAft>
          </a:pPr>
          <a:r>
            <a:rPr lang="en-US" sz="3500" kern="1200" dirty="0" smtClean="0"/>
            <a:t>1.3. </a:t>
          </a:r>
          <a:r>
            <a:rPr lang="en-US" sz="3500" kern="1200" dirty="0" err="1" smtClean="0"/>
            <a:t>Bản</a:t>
          </a:r>
          <a:r>
            <a:rPr lang="en-US" sz="3500" kern="1200" dirty="0" smtClean="0"/>
            <a:t> </a:t>
          </a:r>
          <a:r>
            <a:rPr lang="en-US" sz="3500" kern="1200" dirty="0" err="1" smtClean="0"/>
            <a:t>chất</a:t>
          </a:r>
          <a:r>
            <a:rPr lang="en-US" sz="3500" kern="1200" dirty="0" smtClean="0"/>
            <a:t> </a:t>
          </a:r>
          <a:r>
            <a:rPr lang="en-US" sz="3500" kern="1200" dirty="0" err="1" smtClean="0"/>
            <a:t>cách</a:t>
          </a:r>
          <a:r>
            <a:rPr lang="en-US" sz="3500" kern="1200" dirty="0" smtClean="0"/>
            <a:t> </a:t>
          </a:r>
          <a:r>
            <a:rPr lang="en-US" sz="3500" kern="1200" dirty="0" err="1" smtClean="0"/>
            <a:t>mạng</a:t>
          </a:r>
          <a:r>
            <a:rPr lang="en-US" sz="3500" kern="1200" dirty="0" smtClean="0"/>
            <a:t> </a:t>
          </a:r>
          <a:r>
            <a:rPr lang="en-US" sz="3500" kern="1200" dirty="0" err="1" smtClean="0"/>
            <a:t>và</a:t>
          </a:r>
          <a:r>
            <a:rPr lang="en-US" sz="3500" kern="1200" dirty="0" smtClean="0"/>
            <a:t> </a:t>
          </a:r>
          <a:r>
            <a:rPr lang="en-US" sz="3500" kern="1200" dirty="0" err="1" smtClean="0"/>
            <a:t>khoa</a:t>
          </a:r>
          <a:r>
            <a:rPr lang="en-US" sz="3500" kern="1200" dirty="0" smtClean="0"/>
            <a:t> </a:t>
          </a:r>
          <a:r>
            <a:rPr lang="en-US" sz="3500" kern="1200" dirty="0" err="1" smtClean="0"/>
            <a:t>học</a:t>
          </a:r>
          <a:r>
            <a:rPr lang="en-US" sz="3500" kern="1200" dirty="0" smtClean="0"/>
            <a:t> </a:t>
          </a:r>
          <a:r>
            <a:rPr lang="en-US" sz="3500" kern="1200" dirty="0" err="1" smtClean="0"/>
            <a:t>của</a:t>
          </a:r>
          <a:r>
            <a:rPr lang="en-US" sz="3500" kern="1200" dirty="0" smtClean="0"/>
            <a:t> </a:t>
          </a:r>
          <a:r>
            <a:rPr lang="en-US" sz="3500" kern="1200" dirty="0" err="1" smtClean="0"/>
            <a:t>chủ</a:t>
          </a:r>
          <a:r>
            <a:rPr lang="en-US" sz="3500" kern="1200" dirty="0" smtClean="0"/>
            <a:t> </a:t>
          </a:r>
          <a:r>
            <a:rPr lang="en-US" sz="3500" kern="1200" dirty="0" err="1" smtClean="0"/>
            <a:t>nghĩa</a:t>
          </a:r>
          <a:r>
            <a:rPr lang="en-US" sz="3500" kern="1200" dirty="0" smtClean="0"/>
            <a:t> </a:t>
          </a:r>
          <a:r>
            <a:rPr lang="en-US" sz="3500" kern="1200" dirty="0" err="1" smtClean="0"/>
            <a:t>Mác-Lênin</a:t>
          </a:r>
          <a:endParaRPr lang="en-US" sz="3500" kern="1200" dirty="0"/>
        </a:p>
      </dsp:txBody>
      <dsp:txXfrm>
        <a:off x="40980" y="40980"/>
        <a:ext cx="11672158" cy="757514"/>
      </dsp:txXfrm>
    </dsp:sp>
    <dsp:sp modelId="{1C22C85C-07BB-4353-B6A1-614DA6F92AB1}">
      <dsp:nvSpPr>
        <dsp:cNvPr id="0" name=""/>
        <dsp:cNvSpPr/>
      </dsp:nvSpPr>
      <dsp:spPr>
        <a:xfrm>
          <a:off x="0" y="1136695"/>
          <a:ext cx="11754118" cy="39847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73193" tIns="44450" rIns="248920" bIns="44450" numCol="1" spcCol="1270" anchor="t" anchorCtr="0">
          <a:noAutofit/>
        </a:bodyPr>
        <a:lstStyle/>
        <a:p>
          <a:pPr marL="228600" lvl="1" indent="-228600" algn="l" defTabSz="1200150">
            <a:lnSpc>
              <a:spcPct val="90000"/>
            </a:lnSpc>
            <a:spcBef>
              <a:spcPct val="0"/>
            </a:spcBef>
            <a:spcAft>
              <a:spcPct val="20000"/>
            </a:spcAft>
            <a:buChar char="••"/>
          </a:pPr>
          <a:r>
            <a:rPr lang="vi-VN" sz="2700" kern="1200" dirty="0" smtClean="0"/>
            <a:t>Chủ nghĩa Mác - Lênin là một hệ thống lý luận khoa học, thể hiện trong toàn bộ các nguyên lý cấu thành học thuyết, trước hết là các nguyên lý </a:t>
          </a:r>
          <a:r>
            <a:rPr lang="en-US" sz="2700" kern="1200" dirty="0" err="1" smtClean="0"/>
            <a:t>cơ</a:t>
          </a:r>
          <a:r>
            <a:rPr lang="en-US" sz="2700" kern="1200" dirty="0" smtClean="0"/>
            <a:t> </a:t>
          </a:r>
          <a:r>
            <a:rPr lang="en-US" sz="2700" kern="1200" dirty="0" err="1" smtClean="0"/>
            <a:t>bản</a:t>
          </a:r>
          <a:r>
            <a:rPr lang="vi-VN" sz="2700" kern="1200" dirty="0" smtClean="0"/>
            <a:t>.</a:t>
          </a:r>
          <a:endParaRPr lang="en-US" sz="2700" kern="1200" dirty="0"/>
        </a:p>
        <a:p>
          <a:pPr marL="228600" lvl="1" indent="-228600" algn="l" defTabSz="1200150">
            <a:lnSpc>
              <a:spcPct val="90000"/>
            </a:lnSpc>
            <a:spcBef>
              <a:spcPct val="0"/>
            </a:spcBef>
            <a:spcAft>
              <a:spcPct val="20000"/>
            </a:spcAft>
            <a:buChar char="••"/>
          </a:pPr>
          <a:r>
            <a:rPr lang="vi-VN" sz="2700" kern="1200" dirty="0" smtClean="0"/>
            <a:t> Sự thống nhất hữu cơ giữa thế giới quan khoa học và phương pháp luận mác-xít trong chủ nghĩa Mác - Lênin.</a:t>
          </a:r>
          <a:endParaRPr lang="en-US" sz="2700" kern="1200" dirty="0"/>
        </a:p>
        <a:p>
          <a:pPr marL="228600" lvl="1" indent="-228600" algn="l" defTabSz="1200150">
            <a:lnSpc>
              <a:spcPct val="90000"/>
            </a:lnSpc>
            <a:spcBef>
              <a:spcPct val="0"/>
            </a:spcBef>
            <a:spcAft>
              <a:spcPct val="20000"/>
            </a:spcAft>
            <a:buChar char="••"/>
          </a:pPr>
          <a:r>
            <a:rPr lang="vi-VN" sz="2700" kern="1200" dirty="0" smtClean="0"/>
            <a:t> Là học thuyết duy nhất nêu lên mục tiêu giải phóng xã hội, giải phóng giai cấp, giải phóng con người với con đường, lực lượng, phương thức đạt mục tiêu đó.</a:t>
          </a:r>
          <a:endParaRPr lang="en-US" sz="2700" kern="1200" dirty="0"/>
        </a:p>
        <a:p>
          <a:pPr marL="228600" lvl="1" indent="-228600" algn="l" defTabSz="1200150">
            <a:lnSpc>
              <a:spcPct val="90000"/>
            </a:lnSpc>
            <a:spcBef>
              <a:spcPct val="0"/>
            </a:spcBef>
            <a:spcAft>
              <a:spcPct val="20000"/>
            </a:spcAft>
            <a:buChar char="••"/>
          </a:pPr>
          <a:r>
            <a:rPr lang="vi-VN" sz="2700" kern="1200" dirty="0" smtClean="0"/>
            <a:t> Chủ nghĩa Mác - Lênin là một học thuyết mở, không ngừng tự đổi mới, tự phát triển trong hệ thống tri thức của nhân loại.</a:t>
          </a:r>
          <a:endParaRPr lang="en-US" sz="2700" kern="1200" dirty="0"/>
        </a:p>
      </dsp:txBody>
      <dsp:txXfrm>
        <a:off x="0" y="1136695"/>
        <a:ext cx="11754118" cy="398475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46B9617-1DD2-4F01-9830-B74B98CAC083}">
      <dsp:nvSpPr>
        <dsp:cNvPr id="0" name=""/>
        <dsp:cNvSpPr/>
      </dsp:nvSpPr>
      <dsp:spPr>
        <a:xfrm>
          <a:off x="0" y="16675"/>
          <a:ext cx="8709436" cy="8236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vi-VN" sz="2800" kern="1200" dirty="0" smtClean="0"/>
            <a:t>2.1. Triết học Mác – Lênin</a:t>
          </a:r>
          <a:endParaRPr lang="en-US" sz="2800" kern="1200" dirty="0"/>
        </a:p>
      </dsp:txBody>
      <dsp:txXfrm>
        <a:off x="40209" y="56884"/>
        <a:ext cx="8629018" cy="743262"/>
      </dsp:txXfrm>
    </dsp:sp>
    <dsp:sp modelId="{7F28C565-351B-43AC-A8FD-1A507F716594}">
      <dsp:nvSpPr>
        <dsp:cNvPr id="0" name=""/>
        <dsp:cNvSpPr/>
      </dsp:nvSpPr>
      <dsp:spPr>
        <a:xfrm>
          <a:off x="0" y="840355"/>
          <a:ext cx="8709436" cy="9563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76525" tIns="35560" rIns="199136" bIns="35560" numCol="1" spcCol="1270" anchor="t" anchorCtr="0">
          <a:noAutofit/>
        </a:bodyPr>
        <a:lstStyle/>
        <a:p>
          <a:pPr marL="285750" lvl="1" indent="-285750" algn="l" defTabSz="1244600">
            <a:lnSpc>
              <a:spcPct val="90000"/>
            </a:lnSpc>
            <a:spcBef>
              <a:spcPct val="0"/>
            </a:spcBef>
            <a:spcAft>
              <a:spcPct val="20000"/>
            </a:spcAft>
            <a:buChar char="••"/>
          </a:pPr>
          <a:r>
            <a:rPr lang="pt-BR" sz="2800" b="1" kern="1200" dirty="0" smtClean="0"/>
            <a:t>2.1.1. Chủ nghĩa duy vật biện chứng</a:t>
          </a:r>
          <a:endParaRPr lang="en-US" sz="2800" kern="1200" dirty="0"/>
        </a:p>
        <a:p>
          <a:pPr marL="285750" lvl="1" indent="-285750" algn="l" defTabSz="1244600">
            <a:lnSpc>
              <a:spcPct val="90000"/>
            </a:lnSpc>
            <a:spcBef>
              <a:spcPct val="0"/>
            </a:spcBef>
            <a:spcAft>
              <a:spcPct val="20000"/>
            </a:spcAft>
            <a:buChar char="••"/>
          </a:pPr>
          <a:r>
            <a:rPr lang="pt-BR" sz="2800" b="1" kern="1200" dirty="0" smtClean="0"/>
            <a:t>2.1.2. Chủ nghĩa duy vật lịch sử</a:t>
          </a:r>
          <a:endParaRPr lang="en-US" sz="2800" kern="1200" dirty="0"/>
        </a:p>
      </dsp:txBody>
      <dsp:txXfrm>
        <a:off x="0" y="840355"/>
        <a:ext cx="8709436" cy="956340"/>
      </dsp:txXfrm>
    </dsp:sp>
    <dsp:sp modelId="{BC1D32D6-236E-468B-95B1-2A7D2C20DF05}">
      <dsp:nvSpPr>
        <dsp:cNvPr id="0" name=""/>
        <dsp:cNvSpPr/>
      </dsp:nvSpPr>
      <dsp:spPr>
        <a:xfrm>
          <a:off x="0" y="1796696"/>
          <a:ext cx="8709436" cy="8236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vi-VN" sz="2800" kern="1200" dirty="0" smtClean="0"/>
            <a:t>2.2. Kinh tế chính trị Mác – Lêni</a:t>
          </a:r>
          <a:r>
            <a:rPr lang="en-US" sz="2800" kern="1200" dirty="0" smtClean="0"/>
            <a:t>n </a:t>
          </a:r>
          <a:endParaRPr lang="en-US" sz="2800" kern="1200" dirty="0"/>
        </a:p>
      </dsp:txBody>
      <dsp:txXfrm>
        <a:off x="40209" y="1836905"/>
        <a:ext cx="8629018" cy="743262"/>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E5F84A-53B4-4BED-A7A4-46ABD5FE7D3C}">
      <dsp:nvSpPr>
        <dsp:cNvPr id="0" name=""/>
        <dsp:cNvSpPr/>
      </dsp:nvSpPr>
      <dsp:spPr>
        <a:xfrm>
          <a:off x="0" y="237888"/>
          <a:ext cx="8657690" cy="16380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E7D5A29-ED54-4100-BDEA-F6BB81C8EE3E}">
      <dsp:nvSpPr>
        <dsp:cNvPr id="0" name=""/>
        <dsp:cNvSpPr/>
      </dsp:nvSpPr>
      <dsp:spPr>
        <a:xfrm>
          <a:off x="412170" y="18972"/>
          <a:ext cx="8243397" cy="1178315"/>
        </a:xfrm>
        <a:prstGeom prst="roundRect">
          <a:avLst/>
        </a:prstGeom>
        <a:solidFill>
          <a:schemeClr val="tx1"/>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9068" tIns="0" rIns="229068" bIns="0" numCol="1" spcCol="1270" anchor="ctr" anchorCtr="0">
          <a:noAutofit/>
        </a:bodyPr>
        <a:lstStyle/>
        <a:p>
          <a:pPr lvl="0" algn="l" defTabSz="1244600">
            <a:lnSpc>
              <a:spcPct val="90000"/>
            </a:lnSpc>
            <a:spcBef>
              <a:spcPct val="0"/>
            </a:spcBef>
            <a:spcAft>
              <a:spcPct val="35000"/>
            </a:spcAft>
          </a:pPr>
          <a:r>
            <a:rPr lang="pt-BR" sz="2800" kern="1200" dirty="0" smtClean="0"/>
            <a:t>5 hình thức cơ bản là vận động cơ học, lý học, hoá học, sinh học và vận động xã hội. </a:t>
          </a:r>
          <a:endParaRPr lang="en-US" sz="2800" kern="1200" dirty="0"/>
        </a:p>
      </dsp:txBody>
      <dsp:txXfrm>
        <a:off x="469691" y="76493"/>
        <a:ext cx="8128355" cy="1063273"/>
      </dsp:txXfrm>
    </dsp:sp>
    <dsp:sp modelId="{D71BE780-134E-4A1A-B9AE-3989CD87E030}">
      <dsp:nvSpPr>
        <dsp:cNvPr id="0" name=""/>
        <dsp:cNvSpPr/>
      </dsp:nvSpPr>
      <dsp:spPr>
        <a:xfrm>
          <a:off x="0" y="2445804"/>
          <a:ext cx="8657690" cy="16380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521D19C-B66B-4E0D-9129-929642B66F22}">
      <dsp:nvSpPr>
        <dsp:cNvPr id="0" name=""/>
        <dsp:cNvSpPr/>
      </dsp:nvSpPr>
      <dsp:spPr>
        <a:xfrm>
          <a:off x="412170" y="2226888"/>
          <a:ext cx="8243397" cy="1178315"/>
        </a:xfrm>
        <a:prstGeom prst="roundRect">
          <a:avLst/>
        </a:prstGeom>
        <a:solidFill>
          <a:schemeClr val="tx1"/>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9068" tIns="0" rIns="229068" bIns="0" numCol="1" spcCol="1270" anchor="ctr" anchorCtr="0">
          <a:noAutofit/>
        </a:bodyPr>
        <a:lstStyle/>
        <a:p>
          <a:pPr lvl="0" algn="l" defTabSz="1244600">
            <a:lnSpc>
              <a:spcPct val="90000"/>
            </a:lnSpc>
            <a:spcBef>
              <a:spcPct val="0"/>
            </a:spcBef>
            <a:spcAft>
              <a:spcPct val="35000"/>
            </a:spcAft>
          </a:pPr>
          <a:r>
            <a:rPr lang="pt-BR" sz="2800" kern="1200" smtClean="0"/>
            <a:t>Vận động là tuyệt đối, đứng im là tương đối. </a:t>
          </a:r>
          <a:endParaRPr lang="en-US" sz="2800" kern="1200"/>
        </a:p>
      </dsp:txBody>
      <dsp:txXfrm>
        <a:off x="469691" y="2284409"/>
        <a:ext cx="8128355" cy="1063273"/>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8607B1-F7E2-4034-8D5E-67CACE78A43B}">
      <dsp:nvSpPr>
        <dsp:cNvPr id="0" name=""/>
        <dsp:cNvSpPr/>
      </dsp:nvSpPr>
      <dsp:spPr>
        <a:xfrm>
          <a:off x="0" y="511533"/>
          <a:ext cx="8128000" cy="7560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61AD3E4-F8B6-462B-B2BC-96D139060662}">
      <dsp:nvSpPr>
        <dsp:cNvPr id="0" name=""/>
        <dsp:cNvSpPr/>
      </dsp:nvSpPr>
      <dsp:spPr>
        <a:xfrm>
          <a:off x="403621" y="68733"/>
          <a:ext cx="7718356" cy="885600"/>
        </a:xfrm>
        <a:prstGeom prst="roundRect">
          <a:avLst/>
        </a:prstGeom>
        <a:solidFill>
          <a:srgbClr val="92D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lvl="0" algn="just" defTabSz="1244600">
            <a:lnSpc>
              <a:spcPct val="90000"/>
            </a:lnSpc>
            <a:spcBef>
              <a:spcPct val="0"/>
            </a:spcBef>
            <a:spcAft>
              <a:spcPct val="35000"/>
            </a:spcAft>
          </a:pPr>
          <a:r>
            <a:rPr lang="en-US" altLang="en-US" sz="2800" kern="1200" dirty="0" err="1" smtClean="0">
              <a:solidFill>
                <a:schemeClr val="tx1"/>
              </a:solidFill>
              <a:latin typeface="Calibri" panose="020F0502020204030204" pitchFamily="34" charset="0"/>
            </a:rPr>
            <a:t>Bất</a:t>
          </a:r>
          <a:r>
            <a:rPr lang="en-US" altLang="en-US" sz="2800" kern="1200" dirty="0" smtClean="0">
              <a:solidFill>
                <a:schemeClr val="tx1"/>
              </a:solidFill>
              <a:latin typeface="Calibri" panose="020F0502020204030204" pitchFamily="34" charset="0"/>
            </a:rPr>
            <a:t> </a:t>
          </a:r>
          <a:r>
            <a:rPr lang="en-US" altLang="en-US" sz="2800" kern="1200" dirty="0" err="1" smtClean="0">
              <a:solidFill>
                <a:schemeClr val="tx1"/>
              </a:solidFill>
              <a:latin typeface="Calibri" panose="020F0502020204030204" pitchFamily="34" charset="0"/>
            </a:rPr>
            <a:t>kỳ</a:t>
          </a:r>
          <a:r>
            <a:rPr lang="en-US" altLang="en-US" sz="2800" kern="1200" dirty="0" smtClean="0">
              <a:solidFill>
                <a:schemeClr val="tx1"/>
              </a:solidFill>
              <a:latin typeface="Calibri" panose="020F0502020204030204" pitchFamily="34" charset="0"/>
            </a:rPr>
            <a:t> </a:t>
          </a:r>
          <a:r>
            <a:rPr lang="en-US" altLang="en-US" sz="2800" kern="1200" dirty="0" err="1" smtClean="0">
              <a:solidFill>
                <a:schemeClr val="tx1"/>
              </a:solidFill>
              <a:latin typeface="Calibri" panose="020F0502020204030204" pitchFamily="34" charset="0"/>
            </a:rPr>
            <a:t>sự</a:t>
          </a:r>
          <a:r>
            <a:rPr lang="en-US" altLang="en-US" sz="2800" kern="1200" dirty="0" smtClean="0">
              <a:solidFill>
                <a:schemeClr val="tx1"/>
              </a:solidFill>
              <a:latin typeface="Calibri" panose="020F0502020204030204" pitchFamily="34" charset="0"/>
            </a:rPr>
            <a:t> </a:t>
          </a:r>
          <a:r>
            <a:rPr lang="en-US" altLang="en-US" sz="2800" kern="1200" dirty="0" err="1" smtClean="0">
              <a:solidFill>
                <a:schemeClr val="tx1"/>
              </a:solidFill>
              <a:latin typeface="Calibri" panose="020F0502020204030204" pitchFamily="34" charset="0"/>
            </a:rPr>
            <a:t>vật</a:t>
          </a:r>
          <a:r>
            <a:rPr lang="en-US" altLang="en-US" sz="2800" kern="1200" dirty="0" smtClean="0">
              <a:solidFill>
                <a:schemeClr val="tx1"/>
              </a:solidFill>
              <a:latin typeface="Calibri" panose="020F0502020204030204" pitchFamily="34" charset="0"/>
            </a:rPr>
            <a:t> </a:t>
          </a:r>
          <a:r>
            <a:rPr lang="en-US" altLang="en-US" sz="2800" kern="1200" dirty="0" err="1" smtClean="0">
              <a:solidFill>
                <a:schemeClr val="tx1"/>
              </a:solidFill>
              <a:latin typeface="Calibri" panose="020F0502020204030204" pitchFamily="34" charset="0"/>
            </a:rPr>
            <a:t>nào</a:t>
          </a:r>
          <a:r>
            <a:rPr lang="en-US" altLang="en-US" sz="2800" kern="1200" dirty="0" smtClean="0">
              <a:solidFill>
                <a:schemeClr val="tx1"/>
              </a:solidFill>
              <a:latin typeface="Calibri" panose="020F0502020204030204" pitchFamily="34" charset="0"/>
            </a:rPr>
            <a:t> </a:t>
          </a:r>
          <a:r>
            <a:rPr lang="en-US" altLang="en-US" sz="2800" kern="1200" dirty="0" err="1" smtClean="0">
              <a:solidFill>
                <a:schemeClr val="tx1"/>
              </a:solidFill>
              <a:latin typeface="Calibri" panose="020F0502020204030204" pitchFamily="34" charset="0"/>
            </a:rPr>
            <a:t>cũng</a:t>
          </a:r>
          <a:r>
            <a:rPr lang="en-US" altLang="en-US" sz="2800" kern="1200" dirty="0" smtClean="0">
              <a:solidFill>
                <a:schemeClr val="tx1"/>
              </a:solidFill>
              <a:latin typeface="Calibri" panose="020F0502020204030204" pitchFamily="34" charset="0"/>
            </a:rPr>
            <a:t> </a:t>
          </a:r>
          <a:r>
            <a:rPr lang="en-US" altLang="en-US" sz="2800" kern="1200" dirty="0" err="1" smtClean="0">
              <a:solidFill>
                <a:schemeClr val="tx1"/>
              </a:solidFill>
              <a:latin typeface="Calibri" panose="020F0502020204030204" pitchFamily="34" charset="0"/>
            </a:rPr>
            <a:t>là</a:t>
          </a:r>
          <a:r>
            <a:rPr lang="en-US" altLang="en-US" sz="2800" kern="1200" dirty="0" smtClean="0">
              <a:solidFill>
                <a:schemeClr val="tx1"/>
              </a:solidFill>
              <a:latin typeface="Calibri" panose="020F0502020204030204" pitchFamily="34" charset="0"/>
            </a:rPr>
            <a:t> </a:t>
          </a:r>
          <a:r>
            <a:rPr lang="en-US" altLang="en-US" sz="2800" kern="1200" dirty="0" err="1" smtClean="0">
              <a:solidFill>
                <a:schemeClr val="tx1"/>
              </a:solidFill>
              <a:latin typeface="Calibri" panose="020F0502020204030204" pitchFamily="34" charset="0"/>
            </a:rPr>
            <a:t>sự</a:t>
          </a:r>
          <a:r>
            <a:rPr lang="en-US" altLang="en-US" sz="2800" kern="1200" dirty="0" smtClean="0">
              <a:solidFill>
                <a:schemeClr val="tx1"/>
              </a:solidFill>
              <a:latin typeface="Calibri" panose="020F0502020204030204" pitchFamily="34" charset="0"/>
            </a:rPr>
            <a:t> </a:t>
          </a:r>
          <a:r>
            <a:rPr lang="en-US" altLang="en-US" sz="2800" kern="1200" dirty="0" err="1" smtClean="0">
              <a:solidFill>
                <a:schemeClr val="tx1"/>
              </a:solidFill>
              <a:latin typeface="Calibri" panose="020F0502020204030204" pitchFamily="34" charset="0"/>
            </a:rPr>
            <a:t>thống</a:t>
          </a:r>
          <a:r>
            <a:rPr lang="en-US" altLang="en-US" sz="2800" kern="1200" dirty="0" smtClean="0">
              <a:solidFill>
                <a:schemeClr val="tx1"/>
              </a:solidFill>
              <a:latin typeface="Calibri" panose="020F0502020204030204" pitchFamily="34" charset="0"/>
            </a:rPr>
            <a:t> </a:t>
          </a:r>
          <a:r>
            <a:rPr lang="en-US" altLang="en-US" sz="2800" kern="1200" dirty="0" err="1" smtClean="0">
              <a:solidFill>
                <a:schemeClr val="tx1"/>
              </a:solidFill>
              <a:latin typeface="Calibri" panose="020F0502020204030204" pitchFamily="34" charset="0"/>
            </a:rPr>
            <a:t>nhất</a:t>
          </a:r>
          <a:r>
            <a:rPr lang="en-US" altLang="en-US" sz="2800" kern="1200" dirty="0" smtClean="0">
              <a:solidFill>
                <a:schemeClr val="tx1"/>
              </a:solidFill>
              <a:latin typeface="Calibri" panose="020F0502020204030204" pitchFamily="34" charset="0"/>
            </a:rPr>
            <a:t> </a:t>
          </a:r>
          <a:r>
            <a:rPr lang="en-US" altLang="en-US" sz="2800" kern="1200" dirty="0" err="1" smtClean="0">
              <a:solidFill>
                <a:schemeClr val="tx1"/>
              </a:solidFill>
              <a:latin typeface="Calibri" panose="020F0502020204030204" pitchFamily="34" charset="0"/>
            </a:rPr>
            <a:t>giữa</a:t>
          </a:r>
          <a:r>
            <a:rPr lang="en-US" altLang="en-US" sz="2800" kern="1200" dirty="0" smtClean="0">
              <a:solidFill>
                <a:schemeClr val="tx1"/>
              </a:solidFill>
              <a:latin typeface="Calibri" panose="020F0502020204030204" pitchFamily="34" charset="0"/>
            </a:rPr>
            <a:t> 2 </a:t>
          </a:r>
          <a:r>
            <a:rPr lang="en-US" altLang="en-US" sz="2800" kern="1200" dirty="0" err="1" smtClean="0">
              <a:solidFill>
                <a:schemeClr val="tx1"/>
              </a:solidFill>
              <a:latin typeface="Calibri" panose="020F0502020204030204" pitchFamily="34" charset="0"/>
            </a:rPr>
            <a:t>mặt</a:t>
          </a:r>
          <a:r>
            <a:rPr lang="en-US" altLang="en-US" sz="2800" kern="1200" dirty="0" smtClean="0">
              <a:solidFill>
                <a:schemeClr val="tx1"/>
              </a:solidFill>
              <a:latin typeface="Calibri" panose="020F0502020204030204" pitchFamily="34" charset="0"/>
            </a:rPr>
            <a:t> </a:t>
          </a:r>
          <a:r>
            <a:rPr lang="en-US" altLang="en-US" sz="2800" kern="1200" dirty="0" err="1" smtClean="0">
              <a:solidFill>
                <a:schemeClr val="tx1"/>
              </a:solidFill>
              <a:latin typeface="Calibri" panose="020F0502020204030204" pitchFamily="34" charset="0"/>
            </a:rPr>
            <a:t>chất</a:t>
          </a:r>
          <a:r>
            <a:rPr lang="en-US" altLang="en-US" sz="2800" kern="1200" dirty="0" smtClean="0">
              <a:solidFill>
                <a:schemeClr val="tx1"/>
              </a:solidFill>
              <a:latin typeface="Calibri" panose="020F0502020204030204" pitchFamily="34" charset="0"/>
            </a:rPr>
            <a:t> </a:t>
          </a:r>
          <a:r>
            <a:rPr lang="en-US" altLang="en-US" sz="2800" kern="1200" dirty="0" err="1" smtClean="0">
              <a:solidFill>
                <a:schemeClr val="tx1"/>
              </a:solidFill>
              <a:latin typeface="Calibri" panose="020F0502020204030204" pitchFamily="34" charset="0"/>
            </a:rPr>
            <a:t>và</a:t>
          </a:r>
          <a:r>
            <a:rPr lang="en-US" altLang="en-US" sz="2800" kern="1200" dirty="0" smtClean="0">
              <a:solidFill>
                <a:schemeClr val="tx1"/>
              </a:solidFill>
              <a:latin typeface="Calibri" panose="020F0502020204030204" pitchFamily="34" charset="0"/>
            </a:rPr>
            <a:t> </a:t>
          </a:r>
          <a:r>
            <a:rPr lang="en-US" altLang="en-US" sz="2800" kern="1200" dirty="0" err="1" smtClean="0">
              <a:solidFill>
                <a:schemeClr val="tx1"/>
              </a:solidFill>
              <a:latin typeface="Calibri" panose="020F0502020204030204" pitchFamily="34" charset="0"/>
            </a:rPr>
            <a:t>lượng</a:t>
          </a:r>
          <a:endParaRPr lang="en-US" sz="2800" kern="1200" dirty="0">
            <a:solidFill>
              <a:schemeClr val="tx1"/>
            </a:solidFill>
          </a:endParaRPr>
        </a:p>
      </dsp:txBody>
      <dsp:txXfrm>
        <a:off x="446852" y="111964"/>
        <a:ext cx="7631894" cy="799138"/>
      </dsp:txXfrm>
    </dsp:sp>
    <dsp:sp modelId="{EFBD0264-D967-45CB-832E-2715DB34DEB9}">
      <dsp:nvSpPr>
        <dsp:cNvPr id="0" name=""/>
        <dsp:cNvSpPr/>
      </dsp:nvSpPr>
      <dsp:spPr>
        <a:xfrm>
          <a:off x="0" y="1872333"/>
          <a:ext cx="8128000" cy="7560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0251E2C-08D5-40B8-A062-7AD0BDBC0070}">
      <dsp:nvSpPr>
        <dsp:cNvPr id="0" name=""/>
        <dsp:cNvSpPr/>
      </dsp:nvSpPr>
      <dsp:spPr>
        <a:xfrm>
          <a:off x="403621" y="1429533"/>
          <a:ext cx="7718356" cy="885600"/>
        </a:xfrm>
        <a:prstGeom prst="roundRect">
          <a:avLst/>
        </a:prstGeom>
        <a:solidFill>
          <a:srgbClr val="92D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lvl="0" algn="just" defTabSz="1244600">
            <a:lnSpc>
              <a:spcPct val="90000"/>
            </a:lnSpc>
            <a:spcBef>
              <a:spcPct val="0"/>
            </a:spcBef>
            <a:spcAft>
              <a:spcPct val="35000"/>
            </a:spcAft>
          </a:pPr>
          <a:r>
            <a:rPr lang="pt-BR" sz="2800" kern="1200" dirty="0" smtClean="0">
              <a:solidFill>
                <a:schemeClr val="tx1"/>
              </a:solidFill>
            </a:rPr>
            <a:t>Trong mỗi sự vật, hiện tượng, chất và lượng tồn tại trong tính quy định lẫn nhau, không có chất hay lượng tồn tại tách rời nhau. </a:t>
          </a:r>
          <a:endParaRPr lang="en-US" sz="2800" kern="1200" dirty="0">
            <a:solidFill>
              <a:schemeClr val="tx1"/>
            </a:solidFill>
          </a:endParaRPr>
        </a:p>
      </dsp:txBody>
      <dsp:txXfrm>
        <a:off x="446852" y="1472764"/>
        <a:ext cx="7631894" cy="799138"/>
      </dsp:txXfrm>
    </dsp:sp>
    <dsp:sp modelId="{6D1DE3AF-2C49-4A3E-8E1F-57A43A957251}">
      <dsp:nvSpPr>
        <dsp:cNvPr id="0" name=""/>
        <dsp:cNvSpPr/>
      </dsp:nvSpPr>
      <dsp:spPr>
        <a:xfrm>
          <a:off x="0" y="3233133"/>
          <a:ext cx="8128000" cy="7560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6AE01BF-A5C2-46BA-B9F1-C0DBA4357EF6}">
      <dsp:nvSpPr>
        <dsp:cNvPr id="0" name=""/>
        <dsp:cNvSpPr/>
      </dsp:nvSpPr>
      <dsp:spPr>
        <a:xfrm>
          <a:off x="386953" y="2790333"/>
          <a:ext cx="7739054" cy="885600"/>
        </a:xfrm>
        <a:prstGeom prst="roundRect">
          <a:avLst/>
        </a:prstGeom>
        <a:solidFill>
          <a:srgbClr val="92D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lvl="0" algn="just" defTabSz="1244600">
            <a:lnSpc>
              <a:spcPct val="90000"/>
            </a:lnSpc>
            <a:spcBef>
              <a:spcPct val="0"/>
            </a:spcBef>
            <a:spcAft>
              <a:spcPct val="35000"/>
            </a:spcAft>
          </a:pPr>
          <a:r>
            <a:rPr lang="pt-BR" sz="2800" kern="1200" dirty="0" smtClean="0">
              <a:solidFill>
                <a:schemeClr val="tx1"/>
              </a:solidFill>
            </a:rPr>
            <a:t>Sự thống nhất giữa lượng và chất, được thể hiện trong giới hạn nhất định gọi là độ.</a:t>
          </a:r>
          <a:endParaRPr lang="en-US" sz="2800" kern="1200" dirty="0">
            <a:solidFill>
              <a:schemeClr val="tx1"/>
            </a:solidFill>
          </a:endParaRPr>
        </a:p>
      </dsp:txBody>
      <dsp:txXfrm>
        <a:off x="430184" y="2833564"/>
        <a:ext cx="7652592" cy="799138"/>
      </dsp:txXfrm>
    </dsp:sp>
    <dsp:sp modelId="{9676BBF2-13D2-4967-9FC5-205F5BC27C36}">
      <dsp:nvSpPr>
        <dsp:cNvPr id="0" name=""/>
        <dsp:cNvSpPr/>
      </dsp:nvSpPr>
      <dsp:spPr>
        <a:xfrm>
          <a:off x="0" y="4593933"/>
          <a:ext cx="8128000" cy="7560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75FF625-7C84-4117-A58E-2AECE6ECD9B2}">
      <dsp:nvSpPr>
        <dsp:cNvPr id="0" name=""/>
        <dsp:cNvSpPr/>
      </dsp:nvSpPr>
      <dsp:spPr>
        <a:xfrm>
          <a:off x="403621" y="4151133"/>
          <a:ext cx="7718356" cy="885600"/>
        </a:xfrm>
        <a:prstGeom prst="roundRect">
          <a:avLst/>
        </a:prstGeom>
        <a:solidFill>
          <a:srgbClr val="92D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lvl="0" algn="just" defTabSz="1244600">
            <a:lnSpc>
              <a:spcPct val="90000"/>
            </a:lnSpc>
            <a:spcBef>
              <a:spcPct val="0"/>
            </a:spcBef>
            <a:spcAft>
              <a:spcPct val="35000"/>
            </a:spcAft>
          </a:pPr>
          <a:r>
            <a:rPr lang="pt-BR" sz="2800" kern="1200" dirty="0" smtClean="0">
              <a:solidFill>
                <a:schemeClr val="tx1"/>
              </a:solidFill>
            </a:rPr>
            <a:t>Chất là mặt tương đối ổn định, lượng là mặt thường xuyên biến đổi. </a:t>
          </a:r>
          <a:endParaRPr lang="en-US" sz="2800" kern="1200" dirty="0">
            <a:solidFill>
              <a:schemeClr val="tx1"/>
            </a:solidFill>
          </a:endParaRPr>
        </a:p>
      </dsp:txBody>
      <dsp:txXfrm>
        <a:off x="446852" y="4194364"/>
        <a:ext cx="7631894" cy="799138"/>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D17074-54B4-492C-A965-E84E54F97402}">
      <dsp:nvSpPr>
        <dsp:cNvPr id="0" name=""/>
        <dsp:cNvSpPr/>
      </dsp:nvSpPr>
      <dsp:spPr>
        <a:xfrm>
          <a:off x="855265" y="1133"/>
          <a:ext cx="1710203" cy="855101"/>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vi-VN" sz="2000" kern="1200" dirty="0" smtClean="0"/>
            <a:t>LLSX quyết định QHSX</a:t>
          </a:r>
          <a:endParaRPr lang="en-US" sz="2000" kern="1200" dirty="0"/>
        </a:p>
      </dsp:txBody>
      <dsp:txXfrm>
        <a:off x="880310" y="26178"/>
        <a:ext cx="1660113" cy="805011"/>
      </dsp:txXfrm>
    </dsp:sp>
    <dsp:sp modelId="{1379F78D-28F7-4B40-BCBC-5A6C1C136187}">
      <dsp:nvSpPr>
        <dsp:cNvPr id="0" name=""/>
        <dsp:cNvSpPr/>
      </dsp:nvSpPr>
      <dsp:spPr>
        <a:xfrm>
          <a:off x="1026285" y="856235"/>
          <a:ext cx="171020" cy="641326"/>
        </a:xfrm>
        <a:custGeom>
          <a:avLst/>
          <a:gdLst/>
          <a:ahLst/>
          <a:cxnLst/>
          <a:rect l="0" t="0" r="0" b="0"/>
          <a:pathLst>
            <a:path>
              <a:moveTo>
                <a:pt x="0" y="0"/>
              </a:moveTo>
              <a:lnTo>
                <a:pt x="0" y="641326"/>
              </a:lnTo>
              <a:lnTo>
                <a:pt x="171020" y="641326"/>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8B979C0-9E14-4E7B-8C41-C3DBA0F4A50A}">
      <dsp:nvSpPr>
        <dsp:cNvPr id="0" name=""/>
        <dsp:cNvSpPr/>
      </dsp:nvSpPr>
      <dsp:spPr>
        <a:xfrm>
          <a:off x="1197305" y="1070010"/>
          <a:ext cx="2238204" cy="855101"/>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vi-VN" sz="2000" kern="1200" dirty="0" smtClean="0"/>
            <a:t>LLSX và QHSX gắn bó hữu cơ với nhau</a:t>
          </a:r>
          <a:endParaRPr lang="en-US" sz="2000" kern="1200" dirty="0"/>
        </a:p>
      </dsp:txBody>
      <dsp:txXfrm>
        <a:off x="1222350" y="1095055"/>
        <a:ext cx="2188114" cy="805011"/>
      </dsp:txXfrm>
    </dsp:sp>
    <dsp:sp modelId="{E05E6A8A-C189-4F47-8009-287DE3A6CA4A}">
      <dsp:nvSpPr>
        <dsp:cNvPr id="0" name=""/>
        <dsp:cNvSpPr/>
      </dsp:nvSpPr>
      <dsp:spPr>
        <a:xfrm>
          <a:off x="1026285" y="856235"/>
          <a:ext cx="171020" cy="1710203"/>
        </a:xfrm>
        <a:custGeom>
          <a:avLst/>
          <a:gdLst/>
          <a:ahLst/>
          <a:cxnLst/>
          <a:rect l="0" t="0" r="0" b="0"/>
          <a:pathLst>
            <a:path>
              <a:moveTo>
                <a:pt x="0" y="0"/>
              </a:moveTo>
              <a:lnTo>
                <a:pt x="0" y="1710203"/>
              </a:lnTo>
              <a:lnTo>
                <a:pt x="171020" y="1710203"/>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86403A3-9296-4985-8A11-16571561544D}">
      <dsp:nvSpPr>
        <dsp:cNvPr id="0" name=""/>
        <dsp:cNvSpPr/>
      </dsp:nvSpPr>
      <dsp:spPr>
        <a:xfrm>
          <a:off x="1197305" y="2138887"/>
          <a:ext cx="2478166" cy="855101"/>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vi-VN" sz="2000" kern="1200" dirty="0" smtClean="0"/>
            <a:t>LLSX như thế nào thì có QHSX tương ứng</a:t>
          </a:r>
          <a:endParaRPr lang="en-US" sz="2000" kern="1200" dirty="0"/>
        </a:p>
      </dsp:txBody>
      <dsp:txXfrm>
        <a:off x="1222350" y="2163932"/>
        <a:ext cx="2428076" cy="805011"/>
      </dsp:txXfrm>
    </dsp:sp>
    <dsp:sp modelId="{A34206D8-BFA6-4267-BA74-EDAE53FF1F10}">
      <dsp:nvSpPr>
        <dsp:cNvPr id="0" name=""/>
        <dsp:cNvSpPr/>
      </dsp:nvSpPr>
      <dsp:spPr>
        <a:xfrm>
          <a:off x="1026285" y="856235"/>
          <a:ext cx="171020" cy="2779080"/>
        </a:xfrm>
        <a:custGeom>
          <a:avLst/>
          <a:gdLst/>
          <a:ahLst/>
          <a:cxnLst/>
          <a:rect l="0" t="0" r="0" b="0"/>
          <a:pathLst>
            <a:path>
              <a:moveTo>
                <a:pt x="0" y="0"/>
              </a:moveTo>
              <a:lnTo>
                <a:pt x="0" y="2779080"/>
              </a:lnTo>
              <a:lnTo>
                <a:pt x="171020" y="277908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45CE722-C1D0-48A0-AA4C-FB4DBA2DF20A}">
      <dsp:nvSpPr>
        <dsp:cNvPr id="0" name=""/>
        <dsp:cNvSpPr/>
      </dsp:nvSpPr>
      <dsp:spPr>
        <a:xfrm>
          <a:off x="1197305" y="3207764"/>
          <a:ext cx="4680621" cy="855101"/>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vi-VN" sz="2000" kern="1200" dirty="0" smtClean="0"/>
            <a:t>LLSX phát triển đến mức độ náo đó, QHSX không còn phù hợp thì nó trở thành lực cản đối với LLSX</a:t>
          </a:r>
          <a:endParaRPr lang="en-US" sz="2000" kern="1200" dirty="0"/>
        </a:p>
      </dsp:txBody>
      <dsp:txXfrm>
        <a:off x="1222350" y="3232809"/>
        <a:ext cx="4630531" cy="805011"/>
      </dsp:txXfrm>
    </dsp:sp>
    <dsp:sp modelId="{84458821-5C6B-4BF9-9183-024CFD13B0C9}">
      <dsp:nvSpPr>
        <dsp:cNvPr id="0" name=""/>
        <dsp:cNvSpPr/>
      </dsp:nvSpPr>
      <dsp:spPr>
        <a:xfrm>
          <a:off x="3760982" y="1133"/>
          <a:ext cx="1710203" cy="855101"/>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vi-VN" sz="2000" kern="1200" dirty="0" smtClean="0"/>
            <a:t>QHSX tác động trở lại LLSX</a:t>
          </a:r>
          <a:endParaRPr lang="en-US" sz="2000" kern="1200" dirty="0"/>
        </a:p>
      </dsp:txBody>
      <dsp:txXfrm>
        <a:off x="3786027" y="26178"/>
        <a:ext cx="1660113" cy="805011"/>
      </dsp:txXfrm>
    </dsp:sp>
    <dsp:sp modelId="{4AE3AB0B-887C-45A3-8C22-CC777859E471}">
      <dsp:nvSpPr>
        <dsp:cNvPr id="0" name=""/>
        <dsp:cNvSpPr/>
      </dsp:nvSpPr>
      <dsp:spPr>
        <a:xfrm>
          <a:off x="3932002" y="856235"/>
          <a:ext cx="171020" cy="641326"/>
        </a:xfrm>
        <a:custGeom>
          <a:avLst/>
          <a:gdLst/>
          <a:ahLst/>
          <a:cxnLst/>
          <a:rect l="0" t="0" r="0" b="0"/>
          <a:pathLst>
            <a:path>
              <a:moveTo>
                <a:pt x="0" y="0"/>
              </a:moveTo>
              <a:lnTo>
                <a:pt x="0" y="641326"/>
              </a:lnTo>
              <a:lnTo>
                <a:pt x="171020" y="641326"/>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A6124A3-4857-4F46-B073-83D5B5CC9E07}">
      <dsp:nvSpPr>
        <dsp:cNvPr id="0" name=""/>
        <dsp:cNvSpPr/>
      </dsp:nvSpPr>
      <dsp:spPr>
        <a:xfrm>
          <a:off x="4103023" y="1070010"/>
          <a:ext cx="2537326" cy="855101"/>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vi-VN" sz="2000" kern="1200" dirty="0" smtClean="0">
              <a:solidFill>
                <a:srgbClr val="FF0000"/>
              </a:solidFill>
            </a:rPr>
            <a:t>Nếu phù hợp với LLSX</a:t>
          </a:r>
          <a:r>
            <a:rPr lang="vi-VN" sz="2000" kern="1200" dirty="0" smtClean="0">
              <a:solidFill>
                <a:srgbClr val="FF0000"/>
              </a:solidFill>
              <a:latin typeface="Arial" panose="020B0604020202020204" pitchFamily="34" charset="0"/>
              <a:cs typeface="Arial" panose="020B0604020202020204" pitchFamily="34" charset="0"/>
            </a:rPr>
            <a:t>→ thúc đẩy LLSX  phát triển</a:t>
          </a:r>
          <a:endParaRPr lang="en-US" sz="2000" kern="1200" dirty="0">
            <a:solidFill>
              <a:srgbClr val="FF0000"/>
            </a:solidFill>
          </a:endParaRPr>
        </a:p>
      </dsp:txBody>
      <dsp:txXfrm>
        <a:off x="4128068" y="1095055"/>
        <a:ext cx="2487236" cy="805011"/>
      </dsp:txXfrm>
    </dsp:sp>
    <dsp:sp modelId="{BE58A7D1-33C9-4631-B9F5-51E806F1385F}">
      <dsp:nvSpPr>
        <dsp:cNvPr id="0" name=""/>
        <dsp:cNvSpPr/>
      </dsp:nvSpPr>
      <dsp:spPr>
        <a:xfrm>
          <a:off x="3932002" y="856235"/>
          <a:ext cx="171020" cy="1710203"/>
        </a:xfrm>
        <a:custGeom>
          <a:avLst/>
          <a:gdLst/>
          <a:ahLst/>
          <a:cxnLst/>
          <a:rect l="0" t="0" r="0" b="0"/>
          <a:pathLst>
            <a:path>
              <a:moveTo>
                <a:pt x="0" y="0"/>
              </a:moveTo>
              <a:lnTo>
                <a:pt x="0" y="1710203"/>
              </a:lnTo>
              <a:lnTo>
                <a:pt x="171020" y="1710203"/>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94A08A9-2A14-45E3-B539-CE2D6B76E735}">
      <dsp:nvSpPr>
        <dsp:cNvPr id="0" name=""/>
        <dsp:cNvSpPr/>
      </dsp:nvSpPr>
      <dsp:spPr>
        <a:xfrm>
          <a:off x="4103023" y="2138887"/>
          <a:ext cx="2842371" cy="855101"/>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vi-VN" sz="2000" kern="1200" dirty="0" smtClean="0">
              <a:solidFill>
                <a:srgbClr val="FF0000"/>
              </a:solidFill>
            </a:rPr>
            <a:t>Nấu không phù hợp với LLSX </a:t>
          </a:r>
          <a:r>
            <a:rPr lang="vi-VN" sz="2000" kern="1200" dirty="0" smtClean="0">
              <a:solidFill>
                <a:srgbClr val="FF0000"/>
              </a:solidFill>
              <a:latin typeface="Arial" panose="020B0604020202020204" pitchFamily="34" charset="0"/>
              <a:cs typeface="Arial" panose="020B0604020202020204" pitchFamily="34" charset="0"/>
            </a:rPr>
            <a:t>→ kìm hãm sự phát triển của LLSX</a:t>
          </a:r>
          <a:endParaRPr lang="en-US" sz="2000" kern="1200" dirty="0">
            <a:solidFill>
              <a:srgbClr val="FF0000"/>
            </a:solidFill>
          </a:endParaRPr>
        </a:p>
      </dsp:txBody>
      <dsp:txXfrm>
        <a:off x="4128068" y="2163932"/>
        <a:ext cx="2792281" cy="805011"/>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A58821-C327-4C03-B058-AC2CA4EEF8D2}">
      <dsp:nvSpPr>
        <dsp:cNvPr id="0" name=""/>
        <dsp:cNvSpPr/>
      </dsp:nvSpPr>
      <dsp:spPr>
        <a:xfrm>
          <a:off x="58885" y="936"/>
          <a:ext cx="2858244" cy="1429122"/>
        </a:xfrm>
        <a:prstGeom prst="roundRect">
          <a:avLst>
            <a:gd name="adj" fmla="val 10000"/>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40640" rIns="60960" bIns="40640" numCol="1" spcCol="1270" anchor="ctr" anchorCtr="0">
          <a:noAutofit/>
        </a:bodyPr>
        <a:lstStyle/>
        <a:p>
          <a:pPr lvl="0" algn="ctr" defTabSz="1422400">
            <a:lnSpc>
              <a:spcPct val="90000"/>
            </a:lnSpc>
            <a:spcBef>
              <a:spcPct val="0"/>
            </a:spcBef>
            <a:spcAft>
              <a:spcPct val="35000"/>
            </a:spcAft>
          </a:pPr>
          <a:r>
            <a:rPr lang="en-US" sz="3200" b="1" kern="1200" dirty="0" err="1" smtClean="0">
              <a:solidFill>
                <a:srgbClr val="FFFF00"/>
              </a:solidFill>
            </a:rPr>
            <a:t>Hàng</a:t>
          </a:r>
          <a:r>
            <a:rPr lang="en-US" sz="3200" b="1" kern="1200" dirty="0" smtClean="0">
              <a:solidFill>
                <a:srgbClr val="FFFF00"/>
              </a:solidFill>
            </a:rPr>
            <a:t> </a:t>
          </a:r>
          <a:r>
            <a:rPr lang="en-US" sz="3200" b="1" kern="1200" dirty="0" err="1" smtClean="0">
              <a:solidFill>
                <a:srgbClr val="FFFF00"/>
              </a:solidFill>
            </a:rPr>
            <a:t>hóa</a:t>
          </a:r>
          <a:endParaRPr lang="en-US" sz="3200" b="1" kern="1200" dirty="0">
            <a:solidFill>
              <a:srgbClr val="FFFF00"/>
            </a:solidFill>
          </a:endParaRPr>
        </a:p>
      </dsp:txBody>
      <dsp:txXfrm>
        <a:off x="100743" y="42794"/>
        <a:ext cx="2774528" cy="1345406"/>
      </dsp:txXfrm>
    </dsp:sp>
    <dsp:sp modelId="{80A5B1D1-A445-4DBF-B3CB-131F4DACD9A7}">
      <dsp:nvSpPr>
        <dsp:cNvPr id="0" name=""/>
        <dsp:cNvSpPr/>
      </dsp:nvSpPr>
      <dsp:spPr>
        <a:xfrm>
          <a:off x="344710" y="1430058"/>
          <a:ext cx="285824" cy="1893979"/>
        </a:xfrm>
        <a:custGeom>
          <a:avLst/>
          <a:gdLst/>
          <a:ahLst/>
          <a:cxnLst/>
          <a:rect l="0" t="0" r="0" b="0"/>
          <a:pathLst>
            <a:path>
              <a:moveTo>
                <a:pt x="0" y="0"/>
              </a:moveTo>
              <a:lnTo>
                <a:pt x="0" y="1893979"/>
              </a:lnTo>
              <a:lnTo>
                <a:pt x="285824" y="1893979"/>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327397D-7E13-4AA3-AA3C-6BD1F3F5E843}">
      <dsp:nvSpPr>
        <dsp:cNvPr id="0" name=""/>
        <dsp:cNvSpPr/>
      </dsp:nvSpPr>
      <dsp:spPr>
        <a:xfrm>
          <a:off x="630534" y="1787338"/>
          <a:ext cx="3382148" cy="3073398"/>
        </a:xfrm>
        <a:prstGeom prst="roundRect">
          <a:avLst>
            <a:gd name="adj" fmla="val 10000"/>
          </a:avLst>
        </a:prstGeom>
        <a:solidFill>
          <a:srgbClr val="00206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35560" rIns="53340" bIns="35560" numCol="1" spcCol="1270" anchor="ctr" anchorCtr="0">
          <a:noAutofit/>
        </a:bodyPr>
        <a:lstStyle/>
        <a:p>
          <a:pPr lvl="0" algn="ctr" defTabSz="1244600">
            <a:lnSpc>
              <a:spcPct val="90000"/>
            </a:lnSpc>
            <a:spcBef>
              <a:spcPct val="0"/>
            </a:spcBef>
            <a:spcAft>
              <a:spcPct val="35000"/>
            </a:spcAft>
          </a:pPr>
          <a:r>
            <a:rPr lang="en-US" altLang="en-US" sz="2800" b="0" kern="1200" dirty="0" err="1" smtClean="0">
              <a:solidFill>
                <a:schemeClr val="bg1"/>
              </a:solidFill>
            </a:rPr>
            <a:t>Là</a:t>
          </a:r>
          <a:r>
            <a:rPr lang="en-US" altLang="en-US" sz="2800" b="0" kern="1200" dirty="0" smtClean="0">
              <a:solidFill>
                <a:schemeClr val="bg1"/>
              </a:solidFill>
            </a:rPr>
            <a:t> </a:t>
          </a:r>
          <a:r>
            <a:rPr lang="en-US" altLang="en-US" sz="2800" b="0" kern="1200" dirty="0" err="1" smtClean="0">
              <a:solidFill>
                <a:schemeClr val="bg1"/>
              </a:solidFill>
            </a:rPr>
            <a:t>sản</a:t>
          </a:r>
          <a:r>
            <a:rPr lang="en-US" altLang="en-US" sz="2800" b="0" kern="1200" dirty="0" smtClean="0">
              <a:solidFill>
                <a:schemeClr val="bg1"/>
              </a:solidFill>
            </a:rPr>
            <a:t> </a:t>
          </a:r>
          <a:r>
            <a:rPr lang="en-US" altLang="en-US" sz="2800" b="0" kern="1200" dirty="0" err="1" smtClean="0">
              <a:solidFill>
                <a:schemeClr val="bg1"/>
              </a:solidFill>
            </a:rPr>
            <a:t>phẩm</a:t>
          </a:r>
          <a:r>
            <a:rPr lang="en-US" altLang="en-US" sz="2800" b="0" kern="1200" dirty="0" smtClean="0">
              <a:solidFill>
                <a:schemeClr val="bg1"/>
              </a:solidFill>
            </a:rPr>
            <a:t> </a:t>
          </a:r>
          <a:r>
            <a:rPr lang="en-US" altLang="en-US" sz="2800" b="0" kern="1200" dirty="0" err="1" smtClean="0">
              <a:solidFill>
                <a:schemeClr val="bg1"/>
              </a:solidFill>
            </a:rPr>
            <a:t>của</a:t>
          </a:r>
          <a:r>
            <a:rPr lang="en-US" altLang="en-US" sz="2800" b="0" kern="1200" dirty="0" smtClean="0">
              <a:solidFill>
                <a:schemeClr val="bg1"/>
              </a:solidFill>
            </a:rPr>
            <a:t> </a:t>
          </a:r>
          <a:r>
            <a:rPr lang="en-US" altLang="en-US" sz="2800" b="0" kern="1200" dirty="0" err="1" smtClean="0">
              <a:solidFill>
                <a:schemeClr val="bg1"/>
              </a:solidFill>
            </a:rPr>
            <a:t>lao</a:t>
          </a:r>
          <a:r>
            <a:rPr lang="en-US" altLang="en-US" sz="2800" b="0" kern="1200" dirty="0" smtClean="0">
              <a:solidFill>
                <a:schemeClr val="bg1"/>
              </a:solidFill>
            </a:rPr>
            <a:t> </a:t>
          </a:r>
          <a:r>
            <a:rPr lang="en-US" altLang="en-US" sz="2800" b="0" kern="1200" dirty="0" err="1" smtClean="0">
              <a:solidFill>
                <a:schemeClr val="bg1"/>
              </a:solidFill>
            </a:rPr>
            <a:t>động</a:t>
          </a:r>
          <a:r>
            <a:rPr lang="en-US" altLang="en-US" sz="2800" b="0" kern="1200" dirty="0" smtClean="0">
              <a:solidFill>
                <a:schemeClr val="bg1"/>
              </a:solidFill>
            </a:rPr>
            <a:t> </a:t>
          </a:r>
          <a:r>
            <a:rPr lang="en-US" altLang="en-US" sz="2800" b="0" kern="1200" dirty="0" err="1" smtClean="0">
              <a:solidFill>
                <a:schemeClr val="bg1"/>
              </a:solidFill>
            </a:rPr>
            <a:t>có</a:t>
          </a:r>
          <a:r>
            <a:rPr lang="en-US" altLang="en-US" sz="2800" b="0" kern="1200" dirty="0" smtClean="0">
              <a:solidFill>
                <a:schemeClr val="bg1"/>
              </a:solidFill>
            </a:rPr>
            <a:t> </a:t>
          </a:r>
          <a:r>
            <a:rPr lang="en-US" altLang="en-US" sz="2800" b="0" kern="1200" dirty="0" err="1" smtClean="0">
              <a:solidFill>
                <a:schemeClr val="bg1"/>
              </a:solidFill>
            </a:rPr>
            <a:t>thể</a:t>
          </a:r>
          <a:r>
            <a:rPr lang="en-US" altLang="en-US" sz="2800" b="0" kern="1200" dirty="0" smtClean="0">
              <a:solidFill>
                <a:schemeClr val="bg1"/>
              </a:solidFill>
            </a:rPr>
            <a:t> </a:t>
          </a:r>
          <a:r>
            <a:rPr lang="en-US" altLang="en-US" sz="2800" b="0" kern="1200" dirty="0" err="1" smtClean="0">
              <a:solidFill>
                <a:schemeClr val="bg1"/>
              </a:solidFill>
            </a:rPr>
            <a:t>thỏa</a:t>
          </a:r>
          <a:r>
            <a:rPr lang="en-US" altLang="en-US" sz="2800" b="0" kern="1200" dirty="0" smtClean="0">
              <a:solidFill>
                <a:schemeClr val="bg1"/>
              </a:solidFill>
            </a:rPr>
            <a:t> </a:t>
          </a:r>
          <a:r>
            <a:rPr lang="en-US" altLang="en-US" sz="2800" b="0" kern="1200" dirty="0" err="1" smtClean="0">
              <a:solidFill>
                <a:schemeClr val="bg1"/>
              </a:solidFill>
            </a:rPr>
            <a:t>mãn</a:t>
          </a:r>
          <a:r>
            <a:rPr lang="en-US" altLang="en-US" sz="2800" b="0" kern="1200" dirty="0" smtClean="0">
              <a:solidFill>
                <a:schemeClr val="bg1"/>
              </a:solidFill>
            </a:rPr>
            <a:t> </a:t>
          </a:r>
          <a:r>
            <a:rPr lang="en-US" altLang="en-US" sz="2800" b="0" kern="1200" dirty="0" err="1" smtClean="0">
              <a:solidFill>
                <a:schemeClr val="bg1"/>
              </a:solidFill>
            </a:rPr>
            <a:t>nhu</a:t>
          </a:r>
          <a:r>
            <a:rPr lang="en-US" altLang="en-US" sz="2800" b="0" kern="1200" dirty="0" smtClean="0">
              <a:solidFill>
                <a:schemeClr val="bg1"/>
              </a:solidFill>
            </a:rPr>
            <a:t> </a:t>
          </a:r>
          <a:r>
            <a:rPr lang="en-US" altLang="en-US" sz="2800" b="0" kern="1200" dirty="0" err="1" smtClean="0">
              <a:solidFill>
                <a:schemeClr val="bg1"/>
              </a:solidFill>
            </a:rPr>
            <a:t>cầu</a:t>
          </a:r>
          <a:r>
            <a:rPr lang="en-US" altLang="en-US" sz="2800" b="0" kern="1200" dirty="0" smtClean="0">
              <a:solidFill>
                <a:schemeClr val="bg1"/>
              </a:solidFill>
            </a:rPr>
            <a:t> </a:t>
          </a:r>
          <a:r>
            <a:rPr lang="en-US" altLang="en-US" sz="2800" b="0" kern="1200" dirty="0" err="1" smtClean="0">
              <a:solidFill>
                <a:schemeClr val="bg1"/>
              </a:solidFill>
            </a:rPr>
            <a:t>nào</a:t>
          </a:r>
          <a:r>
            <a:rPr lang="en-US" altLang="en-US" sz="2800" b="0" kern="1200" dirty="0" smtClean="0">
              <a:solidFill>
                <a:schemeClr val="bg1"/>
              </a:solidFill>
            </a:rPr>
            <a:t> </a:t>
          </a:r>
          <a:r>
            <a:rPr lang="en-US" altLang="en-US" sz="2800" b="0" kern="1200" dirty="0" err="1" smtClean="0">
              <a:solidFill>
                <a:schemeClr val="bg1"/>
              </a:solidFill>
            </a:rPr>
            <a:t>đó</a:t>
          </a:r>
          <a:r>
            <a:rPr lang="en-US" altLang="en-US" sz="2800" b="0" kern="1200" dirty="0" smtClean="0">
              <a:solidFill>
                <a:schemeClr val="bg1"/>
              </a:solidFill>
            </a:rPr>
            <a:t> </a:t>
          </a:r>
          <a:r>
            <a:rPr lang="en-US" altLang="en-US" sz="2800" b="0" kern="1200" dirty="0" err="1" smtClean="0">
              <a:solidFill>
                <a:schemeClr val="bg1"/>
              </a:solidFill>
            </a:rPr>
            <a:t>của</a:t>
          </a:r>
          <a:r>
            <a:rPr lang="en-US" altLang="en-US" sz="2800" b="0" kern="1200" dirty="0" smtClean="0">
              <a:solidFill>
                <a:schemeClr val="bg1"/>
              </a:solidFill>
            </a:rPr>
            <a:t> con </a:t>
          </a:r>
          <a:r>
            <a:rPr lang="en-US" altLang="en-US" sz="2800" b="0" kern="1200" dirty="0" err="1" smtClean="0">
              <a:solidFill>
                <a:schemeClr val="bg1"/>
              </a:solidFill>
            </a:rPr>
            <a:t>người</a:t>
          </a:r>
          <a:r>
            <a:rPr lang="en-US" altLang="en-US" sz="2800" b="0" kern="1200" dirty="0" smtClean="0">
              <a:solidFill>
                <a:schemeClr val="bg1"/>
              </a:solidFill>
            </a:rPr>
            <a:t>  </a:t>
          </a:r>
          <a:r>
            <a:rPr lang="en-US" altLang="en-US" sz="2800" b="0" kern="1200" dirty="0" err="1" smtClean="0">
              <a:solidFill>
                <a:schemeClr val="bg1"/>
              </a:solidFill>
            </a:rPr>
            <a:t>thông</a:t>
          </a:r>
          <a:r>
            <a:rPr lang="en-US" altLang="en-US" sz="2800" b="0" kern="1200" dirty="0" smtClean="0">
              <a:solidFill>
                <a:schemeClr val="bg1"/>
              </a:solidFill>
            </a:rPr>
            <a:t> qua </a:t>
          </a:r>
          <a:r>
            <a:rPr lang="en-US" altLang="en-US" sz="2800" b="0" kern="1200" dirty="0" err="1" smtClean="0">
              <a:solidFill>
                <a:schemeClr val="bg1"/>
              </a:solidFill>
            </a:rPr>
            <a:t>trao</a:t>
          </a:r>
          <a:r>
            <a:rPr lang="en-US" altLang="en-US" sz="2800" b="0" kern="1200" dirty="0" smtClean="0">
              <a:solidFill>
                <a:schemeClr val="bg1"/>
              </a:solidFill>
            </a:rPr>
            <a:t> </a:t>
          </a:r>
          <a:r>
            <a:rPr lang="en-US" altLang="en-US" sz="2800" b="0" kern="1200" dirty="0" err="1" smtClean="0">
              <a:solidFill>
                <a:schemeClr val="bg1"/>
              </a:solidFill>
            </a:rPr>
            <a:t>đổi</a:t>
          </a:r>
          <a:r>
            <a:rPr lang="en-US" altLang="en-US" sz="2800" b="0" kern="1200" dirty="0" smtClean="0">
              <a:solidFill>
                <a:schemeClr val="bg1"/>
              </a:solidFill>
            </a:rPr>
            <a:t>, </a:t>
          </a:r>
          <a:r>
            <a:rPr lang="en-US" altLang="en-US" sz="2800" b="0" kern="1200" dirty="0" err="1" smtClean="0">
              <a:solidFill>
                <a:schemeClr val="bg1"/>
              </a:solidFill>
            </a:rPr>
            <a:t>mua</a:t>
          </a:r>
          <a:r>
            <a:rPr lang="en-US" altLang="en-US" sz="2800" b="0" kern="1200" dirty="0" smtClean="0">
              <a:solidFill>
                <a:schemeClr val="bg1"/>
              </a:solidFill>
            </a:rPr>
            <a:t> </a:t>
          </a:r>
          <a:r>
            <a:rPr lang="en-US" altLang="en-US" sz="2800" b="0" kern="1200" dirty="0" err="1" smtClean="0">
              <a:solidFill>
                <a:schemeClr val="bg1"/>
              </a:solidFill>
            </a:rPr>
            <a:t>bán</a:t>
          </a:r>
          <a:r>
            <a:rPr lang="en-US" altLang="en-US" sz="2800" b="0" kern="1200" dirty="0" smtClean="0">
              <a:solidFill>
                <a:schemeClr val="bg1"/>
              </a:solidFill>
            </a:rPr>
            <a:t>. </a:t>
          </a:r>
          <a:endParaRPr lang="en-US" sz="2800" b="0" kern="1200" dirty="0">
            <a:solidFill>
              <a:schemeClr val="bg1"/>
            </a:solidFill>
          </a:endParaRPr>
        </a:p>
      </dsp:txBody>
      <dsp:txXfrm>
        <a:off x="720551" y="1877355"/>
        <a:ext cx="3202114" cy="2893364"/>
      </dsp:txXfrm>
    </dsp:sp>
    <dsp:sp modelId="{BD9D7406-5E40-4B8B-A7E8-74AEB05A9B03}">
      <dsp:nvSpPr>
        <dsp:cNvPr id="0" name=""/>
        <dsp:cNvSpPr/>
      </dsp:nvSpPr>
      <dsp:spPr>
        <a:xfrm>
          <a:off x="3733027" y="936"/>
          <a:ext cx="4971086" cy="1429122"/>
        </a:xfrm>
        <a:prstGeom prst="roundRect">
          <a:avLst>
            <a:gd name="adj" fmla="val 10000"/>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35560" rIns="53340" bIns="35560" numCol="1" spcCol="1270" anchor="ctr" anchorCtr="0">
          <a:noAutofit/>
        </a:bodyPr>
        <a:lstStyle/>
        <a:p>
          <a:pPr lvl="0" algn="ctr" defTabSz="1244600">
            <a:lnSpc>
              <a:spcPct val="90000"/>
            </a:lnSpc>
            <a:spcBef>
              <a:spcPct val="0"/>
            </a:spcBef>
            <a:spcAft>
              <a:spcPct val="35000"/>
            </a:spcAft>
          </a:pPr>
          <a:r>
            <a:rPr lang="en-US" altLang="en-US" sz="2800" b="1" kern="1200" dirty="0" smtClean="0">
              <a:solidFill>
                <a:schemeClr val="bg1"/>
              </a:solidFill>
              <a:latin typeface="Times New Roman" panose="02020603050405020304" pitchFamily="18" charset="0"/>
            </a:rPr>
            <a:t>Hai </a:t>
          </a:r>
          <a:r>
            <a:rPr lang="en-US" altLang="en-US" sz="2800" b="1" kern="1200" dirty="0" err="1" smtClean="0">
              <a:solidFill>
                <a:schemeClr val="bg1"/>
              </a:solidFill>
              <a:latin typeface="Times New Roman" panose="02020603050405020304" pitchFamily="18" charset="0"/>
            </a:rPr>
            <a:t>thuộc</a:t>
          </a:r>
          <a:r>
            <a:rPr lang="en-US" altLang="en-US" sz="2800" b="1" kern="1200" dirty="0" smtClean="0">
              <a:solidFill>
                <a:schemeClr val="bg1"/>
              </a:solidFill>
              <a:latin typeface="Times New Roman" panose="02020603050405020304" pitchFamily="18" charset="0"/>
            </a:rPr>
            <a:t> </a:t>
          </a:r>
          <a:r>
            <a:rPr lang="en-US" altLang="en-US" sz="2800" b="1" kern="1200" dirty="0" err="1" smtClean="0">
              <a:solidFill>
                <a:schemeClr val="bg1"/>
              </a:solidFill>
              <a:latin typeface="Times New Roman" panose="02020603050405020304" pitchFamily="18" charset="0"/>
            </a:rPr>
            <a:t>tính</a:t>
          </a:r>
          <a:r>
            <a:rPr lang="en-US" altLang="en-US" sz="2800" b="1" kern="1200" dirty="0" smtClean="0">
              <a:solidFill>
                <a:schemeClr val="bg1"/>
              </a:solidFill>
              <a:latin typeface="Times New Roman" panose="02020603050405020304" pitchFamily="18" charset="0"/>
            </a:rPr>
            <a:t> </a:t>
          </a:r>
          <a:r>
            <a:rPr lang="en-US" altLang="en-US" sz="2800" b="1" kern="1200" dirty="0" err="1" smtClean="0">
              <a:solidFill>
                <a:schemeClr val="bg1"/>
              </a:solidFill>
              <a:latin typeface="Times New Roman" panose="02020603050405020304" pitchFamily="18" charset="0"/>
            </a:rPr>
            <a:t>của</a:t>
          </a:r>
          <a:r>
            <a:rPr lang="en-US" altLang="en-US" sz="2800" b="1" kern="1200" dirty="0" smtClean="0">
              <a:solidFill>
                <a:schemeClr val="bg1"/>
              </a:solidFill>
              <a:latin typeface="Times New Roman" panose="02020603050405020304" pitchFamily="18" charset="0"/>
            </a:rPr>
            <a:t> </a:t>
          </a:r>
          <a:r>
            <a:rPr lang="en-US" altLang="en-US" sz="2800" b="1" kern="1200" dirty="0" err="1" smtClean="0">
              <a:solidFill>
                <a:schemeClr val="bg1"/>
              </a:solidFill>
              <a:latin typeface="Times New Roman" panose="02020603050405020304" pitchFamily="18" charset="0"/>
            </a:rPr>
            <a:t>hàng</a:t>
          </a:r>
          <a:r>
            <a:rPr lang="en-US" altLang="en-US" sz="2800" b="1" kern="1200" dirty="0" smtClean="0">
              <a:solidFill>
                <a:schemeClr val="bg1"/>
              </a:solidFill>
              <a:latin typeface="Times New Roman" panose="02020603050405020304" pitchFamily="18" charset="0"/>
            </a:rPr>
            <a:t> </a:t>
          </a:r>
          <a:r>
            <a:rPr lang="en-US" altLang="en-US" sz="2800" b="1" kern="1200" dirty="0" err="1" smtClean="0">
              <a:solidFill>
                <a:schemeClr val="bg1"/>
              </a:solidFill>
              <a:latin typeface="Times New Roman" panose="02020603050405020304" pitchFamily="18" charset="0"/>
            </a:rPr>
            <a:t>hóa</a:t>
          </a:r>
          <a:endParaRPr lang="en-US" sz="2800" b="1" kern="1200" dirty="0">
            <a:solidFill>
              <a:schemeClr val="bg1"/>
            </a:solidFill>
          </a:endParaRPr>
        </a:p>
      </dsp:txBody>
      <dsp:txXfrm>
        <a:off x="3774885" y="42794"/>
        <a:ext cx="4887370" cy="1345406"/>
      </dsp:txXfrm>
    </dsp:sp>
    <dsp:sp modelId="{381B2524-50EB-46E6-829C-D52407B09F01}">
      <dsp:nvSpPr>
        <dsp:cNvPr id="0" name=""/>
        <dsp:cNvSpPr/>
      </dsp:nvSpPr>
      <dsp:spPr>
        <a:xfrm>
          <a:off x="4230135" y="1430058"/>
          <a:ext cx="497108" cy="1071841"/>
        </a:xfrm>
        <a:custGeom>
          <a:avLst/>
          <a:gdLst/>
          <a:ahLst/>
          <a:cxnLst/>
          <a:rect l="0" t="0" r="0" b="0"/>
          <a:pathLst>
            <a:path>
              <a:moveTo>
                <a:pt x="0" y="0"/>
              </a:moveTo>
              <a:lnTo>
                <a:pt x="0" y="1071841"/>
              </a:lnTo>
              <a:lnTo>
                <a:pt x="497108" y="107184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0B54D3B-D220-44AE-8606-5EEEB620C977}">
      <dsp:nvSpPr>
        <dsp:cNvPr id="0" name=""/>
        <dsp:cNvSpPr/>
      </dsp:nvSpPr>
      <dsp:spPr>
        <a:xfrm>
          <a:off x="4727244" y="1787338"/>
          <a:ext cx="3962989" cy="1429122"/>
        </a:xfrm>
        <a:prstGeom prst="roundRect">
          <a:avLst>
            <a:gd name="adj" fmla="val 10000"/>
          </a:avLst>
        </a:prstGeom>
        <a:solidFill>
          <a:srgbClr val="00206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35560" rIns="53340" bIns="35560" numCol="1" spcCol="1270" anchor="ctr" anchorCtr="0">
          <a:noAutofit/>
        </a:bodyPr>
        <a:lstStyle/>
        <a:p>
          <a:pPr lvl="0" algn="ctr" defTabSz="1244600">
            <a:lnSpc>
              <a:spcPct val="90000"/>
            </a:lnSpc>
            <a:spcBef>
              <a:spcPct val="0"/>
            </a:spcBef>
            <a:spcAft>
              <a:spcPct val="35000"/>
            </a:spcAft>
          </a:pPr>
          <a:r>
            <a:rPr lang="en-US" altLang="en-US" sz="2800" b="0" kern="1200" dirty="0" err="1" smtClean="0">
              <a:solidFill>
                <a:schemeClr val="bg1"/>
              </a:solidFill>
              <a:latin typeface="Times New Roman" panose="02020603050405020304" pitchFamily="18" charset="0"/>
            </a:rPr>
            <a:t>Giá</a:t>
          </a:r>
          <a:r>
            <a:rPr lang="en-US" altLang="en-US" sz="2800" b="0" kern="1200" dirty="0" smtClean="0">
              <a:solidFill>
                <a:schemeClr val="bg1"/>
              </a:solidFill>
              <a:latin typeface="Times New Roman" panose="02020603050405020304" pitchFamily="18" charset="0"/>
            </a:rPr>
            <a:t> </a:t>
          </a:r>
          <a:r>
            <a:rPr lang="en-US" altLang="en-US" sz="2800" b="0" kern="1200" dirty="0" err="1" smtClean="0">
              <a:solidFill>
                <a:schemeClr val="bg1"/>
              </a:solidFill>
              <a:latin typeface="Times New Roman" panose="02020603050405020304" pitchFamily="18" charset="0"/>
            </a:rPr>
            <a:t>trị</a:t>
          </a:r>
          <a:r>
            <a:rPr lang="en-US" altLang="en-US" sz="2800" b="0" kern="1200" dirty="0" smtClean="0">
              <a:solidFill>
                <a:schemeClr val="bg1"/>
              </a:solidFill>
              <a:latin typeface="Times New Roman" panose="02020603050405020304" pitchFamily="18" charset="0"/>
            </a:rPr>
            <a:t> </a:t>
          </a:r>
          <a:r>
            <a:rPr lang="en-US" altLang="en-US" sz="2800" b="0" kern="1200" dirty="0" err="1" smtClean="0">
              <a:solidFill>
                <a:schemeClr val="bg1"/>
              </a:solidFill>
              <a:latin typeface="Times New Roman" panose="02020603050405020304" pitchFamily="18" charset="0"/>
            </a:rPr>
            <a:t>sử</a:t>
          </a:r>
          <a:r>
            <a:rPr lang="en-US" altLang="en-US" sz="2800" b="0" kern="1200" dirty="0" smtClean="0">
              <a:solidFill>
                <a:schemeClr val="bg1"/>
              </a:solidFill>
              <a:latin typeface="Times New Roman" panose="02020603050405020304" pitchFamily="18" charset="0"/>
            </a:rPr>
            <a:t> </a:t>
          </a:r>
          <a:r>
            <a:rPr lang="en-US" altLang="en-US" sz="2800" b="0" kern="1200" dirty="0" err="1" smtClean="0">
              <a:solidFill>
                <a:schemeClr val="bg1"/>
              </a:solidFill>
              <a:latin typeface="Times New Roman" panose="02020603050405020304" pitchFamily="18" charset="0"/>
            </a:rPr>
            <a:t>dụng</a:t>
          </a:r>
          <a:r>
            <a:rPr lang="en-US" altLang="en-US" sz="2800" b="0" kern="1200" dirty="0" smtClean="0">
              <a:solidFill>
                <a:schemeClr val="bg1"/>
              </a:solidFill>
              <a:latin typeface="Times New Roman" panose="02020603050405020304" pitchFamily="18" charset="0"/>
            </a:rPr>
            <a:t> </a:t>
          </a:r>
          <a:r>
            <a:rPr lang="en-US" altLang="en-US" sz="2800" b="0" kern="1200" dirty="0" err="1" smtClean="0">
              <a:solidFill>
                <a:schemeClr val="bg1"/>
              </a:solidFill>
              <a:latin typeface="Times New Roman" panose="02020603050405020304" pitchFamily="18" charset="0"/>
            </a:rPr>
            <a:t>của</a:t>
          </a:r>
          <a:r>
            <a:rPr lang="en-US" altLang="en-US" sz="2800" b="0" kern="1200" dirty="0" smtClean="0">
              <a:solidFill>
                <a:schemeClr val="bg1"/>
              </a:solidFill>
              <a:latin typeface="Times New Roman" panose="02020603050405020304" pitchFamily="18" charset="0"/>
            </a:rPr>
            <a:t> </a:t>
          </a:r>
          <a:r>
            <a:rPr lang="en-US" altLang="en-US" sz="2800" b="0" kern="1200" dirty="0" err="1" smtClean="0">
              <a:solidFill>
                <a:schemeClr val="bg1"/>
              </a:solidFill>
              <a:latin typeface="Times New Roman" panose="02020603050405020304" pitchFamily="18" charset="0"/>
            </a:rPr>
            <a:t>hàng</a:t>
          </a:r>
          <a:r>
            <a:rPr lang="en-US" altLang="en-US" sz="2800" b="0" kern="1200" dirty="0" smtClean="0">
              <a:solidFill>
                <a:schemeClr val="bg1"/>
              </a:solidFill>
              <a:latin typeface="Times New Roman" panose="02020603050405020304" pitchFamily="18" charset="0"/>
            </a:rPr>
            <a:t> </a:t>
          </a:r>
          <a:r>
            <a:rPr lang="en-US" altLang="en-US" sz="2800" b="0" kern="1200" dirty="0" err="1" smtClean="0">
              <a:solidFill>
                <a:schemeClr val="bg1"/>
              </a:solidFill>
              <a:latin typeface="Times New Roman" panose="02020603050405020304" pitchFamily="18" charset="0"/>
            </a:rPr>
            <a:t>hoá</a:t>
          </a:r>
          <a:endParaRPr lang="en-US" sz="2800" b="0" kern="1200" dirty="0">
            <a:solidFill>
              <a:schemeClr val="bg1"/>
            </a:solidFill>
          </a:endParaRPr>
        </a:p>
      </dsp:txBody>
      <dsp:txXfrm>
        <a:off x="4769102" y="1829196"/>
        <a:ext cx="3879273" cy="1345406"/>
      </dsp:txXfrm>
    </dsp:sp>
    <dsp:sp modelId="{E59969A1-CC53-446E-B5FB-2E875EFACED1}">
      <dsp:nvSpPr>
        <dsp:cNvPr id="0" name=""/>
        <dsp:cNvSpPr/>
      </dsp:nvSpPr>
      <dsp:spPr>
        <a:xfrm>
          <a:off x="4230135" y="1430058"/>
          <a:ext cx="497108" cy="2858244"/>
        </a:xfrm>
        <a:custGeom>
          <a:avLst/>
          <a:gdLst/>
          <a:ahLst/>
          <a:cxnLst/>
          <a:rect l="0" t="0" r="0" b="0"/>
          <a:pathLst>
            <a:path>
              <a:moveTo>
                <a:pt x="0" y="0"/>
              </a:moveTo>
              <a:lnTo>
                <a:pt x="0" y="2858244"/>
              </a:lnTo>
              <a:lnTo>
                <a:pt x="497108" y="285824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42A5705-DF6A-412D-932A-BD95E156CEF7}">
      <dsp:nvSpPr>
        <dsp:cNvPr id="0" name=""/>
        <dsp:cNvSpPr/>
      </dsp:nvSpPr>
      <dsp:spPr>
        <a:xfrm>
          <a:off x="4727244" y="3573741"/>
          <a:ext cx="3962989" cy="1429122"/>
        </a:xfrm>
        <a:prstGeom prst="roundRect">
          <a:avLst>
            <a:gd name="adj" fmla="val 10000"/>
          </a:avLst>
        </a:prstGeom>
        <a:solidFill>
          <a:srgbClr val="00206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35560" rIns="53340" bIns="35560" numCol="1" spcCol="1270" anchor="ctr" anchorCtr="0">
          <a:noAutofit/>
        </a:bodyPr>
        <a:lstStyle/>
        <a:p>
          <a:pPr lvl="0" algn="ctr" defTabSz="1244600">
            <a:lnSpc>
              <a:spcPct val="90000"/>
            </a:lnSpc>
            <a:spcBef>
              <a:spcPct val="0"/>
            </a:spcBef>
            <a:spcAft>
              <a:spcPct val="35000"/>
            </a:spcAft>
          </a:pPr>
          <a:r>
            <a:rPr lang="en-US" altLang="en-US" sz="2800" b="0" kern="1200" dirty="0" err="1" smtClean="0">
              <a:solidFill>
                <a:schemeClr val="bg1"/>
              </a:solidFill>
              <a:latin typeface="Times New Roman" panose="02020603050405020304" pitchFamily="18" charset="0"/>
            </a:rPr>
            <a:t>Giá</a:t>
          </a:r>
          <a:r>
            <a:rPr lang="en-US" altLang="en-US" sz="2800" b="0" kern="1200" dirty="0" smtClean="0">
              <a:solidFill>
                <a:schemeClr val="bg1"/>
              </a:solidFill>
              <a:latin typeface="Times New Roman" panose="02020603050405020304" pitchFamily="18" charset="0"/>
            </a:rPr>
            <a:t> </a:t>
          </a:r>
          <a:r>
            <a:rPr lang="en-US" altLang="en-US" sz="2800" b="0" kern="1200" dirty="0" err="1" smtClean="0">
              <a:solidFill>
                <a:schemeClr val="bg1"/>
              </a:solidFill>
              <a:latin typeface="Times New Roman" panose="02020603050405020304" pitchFamily="18" charset="0"/>
            </a:rPr>
            <a:t>trị</a:t>
          </a:r>
          <a:r>
            <a:rPr lang="en-US" altLang="en-US" sz="2800" b="0" kern="1200" dirty="0" smtClean="0">
              <a:solidFill>
                <a:schemeClr val="bg1"/>
              </a:solidFill>
              <a:latin typeface="Times New Roman" panose="02020603050405020304" pitchFamily="18" charset="0"/>
            </a:rPr>
            <a:t> </a:t>
          </a:r>
          <a:r>
            <a:rPr lang="en-US" altLang="en-US" sz="2800" b="0" kern="1200" dirty="0" err="1" smtClean="0">
              <a:solidFill>
                <a:schemeClr val="bg1"/>
              </a:solidFill>
              <a:latin typeface="Times New Roman" panose="02020603050405020304" pitchFamily="18" charset="0"/>
            </a:rPr>
            <a:t>sử</a:t>
          </a:r>
          <a:r>
            <a:rPr lang="en-US" altLang="en-US" sz="2800" b="0" kern="1200" dirty="0" smtClean="0">
              <a:solidFill>
                <a:schemeClr val="bg1"/>
              </a:solidFill>
              <a:latin typeface="Times New Roman" panose="02020603050405020304" pitchFamily="18" charset="0"/>
            </a:rPr>
            <a:t> </a:t>
          </a:r>
          <a:r>
            <a:rPr lang="en-US" altLang="en-US" sz="2800" b="0" kern="1200" dirty="0" err="1" smtClean="0">
              <a:solidFill>
                <a:schemeClr val="bg1"/>
              </a:solidFill>
              <a:latin typeface="Times New Roman" panose="02020603050405020304" pitchFamily="18" charset="0"/>
            </a:rPr>
            <a:t>của</a:t>
          </a:r>
          <a:r>
            <a:rPr lang="en-US" altLang="en-US" sz="2800" b="0" kern="1200" dirty="0" smtClean="0">
              <a:solidFill>
                <a:schemeClr val="bg1"/>
              </a:solidFill>
              <a:latin typeface="Times New Roman" panose="02020603050405020304" pitchFamily="18" charset="0"/>
            </a:rPr>
            <a:t> </a:t>
          </a:r>
          <a:r>
            <a:rPr lang="en-US" altLang="en-US" sz="2800" b="0" kern="1200" dirty="0" err="1" smtClean="0">
              <a:solidFill>
                <a:schemeClr val="bg1"/>
              </a:solidFill>
              <a:latin typeface="Times New Roman" panose="02020603050405020304" pitchFamily="18" charset="0"/>
            </a:rPr>
            <a:t>hàng</a:t>
          </a:r>
          <a:r>
            <a:rPr lang="en-US" altLang="en-US" sz="2800" b="0" kern="1200" dirty="0" smtClean="0">
              <a:solidFill>
                <a:schemeClr val="bg1"/>
              </a:solidFill>
              <a:latin typeface="Times New Roman" panose="02020603050405020304" pitchFamily="18" charset="0"/>
            </a:rPr>
            <a:t> </a:t>
          </a:r>
          <a:r>
            <a:rPr lang="en-US" altLang="en-US" sz="2800" b="0" kern="1200" dirty="0" err="1" smtClean="0">
              <a:solidFill>
                <a:schemeClr val="bg1"/>
              </a:solidFill>
              <a:latin typeface="Times New Roman" panose="02020603050405020304" pitchFamily="18" charset="0"/>
            </a:rPr>
            <a:t>hoá</a:t>
          </a:r>
          <a:endParaRPr lang="en-US" sz="2800" b="0" kern="1200" dirty="0">
            <a:solidFill>
              <a:schemeClr val="bg1"/>
            </a:solidFill>
          </a:endParaRPr>
        </a:p>
      </dsp:txBody>
      <dsp:txXfrm>
        <a:off x="4769102" y="3615599"/>
        <a:ext cx="3879273" cy="1345406"/>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11/layout/ConvergingText">
  <dgm:title val="Converging Text"/>
  <dgm:desc val="Use to show multiple steps or parts that merge into a whole. Limited to one Level 1 shape that contains text and a maximum of five Level 2 shapes."/>
  <dgm:catLst>
    <dgm:cat type="process" pri="6500"/>
    <dgm:cat type="officeonline" pri="5000"/>
  </dgm:catLst>
  <dgm:samp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sampData>
  <dgm:style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styleData>
  <dgm:clr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clrData>
  <dgm:layoutNode name="Name0">
    <dgm:varLst>
      <dgm:chMax/>
      <dgm:chPref val="1"/>
      <dgm:dir/>
      <dgm:animOne val="branch"/>
      <dgm:animLvl val="lvl"/>
      <dgm:resizeHandles/>
    </dgm:varLst>
    <dgm:choose name="Name1">
      <dgm:if name="Name2" func="var" arg="dir" op="equ" val="norm">
        <dgm:alg type="lin">
          <dgm:param type="linDir" val="fromL"/>
          <dgm:param type="vertAlign" val="mid"/>
          <dgm:param type="nodeVertAlign" val="mid"/>
          <dgm:param type="horzAlign" val="ctr"/>
        </dgm:alg>
      </dgm:if>
      <dgm:else name="Name3">
        <dgm:alg type="lin">
          <dgm:param type="linDir" val="fromR"/>
          <dgm:param type="vertAlign" val="mid"/>
          <dgm:param type="nodeVertAlign" val="mid"/>
          <dgm:param type="horzAlign" val="ctr"/>
        </dgm:alg>
      </dgm:else>
    </dgm:choose>
    <dgm:shape xmlns:r="http://schemas.openxmlformats.org/officeDocument/2006/relationships" r:blip="">
      <dgm:adjLst/>
    </dgm:shape>
    <dgm:constrLst>
      <dgm:constr type="primFontSz" for="des" forName="Parent" op="equ" val="65"/>
      <dgm:constr type="primFontSz" for="des" forName="Child1" op="equ" val="65"/>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w" for="ch" forName="composite" refType="w"/>
      <dgm:constr type="h" for="ch" forName="composite" refType="h"/>
      <dgm:constr type="sp" refType="w" refFor="ch" refForName="composite" op="equ" fact="0.05"/>
      <dgm:constr type="w" for="ch" forName="sibTrans" refType="w" refFor="ch" refForName="composite" op="equ" fact="0.05"/>
      <dgm:constr type="h" for="ch" forName="sibTrans" refType="w" refFor="ch" refForName="sibTrans" op="equ"/>
    </dgm:constrLst>
    <dgm:forEach name="nodesForEach" axis="ch" ptType="node">
      <dgm:layoutNode name="composite">
        <dgm:choose name="Name4">
          <dgm:if name="Name5" func="var" arg="dir" op="equ" val="norm">
            <dgm:choose name="Name6">
              <dgm:if name="Name7" axis="ch" ptType="node" func="cnt" op="equ" val="0">
                <dgm:alg type="composite">
                  <dgm:param type="ar" val="2.1059"/>
                </dgm:alg>
                <dgm:constrLst>
                  <dgm:constr type="l" for="ch" forName="Parent" refType="w" fact="0"/>
                  <dgm:constr type="t" for="ch" forName="Parent" refType="h" fact="0"/>
                  <dgm:constr type="w" for="ch" forName="Parent" refType="w" fact="0.4749"/>
                  <dgm:constr type="h" for="ch" forName="Parent" refType="h"/>
                  <dgm:constr type="l" for="ch" forName="ParentAccent1" refType="w" fact="0.9531"/>
                  <dgm:constr type="t" for="ch" forName="ParentAccent1" refType="h" fact="0.4506"/>
                  <dgm:constr type="w" for="ch" forName="ParentAccent1" refType="w" fact="0.0469"/>
                  <dgm:constr type="h" for="ch" forName="ParentAccent1" refType="h" fact="0.0988"/>
                  <dgm:constr type="l" for="ch" forName="ParentAccent2" refType="w" fact="0.8734"/>
                  <dgm:constr type="t" for="ch" forName="ParentAccent2" refType="h" fact="0.4506"/>
                  <dgm:constr type="w" for="ch" forName="ParentAccent2" refType="w" fact="0.0469"/>
                  <dgm:constr type="h" for="ch" forName="ParentAccent2" refType="h" fact="0.0988"/>
                  <dgm:constr type="l" for="ch" forName="ParentAccent3" refType="w" fact="0.7937"/>
                  <dgm:constr type="t" for="ch" forName="ParentAccent3" refType="h" fact="0.4506"/>
                  <dgm:constr type="w" for="ch" forName="ParentAccent3" refType="w" fact="0.0469"/>
                  <dgm:constr type="h" for="ch" forName="ParentAccent3" refType="h" fact="0.0988"/>
                  <dgm:constr type="l" for="ch" forName="ParentAccent4" refType="w" fact="0.714"/>
                  <dgm:constr type="t" for="ch" forName="ParentAccent4" refType="h" fact="0.4506"/>
                  <dgm:constr type="w" for="ch" forName="ParentAccent4" refType="w" fact="0.0469"/>
                  <dgm:constr type="h" for="ch" forName="ParentAccent4" refType="h" fact="0.0988"/>
                  <dgm:constr type="l" for="ch" forName="ParentAccent5" refType="w" fact="0.6343"/>
                  <dgm:constr type="t" for="ch" forName="ParentAccent5" refType="h" fact="0.4506"/>
                  <dgm:constr type="w" for="ch" forName="ParentAccent5" refType="w" fact="0.0469"/>
                  <dgm:constr type="h" for="ch" forName="ParentAccent5" refType="h" fact="0.0988"/>
                  <dgm:constr type="l" for="ch" forName="ParentAccent6" refType="w" fact="0.5076"/>
                  <dgm:constr type="t" for="ch" forName="ParentAccent6" refType="h" fact="0.4012"/>
                  <dgm:constr type="w" for="ch" forName="ParentAccent6" refType="w" fact="0.0939"/>
                  <dgm:constr type="h" for="ch" forName="ParentAccent6" refType="h" fact="0.1976"/>
                  <dgm:constr type="l" for="ch" forName="ParentAccent7" refType="w" fact="0.8766"/>
                  <dgm:constr type="t" for="ch" forName="ParentAccent7" refType="h" fact="0.2465"/>
                  <dgm:constr type="w" for="ch" forName="ParentAccent7" refType="w" fact="0.0469"/>
                  <dgm:constr type="h" for="ch" forName="ParentAccent7" refType="h" fact="0.0988"/>
                  <dgm:constr type="l" for="ch" forName="ParentAccent8" refType="w" fact="0.8766"/>
                  <dgm:constr type="t" for="ch" forName="ParentAccent8" refType="h" fact="0.6562"/>
                  <dgm:constr type="w" for="ch" forName="ParentAccent8" refType="w" fact="0.0469"/>
                  <dgm:constr type="h" for="ch" forName="ParentAccent8" refType="h" fact="0.0988"/>
                  <dgm:constr type="l" for="ch" forName="ParentAccent9" refType="w" fact="0.9185"/>
                  <dgm:constr type="t" for="ch" forName="ParentAccent9" refType="h" fact="0.3353"/>
                  <dgm:constr type="w" for="ch" forName="ParentAccent9" refType="w" fact="0.0469"/>
                  <dgm:constr type="h" for="ch" forName="ParentAccent9" refType="h" fact="0.0988"/>
                  <dgm:constr type="l" for="ch" forName="ParentAccent10" refType="w" fact="0.9213"/>
                  <dgm:constr type="t" for="ch" forName="ParentAccent10" refType="h" fact="0.5679"/>
                  <dgm:constr type="w" for="ch" forName="ParentAccent10" refType="w" fact="0.0469"/>
                  <dgm:constr type="h" for="ch" forName="ParentAccent10" refType="h" fact="0.0988"/>
                </dgm:constrLst>
              </dgm:if>
              <dgm:if name="Name8" axis="ch" ptType="node" func="cnt" op="equ" val="1">
                <dgm:alg type="composite">
                  <dgm:param type="ar" val="3.4411"/>
                </dgm:alg>
                <dgm:constrLst>
                  <dgm:constr type="l" for="ch" forName="Child1Accent1" refType="w" fact="0.284"/>
                  <dgm:constr type="t" for="ch" forName="Child1Accent1" refType="h" fact="0.4012"/>
                  <dgm:constr type="w" for="ch" forName="Child1Accent1" refType="w" fact="0.0574"/>
                  <dgm:constr type="h" for="ch" forName="Child1Accent1" refType="h" fact="0.1976"/>
                  <dgm:constr type="l" for="ch" forName="Child1Accent2" refType="w" fact="0.2272"/>
                  <dgm:constr type="t" for="ch" forName="Child1Accent2" refType="h" fact="0.4506"/>
                  <dgm:constr type="w" for="ch" forName="Child1Accent2" refType="w" fact="0.0287"/>
                  <dgm:constr type="h" for="ch" forName="Child1Accent2" refType="h" fact="0.0988"/>
                  <dgm:constr type="l" for="ch" forName="Child1Accent3" refType="w" fact="0.1705"/>
                  <dgm:constr type="t" for="ch" forName="Child1Accent3" refType="h" fact="0.4506"/>
                  <dgm:constr type="w" for="ch" forName="Child1Accent3" refType="w" fact="0.0287"/>
                  <dgm:constr type="h" for="ch" forName="Child1Accent3" refType="h" fact="0.0988"/>
                  <dgm:constr type="l" for="ch" forName="Child1Accent4" refType="w" fact="0.1137"/>
                  <dgm:constr type="t" for="ch" forName="Child1Accent4" refType="h" fact="0.4506"/>
                  <dgm:constr type="w" for="ch" forName="Child1Accent4" refType="w" fact="0.0287"/>
                  <dgm:constr type="h" for="ch" forName="Child1Accent4" refType="h" fact="0.0988"/>
                  <dgm:constr type="l" for="ch" forName="Child1Accent5" refType="w" fact="0.057"/>
                  <dgm:constr type="t" for="ch" forName="Child1Accent5" refType="h" fact="0.4506"/>
                  <dgm:constr type="w" for="ch" forName="Child1Accent5" refType="w" fact="0.0287"/>
                  <dgm:constr type="h" for="ch" forName="Child1Accent5" refType="h" fact="0.0988"/>
                  <dgm:constr type="l" for="ch" forName="Child1Accent6" refType="w" fact="0.0002"/>
                  <dgm:constr type="t" for="ch" forName="Child1Accent6" refType="h" fact="0.4506"/>
                  <dgm:constr type="w" for="ch" forName="Child1Accent6" refType="w" fact="0.0287"/>
                  <dgm:constr type="h" for="ch" forName="Child1Accent6" refType="h" fact="0.0988"/>
                  <dgm:constr type="l" for="ch" forName="Child1Accent7" refType="w" fact="0"/>
                  <dgm:constr type="t" for="ch" forName="Child1Accent7" refType="h" fact="0"/>
                  <dgm:constr type="w" for="ch" forName="Child1Accent7" refType="w" fact="0"/>
                  <dgm:constr type="h" for="ch" forName="Child1Accent7" refType="h" fact="0"/>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l" for="ch" forName="ParentAccent1" refType="w" fact="0.9713"/>
                  <dgm:constr type="t" for="ch" forName="ParentAccent1" refType="h" fact="0.4506"/>
                  <dgm:constr type="w" for="ch" forName="ParentAccent1" refType="w" fact="0.0287"/>
                  <dgm:constr type="h" for="ch" forName="ParentAccent1" refType="h" fact="0.0988"/>
                  <dgm:constr type="l" for="ch" forName="ParentAccent2" refType="w" fact="0.9187"/>
                  <dgm:constr type="t" for="ch" forName="ParentAccent2" refType="h" fact="0.4506"/>
                  <dgm:constr type="w" for="ch" forName="ParentAccent2" refType="w" fact="0.0287"/>
                  <dgm:constr type="h" for="ch" forName="ParentAccent2" refType="h" fact="0.0988"/>
                  <dgm:constr type="l" for="ch" forName="ParentAccent3" refType="w" fact="0.8661"/>
                  <dgm:constr type="t" for="ch" forName="ParentAccent3" refType="h" fact="0.4506"/>
                  <dgm:constr type="w" for="ch" forName="ParentAccent3" refType="w" fact="0.0287"/>
                  <dgm:constr type="h" for="ch" forName="ParentAccent3" refType="h" fact="0.0988"/>
                  <dgm:constr type="l" for="ch" forName="ParentAccent4" refType="w" fact="0.8136"/>
                  <dgm:constr type="t" for="ch" forName="ParentAccent4" refType="h" fact="0.4506"/>
                  <dgm:constr type="w" for="ch" forName="ParentAccent4" refType="w" fact="0.0287"/>
                  <dgm:constr type="h" for="ch" forName="ParentAccent4" refType="h" fact="0.0988"/>
                  <dgm:constr type="l" for="ch" forName="ParentAccent5" refType="w" fact="0.761"/>
                  <dgm:constr type="t" for="ch" forName="ParentAccent5" refType="h" fact="0.4506"/>
                  <dgm:constr type="w" for="ch" forName="ParentAccent5" refType="w" fact="0.0287"/>
                  <dgm:constr type="h" for="ch" forName="ParentAccent5" refType="h" fact="0.0988"/>
                  <dgm:constr type="l" for="ch" forName="ParentAccent6" refType="w" fact="0.6797"/>
                  <dgm:constr type="t" for="ch" forName="ParentAccent6" refType="h" fact="0.4012"/>
                  <dgm:constr type="w" for="ch" forName="ParentAccent6" refType="w" fact="0.0574"/>
                  <dgm:constr type="h" for="ch" forName="ParentAccent6" refType="h" fact="0.1976"/>
                  <dgm:constr type="l" for="ch" forName="ParentAccent7" refType="w" fact="0.9245"/>
                  <dgm:constr type="t" for="ch" forName="ParentAccent7" refType="h" fact="0.2465"/>
                  <dgm:constr type="w" for="ch" forName="ParentAccent7" refType="w" fact="0.0287"/>
                  <dgm:constr type="h" for="ch" forName="ParentAccent7" refType="h" fact="0.0988"/>
                  <dgm:constr type="l" for="ch" forName="ParentAccent8" refType="w" fact="0.9245"/>
                  <dgm:constr type="t" for="ch" forName="ParentAccent8" refType="h" fact="0.6562"/>
                  <dgm:constr type="w" for="ch" forName="ParentAccent8" refType="w" fact="0.0287"/>
                  <dgm:constr type="h" for="ch" forName="ParentAccent8" refType="h" fact="0.0988"/>
                  <dgm:constr type="l" for="ch" forName="ParentAccent9" refType="w" fact="0.9501"/>
                  <dgm:constr type="t" for="ch" forName="ParentAccent9" refType="h" fact="0.3353"/>
                  <dgm:constr type="w" for="ch" forName="ParentAccent9" refType="w" fact="0.0287"/>
                  <dgm:constr type="h" for="ch" forName="ParentAccent9" refType="h" fact="0.0988"/>
                  <dgm:constr type="l" for="ch" forName="ParentAccent10" refType="w" fact="0.9518"/>
                  <dgm:constr type="t" for="ch" forName="ParentAccent10" refType="h" fact="0.5679"/>
                  <dgm:constr type="w" for="ch" forName="ParentAccent10" refType="w" fact="0.0287"/>
                  <dgm:constr type="h" for="ch" forName="ParentAccent10" refType="h" fact="0.0988"/>
                  <dgm:constr type="l" for="ch" forName="Child1" refType="w" fact="0"/>
                  <dgm:constr type="t" for="ch" forName="Child1" refType="h" fact="0.1978"/>
                  <dgm:constr type="w" for="ch" forName="Child1" refType="w" fact="0.2544"/>
                  <dgm:constr type="h" for="ch" forName="Child1" refType="h" fact="0.2541"/>
                  <dgm:constr type="l" for="ch" forName="Parent" refType="w" fact="0.3653"/>
                  <dgm:constr type="t" for="ch" forName="Parent" refType="h" fact="0"/>
                  <dgm:constr type="w" for="ch" forName="Parent" refType="w" fact="0.2906"/>
                  <dgm:constr type="h" for="ch" forName="Parent" refType="h"/>
                </dgm:constrLst>
              </dgm:if>
              <dgm:if name="Name9" axis="ch" ptType="node" func="cnt" op="equ" val="2">
                <dgm:alg type="composite">
                  <dgm:param type="ar" val="2.1185"/>
                </dgm:alg>
                <dgm:constrLst>
                  <dgm:constr type="l" for="ch" forName="Child1Accent1" refType="w" fact="0.3436"/>
                  <dgm:constr type="t" for="ch" forName="Child1Accent1" refType="h" fact="0.2211"/>
                  <dgm:constr type="w" for="ch" forName="Child1Accent1" refType="w" fact="0.0574"/>
                  <dgm:constr type="h" for="ch" forName="Child1Accent1" refType="h" fact="0.1217"/>
                  <dgm:constr type="l" for="ch" forName="Child1Accent2" refType="w" fact="0.3068"/>
                  <dgm:constr type="t" for="ch" forName="Child1Accent2" refType="h" fact="0.1569"/>
                  <dgm:constr type="w" for="ch" forName="Child1Accent2" refType="w" fact="0.0287"/>
                  <dgm:constr type="h" for="ch" forName="Child1Accent2" refType="h" fact="0.0608"/>
                  <dgm:constr type="l" for="ch" forName="Child1Accent3" refType="w" fact="0.2455"/>
                  <dgm:constr type="t" for="ch" forName="Child1Accent3" refType="h" fact="0.1569"/>
                  <dgm:constr type="w" for="ch" forName="Child1Accent3" refType="w" fact="0.0287"/>
                  <dgm:constr type="h" for="ch" forName="Child1Accent3" refType="h" fact="0.0608"/>
                  <dgm:constr type="l" for="ch" forName="Child1Accent4" refType="w" fact="0.1842"/>
                  <dgm:constr type="t" for="ch" forName="Child1Accent4" refType="h" fact="0.1569"/>
                  <dgm:constr type="w" for="ch" forName="Child1Accent4" refType="w" fact="0.0287"/>
                  <dgm:constr type="h" for="ch" forName="Child1Accent4" refType="h" fact="0.0608"/>
                  <dgm:constr type="l" for="ch" forName="Child1Accent5" refType="w" fact="0.1229"/>
                  <dgm:constr type="t" for="ch" forName="Child1Accent5" refType="h" fact="0.1569"/>
                  <dgm:constr type="w" for="ch" forName="Child1Accent5" refType="w" fact="0.0287"/>
                  <dgm:constr type="h" for="ch" forName="Child1Accent5" refType="h" fact="0.0608"/>
                  <dgm:constr type="l" for="ch" forName="Child1Accent6" refType="w" fact="0.0615"/>
                  <dgm:constr type="t" for="ch" forName="Child1Accent6" refType="h" fact="0.1569"/>
                  <dgm:constr type="w" for="ch" forName="Child1Accent6" refType="w" fact="0.0287"/>
                  <dgm:constr type="h" for="ch" forName="Child1Accent6" refType="h" fact="0.0608"/>
                  <dgm:constr type="l" for="ch" forName="Child1Accent7" refType="w" fact="0.0002"/>
                  <dgm:constr type="t" for="ch" forName="Child1Accent7" refType="h" fact="0.1569"/>
                  <dgm:constr type="w" for="ch" forName="Child1Accent7" refType="w" fact="0.0287"/>
                  <dgm:constr type="h" for="ch" forName="Child1Accent7" refType="h" fact="0.0608"/>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l" for="ch" forName="Child2Accent1" refType="w" fact="0.3436"/>
                  <dgm:constr type="t" for="ch" forName="Child2Accent1" refType="h" fact="0.8153"/>
                  <dgm:constr type="w" for="ch" forName="Child2Accent1" refType="w" fact="0.0574"/>
                  <dgm:constr type="h" for="ch" forName="Child2Accent1" refType="h" fact="0.1217"/>
                  <dgm:constr type="l" for="ch" forName="Child2Accent2" refType="w" fact="0.3068"/>
                  <dgm:constr type="t" for="ch" forName="Child2Accent2" refType="h" fact="0.9392"/>
                  <dgm:constr type="w" for="ch" forName="Child2Accent2" refType="w" fact="0.0287"/>
                  <dgm:constr type="h" for="ch" forName="Child2Accent2" refType="h" fact="0.0608"/>
                  <dgm:constr type="l" for="ch" forName="Child2Accent3" refType="w" fact="0.2455"/>
                  <dgm:constr type="t" for="ch" forName="Child2Accent3" refType="h" fact="0.9392"/>
                  <dgm:constr type="w" for="ch" forName="Child2Accent3" refType="w" fact="0.0287"/>
                  <dgm:constr type="h" for="ch" forName="Child2Accent3" refType="h" fact="0.0608"/>
                  <dgm:constr type="l" for="ch" forName="Child2Accent4" refType="w" fact="0.1842"/>
                  <dgm:constr type="t" for="ch" forName="Child2Accent4" refType="h" fact="0.9392"/>
                  <dgm:constr type="w" for="ch" forName="Child2Accent4" refType="w" fact="0.0287"/>
                  <dgm:constr type="h" for="ch" forName="Child2Accent4" refType="h" fact="0.0608"/>
                  <dgm:constr type="l" for="ch" forName="Child2Accent5" refType="w" fact="0.1229"/>
                  <dgm:constr type="t" for="ch" forName="Child2Accent5" refType="h" fact="0.9392"/>
                  <dgm:constr type="w" for="ch" forName="Child2Accent5" refType="w" fact="0.0287"/>
                  <dgm:constr type="h" for="ch" forName="Child2Accent5" refType="h" fact="0.0608"/>
                  <dgm:constr type="l" for="ch" forName="Child2Accent6" refType="w" fact="0.0615"/>
                  <dgm:constr type="t" for="ch" forName="Child2Accent6" refType="h" fact="0.9392"/>
                  <dgm:constr type="w" for="ch" forName="Child2Accent6" refType="w" fact="0.0287"/>
                  <dgm:constr type="h" for="ch" forName="Child2Accent6" refType="h" fact="0.0608"/>
                  <dgm:constr type="l" for="ch" forName="Child2Accent7" refType="w" fact="0.0002"/>
                  <dgm:constr type="t" for="ch" forName="Child2Accent7" refType="h" fact="0.9392"/>
                  <dgm:constr type="w" for="ch" forName="Child2Accent7" refType="w" fact="0.0287"/>
                  <dgm:constr type="h" for="ch" forName="Child2Accent7" refType="h" fact="0.0608"/>
                  <dgm:constr type="l" for="ch" forName="ParentAccent1" refType="w" fact="0.9713"/>
                  <dgm:constr type="t" for="ch" forName="ParentAccent1" refType="h" fact="0.5511"/>
                  <dgm:constr type="w" for="ch" forName="ParentAccent1" refType="w" fact="0.0287"/>
                  <dgm:constr type="h" for="ch" forName="ParentAccent1" refType="h" fact="0.0608"/>
                  <dgm:constr type="l" for="ch" forName="ParentAccent2" refType="w" fact="0.9187"/>
                  <dgm:constr type="t" for="ch" forName="ParentAccent2" refType="h" fact="0.5511"/>
                  <dgm:constr type="w" for="ch" forName="ParentAccent2" refType="w" fact="0.0287"/>
                  <dgm:constr type="h" for="ch" forName="ParentAccent2" refType="h" fact="0.0608"/>
                  <dgm:constr type="l" for="ch" forName="ParentAccent3" refType="w" fact="0.8661"/>
                  <dgm:constr type="t" for="ch" forName="ParentAccent3" refType="h" fact="0.5511"/>
                  <dgm:constr type="w" for="ch" forName="ParentAccent3" refType="w" fact="0.0287"/>
                  <dgm:constr type="h" for="ch" forName="ParentAccent3" refType="h" fact="0.0608"/>
                  <dgm:constr type="l" for="ch" forName="ParentAccent4" refType="w" fact="0.8136"/>
                  <dgm:constr type="t" for="ch" forName="ParentAccent4" refType="h" fact="0.5511"/>
                  <dgm:constr type="w" for="ch" forName="ParentAccent4" refType="w" fact="0.0287"/>
                  <dgm:constr type="h" for="ch" forName="ParentAccent4" refType="h" fact="0.0608"/>
                  <dgm:constr type="l" for="ch" forName="ParentAccent5" refType="w" fact="0.761"/>
                  <dgm:constr type="t" for="ch" forName="ParentAccent5" refType="h" fact="0.5511"/>
                  <dgm:constr type="w" for="ch" forName="ParentAccent5" refType="w" fact="0.0287"/>
                  <dgm:constr type="h" for="ch" forName="ParentAccent5" refType="h" fact="0.0608"/>
                  <dgm:constr type="l" for="ch" forName="ParentAccent6" refType="w" fact="0.6797"/>
                  <dgm:constr type="t" for="ch" forName="ParentAccent6" refType="h" fact="0.5207"/>
                  <dgm:constr type="w" for="ch" forName="ParentAccent6" refType="w" fact="0.0574"/>
                  <dgm:constr type="h" for="ch" forName="ParentAccent6" refType="h" fact="0.1217"/>
                  <dgm:constr type="l" for="ch" forName="ParentAccent7" refType="w" fact="0.9245"/>
                  <dgm:constr type="t" for="ch" forName="ParentAccent7" refType="h" fact="0.4255"/>
                  <dgm:constr type="w" for="ch" forName="ParentAccent7" refType="w" fact="0.0287"/>
                  <dgm:constr type="h" for="ch" forName="ParentAccent7" refType="h" fact="0.0608"/>
                  <dgm:constr type="l" for="ch" forName="ParentAccent8" refType="w" fact="0.9245"/>
                  <dgm:constr type="t" for="ch" forName="ParentAccent8" refType="h" fact="0.6776"/>
                  <dgm:constr type="w" for="ch" forName="ParentAccent8" refType="w" fact="0.0287"/>
                  <dgm:constr type="h" for="ch" forName="ParentAccent8" refType="h" fact="0.0608"/>
                  <dgm:constr type="l" for="ch" forName="ParentAccent9" refType="w" fact="0.9501"/>
                  <dgm:constr type="t" for="ch" forName="ParentAccent9" refType="h" fact="0.4801"/>
                  <dgm:constr type="w" for="ch" forName="ParentAccent9" refType="w" fact="0.0287"/>
                  <dgm:constr type="h" for="ch" forName="ParentAccent9" refType="h" fact="0.0608"/>
                  <dgm:constr type="l" for="ch" forName="ParentAccent10" refType="w" fact="0.9518"/>
                  <dgm:constr type="t" for="ch" forName="ParentAccent10" refType="h" fact="0.6233"/>
                  <dgm:constr type="w" for="ch" forName="ParentAccent10" refType="w" fact="0.0287"/>
                  <dgm:constr type="h" for="ch" forName="ParentAccent10" refType="h" fact="0.0608"/>
                  <dgm:constr type="l" for="ch" forName="Child2" refType="w" fact="0"/>
                  <dgm:constr type="t" for="ch" forName="Child2" refType="h" fact="0.7822"/>
                  <dgm:constr type="w" for="ch" forName="Child2" refType="w" fact="0.3364"/>
                  <dgm:constr type="h" for="ch" forName="Child2" refType="h" fact="0.1564"/>
                  <dgm:constr type="l" for="ch" forName="Child1" refType="w" fact="0"/>
                  <dgm:constr type="t" for="ch" forName="Child1" refType="h" fact="0"/>
                  <dgm:constr type="w" for="ch" forName="Child1" refType="w" fact="0.3364"/>
                  <dgm:constr type="h" for="ch" forName="Child1" refType="h" fact="0.1564"/>
                  <dgm:constr type="l" for="ch" forName="Parent" refType="w" fact="0.3653"/>
                  <dgm:constr type="t" for="ch" forName="Parent" refType="h" fact="0.2737"/>
                  <dgm:constr type="w" for="ch" forName="Parent" refType="w" fact="0.2906"/>
                  <dgm:constr type="h" for="ch" forName="Parent" refType="h" fact="0.6157"/>
                </dgm:constrLst>
              </dgm:if>
              <dgm:if name="Name10" axis="ch" ptType="node" func="cnt" op="equ" val="3">
                <dgm:alg type="composite">
                  <dgm:param type="ar" val="2.1185"/>
                </dgm:alg>
                <dgm:constrLst>
                  <dgm:constr type="l" for="ch" forName="Child1Accent1" refType="w" fact="0.3436"/>
                  <dgm:constr type="t" for="ch" forName="Child1Accent1" refType="h" fact="0.2211"/>
                  <dgm:constr type="w" for="ch" forName="Child1Accent1" refType="w" fact="0.0574"/>
                  <dgm:constr type="h" for="ch" forName="Child1Accent1" refType="h" fact="0.1217"/>
                  <dgm:constr type="l" for="ch" forName="Child1Accent2" refType="w" fact="0.3068"/>
                  <dgm:constr type="t" for="ch" forName="Child1Accent2" refType="h" fact="0.1569"/>
                  <dgm:constr type="w" for="ch" forName="Child1Accent2" refType="w" fact="0.0287"/>
                  <dgm:constr type="h" for="ch" forName="Child1Accent2" refType="h" fact="0.0608"/>
                  <dgm:constr type="l" for="ch" forName="Child1Accent3" refType="w" fact="0.2455"/>
                  <dgm:constr type="t" for="ch" forName="Child1Accent3" refType="h" fact="0.1569"/>
                  <dgm:constr type="w" for="ch" forName="Child1Accent3" refType="w" fact="0.0287"/>
                  <dgm:constr type="h" for="ch" forName="Child1Accent3" refType="h" fact="0.0608"/>
                  <dgm:constr type="l" for="ch" forName="Child1Accent4" refType="w" fact="0.1842"/>
                  <dgm:constr type="t" for="ch" forName="Child1Accent4" refType="h" fact="0.1569"/>
                  <dgm:constr type="w" for="ch" forName="Child1Accent4" refType="w" fact="0.0287"/>
                  <dgm:constr type="h" for="ch" forName="Child1Accent4" refType="h" fact="0.0608"/>
                  <dgm:constr type="l" for="ch" forName="Child1Accent5" refType="w" fact="0.1229"/>
                  <dgm:constr type="t" for="ch" forName="Child1Accent5" refType="h" fact="0.1569"/>
                  <dgm:constr type="w" for="ch" forName="Child1Accent5" refType="w" fact="0.0287"/>
                  <dgm:constr type="h" for="ch" forName="Child1Accent5" refType="h" fact="0.0608"/>
                  <dgm:constr type="l" for="ch" forName="Child2Accent1" refType="w" fact="0.284"/>
                  <dgm:constr type="t" for="ch" forName="Child2Accent1" refType="h" fact="0.5207"/>
                  <dgm:constr type="w" for="ch" forName="Child2Accent1" refType="w" fact="0.0574"/>
                  <dgm:constr type="h" for="ch" forName="Child2Accent1" refType="h" fact="0.1217"/>
                  <dgm:constr type="l" for="ch" forName="Child2Accent2" refType="w" fact="0.2272"/>
                  <dgm:constr type="t" for="ch" forName="Child2Accent2" refType="h" fact="0.5511"/>
                  <dgm:constr type="w" for="ch" forName="Child2Accent2" refType="w" fact="0.0287"/>
                  <dgm:constr type="h" for="ch" forName="Child2Accent2" refType="h" fact="0.0608"/>
                  <dgm:constr type="l" for="ch" forName="Child2Accent3" refType="w" fact="0.1705"/>
                  <dgm:constr type="t" for="ch" forName="Child2Accent3" refType="h" fact="0.5511"/>
                  <dgm:constr type="w" for="ch" forName="Child2Accent3" refType="w" fact="0.0287"/>
                  <dgm:constr type="h" for="ch" forName="Child2Accent3" refType="h" fact="0.0608"/>
                  <dgm:constr type="l" for="ch" forName="Child2Accent4" refType="w" fact="0.1137"/>
                  <dgm:constr type="t" for="ch" forName="Child2Accent4" refType="h" fact="0.5511"/>
                  <dgm:constr type="w" for="ch" forName="Child2Accent4" refType="w" fact="0.0287"/>
                  <dgm:constr type="h" for="ch" forName="Child2Accent4" refType="h" fact="0.0608"/>
                  <dgm:constr type="l" for="ch" forName="Child1Accent6" refType="w" fact="0.0615"/>
                  <dgm:constr type="t" for="ch" forName="Child1Accent6" refType="h" fact="0.1569"/>
                  <dgm:constr type="w" for="ch" forName="Child1Accent6" refType="w" fact="0.0287"/>
                  <dgm:constr type="h" for="ch" forName="Child1Accent6" refType="h" fact="0.0608"/>
                  <dgm:constr type="l" for="ch" forName="Child2Accent5" refType="w" fact="0.057"/>
                  <dgm:constr type="t" for="ch" forName="Child2Accent5" refType="h" fact="0.5511"/>
                  <dgm:constr type="w" for="ch" forName="Child2Accent5" refType="w" fact="0.0287"/>
                  <dgm:constr type="h" for="ch" forName="Child2Accent5" refType="h" fact="0.0608"/>
                  <dgm:constr type="l" for="ch" forName="Child1Accent7" refType="w" fact="0.0002"/>
                  <dgm:constr type="t" for="ch" forName="Child1Accent7" refType="h" fact="0.1569"/>
                  <dgm:constr type="w" for="ch" forName="Child1Accent7" refType="w" fact="0.0287"/>
                  <dgm:constr type="h" for="ch" forName="Child1Accent7" refType="h" fact="0.0608"/>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l" for="ch" forName="Child2Accent6" refType="w" fact="0.0002"/>
                  <dgm:constr type="t" for="ch" forName="Child2Accent6" refType="h" fact="0.5511"/>
                  <dgm:constr type="w" for="ch" forName="Child2Accent6" refType="w" fact="0.0287"/>
                  <dgm:constr type="h" for="ch" forName="Child2Accent6" refType="h" fact="0.0608"/>
                  <dgm:constr type="l" for="ch" forName="Child2Accent7" refType="w" fact="0"/>
                  <dgm:constr type="t" for="ch" forName="Child2Accent7" refType="h" fact="0"/>
                  <dgm:constr type="w" for="ch" forName="Child2Accent7" refType="w" fact="0"/>
                  <dgm:constr type="h" for="ch" forName="Child2Accent7" refType="h" fact="0"/>
                  <dgm:constr type="l" for="ch" forName="Child3Accent1" refType="w" fact="0.3436"/>
                  <dgm:constr type="t" for="ch" forName="Child3Accent1" refType="h" fact="0.8153"/>
                  <dgm:constr type="w" for="ch" forName="Child3Accent1" refType="w" fact="0.0574"/>
                  <dgm:constr type="h" for="ch" forName="Child3Accent1" refType="h" fact="0.1217"/>
                  <dgm:constr type="l" for="ch" forName="Child3Accent2" refType="w" fact="0.3068"/>
                  <dgm:constr type="t" for="ch" forName="Child3Accent2" refType="h" fact="0.9392"/>
                  <dgm:constr type="w" for="ch" forName="Child3Accent2" refType="w" fact="0.0287"/>
                  <dgm:constr type="h" for="ch" forName="Child3Accent2" refType="h" fact="0.0608"/>
                  <dgm:constr type="l" for="ch" forName="Child3Accent3" refType="w" fact="0.2455"/>
                  <dgm:constr type="t" for="ch" forName="Child3Accent3" refType="h" fact="0.9392"/>
                  <dgm:constr type="w" for="ch" forName="Child3Accent3" refType="w" fact="0.0287"/>
                  <dgm:constr type="h" for="ch" forName="Child3Accent3" refType="h" fact="0.0608"/>
                  <dgm:constr type="l" for="ch" forName="Child3Accent4" refType="w" fact="0.1842"/>
                  <dgm:constr type="t" for="ch" forName="Child3Accent4" refType="h" fact="0.9392"/>
                  <dgm:constr type="w" for="ch" forName="Child3Accent4" refType="w" fact="0.0287"/>
                  <dgm:constr type="h" for="ch" forName="Child3Accent4" refType="h" fact="0.0608"/>
                  <dgm:constr type="l" for="ch" forName="Child3Accent5" refType="w" fact="0.1229"/>
                  <dgm:constr type="t" for="ch" forName="Child3Accent5" refType="h" fact="0.9392"/>
                  <dgm:constr type="w" for="ch" forName="Child3Accent5" refType="w" fact="0.0287"/>
                  <dgm:constr type="h" for="ch" forName="Child3Accent5" refType="h" fact="0.0608"/>
                  <dgm:constr type="l" for="ch" forName="Child3Accent6" refType="w" fact="0.0615"/>
                  <dgm:constr type="t" for="ch" forName="Child3Accent6" refType="h" fact="0.9392"/>
                  <dgm:constr type="w" for="ch" forName="Child3Accent6" refType="w" fact="0.0287"/>
                  <dgm:constr type="h" for="ch" forName="Child3Accent6" refType="h" fact="0.0608"/>
                  <dgm:constr type="l" for="ch" forName="Child3Accent7" refType="w" fact="0.0002"/>
                  <dgm:constr type="t" for="ch" forName="Child3Accent7" refType="h" fact="0.9392"/>
                  <dgm:constr type="w" for="ch" forName="Child3Accent7" refType="w" fact="0.0287"/>
                  <dgm:constr type="h" for="ch" forName="Child3Accent7" refType="h" fact="0.0608"/>
                  <dgm:constr type="l" for="ch" forName="ParentAccent1" refType="w" fact="0.9713"/>
                  <dgm:constr type="t" for="ch" forName="ParentAccent1" refType="h" fact="0.5511"/>
                  <dgm:constr type="w" for="ch" forName="ParentAccent1" refType="w" fact="0.0287"/>
                  <dgm:constr type="h" for="ch" forName="ParentAccent1" refType="h" fact="0.0608"/>
                  <dgm:constr type="l" for="ch" forName="ParentAccent2" refType="w" fact="0.9187"/>
                  <dgm:constr type="t" for="ch" forName="ParentAccent2" refType="h" fact="0.5511"/>
                  <dgm:constr type="w" for="ch" forName="ParentAccent2" refType="w" fact="0.0287"/>
                  <dgm:constr type="h" for="ch" forName="ParentAccent2" refType="h" fact="0.0608"/>
                  <dgm:constr type="l" for="ch" forName="ParentAccent3" refType="w" fact="0.8661"/>
                  <dgm:constr type="t" for="ch" forName="ParentAccent3" refType="h" fact="0.5511"/>
                  <dgm:constr type="w" for="ch" forName="ParentAccent3" refType="w" fact="0.0287"/>
                  <dgm:constr type="h" for="ch" forName="ParentAccent3" refType="h" fact="0.0608"/>
                  <dgm:constr type="l" for="ch" forName="ParentAccent4" refType="w" fact="0.8136"/>
                  <dgm:constr type="t" for="ch" forName="ParentAccent4" refType="h" fact="0.5511"/>
                  <dgm:constr type="w" for="ch" forName="ParentAccent4" refType="w" fact="0.0287"/>
                  <dgm:constr type="h" for="ch" forName="ParentAccent4" refType="h" fact="0.0608"/>
                  <dgm:constr type="l" for="ch" forName="ParentAccent5" refType="w" fact="0.761"/>
                  <dgm:constr type="t" for="ch" forName="ParentAccent5" refType="h" fact="0.5511"/>
                  <dgm:constr type="w" for="ch" forName="ParentAccent5" refType="w" fact="0.0287"/>
                  <dgm:constr type="h" for="ch" forName="ParentAccent5" refType="h" fact="0.0608"/>
                  <dgm:constr type="l" for="ch" forName="ParentAccent6" refType="w" fact="0.6797"/>
                  <dgm:constr type="t" for="ch" forName="ParentAccent6" refType="h" fact="0.5207"/>
                  <dgm:constr type="w" for="ch" forName="ParentAccent6" refType="w" fact="0.0574"/>
                  <dgm:constr type="h" for="ch" forName="ParentAccent6" refType="h" fact="0.1217"/>
                  <dgm:constr type="l" for="ch" forName="ParentAccent7" refType="w" fact="0.9245"/>
                  <dgm:constr type="t" for="ch" forName="ParentAccent7" refType="h" fact="0.4255"/>
                  <dgm:constr type="w" for="ch" forName="ParentAccent7" refType="w" fact="0.0287"/>
                  <dgm:constr type="h" for="ch" forName="ParentAccent7" refType="h" fact="0.0608"/>
                  <dgm:constr type="l" for="ch" forName="ParentAccent8" refType="w" fact="0.9245"/>
                  <dgm:constr type="t" for="ch" forName="ParentAccent8" refType="h" fact="0.6776"/>
                  <dgm:constr type="w" for="ch" forName="ParentAccent8" refType="w" fact="0.0287"/>
                  <dgm:constr type="h" for="ch" forName="ParentAccent8" refType="h" fact="0.0608"/>
                  <dgm:constr type="l" for="ch" forName="ParentAccent9" refType="w" fact="0.9501"/>
                  <dgm:constr type="t" for="ch" forName="ParentAccent9" refType="h" fact="0.4801"/>
                  <dgm:constr type="w" for="ch" forName="ParentAccent9" refType="w" fact="0.0287"/>
                  <dgm:constr type="h" for="ch" forName="ParentAccent9" refType="h" fact="0.0608"/>
                  <dgm:constr type="l" for="ch" forName="ParentAccent10" refType="w" fact="0.9518"/>
                  <dgm:constr type="t" for="ch" forName="ParentAccent10" refType="h" fact="0.6233"/>
                  <dgm:constr type="w" for="ch" forName="ParentAccent10" refType="w" fact="0.0287"/>
                  <dgm:constr type="h" for="ch" forName="ParentAccent10" refType="h" fact="0.0608"/>
                  <dgm:constr type="l" for="ch" forName="Child3" refType="w" fact="0"/>
                  <dgm:constr type="t" for="ch" forName="Child3" refType="h" fact="0.7822"/>
                  <dgm:constr type="w" for="ch" forName="Child3" refType="w" fact="0.3364"/>
                  <dgm:constr type="h" for="ch" forName="Child3" refType="h" fact="0.1564"/>
                  <dgm:constr type="l" for="ch" forName="Child2" refType="w" fact="0"/>
                  <dgm:constr type="t" for="ch" forName="Child2" refType="h" fact="0.3955"/>
                  <dgm:constr type="w" for="ch" forName="Child2" refType="w" fact="0.2544"/>
                  <dgm:constr type="h" for="ch" forName="Child2" refType="h" fact="0.1564"/>
                  <dgm:constr type="l" for="ch" forName="Child1" refType="w" fact="0"/>
                  <dgm:constr type="t" for="ch" forName="Child1" refType="h" fact="0"/>
                  <dgm:constr type="w" for="ch" forName="Child1" refType="w" fact="0.3364"/>
                  <dgm:constr type="h" for="ch" forName="Child1" refType="h" fact="0.1564"/>
                  <dgm:constr type="l" for="ch" forName="Parent" refType="w" fact="0.3653"/>
                  <dgm:constr type="t" for="ch" forName="Parent" refType="h" fact="0.2737"/>
                  <dgm:constr type="w" for="ch" forName="Parent" refType="w" fact="0.2906"/>
                  <dgm:constr type="h" for="ch" forName="Parent" refType="h" fact="0.6157"/>
                </dgm:constrLst>
              </dgm:if>
              <dgm:if name="Name11" axis="ch" ptType="node" func="cnt" op="equ" val="4">
                <dgm:alg type="composite">
                  <dgm:param type="ar" val="1.8304"/>
                </dgm:alg>
                <dgm:constrLst>
                  <dgm:constr type="l" for="ch" forName="Parent" refType="w" fact="0.3771"/>
                  <dgm:constr type="t" for="ch" forName="Parent" refType="h" fact="0.2946"/>
                  <dgm:constr type="w" for="ch" forName="Parent" refType="w" fact="0.2862"/>
                  <dgm:constr type="h" for="ch" forName="Parent" refType="h" fact="0.5239"/>
                  <dgm:constr type="l" for="ch" forName="Child1Accent1" refType="w" fact="0.3904"/>
                  <dgm:constr type="t" for="ch" forName="Child1Accent1" refType="h" fact="0.2104"/>
                  <dgm:constr type="w" for="ch" forName="Child1Accent1" refType="w" fact="0.0566"/>
                  <dgm:constr type="h" for="ch" forName="Child1Accent1" refType="h" fact="0.1035"/>
                  <dgm:constr type="l" for="ch" forName="Child1Accent3" refType="w" fact="0.3001"/>
                  <dgm:constr type="t" for="ch" forName="Child1Accent3" refType="h" fact="0.128"/>
                  <dgm:constr type="w" for="ch" forName="Child1Accent3" refType="w" fact="0.0283"/>
                  <dgm:constr type="h" for="ch" forName="Child1Accent3" refType="h" fact="0.0518"/>
                  <dgm:constr type="l" for="ch" forName="Child1Accent4" refType="w" fact="0.2418"/>
                  <dgm:constr type="t" for="ch" forName="Child1Accent4" refType="h" fact="0.128"/>
                  <dgm:constr type="w" for="ch" forName="Child1Accent4" refType="w" fact="0.0283"/>
                  <dgm:constr type="h" for="ch" forName="Child1Accent4" refType="h" fact="0.0518"/>
                  <dgm:constr type="l" for="ch" forName="Child1Accent5" refType="w" fact="0.1835"/>
                  <dgm:constr type="t" for="ch" forName="Child1Accent5" refType="h" fact="0.128"/>
                  <dgm:constr type="w" for="ch" forName="Child1Accent5" refType="w" fact="0.0283"/>
                  <dgm:constr type="h" for="ch" forName="Child1Accent5" refType="h" fact="0.0518"/>
                  <dgm:constr type="l" for="ch" forName="Child1Accent6" refType="w" fact="0.1252"/>
                  <dgm:constr type="t" for="ch" forName="Child1Accent6" refType="h" fact="0.128"/>
                  <dgm:constr type="w" for="ch" forName="Child1Accent6" refType="w" fact="0.0283"/>
                  <dgm:constr type="h" for="ch" forName="Child1Accent6" refType="h" fact="0.0518"/>
                  <dgm:constr type="l" for="ch" forName="Child3Accent1" refType="w" fact="0.3158"/>
                  <dgm:constr type="t" for="ch" forName="Child3Accent1" refType="h" fact="0.6212"/>
                  <dgm:constr type="w" for="ch" forName="Child3Accent1" refType="w" fact="0.0566"/>
                  <dgm:constr type="h" for="ch" forName="Child3Accent1" refType="h" fact="0.1035"/>
                  <dgm:constr type="l" for="ch" forName="Child3Accent2" refType="w" fact="0.2689"/>
                  <dgm:constr type="t" for="ch" forName="Child3Accent2" refType="h" fact="0.6828"/>
                  <dgm:constr type="w" for="ch" forName="Child3Accent2" refType="w" fact="0.0283"/>
                  <dgm:constr type="h" for="ch" forName="Child3Accent2" refType="h" fact="0.0518"/>
                  <dgm:constr type="l" for="ch" forName="Child3Accent4" refType="w" fact="0.1614"/>
                  <dgm:constr type="t" for="ch" forName="Child3Accent4" refType="h" fact="0.6828"/>
                  <dgm:constr type="w" for="ch" forName="Child3Accent4" refType="w" fact="0.0283"/>
                  <dgm:constr type="h" for="ch" forName="Child3Accent4" refType="h" fact="0.0518"/>
                  <dgm:constr type="l" for="ch" forName="Child3Accent5" refType="w" fact="0.1077"/>
                  <dgm:constr type="t" for="ch" forName="Child3Accent5" refType="h" fact="0.6828"/>
                  <dgm:constr type="w" for="ch" forName="Child3Accent5" refType="w" fact="0.0283"/>
                  <dgm:constr type="h" for="ch" forName="Child3Accent5" refType="h" fact="0.0518"/>
                  <dgm:constr type="l" for="ch" forName="Child1Accent7" refType="w" fact="0.0668"/>
                  <dgm:constr type="t" for="ch" forName="Child1Accent7" refType="h" fact="0.128"/>
                  <dgm:constr type="w" for="ch" forName="Child1Accent7" refType="w" fact="0.0283"/>
                  <dgm:constr type="h" for="ch" forName="Child1Accent7" refType="h" fact="0.0518"/>
                  <dgm:constr type="l" for="ch" forName="Child3Accent6" refType="w" fact="0.0539"/>
                  <dgm:constr type="t" for="ch" forName="Child3Accent6" refType="h" fact="0.6828"/>
                  <dgm:constr type="w" for="ch" forName="Child3Accent6" refType="w" fact="0.0283"/>
                  <dgm:constr type="h" for="ch" forName="Child3Accent6" refType="h" fact="0.0518"/>
                  <dgm:constr type="l" for="ch" forName="Child1Accent8" refType="w" fact="0.0085"/>
                  <dgm:constr type="t" for="ch" forName="Child1Accent8" refType="h" fact="0.128"/>
                  <dgm:constr type="w" for="ch" forName="Child1Accent8" refType="w" fact="0.0283"/>
                  <dgm:constr type="h" for="ch" forName="Child1Accent8" refType="h" fact="0.0518"/>
                  <dgm:constr type="l" for="ch" forName="Child1Accent9" refType="w" fact="0"/>
                  <dgm:constr type="t" for="ch" forName="Child1Accent9" refType="h" fact="0"/>
                  <dgm:constr type="w" for="ch" forName="Child1Accent9" refType="w" fact="0"/>
                  <dgm:constr type="h" for="ch" forName="Child1Accent9" refType="h" fact="0"/>
                  <dgm:constr type="l" for="ch" forName="Child3Accent7" refType="w" fact="0.0002"/>
                  <dgm:constr type="t" for="ch" forName="Child3Accent7" refType="h" fact="0.6828"/>
                  <dgm:constr type="w" for="ch" forName="Child3Accent7" refType="w" fact="0.0283"/>
                  <dgm:constr type="h" for="ch" forName="Child3Accent7" refType="h" fact="0.0518"/>
                  <dgm:constr type="l" for="ch" forName="Child4Accent1" refType="w" fact="0.3904"/>
                  <dgm:constr type="t" for="ch" forName="Child4Accent1" refType="h" fact="0.8"/>
                  <dgm:constr type="w" for="ch" forName="Child4Accent1" refType="w" fact="0.0566"/>
                  <dgm:constr type="h" for="ch" forName="Child4Accent1" refType="h" fact="0.1035"/>
                  <dgm:constr type="l" for="ch" forName="Child4Accent3" refType="w" fact="0.2998"/>
                  <dgm:constr type="t" for="ch" forName="Child4Accent3" refType="h" fact="0.9482"/>
                  <dgm:constr type="w" for="ch" forName="Child4Accent3" refType="w" fact="0.0283"/>
                  <dgm:constr type="h" for="ch" forName="Child4Accent3" refType="h" fact="0.0518"/>
                  <dgm:constr type="l" for="ch" forName="Child4Accent4" refType="w" fact="0.2415"/>
                  <dgm:constr type="t" for="ch" forName="Child4Accent4" refType="h" fact="0.9482"/>
                  <dgm:constr type="w" for="ch" forName="Child4Accent4" refType="w" fact="0.0283"/>
                  <dgm:constr type="h" for="ch" forName="Child4Accent4" refType="h" fact="0.0518"/>
                  <dgm:constr type="l" for="ch" forName="Child4Accent5" refType="w" fact="0.1833"/>
                  <dgm:constr type="t" for="ch" forName="Child4Accent5" refType="h" fact="0.9482"/>
                  <dgm:constr type="w" for="ch" forName="Child4Accent5" refType="w" fact="0.0283"/>
                  <dgm:constr type="h" for="ch" forName="Child4Accent5" refType="h" fact="0.0518"/>
                  <dgm:constr type="l" for="ch" forName="Child4Accent6" refType="w" fact="0.1251"/>
                  <dgm:constr type="t" for="ch" forName="Child4Accent6" refType="h" fact="0.9482"/>
                  <dgm:constr type="w" for="ch" forName="Child4Accent6" refType="w" fact="0.0283"/>
                  <dgm:constr type="h" for="ch" forName="Child4Accent6" refType="h" fact="0.0518"/>
                  <dgm:constr type="l" for="ch" forName="Child4Accent7" refType="w" fact="0.0668"/>
                  <dgm:constr type="t" for="ch" forName="Child4Accent7" refType="h" fact="0.9482"/>
                  <dgm:constr type="w" for="ch" forName="Child4Accent7" refType="w" fact="0.0283"/>
                  <dgm:constr type="h" for="ch" forName="Child4Accent7" refType="h" fact="0.0518"/>
                  <dgm:constr type="l" for="ch" forName="Child4Accent8" refType="w" fact="0.0086"/>
                  <dgm:constr type="t" for="ch" forName="Child4Accent8" refType="h" fact="0.9482"/>
                  <dgm:constr type="w" for="ch" forName="Child4Accent8" refType="w" fact="0.0283"/>
                  <dgm:constr type="h" for="ch" forName="Child4Accent8" refType="h" fact="0.0518"/>
                  <dgm:constr type="l" for="ch" forName="Child2Accent1" refType="w" fact="0.3158"/>
                  <dgm:constr type="t" for="ch" forName="Child2Accent1" refType="h" fact="0.3725"/>
                  <dgm:constr type="w" for="ch" forName="Child2Accent1" refType="w" fact="0.0566"/>
                  <dgm:constr type="h" for="ch" forName="Child2Accent1" refType="h" fact="0.1035"/>
                  <dgm:constr type="l" for="ch" forName="Child4Accent2" refType="w" fact="0.358"/>
                  <dgm:constr type="t" for="ch" forName="Child4Accent2" refType="h" fact="0.8993"/>
                  <dgm:constr type="w" for="ch" forName="Child4Accent2" refType="w" fact="0.0283"/>
                  <dgm:constr type="h" for="ch" forName="Child4Accent2" refType="h" fact="0.0518"/>
                  <dgm:constr type="l" for="ch" forName="Child1Accent2" refType="w" fact="0.3585"/>
                  <dgm:constr type="t" for="ch" forName="Child1Accent2" refType="h" fact="0.162"/>
                  <dgm:constr type="w" for="ch" forName="Child1Accent2" refType="w" fact="0.0283"/>
                  <dgm:constr type="h" for="ch" forName="Child1Accent2" refType="h" fact="0.0518"/>
                  <dgm:constr type="l" for="ch" forName="Child3Accent3" refType="w" fact="0.2151"/>
                  <dgm:constr type="t" for="ch" forName="Child3Accent3" refType="h" fact="0.6828"/>
                  <dgm:constr type="w" for="ch" forName="Child3Accent3" refType="w" fact="0.0283"/>
                  <dgm:constr type="h" for="ch" forName="Child3Accent3" refType="h" fact="0.0518"/>
                  <dgm:constr type="l" for="ch" forName="Child2Accent2" refType="w" fact="0.2689"/>
                  <dgm:constr type="t" for="ch" forName="Child2Accent2" refType="h" fact="0.3937"/>
                  <dgm:constr type="w" for="ch" forName="Child2Accent2" refType="w" fact="0.0283"/>
                  <dgm:constr type="h" for="ch" forName="Child2Accent2" refType="h" fact="0.0518"/>
                  <dgm:constr type="l" for="ch" forName="Child2Accent4" refType="w" fact="0.1614"/>
                  <dgm:constr type="t" for="ch" forName="Child2Accent4" refType="h" fact="0.3937"/>
                  <dgm:constr type="w" for="ch" forName="Child2Accent4" refType="w" fact="0.0283"/>
                  <dgm:constr type="h" for="ch" forName="Child2Accent4" refType="h" fact="0.0518"/>
                  <dgm:constr type="l" for="ch" forName="Child2Accent5" refType="w" fact="0.1077"/>
                  <dgm:constr type="t" for="ch" forName="Child2Accent5" refType="h" fact="0.3937"/>
                  <dgm:constr type="w" for="ch" forName="Child2Accent5" refType="w" fact="0.0283"/>
                  <dgm:constr type="h" for="ch" forName="Child2Accent5" refType="h" fact="0.0518"/>
                  <dgm:constr type="l" for="ch" forName="Child2Accent6" refType="w" fact="0.0539"/>
                  <dgm:constr type="t" for="ch" forName="Child2Accent6" refType="h" fact="0.3937"/>
                  <dgm:constr type="w" for="ch" forName="Child2Accent6" refType="w" fact="0.0283"/>
                  <dgm:constr type="h" for="ch" forName="Child2Accent6" refType="h" fact="0.0518"/>
                  <dgm:constr type="l" for="ch" forName="Child2Accent7" refType="w" fact="0.0002"/>
                  <dgm:constr type="t" for="ch" forName="Child2Accent7" refType="h" fact="0.3937"/>
                  <dgm:constr type="w" for="ch" forName="Child2Accent7" refType="w" fact="0.0283"/>
                  <dgm:constr type="h" for="ch" forName="Child2Accent7" refType="h" fact="0.0518"/>
                  <dgm:constr type="l" for="ch" forName="Child2Accent3" refType="w" fact="0.2151"/>
                  <dgm:constr type="t" for="ch" forName="Child2Accent3" refType="h" fact="0.3937"/>
                  <dgm:constr type="w" for="ch" forName="Child2Accent3" refType="w" fact="0.0283"/>
                  <dgm:constr type="h" for="ch" forName="Child2Accent3" refType="h" fact="0.0518"/>
                  <dgm:constr type="l" for="ch" forName="ParentAccent1" refType="w" fact="0.9717"/>
                  <dgm:constr type="t" for="ch" forName="ParentAccent1" refType="h" fact="0.5316"/>
                  <dgm:constr type="w" for="ch" forName="ParentAccent1" refType="w" fact="0.0283"/>
                  <dgm:constr type="h" for="ch" forName="ParentAccent1" refType="h" fact="0.0518"/>
                  <dgm:constr type="l" for="ch" forName="ParentAccent2" refType="w" fact="0.9199"/>
                  <dgm:constr type="t" for="ch" forName="ParentAccent2" refType="h" fact="0.5316"/>
                  <dgm:constr type="w" for="ch" forName="ParentAccent2" refType="w" fact="0.0283"/>
                  <dgm:constr type="h" for="ch" forName="ParentAccent2" refType="h" fact="0.0518"/>
                  <dgm:constr type="l" for="ch" forName="ParentAccent3" refType="w" fact="0.8682"/>
                  <dgm:constr type="t" for="ch" forName="ParentAccent3" refType="h" fact="0.5316"/>
                  <dgm:constr type="w" for="ch" forName="ParentAccent3" refType="w" fact="0.0283"/>
                  <dgm:constr type="h" for="ch" forName="ParentAccent3" refType="h" fact="0.0518"/>
                  <dgm:constr type="l" for="ch" forName="ParentAccent4" refType="w" fact="0.8164"/>
                  <dgm:constr type="t" for="ch" forName="ParentAccent4" refType="h" fact="0.5316"/>
                  <dgm:constr type="w" for="ch" forName="ParentAccent4" refType="w" fact="0.0283"/>
                  <dgm:constr type="h" for="ch" forName="ParentAccent4" refType="h" fact="0.0518"/>
                  <dgm:constr type="l" for="ch" forName="ParentAccent5" refType="w" fact="0.7646"/>
                  <dgm:constr type="t" for="ch" forName="ParentAccent5" refType="h" fact="0.5316"/>
                  <dgm:constr type="w" for="ch" forName="ParentAccent5" refType="w" fact="0.0283"/>
                  <dgm:constr type="h" for="ch" forName="ParentAccent5" refType="h" fact="0.0518"/>
                  <dgm:constr type="l" for="ch" forName="ParentAccent6" refType="w" fact="0.6846"/>
                  <dgm:constr type="t" for="ch" forName="ParentAccent6" refType="h" fact="0.5057"/>
                  <dgm:constr type="w" for="ch" forName="ParentAccent6" refType="w" fact="0.0566"/>
                  <dgm:constr type="h" for="ch" forName="ParentAccent6" refType="h" fact="0.1035"/>
                  <dgm:constr type="l" for="ch" forName="ParentAccent7" refType="w" fact="0.9256"/>
                  <dgm:constr type="t" for="ch" forName="ParentAccent7" refType="h" fact="0.4247"/>
                  <dgm:constr type="w" for="ch" forName="ParentAccent7" refType="w" fact="0.0283"/>
                  <dgm:constr type="h" for="ch" forName="ParentAccent7" refType="h" fact="0.0518"/>
                  <dgm:constr type="l" for="ch" forName="ParentAccent8" refType="w" fact="0.9256"/>
                  <dgm:constr type="t" for="ch" forName="ParentAccent8" refType="h" fact="0.6392"/>
                  <dgm:constr type="w" for="ch" forName="ParentAccent8" refType="w" fact="0.0283"/>
                  <dgm:constr type="h" for="ch" forName="ParentAccent8" refType="h" fact="0.0518"/>
                  <dgm:constr type="l" for="ch" forName="ParentAccent9" refType="w" fact="0.9509"/>
                  <dgm:constr type="t" for="ch" forName="ParentAccent9" refType="h" fact="0.4712"/>
                  <dgm:constr type="w" for="ch" forName="ParentAccent9" refType="w" fact="0.0283"/>
                  <dgm:constr type="h" for="ch" forName="ParentAccent9" refType="h" fact="0.0518"/>
                  <dgm:constr type="l" for="ch" forName="ParentAccent10" refType="w" fact="0.9525"/>
                  <dgm:constr type="t" for="ch" forName="ParentAccent10" refType="h" fact="0.593"/>
                  <dgm:constr type="w" for="ch" forName="ParentAccent10" refType="w" fact="0.0283"/>
                  <dgm:constr type="h" for="ch" forName="ParentAccent10" refType="h" fact="0.0518"/>
                  <dgm:constr type="l" for="ch" forName="Child4" refType="w" fact="0.0081"/>
                  <dgm:constr type="t" for="ch" forName="Child4" refType="h" fact="0.8184"/>
                  <dgm:constr type="w" for="ch" forName="Child4" refType="w" fact="0.3192"/>
                  <dgm:constr type="h" for="ch" forName="Child4" refType="h" fact="0.1294"/>
                  <dgm:constr type="l" for="ch" forName="Child3" refType="w" fact="0"/>
                  <dgm:constr type="t" for="ch" forName="Child3" refType="h" fact="0.5547"/>
                  <dgm:constr type="w" for="ch" forName="Child3" refType="w" fact="0.297"/>
                  <dgm:constr type="h" for="ch" forName="Child3" refType="h" fact="0.1294"/>
                  <dgm:constr type="l" for="ch" forName="Child2" refType="w" fact="0"/>
                  <dgm:constr type="t" for="ch" forName="Child2" refType="h" fact="0.2662"/>
                  <dgm:constr type="w" for="ch" forName="Child2" refType="w" fact="0.297"/>
                  <dgm:constr type="h" for="ch" forName="Child2" refType="h" fact="0.1294"/>
                  <dgm:constr type="l" for="ch" forName="Child1" refType="w" fact="0.0081"/>
                  <dgm:constr type="t" for="ch" forName="Child1" refType="h" fact="0"/>
                  <dgm:constr type="w" for="ch" forName="Child1" refType="w" fact="0.3192"/>
                  <dgm:constr type="h" for="ch" forName="Child1" refType="h" fact="0.1294"/>
                </dgm:constrLst>
              </dgm:if>
              <dgm:else name="Name12">
                <dgm:alg type="composite">
                  <dgm:param type="ar" val="1.3278"/>
                </dgm:alg>
                <dgm:constrLst>
                  <dgm:constr type="l" for="ch" forName="Child2Accent1" refType="w" fact="0.3436"/>
                  <dgm:constr type="t" for="ch" forName="Child2Accent1" refType="h" fact="0.3184"/>
                  <dgm:constr type="w" for="ch" forName="Child2Accent1" refType="w" fact="0.0574"/>
                  <dgm:constr type="h" for="ch" forName="Child2Accent1" refType="h" fact="0.0763"/>
                  <dgm:constr type="l" for="ch" forName="Child2Accent2" refType="w" fact="0.3068"/>
                  <dgm:constr type="t" for="ch" forName="Child2Accent2" refType="h" fact="0.2781"/>
                  <dgm:constr type="w" for="ch" forName="Child2Accent2" refType="w" fact="0.0287"/>
                  <dgm:constr type="h" for="ch" forName="Child2Accent2" refType="h" fact="0.0381"/>
                  <dgm:constr type="l" for="ch" forName="Child2Accent3" refType="w" fact="0.2455"/>
                  <dgm:constr type="t" for="ch" forName="Child2Accent3" refType="h" fact="0.2781"/>
                  <dgm:constr type="w" for="ch" forName="Child2Accent3" refType="w" fact="0.0287"/>
                  <dgm:constr type="h" for="ch" forName="Child2Accent3" refType="h" fact="0.0381"/>
                  <dgm:constr type="l" for="ch" forName="Child2Accent4" refType="w" fact="0.1842"/>
                  <dgm:constr type="t" for="ch" forName="Child2Accent4" refType="h" fact="0.2781"/>
                  <dgm:constr type="w" for="ch" forName="Child2Accent4" refType="w" fact="0.0287"/>
                  <dgm:constr type="h" for="ch" forName="Child2Accent4" refType="h" fact="0.0381"/>
                  <dgm:constr type="l" for="ch" forName="Child2Accent5" refType="w" fact="0.1229"/>
                  <dgm:constr type="t" for="ch" forName="Child2Accent5" refType="h" fact="0.2781"/>
                  <dgm:constr type="w" for="ch" forName="Child2Accent5" refType="w" fact="0.0287"/>
                  <dgm:constr type="h" for="ch" forName="Child2Accent5" refType="h" fact="0.0381"/>
                  <dgm:constr type="l" for="ch" forName="Child3Accent1" refType="w" fact="0.284"/>
                  <dgm:constr type="t" for="ch" forName="Child3Accent1" refType="h" fact="0.5061"/>
                  <dgm:constr type="w" for="ch" forName="Child3Accent1" refType="w" fact="0.0574"/>
                  <dgm:constr type="h" for="ch" forName="Child3Accent1" refType="h" fact="0.0763"/>
                  <dgm:constr type="l" for="ch" forName="Child3Accent2" refType="w" fact="0.2272"/>
                  <dgm:constr type="t" for="ch" forName="Child3Accent2" refType="h" fact="0.5252"/>
                  <dgm:constr type="w" for="ch" forName="Child3Accent2" refType="w" fact="0.0287"/>
                  <dgm:constr type="h" for="ch" forName="Child3Accent2" refType="h" fact="0.0381"/>
                  <dgm:constr type="l" for="ch" forName="Child3Accent3" refType="w" fact="0.1705"/>
                  <dgm:constr type="t" for="ch" forName="Child3Accent3" refType="h" fact="0.5252"/>
                  <dgm:constr type="w" for="ch" forName="Child3Accent3" refType="w" fact="0.0287"/>
                  <dgm:constr type="h" for="ch" forName="Child3Accent3" refType="h" fact="0.0381"/>
                  <dgm:constr type="l" for="ch" forName="Child3Accent4" refType="w" fact="0.1137"/>
                  <dgm:constr type="t" for="ch" forName="Child3Accent4" refType="h" fact="0.5252"/>
                  <dgm:constr type="w" for="ch" forName="Child3Accent4" refType="w" fact="0.0287"/>
                  <dgm:constr type="h" for="ch" forName="Child3Accent4" refType="h" fact="0.0381"/>
                  <dgm:constr type="l" for="ch" forName="Child2Accent6" refType="w" fact="0.0615"/>
                  <dgm:constr type="t" for="ch" forName="Child2Accent6" refType="h" fact="0.2781"/>
                  <dgm:constr type="w" for="ch" forName="Child2Accent6" refType="w" fact="0.0287"/>
                  <dgm:constr type="h" for="ch" forName="Child2Accent6" refType="h" fact="0.0381"/>
                  <dgm:constr type="l" for="ch" forName="Child3Accent5" refType="w" fact="0.057"/>
                  <dgm:constr type="t" for="ch" forName="Child3Accent5" refType="h" fact="0.5252"/>
                  <dgm:constr type="w" for="ch" forName="Child3Accent5" refType="w" fact="0.0287"/>
                  <dgm:constr type="h" for="ch" forName="Child3Accent5" refType="h" fact="0.0381"/>
                  <dgm:constr type="l" for="ch" forName="Child2Accent7" refType="w" fact="0.0002"/>
                  <dgm:constr type="t" for="ch" forName="Child2Accent7" refType="h" fact="0.2781"/>
                  <dgm:constr type="w" for="ch" forName="Child2Accent7" refType="w" fact="0.0287"/>
                  <dgm:constr type="h" for="ch" forName="Child2Accent7" refType="h" fact="0.0381"/>
                  <dgm:constr type="l" for="ch" forName="Child3Accent6" refType="w" fact="0.0002"/>
                  <dgm:constr type="t" for="ch" forName="Child3Accent6" refType="h" fact="0.5252"/>
                  <dgm:constr type="w" for="ch" forName="Child3Accent6" refType="w" fact="0.0287"/>
                  <dgm:constr type="h" for="ch" forName="Child3Accent6" refType="h" fact="0.0381"/>
                  <dgm:constr type="l" for="ch" forName="Child3Accent7" refType="w" fact="0"/>
                  <dgm:constr type="t" for="ch" forName="Child3Accent7" refType="h" fact="0"/>
                  <dgm:constr type="w" for="ch" forName="Child3Accent7" refType="w" fact="0"/>
                  <dgm:constr type="h" for="ch" forName="Child3Accent7" refType="h" fact="0"/>
                  <dgm:constr type="l" for="ch" forName="Child4Accent1" refType="w" fact="0.3436"/>
                  <dgm:constr type="t" for="ch" forName="Child4Accent1" refType="h" fact="0.6908"/>
                  <dgm:constr type="w" for="ch" forName="Child4Accent1" refType="w" fact="0.0574"/>
                  <dgm:constr type="h" for="ch" forName="Child4Accent1" refType="h" fact="0.0763"/>
                  <dgm:constr type="l" for="ch" forName="Child4Accent2" refType="w" fact="0.3068"/>
                  <dgm:constr type="t" for="ch" forName="Child4Accent2" refType="h" fact="0.7684"/>
                  <dgm:constr type="w" for="ch" forName="Child4Accent2" refType="w" fact="0.0287"/>
                  <dgm:constr type="h" for="ch" forName="Child4Accent2" refType="h" fact="0.0381"/>
                  <dgm:constr type="l" for="ch" forName="Child4Accent3" refType="w" fact="0.2455"/>
                  <dgm:constr type="t" for="ch" forName="Child4Accent3" refType="h" fact="0.7684"/>
                  <dgm:constr type="w" for="ch" forName="Child4Accent3" refType="w" fact="0.0287"/>
                  <dgm:constr type="h" for="ch" forName="Child4Accent3" refType="h" fact="0.0381"/>
                  <dgm:constr type="l" for="ch" forName="Child4Accent4" refType="w" fact="0.1842"/>
                  <dgm:constr type="t" for="ch" forName="Child4Accent4" refType="h" fact="0.7684"/>
                  <dgm:constr type="w" for="ch" forName="Child4Accent4" refType="w" fact="0.0287"/>
                  <dgm:constr type="h" for="ch" forName="Child4Accent4" refType="h" fact="0.0381"/>
                  <dgm:constr type="l" for="ch" forName="Child4Accent5" refType="w" fact="0.1229"/>
                  <dgm:constr type="t" for="ch" forName="Child4Accent5" refType="h" fact="0.7684"/>
                  <dgm:constr type="w" for="ch" forName="Child4Accent5" refType="w" fact="0.0287"/>
                  <dgm:constr type="h" for="ch" forName="Child4Accent5" refType="h" fact="0.0381"/>
                  <dgm:constr type="l" for="ch" forName="Child4Accent6" refType="w" fact="0.0615"/>
                  <dgm:constr type="t" for="ch" forName="Child4Accent6" refType="h" fact="0.7684"/>
                  <dgm:constr type="w" for="ch" forName="Child4Accent6" refType="w" fact="0.0287"/>
                  <dgm:constr type="h" for="ch" forName="Child4Accent6" refType="h" fact="0.0381"/>
                  <dgm:constr type="l" for="ch" forName="Child4Accent7" refType="w" fact="0.0002"/>
                  <dgm:constr type="t" for="ch" forName="Child4Accent7" refType="h" fact="0.7684"/>
                  <dgm:constr type="w" for="ch" forName="Child4Accent7" refType="w" fact="0.0287"/>
                  <dgm:constr type="h" for="ch" forName="Child4Accent7" refType="h" fact="0.0381"/>
                  <dgm:constr type="l" for="ch" forName="Child4Accent8" refType="w" fact="0"/>
                  <dgm:constr type="t" for="ch" forName="Child4Accent8" refType="h" fact="0"/>
                  <dgm:constr type="w" for="ch" forName="Child4Accent8" refType="w" fact="0"/>
                  <dgm:constr type="h" for="ch" forName="Child4Accent8" refType="h" fact="0"/>
                  <dgm:constr type="l" for="ch" forName="ParentAccent1" refType="w" fact="0.9713"/>
                  <dgm:constr type="t" for="ch" forName="ParentAccent1" refType="h" fact="0.5252"/>
                  <dgm:constr type="w" for="ch" forName="ParentAccent1" refType="w" fact="0.0287"/>
                  <dgm:constr type="h" for="ch" forName="ParentAccent1" refType="h" fact="0.0381"/>
                  <dgm:constr type="l" for="ch" forName="ParentAccent2" refType="w" fact="0.9187"/>
                  <dgm:constr type="t" for="ch" forName="ParentAccent2" refType="h" fact="0.5252"/>
                  <dgm:constr type="w" for="ch" forName="ParentAccent2" refType="w" fact="0.0287"/>
                  <dgm:constr type="h" for="ch" forName="ParentAccent2" refType="h" fact="0.0381"/>
                  <dgm:constr type="l" for="ch" forName="ParentAccent3" refType="w" fact="0.8661"/>
                  <dgm:constr type="t" for="ch" forName="ParentAccent3" refType="h" fact="0.5252"/>
                  <dgm:constr type="w" for="ch" forName="ParentAccent3" refType="w" fact="0.0287"/>
                  <dgm:constr type="h" for="ch" forName="ParentAccent3" refType="h" fact="0.0381"/>
                  <dgm:constr type="l" for="ch" forName="ParentAccent4" refType="w" fact="0.8136"/>
                  <dgm:constr type="t" for="ch" forName="ParentAccent4" refType="h" fact="0.5252"/>
                  <dgm:constr type="w" for="ch" forName="ParentAccent4" refType="w" fact="0.0287"/>
                  <dgm:constr type="h" for="ch" forName="ParentAccent4" refType="h" fact="0.0381"/>
                  <dgm:constr type="l" for="ch" forName="ParentAccent5" refType="w" fact="0.761"/>
                  <dgm:constr type="t" for="ch" forName="ParentAccent5" refType="h" fact="0.5252"/>
                  <dgm:constr type="w" for="ch" forName="ParentAccent5" refType="w" fact="0.0287"/>
                  <dgm:constr type="h" for="ch" forName="ParentAccent5" refType="h" fact="0.0381"/>
                  <dgm:constr type="l" for="ch" forName="ParentAccent6" refType="w" fact="0.6797"/>
                  <dgm:constr type="t" for="ch" forName="ParentAccent6" refType="h" fact="0.5061"/>
                  <dgm:constr type="w" for="ch" forName="ParentAccent6" refType="w" fact="0.0574"/>
                  <dgm:constr type="h" for="ch" forName="ParentAccent6" refType="h" fact="0.0763"/>
                  <dgm:constr type="l" for="ch" forName="ParentAccent7" refType="w" fact="0.9245"/>
                  <dgm:constr type="t" for="ch" forName="ParentAccent7" refType="h" fact="0.4464"/>
                  <dgm:constr type="w" for="ch" forName="ParentAccent7" refType="w" fact="0.0287"/>
                  <dgm:constr type="h" for="ch" forName="ParentAccent7" refType="h" fact="0.0381"/>
                  <dgm:constr type="l" for="ch" forName="ParentAccent8" refType="w" fact="0.9245"/>
                  <dgm:constr type="t" for="ch" forName="ParentAccent8" refType="h" fact="0.6045"/>
                  <dgm:constr type="w" for="ch" forName="ParentAccent8" refType="w" fact="0.0287"/>
                  <dgm:constr type="h" for="ch" forName="ParentAccent8" refType="h" fact="0.0381"/>
                  <dgm:constr type="l" for="ch" forName="ParentAccent9" refType="w" fact="0.9501"/>
                  <dgm:constr type="t" for="ch" forName="ParentAccent9" refType="h" fact="0.4807"/>
                  <dgm:constr type="w" for="ch" forName="ParentAccent9" refType="w" fact="0.0287"/>
                  <dgm:constr type="h" for="ch" forName="ParentAccent9" refType="h" fact="0.0381"/>
                  <dgm:constr type="l" for="ch" forName="ParentAccent10" refType="w" fact="0.9518"/>
                  <dgm:constr type="t" for="ch" forName="ParentAccent10" refType="h" fact="0.5705"/>
                  <dgm:constr type="w" for="ch" forName="ParentAccent10" refType="w" fact="0.0287"/>
                  <dgm:constr type="h" for="ch" forName="ParentAccent10" refType="h" fact="0.0381"/>
                  <dgm:constr type="l" for="ch" forName="Child1Accent1" refType="w" fact="0.4819"/>
                  <dgm:constr type="t" for="ch" forName="Child1Accent1" refType="h" fact="0.2457"/>
                  <dgm:constr type="w" for="ch" forName="Child1Accent1" refType="w" fact="0.0574"/>
                  <dgm:constr type="h" for="ch" forName="Child1Accent1" refType="h" fact="0.0763"/>
                  <dgm:constr type="l" for="ch" forName="Child1Accent4" refType="w" fact="0.3653"/>
                  <dgm:constr type="t" for="ch" forName="Child1Accent4" refType="h" fact="0.097"/>
                  <dgm:constr type="w" for="ch" forName="Child1Accent4" refType="w" fact="0.0287"/>
                  <dgm:constr type="h" for="ch" forName="Child1Accent4" refType="h" fact="0.0381"/>
                  <dgm:constr type="l" for="ch" forName="Child1Accent5" refType="w" fact="0.304"/>
                  <dgm:constr type="t" for="ch" forName="Child1Accent5" refType="h" fact="0.097"/>
                  <dgm:constr type="w" for="ch" forName="Child1Accent5" refType="w" fact="0.0287"/>
                  <dgm:constr type="h" for="ch" forName="Child1Accent5" refType="h" fact="0.0381"/>
                  <dgm:constr type="l" for="ch" forName="Child1Accent6" refType="w" fact="0.2426"/>
                  <dgm:constr type="t" for="ch" forName="Child1Accent6" refType="h" fact="0.097"/>
                  <dgm:constr type="w" for="ch" forName="Child1Accent6" refType="w" fact="0.0287"/>
                  <dgm:constr type="h" for="ch" forName="Child1Accent6" refType="h" fact="0.0381"/>
                  <dgm:constr type="l" for="ch" forName="Child1Accent7" refType="w" fact="0.1813"/>
                  <dgm:constr type="t" for="ch" forName="Child1Accent7" refType="h" fact="0.097"/>
                  <dgm:constr type="w" for="ch" forName="Child1Accent7" refType="w" fact="0.0287"/>
                  <dgm:constr type="h" for="ch" forName="Child1Accent7" refType="h" fact="0.0381"/>
                  <dgm:constr type="l" for="ch" forName="Child1Accent8" refType="w" fact="0.12"/>
                  <dgm:constr type="t" for="ch" forName="Child1Accent8" refType="h" fact="0.097"/>
                  <dgm:constr type="w" for="ch" forName="Child1Accent8" refType="w" fact="0.0287"/>
                  <dgm:constr type="h" for="ch" forName="Child1Accent8" refType="h" fact="0.0381"/>
                  <dgm:constr type="l" for="ch" forName="Child1Accent9" refType="w" fact="0.0587"/>
                  <dgm:constr type="t" for="ch" forName="Child1Accent9" refType="h" fact="0.097"/>
                  <dgm:constr type="w" for="ch" forName="Child1Accent9" refType="w" fact="0.0287"/>
                  <dgm:constr type="h" for="ch" forName="Child1Accent9" refType="h" fact="0.0381"/>
                  <dgm:constr type="l" for="ch" forName="Child5Accent1" refType="w" fact="0.4819"/>
                  <dgm:constr type="t" for="ch" forName="Child5Accent1" refType="h" fact="0.7601"/>
                  <dgm:constr type="w" for="ch" forName="Child5Accent1" refType="w" fact="0.0574"/>
                  <dgm:constr type="h" for="ch" forName="Child5Accent1" refType="h" fact="0.0763"/>
                  <dgm:constr type="l" for="ch" forName="Child5Accent4" refType="w" fact="0.3653"/>
                  <dgm:constr type="t" for="ch" forName="Child5Accent4" refType="h" fact="0.9619"/>
                  <dgm:constr type="w" for="ch" forName="Child5Accent4" refType="w" fact="0.0287"/>
                  <dgm:constr type="h" for="ch" forName="Child5Accent4" refType="h" fact="0.0381"/>
                  <dgm:constr type="l" for="ch" forName="Child5Accent5" refType="w" fact="0.304"/>
                  <dgm:constr type="t" for="ch" forName="Child5Accent5" refType="h" fact="0.9619"/>
                  <dgm:constr type="w" for="ch" forName="Child5Accent5" refType="w" fact="0.0287"/>
                  <dgm:constr type="h" for="ch" forName="Child5Accent5" refType="h" fact="0.0381"/>
                  <dgm:constr type="l" for="ch" forName="Child5Accent6" refType="w" fact="0.2426"/>
                  <dgm:constr type="t" for="ch" forName="Child5Accent6" refType="h" fact="0.9619"/>
                  <dgm:constr type="w" for="ch" forName="Child5Accent6" refType="w" fact="0.0287"/>
                  <dgm:constr type="h" for="ch" forName="Child5Accent6" refType="h" fact="0.0381"/>
                  <dgm:constr type="l" for="ch" forName="Child5Accent7" refType="w" fact="0.1813"/>
                  <dgm:constr type="t" for="ch" forName="Child5Accent7" refType="h" fact="0.9619"/>
                  <dgm:constr type="w" for="ch" forName="Child5Accent7" refType="w" fact="0.0287"/>
                  <dgm:constr type="h" for="ch" forName="Child5Accent7" refType="h" fact="0.0381"/>
                  <dgm:constr type="l" for="ch" forName="Child5Accent8" refType="w" fact="0.12"/>
                  <dgm:constr type="t" for="ch" forName="Child5Accent8" refType="h" fact="0.9619"/>
                  <dgm:constr type="w" for="ch" forName="Child5Accent8" refType="w" fact="0.0287"/>
                  <dgm:constr type="h" for="ch" forName="Child5Accent8" refType="h" fact="0.0381"/>
                  <dgm:constr type="l" for="ch" forName="Child5Accent9" refType="w" fact="0.0587"/>
                  <dgm:constr type="t" for="ch" forName="Child5Accent9" refType="h" fact="0.9619"/>
                  <dgm:constr type="w" for="ch" forName="Child5Accent9" refType="w" fact="0.0287"/>
                  <dgm:constr type="h" for="ch" forName="Child5Accent9" refType="h" fact="0.0381"/>
                  <dgm:constr type="l" for="ch" forName="Child5Accent2" refType="w" fact="0.453"/>
                  <dgm:constr type="t" for="ch" forName="Child5Accent2" refType="h" fact="0.8375"/>
                  <dgm:constr type="w" for="ch" forName="Child5Accent2" refType="w" fact="0.0287"/>
                  <dgm:constr type="h" for="ch" forName="Child5Accent2" refType="h" fact="0.0381"/>
                  <dgm:constr type="l" for="ch" forName="Child5Accent3" refType="w" fact="0.4118"/>
                  <dgm:constr type="t" for="ch" forName="Child5Accent3" refType="h" fact="0.8991"/>
                  <dgm:constr type="w" for="ch" forName="Child5Accent3" refType="w" fact="0.0287"/>
                  <dgm:constr type="h" for="ch" forName="Child5Accent3" refType="h" fact="0.0381"/>
                  <dgm:constr type="l" for="ch" forName="Child1Accent2" refType="w" fact="0.4458"/>
                  <dgm:constr type="t" for="ch" forName="Child1Accent2" refType="h" fact="0.2004"/>
                  <dgm:constr type="w" for="ch" forName="Child1Accent2" refType="w" fact="0.0287"/>
                  <dgm:constr type="h" for="ch" forName="Child1Accent2" refType="h" fact="0.0381"/>
                  <dgm:constr type="l" for="ch" forName="Child1Accent3" refType="w" fact="0.4054"/>
                  <dgm:constr type="t" for="ch" forName="Child1Accent3" refType="h" fact="0.1445"/>
                  <dgm:constr type="w" for="ch" forName="Child1Accent3" refType="w" fact="0.0287"/>
                  <dgm:constr type="h" for="ch" forName="Child1Accent3" refType="h" fact="0.0381"/>
                  <dgm:constr type="l" for="ch" forName="Child5" refType="w" fact="0.0581"/>
                  <dgm:constr type="t" for="ch" forName="Child5" refType="h" fact="0.8635"/>
                  <dgm:constr type="w" for="ch" forName="Child5" refType="w" fact="0.3364"/>
                  <dgm:constr type="h" for="ch" forName="Child5" refType="h" fact="0.0981"/>
                  <dgm:constr type="l" for="ch" forName="Child4" refType="w" fact="0"/>
                  <dgm:constr type="t" for="ch" forName="Child4" refType="h" fact="0.6701"/>
                  <dgm:constr type="w" for="ch" forName="Child4" refType="w" fact="0.3364"/>
                  <dgm:constr type="h" for="ch" forName="Child4" refType="h" fact="0.0981"/>
                  <dgm:constr type="l" for="ch" forName="Child3" refType="w" fact="0"/>
                  <dgm:constr type="t" for="ch" forName="Child3" refType="h" fact="0.4276"/>
                  <dgm:constr type="w" for="ch" forName="Child3" refType="w" fact="0.2544"/>
                  <dgm:constr type="h" for="ch" forName="Child3" refType="h" fact="0.0981"/>
                  <dgm:constr type="l" for="ch" forName="Child2" refType="w" fact="0"/>
                  <dgm:constr type="t" for="ch" forName="Child2" refType="h" fact="0.1798"/>
                  <dgm:constr type="w" for="ch" forName="Child2" refType="w" fact="0.3364"/>
                  <dgm:constr type="h" for="ch" forName="Child2" refType="h" fact="0.0981"/>
                  <dgm:constr type="l" for="ch" forName="Child1" refType="w" fact="0.0581"/>
                  <dgm:constr type="t" for="ch" forName="Child1" refType="h" fact="0"/>
                  <dgm:constr type="w" for="ch" forName="Child1" refType="w" fact="0.3364"/>
                  <dgm:constr type="h" for="ch" forName="Child1" refType="h" fact="0.0981"/>
                  <dgm:constr type="l" for="ch" forName="Parent" refType="w" fact="0.3653"/>
                  <dgm:constr type="t" for="ch" forName="Parent" refType="h" fact="0.3513"/>
                  <dgm:constr type="w" for="ch" forName="Parent" refType="w" fact="0.2906"/>
                  <dgm:constr type="h" for="ch" forName="Parent" refType="h" fact="0.3859"/>
                </dgm:constrLst>
              </dgm:else>
            </dgm:choose>
          </dgm:if>
          <dgm:else name="Name13">
            <dgm:choose name="Name14">
              <dgm:if name="Name15" axis="ch" ptType="node" func="cnt" op="equ" val="0">
                <dgm:alg type="composite">
                  <dgm:param type="ar" val="2.1059"/>
                </dgm:alg>
                <dgm:constrLst>
                  <dgm:constr type="r" for="ch" forName="Parent" refType="w"/>
                  <dgm:constr type="t" for="ch" forName="Parent" refType="h" fact="0"/>
                  <dgm:constr type="w" for="ch" forName="Parent" refType="w" fact="0.4749"/>
                  <dgm:constr type="h" for="ch" forName="Parent" refType="h"/>
                  <dgm:constr type="r" for="ch" forName="ParentAccent1" refType="w" fact="0.0469"/>
                  <dgm:constr type="t" for="ch" forName="ParentAccent1" refType="h" fact="0.4506"/>
                  <dgm:constr type="w" for="ch" forName="ParentAccent1" refType="w" fact="0.0469"/>
                  <dgm:constr type="h" for="ch" forName="ParentAccent1" refType="h" fact="0.0988"/>
                  <dgm:constr type="r" for="ch" forName="ParentAccent2" refType="w" fact="0.1266"/>
                  <dgm:constr type="t" for="ch" forName="ParentAccent2" refType="h" fact="0.4506"/>
                  <dgm:constr type="w" for="ch" forName="ParentAccent2" refType="w" fact="0.0469"/>
                  <dgm:constr type="h" for="ch" forName="ParentAccent2" refType="h" fact="0.0988"/>
                  <dgm:constr type="r" for="ch" forName="ParentAccent3" refType="w" fact="0.2063"/>
                  <dgm:constr type="t" for="ch" forName="ParentAccent3" refType="h" fact="0.4506"/>
                  <dgm:constr type="w" for="ch" forName="ParentAccent3" refType="w" fact="0.0469"/>
                  <dgm:constr type="h" for="ch" forName="ParentAccent3" refType="h" fact="0.0988"/>
                  <dgm:constr type="r" for="ch" forName="ParentAccent4" refType="w" fact="0.286"/>
                  <dgm:constr type="t" for="ch" forName="ParentAccent4" refType="h" fact="0.4506"/>
                  <dgm:constr type="w" for="ch" forName="ParentAccent4" refType="w" fact="0.0469"/>
                  <dgm:constr type="h" for="ch" forName="ParentAccent4" refType="h" fact="0.0988"/>
                  <dgm:constr type="r" for="ch" forName="ParentAccent5" refType="w" fact="0.3657"/>
                  <dgm:constr type="t" for="ch" forName="ParentAccent5" refType="h" fact="0.4506"/>
                  <dgm:constr type="w" for="ch" forName="ParentAccent5" refType="w" fact="0.0469"/>
                  <dgm:constr type="h" for="ch" forName="ParentAccent5" refType="h" fact="0.0988"/>
                  <dgm:constr type="r" for="ch" forName="ParentAccent6" refType="w" fact="0.4924"/>
                  <dgm:constr type="t" for="ch" forName="ParentAccent6" refType="h" fact="0.4012"/>
                  <dgm:constr type="w" for="ch" forName="ParentAccent6" refType="w" fact="0.0939"/>
                  <dgm:constr type="h" for="ch" forName="ParentAccent6" refType="h" fact="0.1976"/>
                  <dgm:constr type="r" for="ch" forName="ParentAccent7" refType="w" fact="0.1234"/>
                  <dgm:constr type="t" for="ch" forName="ParentAccent7" refType="h" fact="0.2465"/>
                  <dgm:constr type="w" for="ch" forName="ParentAccent7" refType="w" fact="0.0469"/>
                  <dgm:constr type="h" for="ch" forName="ParentAccent7" refType="h" fact="0.0988"/>
                  <dgm:constr type="r" for="ch" forName="ParentAccent8" refType="w" fact="0.1234"/>
                  <dgm:constr type="t" for="ch" forName="ParentAccent8" refType="h" fact="0.6562"/>
                  <dgm:constr type="w" for="ch" forName="ParentAccent8" refType="w" fact="0.0469"/>
                  <dgm:constr type="h" for="ch" forName="ParentAccent8" refType="h" fact="0.0988"/>
                  <dgm:constr type="r" for="ch" forName="ParentAccent9" refType="w" fact="0.0815"/>
                  <dgm:constr type="t" for="ch" forName="ParentAccent9" refType="h" fact="0.3353"/>
                  <dgm:constr type="w" for="ch" forName="ParentAccent9" refType="w" fact="0.0469"/>
                  <dgm:constr type="h" for="ch" forName="ParentAccent9" refType="h" fact="0.0988"/>
                  <dgm:constr type="r" for="ch" forName="ParentAccent10" refType="w" fact="0.0787"/>
                  <dgm:constr type="t" for="ch" forName="ParentAccent10" refType="h" fact="0.5679"/>
                  <dgm:constr type="w" for="ch" forName="ParentAccent10" refType="w" fact="0.0469"/>
                  <dgm:constr type="h" for="ch" forName="ParentAccent10" refType="h" fact="0.0988"/>
                </dgm:constrLst>
              </dgm:if>
              <dgm:if name="Name16" axis="ch" ptType="node" func="cnt" op="equ" val="1">
                <dgm:alg type="composite">
                  <dgm:param type="ar" val="3.4411"/>
                </dgm:alg>
                <dgm:constrLst>
                  <dgm:constr type="primFontSz" for="des" forName="Child1" val="65"/>
                  <dgm:constr type="primFontSz" for="des" forName="Child1" refType="primFontSz" refFor="des" refForName="Parent" op="lte"/>
                  <dgm:constr type="r" for="ch" forName="Child1Accent1" refType="w" fact="0.716"/>
                  <dgm:constr type="t" for="ch" forName="Child1Accent1" refType="h" fact="0.4012"/>
                  <dgm:constr type="w" for="ch" forName="Child1Accent1" refType="w" fact="0.0574"/>
                  <dgm:constr type="h" for="ch" forName="Child1Accent1" refType="h" fact="0.1976"/>
                  <dgm:constr type="r" for="ch" forName="Child1Accent2" refType="w" fact="0.7728"/>
                  <dgm:constr type="t" for="ch" forName="Child1Accent2" refType="h" fact="0.4506"/>
                  <dgm:constr type="w" for="ch" forName="Child1Accent2" refType="w" fact="0.0287"/>
                  <dgm:constr type="h" for="ch" forName="Child1Accent2" refType="h" fact="0.0988"/>
                  <dgm:constr type="r" for="ch" forName="Child1Accent3" refType="w" fact="0.8295"/>
                  <dgm:constr type="t" for="ch" forName="Child1Accent3" refType="h" fact="0.4506"/>
                  <dgm:constr type="w" for="ch" forName="Child1Accent3" refType="w" fact="0.0287"/>
                  <dgm:constr type="h" for="ch" forName="Child1Accent3" refType="h" fact="0.0988"/>
                  <dgm:constr type="r" for="ch" forName="Child1Accent4" refType="w" fact="0.8863"/>
                  <dgm:constr type="t" for="ch" forName="Child1Accent4" refType="h" fact="0.4506"/>
                  <dgm:constr type="w" for="ch" forName="Child1Accent4" refType="w" fact="0.0287"/>
                  <dgm:constr type="h" for="ch" forName="Child1Accent4" refType="h" fact="0.0988"/>
                  <dgm:constr type="r" for="ch" forName="Child1Accent5" refType="w" fact="0.943"/>
                  <dgm:constr type="t" for="ch" forName="Child1Accent5" refType="h" fact="0.4506"/>
                  <dgm:constr type="w" for="ch" forName="Child1Accent5" refType="w" fact="0.0287"/>
                  <dgm:constr type="h" for="ch" forName="Child1Accent5" refType="h" fact="0.0988"/>
                  <dgm:constr type="r" for="ch" forName="Child1Accent6" refType="w" fact="0.9998"/>
                  <dgm:constr type="t" for="ch" forName="Child1Accent6" refType="h" fact="0.4506"/>
                  <dgm:constr type="w" for="ch" forName="Child1Accent6" refType="w" fact="0.0287"/>
                  <dgm:constr type="h" for="ch" forName="Child1Accent6" refType="h" fact="0.0988"/>
                  <dgm:constr type="l" for="ch" forName="Child1Accent7" refType="w" fact="0"/>
                  <dgm:constr type="t" for="ch" forName="Child1Accent7" refType="h" fact="0"/>
                  <dgm:constr type="w" for="ch" forName="Child1Accent7" refType="w" fact="0"/>
                  <dgm:constr type="h" for="ch" forName="Child1Accent7" refType="h" fact="0"/>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r" for="ch" forName="ParentAccent1" refType="w" fact="0.0287"/>
                  <dgm:constr type="t" for="ch" forName="ParentAccent1" refType="h" fact="0.4506"/>
                  <dgm:constr type="w" for="ch" forName="ParentAccent1" refType="w" fact="0.0287"/>
                  <dgm:constr type="h" for="ch" forName="ParentAccent1" refType="h" fact="0.0988"/>
                  <dgm:constr type="r" for="ch" forName="ParentAccent2" refType="w" fact="0.0813"/>
                  <dgm:constr type="t" for="ch" forName="ParentAccent2" refType="h" fact="0.4506"/>
                  <dgm:constr type="w" for="ch" forName="ParentAccent2" refType="w" fact="0.0287"/>
                  <dgm:constr type="h" for="ch" forName="ParentAccent2" refType="h" fact="0.0988"/>
                  <dgm:constr type="r" for="ch" forName="ParentAccent3" refType="w" fact="0.1339"/>
                  <dgm:constr type="t" for="ch" forName="ParentAccent3" refType="h" fact="0.4506"/>
                  <dgm:constr type="w" for="ch" forName="ParentAccent3" refType="w" fact="0.0287"/>
                  <dgm:constr type="h" for="ch" forName="ParentAccent3" refType="h" fact="0.0988"/>
                  <dgm:constr type="r" for="ch" forName="ParentAccent4" refType="w" fact="0.1864"/>
                  <dgm:constr type="t" for="ch" forName="ParentAccent4" refType="h" fact="0.4506"/>
                  <dgm:constr type="w" for="ch" forName="ParentAccent4" refType="w" fact="0.0287"/>
                  <dgm:constr type="h" for="ch" forName="ParentAccent4" refType="h" fact="0.0988"/>
                  <dgm:constr type="r" for="ch" forName="ParentAccent5" refType="w" fact="0.239"/>
                  <dgm:constr type="t" for="ch" forName="ParentAccent5" refType="h" fact="0.4506"/>
                  <dgm:constr type="w" for="ch" forName="ParentAccent5" refType="w" fact="0.0287"/>
                  <dgm:constr type="h" for="ch" forName="ParentAccent5" refType="h" fact="0.0988"/>
                  <dgm:constr type="r" for="ch" forName="ParentAccent6" refType="w" fact="0.3203"/>
                  <dgm:constr type="t" for="ch" forName="ParentAccent6" refType="h" fact="0.4012"/>
                  <dgm:constr type="w" for="ch" forName="ParentAccent6" refType="w" fact="0.0574"/>
                  <dgm:constr type="h" for="ch" forName="ParentAccent6" refType="h" fact="0.1976"/>
                  <dgm:constr type="r" for="ch" forName="ParentAccent7" refType="w" fact="0.0755"/>
                  <dgm:constr type="t" for="ch" forName="ParentAccent7" refType="h" fact="0.2465"/>
                  <dgm:constr type="w" for="ch" forName="ParentAccent7" refType="w" fact="0.0287"/>
                  <dgm:constr type="h" for="ch" forName="ParentAccent7" refType="h" fact="0.0988"/>
                  <dgm:constr type="r" for="ch" forName="ParentAccent8" refType="w" fact="0.0755"/>
                  <dgm:constr type="t" for="ch" forName="ParentAccent8" refType="h" fact="0.6562"/>
                  <dgm:constr type="w" for="ch" forName="ParentAccent8" refType="w" fact="0.0287"/>
                  <dgm:constr type="h" for="ch" forName="ParentAccent8" refType="h" fact="0.0988"/>
                  <dgm:constr type="r" for="ch" forName="ParentAccent9" refType="w" fact="0.0499"/>
                  <dgm:constr type="t" for="ch" forName="ParentAccent9" refType="h" fact="0.3353"/>
                  <dgm:constr type="w" for="ch" forName="ParentAccent9" refType="w" fact="0.0287"/>
                  <dgm:constr type="h" for="ch" forName="ParentAccent9" refType="h" fact="0.0988"/>
                  <dgm:constr type="r" for="ch" forName="ParentAccent10" refType="w" fact="0.0482"/>
                  <dgm:constr type="t" for="ch" forName="ParentAccent10" refType="h" fact="0.5679"/>
                  <dgm:constr type="w" for="ch" forName="ParentAccent10" refType="w" fact="0.0287"/>
                  <dgm:constr type="h" for="ch" forName="ParentAccent10" refType="h" fact="0.0988"/>
                  <dgm:constr type="r" for="ch" forName="Child1" refType="w"/>
                  <dgm:constr type="t" for="ch" forName="Child1" refType="h" fact="0.1978"/>
                  <dgm:constr type="w" for="ch" forName="Child1" refType="w" fact="0.2544"/>
                  <dgm:constr type="h" for="ch" forName="Child1" refType="h" fact="0.2541"/>
                  <dgm:constr type="r" for="ch" forName="Parent" refType="w" fact="0.6347"/>
                  <dgm:constr type="t" for="ch" forName="Parent" refType="h" fact="0"/>
                  <dgm:constr type="w" for="ch" forName="Parent" refType="w" fact="0.2906"/>
                  <dgm:constr type="h" for="ch" forName="Parent" refType="h"/>
                </dgm:constrLst>
              </dgm:if>
              <dgm:if name="Name17" axis="ch" ptType="node" func="cnt" op="equ" val="2">
                <dgm:alg type="composite">
                  <dgm:param type="ar" val="2.1185"/>
                </dgm:alg>
                <dgm:constrLst>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Child1Accent1" refType="w" fact="0.6564"/>
                  <dgm:constr type="t" for="ch" forName="Child1Accent1" refType="h" fact="0.2211"/>
                  <dgm:constr type="w" for="ch" forName="Child1Accent1" refType="w" fact="0.0574"/>
                  <dgm:constr type="h" for="ch" forName="Child1Accent1" refType="h" fact="0.1217"/>
                  <dgm:constr type="r" for="ch" forName="Child1Accent2" refType="w" fact="0.6932"/>
                  <dgm:constr type="t" for="ch" forName="Child1Accent2" refType="h" fact="0.1569"/>
                  <dgm:constr type="w" for="ch" forName="Child1Accent2" refType="w" fact="0.0287"/>
                  <dgm:constr type="h" for="ch" forName="Child1Accent2" refType="h" fact="0.0608"/>
                  <dgm:constr type="r" for="ch" forName="Child1Accent3" refType="w" fact="0.7545"/>
                  <dgm:constr type="t" for="ch" forName="Child1Accent3" refType="h" fact="0.1569"/>
                  <dgm:constr type="w" for="ch" forName="Child1Accent3" refType="w" fact="0.0287"/>
                  <dgm:constr type="h" for="ch" forName="Child1Accent3" refType="h" fact="0.0608"/>
                  <dgm:constr type="r" for="ch" forName="Child1Accent4" refType="w" fact="0.8158"/>
                  <dgm:constr type="t" for="ch" forName="Child1Accent4" refType="h" fact="0.1569"/>
                  <dgm:constr type="w" for="ch" forName="Child1Accent4" refType="w" fact="0.0287"/>
                  <dgm:constr type="h" for="ch" forName="Child1Accent4" refType="h" fact="0.0608"/>
                  <dgm:constr type="r" for="ch" forName="Child1Accent5" refType="w" fact="0.8771"/>
                  <dgm:constr type="t" for="ch" forName="Child1Accent5" refType="h" fact="0.1569"/>
                  <dgm:constr type="w" for="ch" forName="Child1Accent5" refType="w" fact="0.0287"/>
                  <dgm:constr type="h" for="ch" forName="Child1Accent5" refType="h" fact="0.0608"/>
                  <dgm:constr type="r" for="ch" forName="Child1Accent6" refType="w" fact="0.9385"/>
                  <dgm:constr type="t" for="ch" forName="Child1Accent6" refType="h" fact="0.1569"/>
                  <dgm:constr type="w" for="ch" forName="Child1Accent6" refType="w" fact="0.0287"/>
                  <dgm:constr type="h" for="ch" forName="Child1Accent6" refType="h" fact="0.0608"/>
                  <dgm:constr type="r" for="ch" forName="Child1Accent7" refType="w" fact="0.9998"/>
                  <dgm:constr type="t" for="ch" forName="Child1Accent7" refType="h" fact="0.1569"/>
                  <dgm:constr type="w" for="ch" forName="Child1Accent7" refType="w" fact="0.0287"/>
                  <dgm:constr type="h" for="ch" forName="Child1Accent7" refType="h" fact="0.0608"/>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r" for="ch" forName="Child2Accent1" refType="w" fact="0.6564"/>
                  <dgm:constr type="t" for="ch" forName="Child2Accent1" refType="h" fact="0.8153"/>
                  <dgm:constr type="w" for="ch" forName="Child2Accent1" refType="w" fact="0.0574"/>
                  <dgm:constr type="h" for="ch" forName="Child2Accent1" refType="h" fact="0.1217"/>
                  <dgm:constr type="r" for="ch" forName="Child2Accent2" refType="w" fact="0.6932"/>
                  <dgm:constr type="t" for="ch" forName="Child2Accent2" refType="h" fact="0.9392"/>
                  <dgm:constr type="w" for="ch" forName="Child2Accent2" refType="w" fact="0.0287"/>
                  <dgm:constr type="h" for="ch" forName="Child2Accent2" refType="h" fact="0.0608"/>
                  <dgm:constr type="r" for="ch" forName="Child2Accent3" refType="w" fact="0.7545"/>
                  <dgm:constr type="t" for="ch" forName="Child2Accent3" refType="h" fact="0.9392"/>
                  <dgm:constr type="w" for="ch" forName="Child2Accent3" refType="w" fact="0.0287"/>
                  <dgm:constr type="h" for="ch" forName="Child2Accent3" refType="h" fact="0.0608"/>
                  <dgm:constr type="r" for="ch" forName="Child2Accent4" refType="w" fact="0.8158"/>
                  <dgm:constr type="t" for="ch" forName="Child2Accent4" refType="h" fact="0.9392"/>
                  <dgm:constr type="w" for="ch" forName="Child2Accent4" refType="w" fact="0.0287"/>
                  <dgm:constr type="h" for="ch" forName="Child2Accent4" refType="h" fact="0.0608"/>
                  <dgm:constr type="r" for="ch" forName="Child2Accent5" refType="w" fact="0.8771"/>
                  <dgm:constr type="t" for="ch" forName="Child2Accent5" refType="h" fact="0.9392"/>
                  <dgm:constr type="w" for="ch" forName="Child2Accent5" refType="w" fact="0.0287"/>
                  <dgm:constr type="h" for="ch" forName="Child2Accent5" refType="h" fact="0.0608"/>
                  <dgm:constr type="r" for="ch" forName="Child2Accent6" refType="w" fact="0.9385"/>
                  <dgm:constr type="t" for="ch" forName="Child2Accent6" refType="h" fact="0.9392"/>
                  <dgm:constr type="w" for="ch" forName="Child2Accent6" refType="w" fact="0.0287"/>
                  <dgm:constr type="h" for="ch" forName="Child2Accent6" refType="h" fact="0.0608"/>
                  <dgm:constr type="r" for="ch" forName="Child2Accent7" refType="w" fact="0.9998"/>
                  <dgm:constr type="t" for="ch" forName="Child2Accent7" refType="h" fact="0.9392"/>
                  <dgm:constr type="w" for="ch" forName="Child2Accent7" refType="w" fact="0.0287"/>
                  <dgm:constr type="h" for="ch" forName="Child2Accent7" refType="h" fact="0.0608"/>
                  <dgm:constr type="r" for="ch" forName="ParentAccent1" refType="w" fact="0.0287"/>
                  <dgm:constr type="t" for="ch" forName="ParentAccent1" refType="h" fact="0.5511"/>
                  <dgm:constr type="w" for="ch" forName="ParentAccent1" refType="w" fact="0.0287"/>
                  <dgm:constr type="h" for="ch" forName="ParentAccent1" refType="h" fact="0.0608"/>
                  <dgm:constr type="r" for="ch" forName="ParentAccent2" refType="w" fact="0.0813"/>
                  <dgm:constr type="t" for="ch" forName="ParentAccent2" refType="h" fact="0.5511"/>
                  <dgm:constr type="w" for="ch" forName="ParentAccent2" refType="w" fact="0.0287"/>
                  <dgm:constr type="h" for="ch" forName="ParentAccent2" refType="h" fact="0.0608"/>
                  <dgm:constr type="r" for="ch" forName="ParentAccent3" refType="w" fact="0.1339"/>
                  <dgm:constr type="t" for="ch" forName="ParentAccent3" refType="h" fact="0.5511"/>
                  <dgm:constr type="w" for="ch" forName="ParentAccent3" refType="w" fact="0.0287"/>
                  <dgm:constr type="h" for="ch" forName="ParentAccent3" refType="h" fact="0.0608"/>
                  <dgm:constr type="r" for="ch" forName="ParentAccent4" refType="w" fact="0.1864"/>
                  <dgm:constr type="t" for="ch" forName="ParentAccent4" refType="h" fact="0.5511"/>
                  <dgm:constr type="w" for="ch" forName="ParentAccent4" refType="w" fact="0.0287"/>
                  <dgm:constr type="h" for="ch" forName="ParentAccent4" refType="h" fact="0.0608"/>
                  <dgm:constr type="r" for="ch" forName="ParentAccent5" refType="w" fact="0.239"/>
                  <dgm:constr type="t" for="ch" forName="ParentAccent5" refType="h" fact="0.5511"/>
                  <dgm:constr type="w" for="ch" forName="ParentAccent5" refType="w" fact="0.0287"/>
                  <dgm:constr type="h" for="ch" forName="ParentAccent5" refType="h" fact="0.0608"/>
                  <dgm:constr type="r" for="ch" forName="ParentAccent6" refType="w" fact="0.3203"/>
                  <dgm:constr type="t" for="ch" forName="ParentAccent6" refType="h" fact="0.5207"/>
                  <dgm:constr type="w" for="ch" forName="ParentAccent6" refType="w" fact="0.0574"/>
                  <dgm:constr type="h" for="ch" forName="ParentAccent6" refType="h" fact="0.1217"/>
                  <dgm:constr type="r" for="ch" forName="ParentAccent7" refType="w" fact="0.0755"/>
                  <dgm:constr type="t" for="ch" forName="ParentAccent7" refType="h" fact="0.4255"/>
                  <dgm:constr type="w" for="ch" forName="ParentAccent7" refType="w" fact="0.0287"/>
                  <dgm:constr type="h" for="ch" forName="ParentAccent7" refType="h" fact="0.0608"/>
                  <dgm:constr type="r" for="ch" forName="ParentAccent8" refType="w" fact="0.0755"/>
                  <dgm:constr type="t" for="ch" forName="ParentAccent8" refType="h" fact="0.6776"/>
                  <dgm:constr type="w" for="ch" forName="ParentAccent8" refType="w" fact="0.0287"/>
                  <dgm:constr type="h" for="ch" forName="ParentAccent8" refType="h" fact="0.0608"/>
                  <dgm:constr type="r" for="ch" forName="ParentAccent9" refType="w" fact="0.0499"/>
                  <dgm:constr type="t" for="ch" forName="ParentAccent9" refType="h" fact="0.4801"/>
                  <dgm:constr type="w" for="ch" forName="ParentAccent9" refType="w" fact="0.0287"/>
                  <dgm:constr type="h" for="ch" forName="ParentAccent9" refType="h" fact="0.0608"/>
                  <dgm:constr type="r" for="ch" forName="ParentAccent10" refType="w" fact="0.0482"/>
                  <dgm:constr type="t" for="ch" forName="ParentAccent10" refType="h" fact="0.6233"/>
                  <dgm:constr type="w" for="ch" forName="ParentAccent10" refType="w" fact="0.0287"/>
                  <dgm:constr type="h" for="ch" forName="ParentAccent10" refType="h" fact="0.0608"/>
                  <dgm:constr type="r" for="ch" forName="Child2" refType="w"/>
                  <dgm:constr type="t" for="ch" forName="Child2" refType="h" fact="0.7822"/>
                  <dgm:constr type="w" for="ch" forName="Child2" refType="w" fact="0.3364"/>
                  <dgm:constr type="h" for="ch" forName="Child2" refType="h" fact="0.1564"/>
                  <dgm:constr type="r" for="ch" forName="Child1" refType="w"/>
                  <dgm:constr type="t" for="ch" forName="Child1" refType="h" fact="0"/>
                  <dgm:constr type="w" for="ch" forName="Child1" refType="w" fact="0.3364"/>
                  <dgm:constr type="h" for="ch" forName="Child1" refType="h" fact="0.1564"/>
                  <dgm:constr type="r" for="ch" forName="Parent" refType="w" fact="0.6347"/>
                  <dgm:constr type="t" for="ch" forName="Parent" refType="h" fact="0.2737"/>
                  <dgm:constr type="w" for="ch" forName="Parent" refType="w" fact="0.2906"/>
                  <dgm:constr type="h" for="ch" forName="Parent" refType="h" fact="0.6157"/>
                </dgm:constrLst>
              </dgm:if>
              <dgm:if name="Name18" axis="ch" ptType="node" func="cnt" op="equ" val="3">
                <dgm:alg type="composite">
                  <dgm:param type="ar" val="2.1185"/>
                </dgm:alg>
                <dgm:constrLst>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Child1Accent1" refType="w" fact="0.6564"/>
                  <dgm:constr type="t" for="ch" forName="Child1Accent1" refType="h" fact="0.2211"/>
                  <dgm:constr type="w" for="ch" forName="Child1Accent1" refType="w" fact="0.0574"/>
                  <dgm:constr type="h" for="ch" forName="Child1Accent1" refType="h" fact="0.1217"/>
                  <dgm:constr type="r" for="ch" forName="Child1Accent2" refType="w" fact="0.6932"/>
                  <dgm:constr type="t" for="ch" forName="Child1Accent2" refType="h" fact="0.1569"/>
                  <dgm:constr type="w" for="ch" forName="Child1Accent2" refType="w" fact="0.0287"/>
                  <dgm:constr type="h" for="ch" forName="Child1Accent2" refType="h" fact="0.0608"/>
                  <dgm:constr type="r" for="ch" forName="Child1Accent3" refType="w" fact="0.7545"/>
                  <dgm:constr type="t" for="ch" forName="Child1Accent3" refType="h" fact="0.1569"/>
                  <dgm:constr type="w" for="ch" forName="Child1Accent3" refType="w" fact="0.0287"/>
                  <dgm:constr type="h" for="ch" forName="Child1Accent3" refType="h" fact="0.0608"/>
                  <dgm:constr type="r" for="ch" forName="Child1Accent4" refType="w" fact="0.8158"/>
                  <dgm:constr type="t" for="ch" forName="Child1Accent4" refType="h" fact="0.1569"/>
                  <dgm:constr type="w" for="ch" forName="Child1Accent4" refType="w" fact="0.0287"/>
                  <dgm:constr type="h" for="ch" forName="Child1Accent4" refType="h" fact="0.0608"/>
                  <dgm:constr type="r" for="ch" forName="Child1Accent5" refType="w" fact="0.8771"/>
                  <dgm:constr type="t" for="ch" forName="Child1Accent5" refType="h" fact="0.1569"/>
                  <dgm:constr type="w" for="ch" forName="Child1Accent5" refType="w" fact="0.0287"/>
                  <dgm:constr type="h" for="ch" forName="Child1Accent5" refType="h" fact="0.0608"/>
                  <dgm:constr type="r" for="ch" forName="Child1Accent6" refType="w" fact="0.9385"/>
                  <dgm:constr type="t" for="ch" forName="Child1Accent6" refType="h" fact="0.1569"/>
                  <dgm:constr type="w" for="ch" forName="Child1Accent6" refType="w" fact="0.0287"/>
                  <dgm:constr type="h" for="ch" forName="Child1Accent6" refType="h" fact="0.0608"/>
                  <dgm:constr type="r" for="ch" forName="Child1Accent7" refType="w" fact="0.9998"/>
                  <dgm:constr type="t" for="ch" forName="Child1Accent7" refType="h" fact="0.1569"/>
                  <dgm:constr type="w" for="ch" forName="Child1Accent7" refType="w" fact="0.0287"/>
                  <dgm:constr type="h" for="ch" forName="Child1Accent7" refType="h" fact="0.0608"/>
                  <dgm:constr type="r" for="ch" forName="Child1Accent8" refType="w" fact="0"/>
                  <dgm:constr type="t" for="ch" forName="Child1Accent8" refType="h" fact="0"/>
                  <dgm:constr type="w" for="ch" forName="Child1Accent8" refType="w" fact="0"/>
                  <dgm:constr type="h" for="ch" forName="Child1Accent8" refType="h" fact="0"/>
                  <dgm:constr type="r" for="ch" forName="Child1Accent9" refType="w" fact="0"/>
                  <dgm:constr type="t" for="ch" forName="Child1Accent9" refType="h" fact="0"/>
                  <dgm:constr type="w" for="ch" forName="Child1Accent9" refType="w" fact="0"/>
                  <dgm:constr type="h" for="ch" forName="Child1Accent9" refType="h" fact="0"/>
                  <dgm:constr type="r" for="ch" forName="Child2Accent1" refType="w" fact="0.716"/>
                  <dgm:constr type="t" for="ch" forName="Child2Accent1" refType="h" fact="0.5207"/>
                  <dgm:constr type="w" for="ch" forName="Child2Accent1" refType="w" fact="0.0574"/>
                  <dgm:constr type="h" for="ch" forName="Child2Accent1" refType="h" fact="0.1217"/>
                  <dgm:constr type="r" for="ch" forName="Child2Accent2" refType="w" fact="0.7728"/>
                  <dgm:constr type="t" for="ch" forName="Child2Accent2" refType="h" fact="0.5511"/>
                  <dgm:constr type="w" for="ch" forName="Child2Accent2" refType="w" fact="0.0287"/>
                  <dgm:constr type="h" for="ch" forName="Child2Accent2" refType="h" fact="0.0608"/>
                  <dgm:constr type="r" for="ch" forName="Child2Accent3" refType="w" fact="0.8295"/>
                  <dgm:constr type="t" for="ch" forName="Child2Accent3" refType="h" fact="0.5511"/>
                  <dgm:constr type="w" for="ch" forName="Child2Accent3" refType="w" fact="0.0287"/>
                  <dgm:constr type="h" for="ch" forName="Child2Accent3" refType="h" fact="0.0608"/>
                  <dgm:constr type="r" for="ch" forName="Child2Accent4" refType="w" fact="0.8863"/>
                  <dgm:constr type="t" for="ch" forName="Child2Accent4" refType="h" fact="0.5511"/>
                  <dgm:constr type="w" for="ch" forName="Child2Accent4" refType="w" fact="0.0287"/>
                  <dgm:constr type="h" for="ch" forName="Child2Accent4" refType="h" fact="0.0608"/>
                  <dgm:constr type="r" for="ch" forName="Child2Accent5" refType="w" fact="0.943"/>
                  <dgm:constr type="t" for="ch" forName="Child2Accent5" refType="h" fact="0.5511"/>
                  <dgm:constr type="w" for="ch" forName="Child2Accent5" refType="w" fact="0.0287"/>
                  <dgm:constr type="h" for="ch" forName="Child2Accent5" refType="h" fact="0.0608"/>
                  <dgm:constr type="r" for="ch" forName="Child2Accent6" refType="w" fact="0.9998"/>
                  <dgm:constr type="t" for="ch" forName="Child2Accent6" refType="h" fact="0.5511"/>
                  <dgm:constr type="w" for="ch" forName="Child2Accent6" refType="w" fact="0.0287"/>
                  <dgm:constr type="h" for="ch" forName="Child2Accent6" refType="h" fact="0.0608"/>
                  <dgm:constr type="r" for="ch" forName="Child2Accent7" refType="w" fact="0"/>
                  <dgm:constr type="t" for="ch" forName="Child2Accent7" refType="h" fact="0"/>
                  <dgm:constr type="w" for="ch" forName="Child2Accent7" refType="w" fact="0"/>
                  <dgm:constr type="h" for="ch" forName="Child2Accent7" refType="h" fact="0"/>
                  <dgm:constr type="r" for="ch" forName="Child3Accent1" refType="w" fact="0.6564"/>
                  <dgm:constr type="t" for="ch" forName="Child3Accent1" refType="h" fact="0.8153"/>
                  <dgm:constr type="w" for="ch" forName="Child3Accent1" refType="w" fact="0.0574"/>
                  <dgm:constr type="h" for="ch" forName="Child3Accent1" refType="h" fact="0.1217"/>
                  <dgm:constr type="r" for="ch" forName="Child3Accent2" refType="w" fact="0.6932"/>
                  <dgm:constr type="t" for="ch" forName="Child3Accent2" refType="h" fact="0.9392"/>
                  <dgm:constr type="w" for="ch" forName="Child3Accent2" refType="w" fact="0.0287"/>
                  <dgm:constr type="h" for="ch" forName="Child3Accent2" refType="h" fact="0.0608"/>
                  <dgm:constr type="r" for="ch" forName="Child3Accent3" refType="w" fact="0.7545"/>
                  <dgm:constr type="t" for="ch" forName="Child3Accent3" refType="h" fact="0.9392"/>
                  <dgm:constr type="w" for="ch" forName="Child3Accent3" refType="w" fact="0.0287"/>
                  <dgm:constr type="h" for="ch" forName="Child3Accent3" refType="h" fact="0.0608"/>
                  <dgm:constr type="r" for="ch" forName="Child3Accent4" refType="w" fact="0.8158"/>
                  <dgm:constr type="t" for="ch" forName="Child3Accent4" refType="h" fact="0.9392"/>
                  <dgm:constr type="w" for="ch" forName="Child3Accent4" refType="w" fact="0.0287"/>
                  <dgm:constr type="h" for="ch" forName="Child3Accent4" refType="h" fact="0.0608"/>
                  <dgm:constr type="r" for="ch" forName="Child3Accent5" refType="w" fact="0.8771"/>
                  <dgm:constr type="t" for="ch" forName="Child3Accent5" refType="h" fact="0.9392"/>
                  <dgm:constr type="w" for="ch" forName="Child3Accent5" refType="w" fact="0.0287"/>
                  <dgm:constr type="h" for="ch" forName="Child3Accent5" refType="h" fact="0.0608"/>
                  <dgm:constr type="r" for="ch" forName="Child3Accent6" refType="w" fact="0.9385"/>
                  <dgm:constr type="t" for="ch" forName="Child3Accent6" refType="h" fact="0.9392"/>
                  <dgm:constr type="w" for="ch" forName="Child3Accent6" refType="w" fact="0.0287"/>
                  <dgm:constr type="h" for="ch" forName="Child3Accent6" refType="h" fact="0.0608"/>
                  <dgm:constr type="r" for="ch" forName="Child3Accent7" refType="w" fact="0.9998"/>
                  <dgm:constr type="t" for="ch" forName="Child3Accent7" refType="h" fact="0.9392"/>
                  <dgm:constr type="w" for="ch" forName="Child3Accent7" refType="w" fact="0.0287"/>
                  <dgm:constr type="h" for="ch" forName="Child3Accent7" refType="h" fact="0.0608"/>
                  <dgm:constr type="r" for="ch" forName="ParentAccent1" refType="w" fact="0.0287"/>
                  <dgm:constr type="t" for="ch" forName="ParentAccent1" refType="h" fact="0.5511"/>
                  <dgm:constr type="w" for="ch" forName="ParentAccent1" refType="w" fact="0.0287"/>
                  <dgm:constr type="h" for="ch" forName="ParentAccent1" refType="h" fact="0.0608"/>
                  <dgm:constr type="r" for="ch" forName="ParentAccent2" refType="w" fact="0.0813"/>
                  <dgm:constr type="t" for="ch" forName="ParentAccent2" refType="h" fact="0.5511"/>
                  <dgm:constr type="w" for="ch" forName="ParentAccent2" refType="w" fact="0.0287"/>
                  <dgm:constr type="h" for="ch" forName="ParentAccent2" refType="h" fact="0.0608"/>
                  <dgm:constr type="r" for="ch" forName="ParentAccent3" refType="w" fact="0.1339"/>
                  <dgm:constr type="t" for="ch" forName="ParentAccent3" refType="h" fact="0.5511"/>
                  <dgm:constr type="w" for="ch" forName="ParentAccent3" refType="w" fact="0.0287"/>
                  <dgm:constr type="h" for="ch" forName="ParentAccent3" refType="h" fact="0.0608"/>
                  <dgm:constr type="r" for="ch" forName="ParentAccent4" refType="w" fact="0.1864"/>
                  <dgm:constr type="t" for="ch" forName="ParentAccent4" refType="h" fact="0.5511"/>
                  <dgm:constr type="w" for="ch" forName="ParentAccent4" refType="w" fact="0.0287"/>
                  <dgm:constr type="h" for="ch" forName="ParentAccent4" refType="h" fact="0.0608"/>
                  <dgm:constr type="r" for="ch" forName="ParentAccent5" refType="w" fact="0.239"/>
                  <dgm:constr type="t" for="ch" forName="ParentAccent5" refType="h" fact="0.5511"/>
                  <dgm:constr type="w" for="ch" forName="ParentAccent5" refType="w" fact="0.0287"/>
                  <dgm:constr type="h" for="ch" forName="ParentAccent5" refType="h" fact="0.0608"/>
                  <dgm:constr type="r" for="ch" forName="ParentAccent6" refType="w" fact="0.3203"/>
                  <dgm:constr type="t" for="ch" forName="ParentAccent6" refType="h" fact="0.5207"/>
                  <dgm:constr type="w" for="ch" forName="ParentAccent6" refType="w" fact="0.0574"/>
                  <dgm:constr type="h" for="ch" forName="ParentAccent6" refType="h" fact="0.1217"/>
                  <dgm:constr type="r" for="ch" forName="ParentAccent7" refType="w" fact="0.0755"/>
                  <dgm:constr type="t" for="ch" forName="ParentAccent7" refType="h" fact="0.4255"/>
                  <dgm:constr type="w" for="ch" forName="ParentAccent7" refType="w" fact="0.0287"/>
                  <dgm:constr type="h" for="ch" forName="ParentAccent7" refType="h" fact="0.0608"/>
                  <dgm:constr type="r" for="ch" forName="ParentAccent8" refType="w" fact="0.0755"/>
                  <dgm:constr type="t" for="ch" forName="ParentAccent8" refType="h" fact="0.6776"/>
                  <dgm:constr type="w" for="ch" forName="ParentAccent8" refType="w" fact="0.0287"/>
                  <dgm:constr type="h" for="ch" forName="ParentAccent8" refType="h" fact="0.0608"/>
                  <dgm:constr type="r" for="ch" forName="ParentAccent9" refType="w" fact="0.0499"/>
                  <dgm:constr type="t" for="ch" forName="ParentAccent9" refType="h" fact="0.4801"/>
                  <dgm:constr type="w" for="ch" forName="ParentAccent9" refType="w" fact="0.0287"/>
                  <dgm:constr type="h" for="ch" forName="ParentAccent9" refType="h" fact="0.0608"/>
                  <dgm:constr type="r" for="ch" forName="ParentAccent10" refType="w" fact="0.0482"/>
                  <dgm:constr type="t" for="ch" forName="ParentAccent10" refType="h" fact="0.6233"/>
                  <dgm:constr type="w" for="ch" forName="ParentAccent10" refType="w" fact="0.0287"/>
                  <dgm:constr type="h" for="ch" forName="ParentAccent10" refType="h" fact="0.0608"/>
                  <dgm:constr type="r" for="ch" forName="Child3" refType="w"/>
                  <dgm:constr type="t" for="ch" forName="Child3" refType="h" fact="0.7822"/>
                  <dgm:constr type="w" for="ch" forName="Child3" refType="w" fact="0.3364"/>
                  <dgm:constr type="h" for="ch" forName="Child3" refType="h" fact="0.1564"/>
                  <dgm:constr type="r" for="ch" forName="Child2" refType="w"/>
                  <dgm:constr type="t" for="ch" forName="Child2" refType="h" fact="0.3955"/>
                  <dgm:constr type="w" for="ch" forName="Child2" refType="w" fact="0.2544"/>
                  <dgm:constr type="h" for="ch" forName="Child2" refType="h" fact="0.1564"/>
                  <dgm:constr type="r" for="ch" forName="Child1" refType="w"/>
                  <dgm:constr type="t" for="ch" forName="Child1" refType="h" fact="0"/>
                  <dgm:constr type="w" for="ch" forName="Child1" refType="w" fact="0.3364"/>
                  <dgm:constr type="h" for="ch" forName="Child1" refType="h" fact="0.1564"/>
                  <dgm:constr type="r" for="ch" forName="Parent" refType="w" fact="0.6347"/>
                  <dgm:constr type="t" for="ch" forName="Parent" refType="h" fact="0.2737"/>
                  <dgm:constr type="w" for="ch" forName="Parent" refType="w" fact="0.2906"/>
                  <dgm:constr type="h" for="ch" forName="Parent" refType="h" fact="0.6157"/>
                </dgm:constrLst>
              </dgm:if>
              <dgm:if name="Name19" axis="ch" ptType="node" func="cnt" op="equ" val="4">
                <dgm:alg type="composite">
                  <dgm:param type="ar" val="1.8304"/>
                </dgm:alg>
                <dgm:constrLst>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 refType="w" fact="0.6229"/>
                  <dgm:constr type="t" for="ch" forName="Parent" refType="h" fact="0.2946"/>
                  <dgm:constr type="w" for="ch" forName="Parent" refType="w" fact="0.2862"/>
                  <dgm:constr type="h" for="ch" forName="Parent" refType="h" fact="0.5239"/>
                  <dgm:constr type="r" for="ch" forName="Child1Accent1" refType="w" fact="0.6096"/>
                  <dgm:constr type="t" for="ch" forName="Child1Accent1" refType="h" fact="0.2104"/>
                  <dgm:constr type="w" for="ch" forName="Child1Accent1" refType="w" fact="0.0566"/>
                  <dgm:constr type="h" for="ch" forName="Child1Accent1" refType="h" fact="0.1035"/>
                  <dgm:constr type="r" for="ch" forName="Child1Accent3" refType="w" fact="0.6999"/>
                  <dgm:constr type="t" for="ch" forName="Child1Accent3" refType="h" fact="0.128"/>
                  <dgm:constr type="w" for="ch" forName="Child1Accent3" refType="w" fact="0.0283"/>
                  <dgm:constr type="h" for="ch" forName="Child1Accent3" refType="h" fact="0.0518"/>
                  <dgm:constr type="r" for="ch" forName="Child1Accent4" refType="w" fact="0.7582"/>
                  <dgm:constr type="t" for="ch" forName="Child1Accent4" refType="h" fact="0.128"/>
                  <dgm:constr type="w" for="ch" forName="Child1Accent4" refType="w" fact="0.0283"/>
                  <dgm:constr type="h" for="ch" forName="Child1Accent4" refType="h" fact="0.0518"/>
                  <dgm:constr type="r" for="ch" forName="Child1Accent5" refType="w" fact="0.8165"/>
                  <dgm:constr type="t" for="ch" forName="Child1Accent5" refType="h" fact="0.128"/>
                  <dgm:constr type="w" for="ch" forName="Child1Accent5" refType="w" fact="0.0283"/>
                  <dgm:constr type="h" for="ch" forName="Child1Accent5" refType="h" fact="0.0518"/>
                  <dgm:constr type="r" for="ch" forName="Child1Accent6" refType="w" fact="0.8748"/>
                  <dgm:constr type="t" for="ch" forName="Child1Accent6" refType="h" fact="0.128"/>
                  <dgm:constr type="w" for="ch" forName="Child1Accent6" refType="w" fact="0.0283"/>
                  <dgm:constr type="h" for="ch" forName="Child1Accent6" refType="h" fact="0.0518"/>
                  <dgm:constr type="r" for="ch" forName="Child3Accent1" refType="w" fact="0.6842"/>
                  <dgm:constr type="t" for="ch" forName="Child3Accent1" refType="h" fact="0.6212"/>
                  <dgm:constr type="w" for="ch" forName="Child3Accent1" refType="w" fact="0.0566"/>
                  <dgm:constr type="h" for="ch" forName="Child3Accent1" refType="h" fact="0.1035"/>
                  <dgm:constr type="r" for="ch" forName="Child3Accent2" refType="w" fact="0.7311"/>
                  <dgm:constr type="t" for="ch" forName="Child3Accent2" refType="h" fact="0.6828"/>
                  <dgm:constr type="w" for="ch" forName="Child3Accent2" refType="w" fact="0.0283"/>
                  <dgm:constr type="h" for="ch" forName="Child3Accent2" refType="h" fact="0.0518"/>
                  <dgm:constr type="r" for="ch" forName="Child3Accent4" refType="w" fact="0.8386"/>
                  <dgm:constr type="t" for="ch" forName="Child3Accent4" refType="h" fact="0.6828"/>
                  <dgm:constr type="w" for="ch" forName="Child3Accent4" refType="w" fact="0.0283"/>
                  <dgm:constr type="h" for="ch" forName="Child3Accent4" refType="h" fact="0.0518"/>
                  <dgm:constr type="r" for="ch" forName="Child3Accent5" refType="w" fact="0.8923"/>
                  <dgm:constr type="t" for="ch" forName="Child3Accent5" refType="h" fact="0.6828"/>
                  <dgm:constr type="w" for="ch" forName="Child3Accent5" refType="w" fact="0.0283"/>
                  <dgm:constr type="h" for="ch" forName="Child3Accent5" refType="h" fact="0.0518"/>
                  <dgm:constr type="r" for="ch" forName="Child1Accent7" refType="w" fact="0.9332"/>
                  <dgm:constr type="t" for="ch" forName="Child1Accent7" refType="h" fact="0.128"/>
                  <dgm:constr type="w" for="ch" forName="Child1Accent7" refType="w" fact="0.0283"/>
                  <dgm:constr type="h" for="ch" forName="Child1Accent7" refType="h" fact="0.0518"/>
                  <dgm:constr type="r" for="ch" forName="Child3Accent6" refType="w" fact="0.9461"/>
                  <dgm:constr type="t" for="ch" forName="Child3Accent6" refType="h" fact="0.6828"/>
                  <dgm:constr type="w" for="ch" forName="Child3Accent6" refType="w" fact="0.0283"/>
                  <dgm:constr type="h" for="ch" forName="Child3Accent6" refType="h" fact="0.0518"/>
                  <dgm:constr type="r" for="ch" forName="Child1Accent8" refType="w" fact="0.9915"/>
                  <dgm:constr type="t" for="ch" forName="Child1Accent8" refType="h" fact="0.128"/>
                  <dgm:constr type="w" for="ch" forName="Child1Accent8" refType="w" fact="0.0283"/>
                  <dgm:constr type="h" for="ch" forName="Child1Accent8" refType="h" fact="0.0518"/>
                  <dgm:constr type="r" for="ch" forName="Child1Accent9" refType="w" fact="0"/>
                  <dgm:constr type="t" for="ch" forName="Child1Accent9" refType="h" fact="0"/>
                  <dgm:constr type="w" for="ch" forName="Child1Accent9" refType="w" fact="0"/>
                  <dgm:constr type="h" for="ch" forName="Child1Accent9" refType="h" fact="0"/>
                  <dgm:constr type="r" for="ch" forName="Child3Accent7" refType="w" fact="0.9998"/>
                  <dgm:constr type="t" for="ch" forName="Child3Accent7" refType="h" fact="0.6828"/>
                  <dgm:constr type="w" for="ch" forName="Child3Accent7" refType="w" fact="0.0283"/>
                  <dgm:constr type="h" for="ch" forName="Child3Accent7" refType="h" fact="0.0518"/>
                  <dgm:constr type="r" for="ch" forName="Child4Accent1" refType="w" fact="0.6096"/>
                  <dgm:constr type="t" for="ch" forName="Child4Accent1" refType="h" fact="0.8"/>
                  <dgm:constr type="w" for="ch" forName="Child4Accent1" refType="w" fact="0.0566"/>
                  <dgm:constr type="h" for="ch" forName="Child4Accent1" refType="h" fact="0.1035"/>
                  <dgm:constr type="r" for="ch" forName="Child4Accent3" refType="w" fact="0.7002"/>
                  <dgm:constr type="t" for="ch" forName="Child4Accent3" refType="h" fact="0.9482"/>
                  <dgm:constr type="w" for="ch" forName="Child4Accent3" refType="w" fact="0.0283"/>
                  <dgm:constr type="h" for="ch" forName="Child4Accent3" refType="h" fact="0.0518"/>
                  <dgm:constr type="r" for="ch" forName="Child4Accent4" refType="w" fact="0.7585"/>
                  <dgm:constr type="t" for="ch" forName="Child4Accent4" refType="h" fact="0.9482"/>
                  <dgm:constr type="w" for="ch" forName="Child4Accent4" refType="w" fact="0.0283"/>
                  <dgm:constr type="h" for="ch" forName="Child4Accent4" refType="h" fact="0.0518"/>
                  <dgm:constr type="r" for="ch" forName="Child4Accent5" refType="w" fact="0.8167"/>
                  <dgm:constr type="t" for="ch" forName="Child4Accent5" refType="h" fact="0.9482"/>
                  <dgm:constr type="w" for="ch" forName="Child4Accent5" refType="w" fact="0.0283"/>
                  <dgm:constr type="h" for="ch" forName="Child4Accent5" refType="h" fact="0.0518"/>
                  <dgm:constr type="r" for="ch" forName="Child4Accent6" refType="w" fact="0.8749"/>
                  <dgm:constr type="t" for="ch" forName="Child4Accent6" refType="h" fact="0.9482"/>
                  <dgm:constr type="w" for="ch" forName="Child4Accent6" refType="w" fact="0.0283"/>
                  <dgm:constr type="h" for="ch" forName="Child4Accent6" refType="h" fact="0.0518"/>
                  <dgm:constr type="r" for="ch" forName="Child4Accent7" refType="w" fact="0.9332"/>
                  <dgm:constr type="t" for="ch" forName="Child4Accent7" refType="h" fact="0.9482"/>
                  <dgm:constr type="w" for="ch" forName="Child4Accent7" refType="w" fact="0.0283"/>
                  <dgm:constr type="h" for="ch" forName="Child4Accent7" refType="h" fact="0.0518"/>
                  <dgm:constr type="r" for="ch" forName="Child4Accent8" refType="w" fact="0.9914"/>
                  <dgm:constr type="t" for="ch" forName="Child4Accent8" refType="h" fact="0.9482"/>
                  <dgm:constr type="w" for="ch" forName="Child4Accent8" refType="w" fact="0.0283"/>
                  <dgm:constr type="h" for="ch" forName="Child4Accent8" refType="h" fact="0.0518"/>
                  <dgm:constr type="r" for="ch" forName="Child2Accent1" refType="w" fact="0.6842"/>
                  <dgm:constr type="t" for="ch" forName="Child2Accent1" refType="h" fact="0.3725"/>
                  <dgm:constr type="w" for="ch" forName="Child2Accent1" refType="w" fact="0.0566"/>
                  <dgm:constr type="h" for="ch" forName="Child2Accent1" refType="h" fact="0.1035"/>
                  <dgm:constr type="r" for="ch" forName="Child4Accent2" refType="w" fact="0.642"/>
                  <dgm:constr type="t" for="ch" forName="Child4Accent2" refType="h" fact="0.8993"/>
                  <dgm:constr type="w" for="ch" forName="Child4Accent2" refType="w" fact="0.0283"/>
                  <dgm:constr type="h" for="ch" forName="Child4Accent2" refType="h" fact="0.0518"/>
                  <dgm:constr type="r" for="ch" forName="Child1Accent2" refType="w" fact="0.6415"/>
                  <dgm:constr type="t" for="ch" forName="Child1Accent2" refType="h" fact="0.162"/>
                  <dgm:constr type="w" for="ch" forName="Child1Accent2" refType="w" fact="0.0283"/>
                  <dgm:constr type="h" for="ch" forName="Child1Accent2" refType="h" fact="0.0518"/>
                  <dgm:constr type="r" for="ch" forName="Child3Accent3" refType="w" fact="0.7849"/>
                  <dgm:constr type="t" for="ch" forName="Child3Accent3" refType="h" fact="0.6828"/>
                  <dgm:constr type="w" for="ch" forName="Child3Accent3" refType="w" fact="0.0283"/>
                  <dgm:constr type="h" for="ch" forName="Child3Accent3" refType="h" fact="0.0518"/>
                  <dgm:constr type="r" for="ch" forName="Child2Accent2" refType="w" fact="0.7311"/>
                  <dgm:constr type="t" for="ch" forName="Child2Accent2" refType="h" fact="0.3937"/>
                  <dgm:constr type="w" for="ch" forName="Child2Accent2" refType="w" fact="0.0283"/>
                  <dgm:constr type="h" for="ch" forName="Child2Accent2" refType="h" fact="0.0518"/>
                  <dgm:constr type="r" for="ch" forName="Child2Accent4" refType="w" fact="0.8386"/>
                  <dgm:constr type="t" for="ch" forName="Child2Accent4" refType="h" fact="0.3937"/>
                  <dgm:constr type="w" for="ch" forName="Child2Accent4" refType="w" fact="0.0283"/>
                  <dgm:constr type="h" for="ch" forName="Child2Accent4" refType="h" fact="0.0518"/>
                  <dgm:constr type="r" for="ch" forName="Child2Accent5" refType="w" fact="0.8923"/>
                  <dgm:constr type="t" for="ch" forName="Child2Accent5" refType="h" fact="0.3937"/>
                  <dgm:constr type="w" for="ch" forName="Child2Accent5" refType="w" fact="0.0283"/>
                  <dgm:constr type="h" for="ch" forName="Child2Accent5" refType="h" fact="0.0518"/>
                  <dgm:constr type="r" for="ch" forName="Child2Accent6" refType="w" fact="0.9461"/>
                  <dgm:constr type="t" for="ch" forName="Child2Accent6" refType="h" fact="0.3937"/>
                  <dgm:constr type="w" for="ch" forName="Child2Accent6" refType="w" fact="0.0283"/>
                  <dgm:constr type="h" for="ch" forName="Child2Accent6" refType="h" fact="0.0518"/>
                  <dgm:constr type="r" for="ch" forName="Child2Accent7" refType="w" fact="0.9998"/>
                  <dgm:constr type="t" for="ch" forName="Child2Accent7" refType="h" fact="0.3937"/>
                  <dgm:constr type="w" for="ch" forName="Child2Accent7" refType="w" fact="0.0283"/>
                  <dgm:constr type="h" for="ch" forName="Child2Accent7" refType="h" fact="0.0518"/>
                  <dgm:constr type="r" for="ch" forName="Child2Accent3" refType="w" fact="0.7849"/>
                  <dgm:constr type="t" for="ch" forName="Child2Accent3" refType="h" fact="0.3937"/>
                  <dgm:constr type="w" for="ch" forName="Child2Accent3" refType="w" fact="0.0283"/>
                  <dgm:constr type="h" for="ch" forName="Child2Accent3" refType="h" fact="0.0518"/>
                  <dgm:constr type="r" for="ch" forName="ParentAccent1" refType="w" fact="0.0283"/>
                  <dgm:constr type="t" for="ch" forName="ParentAccent1" refType="h" fact="0.5316"/>
                  <dgm:constr type="w" for="ch" forName="ParentAccent1" refType="w" fact="0.0283"/>
                  <dgm:constr type="h" for="ch" forName="ParentAccent1" refType="h" fact="0.0518"/>
                  <dgm:constr type="r" for="ch" forName="ParentAccent2" refType="w" fact="0.0801"/>
                  <dgm:constr type="t" for="ch" forName="ParentAccent2" refType="h" fact="0.5316"/>
                  <dgm:constr type="w" for="ch" forName="ParentAccent2" refType="w" fact="0.0283"/>
                  <dgm:constr type="h" for="ch" forName="ParentAccent2" refType="h" fact="0.0518"/>
                  <dgm:constr type="r" for="ch" forName="ParentAccent3" refType="w" fact="0.1318"/>
                  <dgm:constr type="t" for="ch" forName="ParentAccent3" refType="h" fact="0.5316"/>
                  <dgm:constr type="w" for="ch" forName="ParentAccent3" refType="w" fact="0.0283"/>
                  <dgm:constr type="h" for="ch" forName="ParentAccent3" refType="h" fact="0.0518"/>
                  <dgm:constr type="r" for="ch" forName="ParentAccent4" refType="w" fact="0.1836"/>
                  <dgm:constr type="t" for="ch" forName="ParentAccent4" refType="h" fact="0.5316"/>
                  <dgm:constr type="w" for="ch" forName="ParentAccent4" refType="w" fact="0.0283"/>
                  <dgm:constr type="h" for="ch" forName="ParentAccent4" refType="h" fact="0.0518"/>
                  <dgm:constr type="r" for="ch" forName="ParentAccent5" refType="w" fact="0.2354"/>
                  <dgm:constr type="t" for="ch" forName="ParentAccent5" refType="h" fact="0.5316"/>
                  <dgm:constr type="w" for="ch" forName="ParentAccent5" refType="w" fact="0.0283"/>
                  <dgm:constr type="h" for="ch" forName="ParentAccent5" refType="h" fact="0.0518"/>
                  <dgm:constr type="r" for="ch" forName="ParentAccent6" refType="w" fact="0.3154"/>
                  <dgm:constr type="t" for="ch" forName="ParentAccent6" refType="h" fact="0.5057"/>
                  <dgm:constr type="w" for="ch" forName="ParentAccent6" refType="w" fact="0.0566"/>
                  <dgm:constr type="h" for="ch" forName="ParentAccent6" refType="h" fact="0.1035"/>
                  <dgm:constr type="r" for="ch" forName="ParentAccent7" refType="w" fact="0.0744"/>
                  <dgm:constr type="t" for="ch" forName="ParentAccent7" refType="h" fact="0.4247"/>
                  <dgm:constr type="w" for="ch" forName="ParentAccent7" refType="w" fact="0.0283"/>
                  <dgm:constr type="h" for="ch" forName="ParentAccent7" refType="h" fact="0.0518"/>
                  <dgm:constr type="r" for="ch" forName="ParentAccent8" refType="w" fact="0.0744"/>
                  <dgm:constr type="t" for="ch" forName="ParentAccent8" refType="h" fact="0.6392"/>
                  <dgm:constr type="w" for="ch" forName="ParentAccent8" refType="w" fact="0.0283"/>
                  <dgm:constr type="h" for="ch" forName="ParentAccent8" refType="h" fact="0.0518"/>
                  <dgm:constr type="r" for="ch" forName="ParentAccent9" refType="w" fact="0.0491"/>
                  <dgm:constr type="t" for="ch" forName="ParentAccent9" refType="h" fact="0.4712"/>
                  <dgm:constr type="w" for="ch" forName="ParentAccent9" refType="w" fact="0.0283"/>
                  <dgm:constr type="h" for="ch" forName="ParentAccent9" refType="h" fact="0.0518"/>
                  <dgm:constr type="r" for="ch" forName="ParentAccent10" refType="w" fact="0.0475"/>
                  <dgm:constr type="t" for="ch" forName="ParentAccent10" refType="h" fact="0.593"/>
                  <dgm:constr type="w" for="ch" forName="ParentAccent10" refType="w" fact="0.0283"/>
                  <dgm:constr type="h" for="ch" forName="ParentAccent10" refType="h" fact="0.0518"/>
                  <dgm:constr type="r" for="ch" forName="Child4" refType="w" fact="0.9919"/>
                  <dgm:constr type="t" for="ch" forName="Child4" refType="h" fact="0.8184"/>
                  <dgm:constr type="w" for="ch" forName="Child4" refType="w" fact="0.3192"/>
                  <dgm:constr type="h" for="ch" forName="Child4" refType="h" fact="0.1294"/>
                  <dgm:constr type="r" for="ch" forName="Child3" refType="w"/>
                  <dgm:constr type="t" for="ch" forName="Child3" refType="h" fact="0.5547"/>
                  <dgm:constr type="w" for="ch" forName="Child3" refType="w" fact="0.297"/>
                  <dgm:constr type="h" for="ch" forName="Child3" refType="h" fact="0.1294"/>
                  <dgm:constr type="r" for="ch" forName="Child2" refType="w"/>
                  <dgm:constr type="t" for="ch" forName="Child2" refType="h" fact="0.2662"/>
                  <dgm:constr type="w" for="ch" forName="Child2" refType="w" fact="0.297"/>
                  <dgm:constr type="h" for="ch" forName="Child2" refType="h" fact="0.1294"/>
                  <dgm:constr type="r" for="ch" forName="Child1" refType="w" fact="0.9919"/>
                  <dgm:constr type="t" for="ch" forName="Child1" refType="h" fact="0"/>
                  <dgm:constr type="w" for="ch" forName="Child1" refType="w" fact="0.3192"/>
                  <dgm:constr type="h" for="ch" forName="Child1" refType="h" fact="0.1294"/>
                </dgm:constrLst>
              </dgm:if>
              <dgm:else name="Name20">
                <dgm:alg type="composite">
                  <dgm:param type="ar" val="1.3278"/>
                </dgm:alg>
                <dgm:constrLst>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Child2Accent1" refType="w" fact="0.6564"/>
                  <dgm:constr type="t" for="ch" forName="Child2Accent1" refType="h" fact="0.3184"/>
                  <dgm:constr type="w" for="ch" forName="Child2Accent1" refType="w" fact="0.0574"/>
                  <dgm:constr type="h" for="ch" forName="Child2Accent1" refType="h" fact="0.0763"/>
                  <dgm:constr type="r" for="ch" forName="Child2Accent2" refType="w" fact="0.6932"/>
                  <dgm:constr type="t" for="ch" forName="Child2Accent2" refType="h" fact="0.2781"/>
                  <dgm:constr type="w" for="ch" forName="Child2Accent2" refType="w" fact="0.0287"/>
                  <dgm:constr type="h" for="ch" forName="Child2Accent2" refType="h" fact="0.0381"/>
                  <dgm:constr type="r" for="ch" forName="Child2Accent3" refType="w" fact="0.7545"/>
                  <dgm:constr type="t" for="ch" forName="Child2Accent3" refType="h" fact="0.2781"/>
                  <dgm:constr type="w" for="ch" forName="Child2Accent3" refType="w" fact="0.0287"/>
                  <dgm:constr type="h" for="ch" forName="Child2Accent3" refType="h" fact="0.0381"/>
                  <dgm:constr type="r" for="ch" forName="Child2Accent4" refType="w" fact="0.8158"/>
                  <dgm:constr type="t" for="ch" forName="Child2Accent4" refType="h" fact="0.2781"/>
                  <dgm:constr type="w" for="ch" forName="Child2Accent4" refType="w" fact="0.0287"/>
                  <dgm:constr type="h" for="ch" forName="Child2Accent4" refType="h" fact="0.0381"/>
                  <dgm:constr type="r" for="ch" forName="Child2Accent5" refType="w" fact="0.8771"/>
                  <dgm:constr type="t" for="ch" forName="Child2Accent5" refType="h" fact="0.2781"/>
                  <dgm:constr type="w" for="ch" forName="Child2Accent5" refType="w" fact="0.0287"/>
                  <dgm:constr type="h" for="ch" forName="Child2Accent5" refType="h" fact="0.0381"/>
                  <dgm:constr type="r" for="ch" forName="Child2Accent6" refType="w" fact="0.9385"/>
                  <dgm:constr type="t" for="ch" forName="Child2Accent6" refType="h" fact="0.2781"/>
                  <dgm:constr type="w" for="ch" forName="Child2Accent6" refType="w" fact="0.0287"/>
                  <dgm:constr type="h" for="ch" forName="Child2Accent6" refType="h" fact="0.0381"/>
                  <dgm:constr type="r" for="ch" forName="Child2Accent7" refType="w" fact="0.9998"/>
                  <dgm:constr type="t" for="ch" forName="Child2Accent7" refType="h" fact="0.2781"/>
                  <dgm:constr type="w" for="ch" forName="Child2Accent7" refType="w" fact="0.0287"/>
                  <dgm:constr type="h" for="ch" forName="Child2Accent7" refType="h" fact="0.0381"/>
                  <dgm:constr type="r" for="ch" forName="Child3Accent1" refType="w" fact="0.716"/>
                  <dgm:constr type="t" for="ch" forName="Child3Accent1" refType="h" fact="0.5061"/>
                  <dgm:constr type="w" for="ch" forName="Child3Accent1" refType="w" fact="0.0574"/>
                  <dgm:constr type="h" for="ch" forName="Child3Accent1" refType="h" fact="0.0763"/>
                  <dgm:constr type="r" for="ch" forName="Child3Accent2" refType="w" fact="0.7728"/>
                  <dgm:constr type="t" for="ch" forName="Child3Accent2" refType="h" fact="0.5252"/>
                  <dgm:constr type="w" for="ch" forName="Child3Accent2" refType="w" fact="0.0287"/>
                  <dgm:constr type="h" for="ch" forName="Child3Accent2" refType="h" fact="0.0381"/>
                  <dgm:constr type="r" for="ch" forName="Child3Accent3" refType="w" fact="0.8295"/>
                  <dgm:constr type="t" for="ch" forName="Child3Accent3" refType="h" fact="0.5252"/>
                  <dgm:constr type="w" for="ch" forName="Child3Accent3" refType="w" fact="0.0287"/>
                  <dgm:constr type="h" for="ch" forName="Child3Accent3" refType="h" fact="0.0381"/>
                  <dgm:constr type="r" for="ch" forName="Child3Accent4" refType="w" fact="0.8863"/>
                  <dgm:constr type="t" for="ch" forName="Child3Accent4" refType="h" fact="0.5252"/>
                  <dgm:constr type="w" for="ch" forName="Child3Accent4" refType="w" fact="0.0287"/>
                  <dgm:constr type="h" for="ch" forName="Child3Accent4" refType="h" fact="0.0381"/>
                  <dgm:constr type="r" for="ch" forName="Child3Accent5" refType="w" fact="0.943"/>
                  <dgm:constr type="t" for="ch" forName="Child3Accent5" refType="h" fact="0.5252"/>
                  <dgm:constr type="w" for="ch" forName="Child3Accent5" refType="w" fact="0.0287"/>
                  <dgm:constr type="h" for="ch" forName="Child3Accent5" refType="h" fact="0.0381"/>
                  <dgm:constr type="r" for="ch" forName="Child3Accent6" refType="w" fact="0.9998"/>
                  <dgm:constr type="t" for="ch" forName="Child3Accent6" refType="h" fact="0.5252"/>
                  <dgm:constr type="w" for="ch" forName="Child3Accent6" refType="w" fact="0.0287"/>
                  <dgm:constr type="h" for="ch" forName="Child3Accent6" refType="h" fact="0.0381"/>
                  <dgm:constr type="r" for="ch" forName="Child3Accent7" refType="w" fact="0"/>
                  <dgm:constr type="t" for="ch" forName="Child3Accent7" refType="h" fact="0"/>
                  <dgm:constr type="w" for="ch" forName="Child3Accent7" refType="w" fact="0"/>
                  <dgm:constr type="h" for="ch" forName="Child3Accent7" refType="h" fact="0"/>
                  <dgm:constr type="r" for="ch" forName="Child4Accent1" refType="w" fact="0.6564"/>
                  <dgm:constr type="t" for="ch" forName="Child4Accent1" refType="h" fact="0.6908"/>
                  <dgm:constr type="w" for="ch" forName="Child4Accent1" refType="w" fact="0.0574"/>
                  <dgm:constr type="h" for="ch" forName="Child4Accent1" refType="h" fact="0.0763"/>
                  <dgm:constr type="r" for="ch" forName="Child4Accent2" refType="w" fact="0.6932"/>
                  <dgm:constr type="t" for="ch" forName="Child4Accent2" refType="h" fact="0.7684"/>
                  <dgm:constr type="w" for="ch" forName="Child4Accent2" refType="w" fact="0.0287"/>
                  <dgm:constr type="h" for="ch" forName="Child4Accent2" refType="h" fact="0.0381"/>
                  <dgm:constr type="r" for="ch" forName="Child4Accent3" refType="w" fact="0.7545"/>
                  <dgm:constr type="t" for="ch" forName="Child4Accent3" refType="h" fact="0.7684"/>
                  <dgm:constr type="w" for="ch" forName="Child4Accent3" refType="w" fact="0.0287"/>
                  <dgm:constr type="h" for="ch" forName="Child4Accent3" refType="h" fact="0.0381"/>
                  <dgm:constr type="r" for="ch" forName="Child4Accent4" refType="w" fact="0.8158"/>
                  <dgm:constr type="t" for="ch" forName="Child4Accent4" refType="h" fact="0.7684"/>
                  <dgm:constr type="w" for="ch" forName="Child4Accent4" refType="w" fact="0.0287"/>
                  <dgm:constr type="h" for="ch" forName="Child4Accent4" refType="h" fact="0.0381"/>
                  <dgm:constr type="r" for="ch" forName="Child4Accent5" refType="w" fact="0.8771"/>
                  <dgm:constr type="t" for="ch" forName="Child4Accent5" refType="h" fact="0.7684"/>
                  <dgm:constr type="w" for="ch" forName="Child4Accent5" refType="w" fact="0.0287"/>
                  <dgm:constr type="h" for="ch" forName="Child4Accent5" refType="h" fact="0.0381"/>
                  <dgm:constr type="r" for="ch" forName="Child4Accent6" refType="w" fact="0.9385"/>
                  <dgm:constr type="t" for="ch" forName="Child4Accent6" refType="h" fact="0.7684"/>
                  <dgm:constr type="w" for="ch" forName="Child4Accent6" refType="w" fact="0.0287"/>
                  <dgm:constr type="h" for="ch" forName="Child4Accent6" refType="h" fact="0.0381"/>
                  <dgm:constr type="r" for="ch" forName="Child4Accent7" refType="w" fact="0.9998"/>
                  <dgm:constr type="t" for="ch" forName="Child4Accent7" refType="h" fact="0.7684"/>
                  <dgm:constr type="w" for="ch" forName="Child4Accent7" refType="w" fact="0.0287"/>
                  <dgm:constr type="h" for="ch" forName="Child4Accent7" refType="h" fact="0.0381"/>
                  <dgm:constr type="r" for="ch" forName="Child4Accent8" refType="w" fact="0"/>
                  <dgm:constr type="t" for="ch" forName="Child4Accent8" refType="h" fact="0"/>
                  <dgm:constr type="w" for="ch" forName="Child4Accent8" refType="w" fact="0"/>
                  <dgm:constr type="h" for="ch" forName="Child4Accent8" refType="h" fact="0"/>
                  <dgm:constr type="r" for="ch" forName="ParentAccent1" refType="w" fact="0.0287"/>
                  <dgm:constr type="t" for="ch" forName="ParentAccent1" refType="h" fact="0.5252"/>
                  <dgm:constr type="w" for="ch" forName="ParentAccent1" refType="w" fact="0.0287"/>
                  <dgm:constr type="h" for="ch" forName="ParentAccent1" refType="h" fact="0.0381"/>
                  <dgm:constr type="r" for="ch" forName="ParentAccent2" refType="w" fact="0.0813"/>
                  <dgm:constr type="t" for="ch" forName="ParentAccent2" refType="h" fact="0.5252"/>
                  <dgm:constr type="w" for="ch" forName="ParentAccent2" refType="w" fact="0.0287"/>
                  <dgm:constr type="h" for="ch" forName="ParentAccent2" refType="h" fact="0.0381"/>
                  <dgm:constr type="r" for="ch" forName="ParentAccent3" refType="w" fact="0.1339"/>
                  <dgm:constr type="t" for="ch" forName="ParentAccent3" refType="h" fact="0.5252"/>
                  <dgm:constr type="w" for="ch" forName="ParentAccent3" refType="w" fact="0.0287"/>
                  <dgm:constr type="h" for="ch" forName="ParentAccent3" refType="h" fact="0.0381"/>
                  <dgm:constr type="r" for="ch" forName="ParentAccent4" refType="w" fact="0.1864"/>
                  <dgm:constr type="t" for="ch" forName="ParentAccent4" refType="h" fact="0.5252"/>
                  <dgm:constr type="w" for="ch" forName="ParentAccent4" refType="w" fact="0.0287"/>
                  <dgm:constr type="h" for="ch" forName="ParentAccent4" refType="h" fact="0.0381"/>
                  <dgm:constr type="r" for="ch" forName="ParentAccent5" refType="w" fact="0.239"/>
                  <dgm:constr type="t" for="ch" forName="ParentAccent5" refType="h" fact="0.5252"/>
                  <dgm:constr type="w" for="ch" forName="ParentAccent5" refType="w" fact="0.0287"/>
                  <dgm:constr type="h" for="ch" forName="ParentAccent5" refType="h" fact="0.0381"/>
                  <dgm:constr type="r" for="ch" forName="ParentAccent6" refType="w" fact="0.3203"/>
                  <dgm:constr type="t" for="ch" forName="ParentAccent6" refType="h" fact="0.5061"/>
                  <dgm:constr type="w" for="ch" forName="ParentAccent6" refType="w" fact="0.0574"/>
                  <dgm:constr type="h" for="ch" forName="ParentAccent6" refType="h" fact="0.0763"/>
                  <dgm:constr type="r" for="ch" forName="ParentAccent7" refType="w" fact="0.0755"/>
                  <dgm:constr type="t" for="ch" forName="ParentAccent7" refType="h" fact="0.4464"/>
                  <dgm:constr type="w" for="ch" forName="ParentAccent7" refType="w" fact="0.0287"/>
                  <dgm:constr type="h" for="ch" forName="ParentAccent7" refType="h" fact="0.0381"/>
                  <dgm:constr type="r" for="ch" forName="ParentAccent8" refType="w" fact="0.0755"/>
                  <dgm:constr type="t" for="ch" forName="ParentAccent8" refType="h" fact="0.6045"/>
                  <dgm:constr type="w" for="ch" forName="ParentAccent8" refType="w" fact="0.0287"/>
                  <dgm:constr type="h" for="ch" forName="ParentAccent8" refType="h" fact="0.0381"/>
                  <dgm:constr type="r" for="ch" forName="ParentAccent9" refType="w" fact="0.0499"/>
                  <dgm:constr type="t" for="ch" forName="ParentAccent9" refType="h" fact="0.4807"/>
                  <dgm:constr type="w" for="ch" forName="ParentAccent9" refType="w" fact="0.0287"/>
                  <dgm:constr type="h" for="ch" forName="ParentAccent9" refType="h" fact="0.0381"/>
                  <dgm:constr type="r" for="ch" forName="ParentAccent10" refType="w" fact="0.0482"/>
                  <dgm:constr type="t" for="ch" forName="ParentAccent10" refType="h" fact="0.5705"/>
                  <dgm:constr type="w" for="ch" forName="ParentAccent10" refType="w" fact="0.0287"/>
                  <dgm:constr type="h" for="ch" forName="ParentAccent10" refType="h" fact="0.0381"/>
                  <dgm:constr type="r" for="ch" forName="Child1Accent1" refType="w" fact="0.5181"/>
                  <dgm:constr type="t" for="ch" forName="Child1Accent1" refType="h" fact="0.2457"/>
                  <dgm:constr type="w" for="ch" forName="Child1Accent1" refType="w" fact="0.0574"/>
                  <dgm:constr type="h" for="ch" forName="Child1Accent1" refType="h" fact="0.0763"/>
                  <dgm:constr type="r" for="ch" forName="Child1Accent2" refType="w" fact="0.5542"/>
                  <dgm:constr type="t" for="ch" forName="Child1Accent2" refType="h" fact="0.2004"/>
                  <dgm:constr type="w" for="ch" forName="Child1Accent2" refType="w" fact="0.0287"/>
                  <dgm:constr type="h" for="ch" forName="Child1Accent2" refType="h" fact="0.0381"/>
                  <dgm:constr type="r" for="ch" forName="Child1Accent3" refType="w" fact="0.5946"/>
                  <dgm:constr type="t" for="ch" forName="Child1Accent3" refType="h" fact="0.1445"/>
                  <dgm:constr type="w" for="ch" forName="Child1Accent3" refType="w" fact="0.0287"/>
                  <dgm:constr type="h" for="ch" forName="Child1Accent3" refType="h" fact="0.0381"/>
                  <dgm:constr type="r" for="ch" forName="Child1Accent4" refType="w" fact="0.6347"/>
                  <dgm:constr type="t" for="ch" forName="Child1Accent4" refType="h" fact="0.097"/>
                  <dgm:constr type="w" for="ch" forName="Child1Accent4" refType="w" fact="0.0287"/>
                  <dgm:constr type="h" for="ch" forName="Child1Accent4" refType="h" fact="0.0381"/>
                  <dgm:constr type="r" for="ch" forName="Child1Accent5" refType="w" fact="0.696"/>
                  <dgm:constr type="t" for="ch" forName="Child1Accent5" refType="h" fact="0.097"/>
                  <dgm:constr type="w" for="ch" forName="Child1Accent5" refType="w" fact="0.0287"/>
                  <dgm:constr type="h" for="ch" forName="Child1Accent5" refType="h" fact="0.0381"/>
                  <dgm:constr type="r" for="ch" forName="Child1Accent6" refType="w" fact="0.7574"/>
                  <dgm:constr type="t" for="ch" forName="Child1Accent6" refType="h" fact="0.097"/>
                  <dgm:constr type="w" for="ch" forName="Child1Accent6" refType="w" fact="0.0287"/>
                  <dgm:constr type="h" for="ch" forName="Child1Accent6" refType="h" fact="0.0381"/>
                  <dgm:constr type="r" for="ch" forName="Child1Accent7" refType="w" fact="0.8187"/>
                  <dgm:constr type="t" for="ch" forName="Child1Accent7" refType="h" fact="0.097"/>
                  <dgm:constr type="w" for="ch" forName="Child1Accent7" refType="w" fact="0.0287"/>
                  <dgm:constr type="h" for="ch" forName="Child1Accent7" refType="h" fact="0.0381"/>
                  <dgm:constr type="r" for="ch" forName="Child1Accent8" refType="w" fact="0.88"/>
                  <dgm:constr type="t" for="ch" forName="Child1Accent8" refType="h" fact="0.097"/>
                  <dgm:constr type="w" for="ch" forName="Child1Accent8" refType="w" fact="0.0287"/>
                  <dgm:constr type="h" for="ch" forName="Child1Accent8" refType="h" fact="0.0381"/>
                  <dgm:constr type="r" for="ch" forName="Child1Accent9" refType="w" fact="0.9413"/>
                  <dgm:constr type="t" for="ch" forName="Child1Accent9" refType="h" fact="0.097"/>
                  <dgm:constr type="w" for="ch" forName="Child1Accent9" refType="w" fact="0.0287"/>
                  <dgm:constr type="h" for="ch" forName="Child1Accent9" refType="h" fact="0.0381"/>
                  <dgm:constr type="r" for="ch" forName="Child5Accent1" refType="w" fact="0.5181"/>
                  <dgm:constr type="t" for="ch" forName="Child5Accent1" refType="h" fact="0.7601"/>
                  <dgm:constr type="w" for="ch" forName="Child5Accent1" refType="w" fact="0.0574"/>
                  <dgm:constr type="h" for="ch" forName="Child5Accent1" refType="h" fact="0.0763"/>
                  <dgm:constr type="r" for="ch" forName="Child5Accent2" refType="w" fact="0.547"/>
                  <dgm:constr type="t" for="ch" forName="Child5Accent2" refType="h" fact="0.8375"/>
                  <dgm:constr type="w" for="ch" forName="Child5Accent2" refType="w" fact="0.0287"/>
                  <dgm:constr type="h" for="ch" forName="Child5Accent2" refType="h" fact="0.0381"/>
                  <dgm:constr type="r" for="ch" forName="Child5Accent3" refType="w" fact="0.5882"/>
                  <dgm:constr type="t" for="ch" forName="Child5Accent3" refType="h" fact="0.8991"/>
                  <dgm:constr type="w" for="ch" forName="Child5Accent3" refType="w" fact="0.0287"/>
                  <dgm:constr type="h" for="ch" forName="Child5Accent3" refType="h" fact="0.0381"/>
                  <dgm:constr type="r" for="ch" forName="Child5Accent4" refType="w" fact="0.6347"/>
                  <dgm:constr type="t" for="ch" forName="Child5Accent4" refType="h" fact="0.9619"/>
                  <dgm:constr type="w" for="ch" forName="Child5Accent4" refType="w" fact="0.0287"/>
                  <dgm:constr type="h" for="ch" forName="Child5Accent4" refType="h" fact="0.0381"/>
                  <dgm:constr type="r" for="ch" forName="Child5Accent5" refType="w" fact="0.696"/>
                  <dgm:constr type="t" for="ch" forName="Child5Accent5" refType="h" fact="0.9619"/>
                  <dgm:constr type="w" for="ch" forName="Child5Accent5" refType="w" fact="0.0287"/>
                  <dgm:constr type="h" for="ch" forName="Child5Accent5" refType="h" fact="0.0381"/>
                  <dgm:constr type="r" for="ch" forName="Child5Accent6" refType="w" fact="0.7574"/>
                  <dgm:constr type="t" for="ch" forName="Child5Accent6" refType="h" fact="0.9619"/>
                  <dgm:constr type="w" for="ch" forName="Child5Accent6" refType="w" fact="0.0287"/>
                  <dgm:constr type="h" for="ch" forName="Child5Accent6" refType="h" fact="0.0381"/>
                  <dgm:constr type="r" for="ch" forName="Child5Accent7" refType="w" fact="0.8187"/>
                  <dgm:constr type="t" for="ch" forName="Child5Accent7" refType="h" fact="0.9619"/>
                  <dgm:constr type="w" for="ch" forName="Child5Accent7" refType="w" fact="0.0287"/>
                  <dgm:constr type="h" for="ch" forName="Child5Accent7" refType="h" fact="0.0381"/>
                  <dgm:constr type="r" for="ch" forName="Child5Accent8" refType="w" fact="0.88"/>
                  <dgm:constr type="t" for="ch" forName="Child5Accent8" refType="h" fact="0.9619"/>
                  <dgm:constr type="w" for="ch" forName="Child5Accent8" refType="w" fact="0.0287"/>
                  <dgm:constr type="h" for="ch" forName="Child5Accent8" refType="h" fact="0.0381"/>
                  <dgm:constr type="r" for="ch" forName="Child5Accent9" refType="w" fact="0.9423"/>
                  <dgm:constr type="t" for="ch" forName="Child5Accent9" refType="h" fact="0.9619"/>
                  <dgm:constr type="w" for="ch" forName="Child5Accent9" refType="w" fact="0.0287"/>
                  <dgm:constr type="h" for="ch" forName="Child5Accent9" refType="h" fact="0.0381"/>
                  <dgm:constr type="r" for="ch" forName="Child5" refType="w" fact="0.9419"/>
                  <dgm:constr type="t" for="ch" forName="Child5" refType="h" fact="0.8635"/>
                  <dgm:constr type="w" for="ch" forName="Child5" refType="w" fact="0.3364"/>
                  <dgm:constr type="h" for="ch" forName="Child5" refType="h" fact="0.0981"/>
                  <dgm:constr type="r" for="ch" forName="Child4" refType="w"/>
                  <dgm:constr type="t" for="ch" forName="Child4" refType="h" fact="0.6701"/>
                  <dgm:constr type="w" for="ch" forName="Child4" refType="w" fact="0.3364"/>
                  <dgm:constr type="h" for="ch" forName="Child4" refType="h" fact="0.0981"/>
                  <dgm:constr type="r" for="ch" forName="Child3" refType="w"/>
                  <dgm:constr type="t" for="ch" forName="Child3" refType="h" fact="0.4276"/>
                  <dgm:constr type="w" for="ch" forName="Child3" refType="w" fact="0.2544"/>
                  <dgm:constr type="h" for="ch" forName="Child3" refType="h" fact="0.0981"/>
                  <dgm:constr type="r" for="ch" forName="Child2" refType="w"/>
                  <dgm:constr type="t" for="ch" forName="Child2" refType="h" fact="0.1798"/>
                  <dgm:constr type="w" for="ch" forName="Child2" refType="w" fact="0.3364"/>
                  <dgm:constr type="h" for="ch" forName="Child2" refType="h" fact="0.0981"/>
                  <dgm:constr type="r" for="ch" forName="Child1" refType="w" fact="0.9419"/>
                  <dgm:constr type="t" for="ch" forName="Child1" refType="h" fact="0"/>
                  <dgm:constr type="w" for="ch" forName="Child1" refType="w" fact="0.3364"/>
                  <dgm:constr type="h" for="ch" forName="Child1" refType="h" fact="0.0981"/>
                  <dgm:constr type="r" for="ch" forName="Parent" refType="w" fact="0.6347"/>
                  <dgm:constr type="t" for="ch" forName="Parent" refType="h" fact="0.3513"/>
                  <dgm:constr type="w" for="ch" forName="Parent" refType="w" fact="0.2906"/>
                  <dgm:constr type="h" for="ch" forName="Parent" refType="h" fact="0.3859"/>
                </dgm:constrLst>
              </dgm:else>
            </dgm:choose>
          </dgm:else>
        </dgm:choose>
        <dgm:layoutNode name="ParentAccent1" styleLbl="alignNode1">
          <dgm:alg type="sp"/>
          <dgm:shape xmlns:r="http://schemas.openxmlformats.org/officeDocument/2006/relationships" type="ellipse" r:blip="">
            <dgm:adjLst/>
          </dgm:shape>
          <dgm:presOf/>
        </dgm:layoutNode>
        <dgm:layoutNode name="ParentAccent2" styleLbl="alignNode1">
          <dgm:alg type="sp"/>
          <dgm:shape xmlns:r="http://schemas.openxmlformats.org/officeDocument/2006/relationships" type="ellipse" r:blip="">
            <dgm:adjLst/>
          </dgm:shape>
          <dgm:presOf/>
        </dgm:layoutNode>
        <dgm:layoutNode name="ParentAccent3" styleLbl="alignNode1">
          <dgm:alg type="sp"/>
          <dgm:shape xmlns:r="http://schemas.openxmlformats.org/officeDocument/2006/relationships" type="ellipse" r:blip="">
            <dgm:adjLst/>
          </dgm:shape>
          <dgm:presOf/>
        </dgm:layoutNode>
        <dgm:layoutNode name="ParentAccent4" styleLbl="alignNode1">
          <dgm:alg type="sp"/>
          <dgm:shape xmlns:r="http://schemas.openxmlformats.org/officeDocument/2006/relationships" type="ellipse" r:blip="">
            <dgm:adjLst/>
          </dgm:shape>
          <dgm:presOf/>
        </dgm:layoutNode>
        <dgm:layoutNode name="ParentAccent5" styleLbl="alignNode1">
          <dgm:alg type="sp"/>
          <dgm:shape xmlns:r="http://schemas.openxmlformats.org/officeDocument/2006/relationships" type="ellipse" r:blip="">
            <dgm:adjLst/>
          </dgm:shape>
          <dgm:presOf/>
        </dgm:layoutNode>
        <dgm:layoutNode name="ParentAccent6" styleLbl="alignNode1">
          <dgm:alg type="sp"/>
          <dgm:shape xmlns:r="http://schemas.openxmlformats.org/officeDocument/2006/relationships" type="ellipse" r:blip="">
            <dgm:adjLst/>
          </dgm:shape>
          <dgm:presOf/>
        </dgm:layoutNode>
        <dgm:layoutNode name="ParentAccent7" styleLbl="alignNode1">
          <dgm:alg type="sp"/>
          <dgm:shape xmlns:r="http://schemas.openxmlformats.org/officeDocument/2006/relationships" type="ellipse" r:blip="">
            <dgm:adjLst/>
          </dgm:shape>
          <dgm:presOf/>
        </dgm:layoutNode>
        <dgm:layoutNode name="ParentAccent8" styleLbl="alignNode1">
          <dgm:alg type="sp"/>
          <dgm:shape xmlns:r="http://schemas.openxmlformats.org/officeDocument/2006/relationships" type="ellipse" r:blip="">
            <dgm:adjLst/>
          </dgm:shape>
          <dgm:presOf/>
        </dgm:layoutNode>
        <dgm:layoutNode name="ParentAccent9" styleLbl="alignNode1">
          <dgm:alg type="sp"/>
          <dgm:shape xmlns:r="http://schemas.openxmlformats.org/officeDocument/2006/relationships" type="ellipse" r:blip="">
            <dgm:adjLst/>
          </dgm:shape>
          <dgm:presOf/>
        </dgm:layoutNode>
        <dgm:layoutNode name="ParentAccent10" styleLbl="alignNode1">
          <dgm:alg type="sp"/>
          <dgm:shape xmlns:r="http://schemas.openxmlformats.org/officeDocument/2006/relationships" type="ellipse" r:blip="">
            <dgm:adjLst/>
          </dgm:shape>
          <dgm:presOf/>
        </dgm:layoutNode>
        <dgm:layoutNode name="Parent" styleLbl="alignNode1">
          <dgm:varLst>
            <dgm:chMax val="5"/>
            <dgm:chPref val="3"/>
            <dgm:bulletEnabled val="1"/>
          </dgm:varLst>
          <dgm:alg type="tx"/>
          <dgm:shape xmlns:r="http://schemas.openxmlformats.org/officeDocument/2006/relationships" type="ellipse"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name="Name21" axis="ch" ptType="node" cnt="1">
          <dgm:layoutNode name="Child1Accent1" styleLbl="alignNode1">
            <dgm:alg type="sp"/>
            <dgm:shape xmlns:r="http://schemas.openxmlformats.org/officeDocument/2006/relationships" type="ellipse" r:blip="">
              <dgm:adjLst/>
            </dgm:shape>
            <dgm:presOf/>
          </dgm:layoutNode>
          <dgm:layoutNode name="Child1Accent2" styleLbl="alignNode1">
            <dgm:alg type="sp"/>
            <dgm:shape xmlns:r="http://schemas.openxmlformats.org/officeDocument/2006/relationships" type="ellipse" r:blip="">
              <dgm:adjLst/>
            </dgm:shape>
            <dgm:presOf/>
          </dgm:layoutNode>
          <dgm:layoutNode name="Child1Accent3" styleLbl="alignNode1">
            <dgm:alg type="sp"/>
            <dgm:shape xmlns:r="http://schemas.openxmlformats.org/officeDocument/2006/relationships" type="ellipse" r:blip="">
              <dgm:adjLst/>
            </dgm:shape>
            <dgm:presOf/>
          </dgm:layoutNode>
          <dgm:layoutNode name="Child1Accent4" styleLbl="alignNode1">
            <dgm:alg type="sp"/>
            <dgm:shape xmlns:r="http://schemas.openxmlformats.org/officeDocument/2006/relationships" type="ellipse" r:blip="">
              <dgm:adjLst/>
            </dgm:shape>
            <dgm:presOf/>
          </dgm:layoutNode>
          <dgm:layoutNode name="Child1Accent5" styleLbl="alignNode1">
            <dgm:alg type="sp"/>
            <dgm:shape xmlns:r="http://schemas.openxmlformats.org/officeDocument/2006/relationships" type="ellipse" r:blip="">
              <dgm:adjLst/>
            </dgm:shape>
            <dgm:presOf/>
          </dgm:layoutNode>
          <dgm:layoutNode name="Child1Accent6" styleLbl="alignNode1">
            <dgm:alg type="sp"/>
            <dgm:shape xmlns:r="http://schemas.openxmlformats.org/officeDocument/2006/relationships" type="ellipse" r:blip="">
              <dgm:adjLst/>
            </dgm:shape>
            <dgm:presOf/>
          </dgm:layoutNode>
          <dgm:layoutNode name="Child1Accent7" styleLbl="alignNode1">
            <dgm:alg type="sp"/>
            <dgm:shape xmlns:r="http://schemas.openxmlformats.org/officeDocument/2006/relationships" type="ellipse" r:blip="">
              <dgm:adjLst/>
            </dgm:shape>
            <dgm:presOf/>
          </dgm:layoutNode>
          <dgm:layoutNode name="Child1Accent8" styleLbl="alignNode1">
            <dgm:alg type="sp"/>
            <dgm:shape xmlns:r="http://schemas.openxmlformats.org/officeDocument/2006/relationships" type="ellipse" r:blip="">
              <dgm:adjLst/>
            </dgm:shape>
            <dgm:presOf/>
          </dgm:layoutNode>
          <dgm:layoutNode name="Child1Accent9" styleLbl="alignNode1">
            <dgm:alg type="sp"/>
            <dgm:shape xmlns:r="http://schemas.openxmlformats.org/officeDocument/2006/relationships" type="ellipse" r:blip="">
              <dgm:adjLst/>
            </dgm:shape>
            <dgm:presOf/>
          </dgm:layoutNode>
          <dgm:layoutNode name="Child1"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forEach name="Name22" axis="ch" ptType="node" st="2" cnt="1">
          <dgm:layoutNode name="Child2Accent1" styleLbl="alignNode1">
            <dgm:alg type="sp"/>
            <dgm:shape xmlns:r="http://schemas.openxmlformats.org/officeDocument/2006/relationships" type="ellipse" r:blip="">
              <dgm:adjLst/>
            </dgm:shape>
            <dgm:presOf/>
          </dgm:layoutNode>
          <dgm:layoutNode name="Child2Accent2" styleLbl="alignNode1">
            <dgm:alg type="sp"/>
            <dgm:shape xmlns:r="http://schemas.openxmlformats.org/officeDocument/2006/relationships" type="ellipse" r:blip="">
              <dgm:adjLst/>
            </dgm:shape>
            <dgm:presOf/>
          </dgm:layoutNode>
          <dgm:layoutNode name="Child2Accent3" styleLbl="alignNode1">
            <dgm:alg type="sp"/>
            <dgm:shape xmlns:r="http://schemas.openxmlformats.org/officeDocument/2006/relationships" type="ellipse" r:blip="">
              <dgm:adjLst/>
            </dgm:shape>
            <dgm:presOf/>
          </dgm:layoutNode>
          <dgm:layoutNode name="Child2Accent4" styleLbl="alignNode1">
            <dgm:alg type="sp"/>
            <dgm:shape xmlns:r="http://schemas.openxmlformats.org/officeDocument/2006/relationships" type="ellipse" r:blip="">
              <dgm:adjLst/>
            </dgm:shape>
            <dgm:presOf/>
          </dgm:layoutNode>
          <dgm:layoutNode name="Child2Accent5" styleLbl="alignNode1">
            <dgm:alg type="sp"/>
            <dgm:shape xmlns:r="http://schemas.openxmlformats.org/officeDocument/2006/relationships" type="ellipse" r:blip="">
              <dgm:adjLst/>
            </dgm:shape>
            <dgm:presOf/>
          </dgm:layoutNode>
          <dgm:layoutNode name="Child2Accent6" styleLbl="alignNode1">
            <dgm:alg type="sp"/>
            <dgm:shape xmlns:r="http://schemas.openxmlformats.org/officeDocument/2006/relationships" type="ellipse" r:blip="">
              <dgm:adjLst/>
            </dgm:shape>
            <dgm:presOf/>
          </dgm:layoutNode>
          <dgm:layoutNode name="Child2Accent7" styleLbl="alignNode1">
            <dgm:alg type="sp"/>
            <dgm:shape xmlns:r="http://schemas.openxmlformats.org/officeDocument/2006/relationships" type="ellipse" r:blip="">
              <dgm:adjLst/>
            </dgm:shape>
            <dgm:presOf/>
          </dgm:layoutNode>
          <dgm:layoutNode name="Child2"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forEach name="Name23" axis="ch" ptType="node" st="3" cnt="1">
          <dgm:layoutNode name="Child3Accent1" styleLbl="alignNode1">
            <dgm:alg type="sp"/>
            <dgm:shape xmlns:r="http://schemas.openxmlformats.org/officeDocument/2006/relationships" type="ellipse" r:blip="">
              <dgm:adjLst/>
            </dgm:shape>
            <dgm:presOf/>
          </dgm:layoutNode>
          <dgm:layoutNode name="Child3Accent2" styleLbl="alignNode1">
            <dgm:alg type="sp"/>
            <dgm:shape xmlns:r="http://schemas.openxmlformats.org/officeDocument/2006/relationships" type="ellipse" r:blip="">
              <dgm:adjLst/>
            </dgm:shape>
            <dgm:presOf/>
          </dgm:layoutNode>
          <dgm:layoutNode name="Child3Accent3" styleLbl="alignNode1">
            <dgm:alg type="sp"/>
            <dgm:shape xmlns:r="http://schemas.openxmlformats.org/officeDocument/2006/relationships" type="ellipse" r:blip="">
              <dgm:adjLst/>
            </dgm:shape>
            <dgm:presOf/>
          </dgm:layoutNode>
          <dgm:layoutNode name="Child3Accent4" styleLbl="alignNode1">
            <dgm:alg type="sp"/>
            <dgm:shape xmlns:r="http://schemas.openxmlformats.org/officeDocument/2006/relationships" type="ellipse" r:blip="">
              <dgm:adjLst/>
            </dgm:shape>
            <dgm:presOf/>
          </dgm:layoutNode>
          <dgm:layoutNode name="Child3Accent5" styleLbl="alignNode1">
            <dgm:alg type="sp"/>
            <dgm:shape xmlns:r="http://schemas.openxmlformats.org/officeDocument/2006/relationships" type="ellipse" r:blip="">
              <dgm:adjLst/>
            </dgm:shape>
            <dgm:presOf/>
          </dgm:layoutNode>
          <dgm:layoutNode name="Child3Accent6" styleLbl="alignNode1">
            <dgm:alg type="sp"/>
            <dgm:shape xmlns:r="http://schemas.openxmlformats.org/officeDocument/2006/relationships" type="ellipse" r:blip="">
              <dgm:adjLst/>
            </dgm:shape>
            <dgm:presOf/>
          </dgm:layoutNode>
          <dgm:layoutNode name="Child3Accent7" styleLbl="alignNode1">
            <dgm:alg type="sp"/>
            <dgm:shape xmlns:r="http://schemas.openxmlformats.org/officeDocument/2006/relationships" type="ellipse" r:blip="">
              <dgm:adjLst/>
            </dgm:shape>
            <dgm:presOf/>
          </dgm:layoutNode>
          <dgm:layoutNode name="Child3"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forEach name="Name24" axis="ch" ptType="node" st="4" cnt="1">
          <dgm:layoutNode name="Child4Accent1" styleLbl="alignNode1">
            <dgm:alg type="sp"/>
            <dgm:shape xmlns:r="http://schemas.openxmlformats.org/officeDocument/2006/relationships" type="ellipse" r:blip="">
              <dgm:adjLst/>
            </dgm:shape>
            <dgm:presOf/>
          </dgm:layoutNode>
          <dgm:layoutNode name="Child4Accent2" styleLbl="alignNode1">
            <dgm:alg type="sp"/>
            <dgm:shape xmlns:r="http://schemas.openxmlformats.org/officeDocument/2006/relationships" type="ellipse" r:blip="">
              <dgm:adjLst/>
            </dgm:shape>
            <dgm:presOf/>
          </dgm:layoutNode>
          <dgm:layoutNode name="Child4Accent3" styleLbl="alignNode1">
            <dgm:alg type="sp"/>
            <dgm:shape xmlns:r="http://schemas.openxmlformats.org/officeDocument/2006/relationships" type="ellipse" r:blip="">
              <dgm:adjLst/>
            </dgm:shape>
            <dgm:presOf/>
          </dgm:layoutNode>
          <dgm:layoutNode name="Child4Accent4" styleLbl="alignNode1">
            <dgm:alg type="sp"/>
            <dgm:shape xmlns:r="http://schemas.openxmlformats.org/officeDocument/2006/relationships" type="ellipse" r:blip="">
              <dgm:adjLst/>
            </dgm:shape>
            <dgm:presOf/>
          </dgm:layoutNode>
          <dgm:layoutNode name="Child4Accent5" styleLbl="alignNode1">
            <dgm:alg type="sp"/>
            <dgm:shape xmlns:r="http://schemas.openxmlformats.org/officeDocument/2006/relationships" type="ellipse" r:blip="">
              <dgm:adjLst/>
            </dgm:shape>
            <dgm:presOf/>
          </dgm:layoutNode>
          <dgm:layoutNode name="Child4Accent6" styleLbl="alignNode1">
            <dgm:alg type="sp"/>
            <dgm:shape xmlns:r="http://schemas.openxmlformats.org/officeDocument/2006/relationships" type="ellipse" r:blip="">
              <dgm:adjLst/>
            </dgm:shape>
            <dgm:presOf/>
          </dgm:layoutNode>
          <dgm:layoutNode name="Child4Accent7" styleLbl="alignNode1">
            <dgm:alg type="sp"/>
            <dgm:shape xmlns:r="http://schemas.openxmlformats.org/officeDocument/2006/relationships" type="ellipse" r:blip="">
              <dgm:adjLst/>
            </dgm:shape>
            <dgm:presOf/>
          </dgm:layoutNode>
          <dgm:layoutNode name="Child4Accent8" styleLbl="alignNode1">
            <dgm:alg type="sp"/>
            <dgm:shape xmlns:r="http://schemas.openxmlformats.org/officeDocument/2006/relationships" type="ellipse" r:blip="">
              <dgm:adjLst/>
            </dgm:shape>
            <dgm:presOf/>
          </dgm:layoutNode>
          <dgm:layoutNode name="Child4"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forEach name="Name25" axis="ch" ptType="node" st="5" cnt="1">
          <dgm:layoutNode name="Child5Accent1" styleLbl="alignNode1">
            <dgm:alg type="sp"/>
            <dgm:shape xmlns:r="http://schemas.openxmlformats.org/officeDocument/2006/relationships" type="ellipse" r:blip="">
              <dgm:adjLst/>
            </dgm:shape>
            <dgm:presOf/>
          </dgm:layoutNode>
          <dgm:layoutNode name="Child5Accent2" styleLbl="alignNode1">
            <dgm:alg type="sp"/>
            <dgm:shape xmlns:r="http://schemas.openxmlformats.org/officeDocument/2006/relationships" type="ellipse" r:blip="">
              <dgm:adjLst/>
            </dgm:shape>
            <dgm:presOf/>
          </dgm:layoutNode>
          <dgm:layoutNode name="Child5Accent3" styleLbl="alignNode1">
            <dgm:alg type="sp"/>
            <dgm:shape xmlns:r="http://schemas.openxmlformats.org/officeDocument/2006/relationships" type="ellipse" r:blip="">
              <dgm:adjLst/>
            </dgm:shape>
            <dgm:presOf/>
          </dgm:layoutNode>
          <dgm:layoutNode name="Child5Accent4" styleLbl="alignNode1">
            <dgm:alg type="sp"/>
            <dgm:shape xmlns:r="http://schemas.openxmlformats.org/officeDocument/2006/relationships" type="ellipse" r:blip="">
              <dgm:adjLst/>
            </dgm:shape>
            <dgm:presOf/>
          </dgm:layoutNode>
          <dgm:layoutNode name="Child5Accent5" styleLbl="alignNode1">
            <dgm:alg type="sp"/>
            <dgm:shape xmlns:r="http://schemas.openxmlformats.org/officeDocument/2006/relationships" type="ellipse" r:blip="">
              <dgm:adjLst/>
            </dgm:shape>
            <dgm:presOf/>
          </dgm:layoutNode>
          <dgm:layoutNode name="Child5Accent6" styleLbl="alignNode1">
            <dgm:alg type="sp"/>
            <dgm:shape xmlns:r="http://schemas.openxmlformats.org/officeDocument/2006/relationships" type="ellipse" r:blip="">
              <dgm:adjLst/>
            </dgm:shape>
            <dgm:presOf/>
          </dgm:layoutNode>
          <dgm:layoutNode name="Child5Accent7" styleLbl="alignNode1">
            <dgm:alg type="sp"/>
            <dgm:shape xmlns:r="http://schemas.openxmlformats.org/officeDocument/2006/relationships" type="ellipse" r:blip="">
              <dgm:adjLst/>
            </dgm:shape>
            <dgm:presOf/>
          </dgm:layoutNode>
          <dgm:layoutNode name="Child5Accent8" styleLbl="alignNode1">
            <dgm:alg type="sp"/>
            <dgm:shape xmlns:r="http://schemas.openxmlformats.org/officeDocument/2006/relationships" type="ellipse" r:blip="">
              <dgm:adjLst/>
            </dgm:shape>
            <dgm:presOf/>
          </dgm:layoutNode>
          <dgm:layoutNode name="Child5Accent9" styleLbl="alignNode1">
            <dgm:alg type="sp"/>
            <dgm:shape xmlns:r="http://schemas.openxmlformats.org/officeDocument/2006/relationships" type="ellipse" r:blip="">
              <dgm:adjLst/>
            </dgm:shape>
            <dgm:presOf/>
          </dgm:layoutNode>
          <dgm:layoutNode name="Child5"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3d9">
  <dgm:title val=""/>
  <dgm:desc val=""/>
  <dgm:catLst>
    <dgm:cat type="3D" pri="11900"/>
  </dgm:catLst>
  <dgm:scene3d>
    <a:camera prst="perspectiveRelaxed">
      <a:rot lat="19149996" lon="20104178" rev="1577324"/>
    </a:camera>
    <a:lightRig rig="soft" dir="t"/>
    <a:backdrop>
      <a:anchor x="0" y="0" z="-210000"/>
      <a:norm dx="0" dy="0" dz="914400"/>
      <a:up dx="0" dy="914400" dz="0"/>
    </a:backdrop>
  </dgm:scene3d>
  <dgm:styleLbl name="node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52250" prstMaterial="matte">
      <a:bevelT w="165100" prst="coolSlant"/>
    </dgm:sp3d>
    <dgm:txPr>
      <a:sp3d extrusionH="28000" prstMaterial="matte"/>
    </dgm:txPr>
    <dgm:style>
      <a:lnRef idx="1">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152250" prstMaterial="matte">
      <a:bevelT w="165100" prst="coolSlant"/>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prstMaterial="matte"/>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22735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2D4">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1D1">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prstMaterial="matte"/>
    <dgm:txPr/>
    <dgm:style>
      <a:lnRef idx="0">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a:sp3d extrusionH="28000" prstMaterial="matte"/>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image" Target="../media/image9.jpe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32A9FE3-7A40-49CA-8DDE-65A34791E5E7}" type="datetimeFigureOut">
              <a:rPr lang="en-US" smtClean="0"/>
              <a:t>11/21/2019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E2873FA-D1BC-460A-9DA5-24EAC97DF5D2}" type="slidenum">
              <a:rPr lang="en-US" smtClean="0"/>
              <a:t>‹#›</a:t>
            </a:fld>
            <a:endParaRPr lang="en-US"/>
          </a:p>
        </p:txBody>
      </p:sp>
    </p:spTree>
    <p:extLst>
      <p:ext uri="{BB962C8B-B14F-4D97-AF65-F5344CB8AC3E}">
        <p14:creationId xmlns:p14="http://schemas.microsoft.com/office/powerpoint/2010/main" val="207411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21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21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43213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B584791A-152E-4D13-8B8B-9549C37CCA83}" type="slidenum">
              <a:rPr lang="en-US" altLang="en-US" smtClean="0">
                <a:solidFill>
                  <a:prstClr val="black"/>
                </a:solidFill>
                <a:latin typeface=".VnTime" panose="020B7200000000000000" pitchFamily="34" charset="0"/>
              </a:rPr>
              <a:pPr>
                <a:spcBef>
                  <a:spcPct val="0"/>
                </a:spcBef>
              </a:pPr>
              <a:t>1</a:t>
            </a:fld>
            <a:endParaRPr lang="en-US" altLang="en-US" smtClean="0">
              <a:solidFill>
                <a:prstClr val="black"/>
              </a:solidFill>
              <a:latin typeface=".VnTime" panose="020B7200000000000000" pitchFamily="34" charset="0"/>
            </a:endParaRPr>
          </a:p>
        </p:txBody>
      </p:sp>
    </p:spTree>
    <p:extLst>
      <p:ext uri="{BB962C8B-B14F-4D97-AF65-F5344CB8AC3E}">
        <p14:creationId xmlns:p14="http://schemas.microsoft.com/office/powerpoint/2010/main" val="27833758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33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33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latin typeface="Arial" panose="020B0604020202020204" pitchFamily="34" charset="0"/>
              <a:cs typeface="Arial" panose="020B0604020202020204" pitchFamily="34" charset="0"/>
            </a:endParaRPr>
          </a:p>
        </p:txBody>
      </p:sp>
      <p:sp>
        <p:nvSpPr>
          <p:cNvPr id="4433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2F901ACB-E5AE-44C3-AC56-492141D0E6C5}" type="slidenum">
              <a:rPr lang="en-US" altLang="en-US" smtClean="0">
                <a:solidFill>
                  <a:srgbClr val="000000"/>
                </a:solidFill>
                <a:latin typeface=".VnTime" panose="020B7200000000000000" pitchFamily="34" charset="0"/>
              </a:rPr>
              <a:pPr>
                <a:spcBef>
                  <a:spcPct val="0"/>
                </a:spcBef>
              </a:pPr>
              <a:t>9</a:t>
            </a:fld>
            <a:endParaRPr lang="en-US" altLang="en-US" smtClean="0">
              <a:solidFill>
                <a:srgbClr val="000000"/>
              </a:solidFill>
              <a:latin typeface=".VnTime" panose="020B7200000000000000" pitchFamily="34" charset="0"/>
            </a:endParaRPr>
          </a:p>
        </p:txBody>
      </p:sp>
    </p:spTree>
    <p:extLst>
      <p:ext uri="{BB962C8B-B14F-4D97-AF65-F5344CB8AC3E}">
        <p14:creationId xmlns:p14="http://schemas.microsoft.com/office/powerpoint/2010/main" val="2084893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6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2411F829-C58F-45B5-89FB-BA9DBA27C20C}" type="slidenum">
              <a:rPr lang="en-US" altLang="en-US" smtClean="0">
                <a:solidFill>
                  <a:srgbClr val="000000"/>
                </a:solidFill>
              </a:rPr>
              <a:pPr>
                <a:spcBef>
                  <a:spcPct val="0"/>
                </a:spcBef>
              </a:pPr>
              <a:t>13</a:t>
            </a:fld>
            <a:endParaRPr lang="en-US" altLang="en-US" smtClean="0">
              <a:solidFill>
                <a:srgbClr val="000000"/>
              </a:solidFill>
            </a:endParaRPr>
          </a:p>
        </p:txBody>
      </p:sp>
      <p:sp>
        <p:nvSpPr>
          <p:cNvPr id="45056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56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983244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18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18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latin typeface="Arial" panose="020B0604020202020204" pitchFamily="34" charset="0"/>
              <a:cs typeface="Arial" panose="020B0604020202020204" pitchFamily="34" charset="0"/>
            </a:endParaRPr>
          </a:p>
        </p:txBody>
      </p:sp>
      <p:sp>
        <p:nvSpPr>
          <p:cNvPr id="4618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A9979637-BC3A-43B4-B4E5-3CBDD0B2B52E}" type="slidenum">
              <a:rPr lang="en-US" altLang="en-US" smtClean="0"/>
              <a:pPr>
                <a:spcBef>
                  <a:spcPct val="0"/>
                </a:spcBef>
              </a:pPr>
              <a:t>14</a:t>
            </a:fld>
            <a:endParaRPr lang="en-US" altLang="en-US" smtClean="0"/>
          </a:p>
        </p:txBody>
      </p:sp>
    </p:spTree>
    <p:extLst>
      <p:ext uri="{BB962C8B-B14F-4D97-AF65-F5344CB8AC3E}">
        <p14:creationId xmlns:p14="http://schemas.microsoft.com/office/powerpoint/2010/main" val="24905026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8994"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65AFC3B7-699D-429F-ABCD-40C9C734F730}" type="slidenum">
              <a:rPr lang="en-US" altLang="en-US" smtClean="0">
                <a:solidFill>
                  <a:srgbClr val="000000"/>
                </a:solidFill>
              </a:rPr>
              <a:pPr>
                <a:spcBef>
                  <a:spcPct val="0"/>
                </a:spcBef>
              </a:pPr>
              <a:t>16</a:t>
            </a:fld>
            <a:endParaRPr lang="en-US" altLang="en-US" smtClean="0">
              <a:solidFill>
                <a:srgbClr val="000000"/>
              </a:solidFill>
            </a:endParaRPr>
          </a:p>
        </p:txBody>
      </p:sp>
      <p:sp>
        <p:nvSpPr>
          <p:cNvPr id="46899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899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843791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20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206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smtClean="0">
                <a:latin typeface="Arial" panose="020B0604020202020204" pitchFamily="34" charset="0"/>
                <a:cs typeface="Arial" panose="020B0604020202020204" pitchFamily="34" charset="0"/>
              </a:rPr>
              <a:t>Năm 40 TK XIX, Mayer (Đức), Guilo (anh) đã phát hiện ra dl BT và CHNL, khẳng định thế giới vật chất vận động và phát triển thông qua  quá trình chuyển hóa từ thấp đến cao của các dạng năng lượng. Nó là quá trình chuyển hóa từ dạng này sang dạng khác, gắn liền với vật chất, vận động.</a:t>
            </a:r>
          </a:p>
          <a:p>
            <a:r>
              <a:rPr lang="en-US" altLang="en-US" smtClean="0">
                <a:latin typeface="Arial" panose="020B0604020202020204" pitchFamily="34" charset="0"/>
                <a:cs typeface="Arial" panose="020B0604020202020204" pitchFamily="34" charset="0"/>
              </a:rPr>
              <a:t>Từ phỏng đoán thiên tài về bảo toàn vật chất và bảo toàn vận động của Lo6monoxop; từ việc chừng minh bằng thực nghiệm sự bảo toàn khối lượng trong các phản ứng hóa học của L và Lavaodie đến định luật BTCHNL của may ơ và hệ thống bảo toàn định luật sau này là nến tảng kết luận về tính bất biến, bất diệt của thế giới vật chất.</a:t>
            </a:r>
          </a:p>
          <a:p>
            <a:r>
              <a:rPr lang="en-US" altLang="en-US" smtClean="0">
                <a:latin typeface="Arial" panose="020B0604020202020204" pitchFamily="34" charset="0"/>
                <a:cs typeface="Arial" panose="020B0604020202020204" pitchFamily="34" charset="0"/>
              </a:rPr>
              <a:t>Svan và slayden (Đức), 1859 Dacuyn</a:t>
            </a:r>
          </a:p>
          <a:p>
            <a:endParaRPr lang="en-US" altLang="en-US" smtClean="0">
              <a:latin typeface="Arial" panose="020B0604020202020204" pitchFamily="34" charset="0"/>
              <a:cs typeface="Arial" panose="020B0604020202020204" pitchFamily="34" charset="0"/>
            </a:endParaRPr>
          </a:p>
        </p:txBody>
      </p:sp>
      <p:sp>
        <p:nvSpPr>
          <p:cNvPr id="47206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FB1FBC3A-8CC0-4284-A83B-9F7F1DAC5610}" type="slidenum">
              <a:rPr lang="en-US" altLang="en-US" smtClean="0">
                <a:solidFill>
                  <a:prstClr val="black"/>
                </a:solidFill>
              </a:rPr>
              <a:pPr>
                <a:spcBef>
                  <a:spcPct val="0"/>
                </a:spcBef>
              </a:pPr>
              <a:t>17</a:t>
            </a:fld>
            <a:endParaRPr lang="en-US" altLang="en-US" smtClean="0">
              <a:solidFill>
                <a:prstClr val="black"/>
              </a:solidFill>
            </a:endParaRPr>
          </a:p>
        </p:txBody>
      </p:sp>
    </p:spTree>
    <p:extLst>
      <p:ext uri="{BB962C8B-B14F-4D97-AF65-F5344CB8AC3E}">
        <p14:creationId xmlns:p14="http://schemas.microsoft.com/office/powerpoint/2010/main" val="29526863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41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41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latin typeface="Arial" panose="020B0604020202020204" pitchFamily="34" charset="0"/>
              <a:cs typeface="Arial" panose="020B0604020202020204" pitchFamily="34" charset="0"/>
            </a:endParaRPr>
          </a:p>
        </p:txBody>
      </p:sp>
      <p:sp>
        <p:nvSpPr>
          <p:cNvPr id="4741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03BAC35E-D156-44EF-9803-E97BBE434839}" type="slidenum">
              <a:rPr lang="en-US" altLang="en-US" smtClean="0">
                <a:solidFill>
                  <a:srgbClr val="000000"/>
                </a:solidFill>
              </a:rPr>
              <a:pPr>
                <a:spcBef>
                  <a:spcPct val="0"/>
                </a:spcBef>
              </a:pPr>
              <a:t>18</a:t>
            </a:fld>
            <a:endParaRPr lang="en-US" altLang="en-US" smtClean="0">
              <a:solidFill>
                <a:srgbClr val="000000"/>
              </a:solidFill>
            </a:endParaRPr>
          </a:p>
        </p:txBody>
      </p:sp>
    </p:spTree>
    <p:extLst>
      <p:ext uri="{BB962C8B-B14F-4D97-AF65-F5344CB8AC3E}">
        <p14:creationId xmlns:p14="http://schemas.microsoft.com/office/powerpoint/2010/main" val="15877942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2546"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16C6DBC-BFBB-4F0D-84E6-E31307254793}" type="slidenum">
              <a:rPr lang="en-US" altLang="en-US" smtClean="0">
                <a:solidFill>
                  <a:srgbClr val="000000"/>
                </a:solidFill>
              </a:rPr>
              <a:pPr>
                <a:spcBef>
                  <a:spcPct val="0"/>
                </a:spcBef>
              </a:pPr>
              <a:t>25</a:t>
            </a:fld>
            <a:endParaRPr lang="en-US" altLang="en-US" smtClean="0">
              <a:solidFill>
                <a:srgbClr val="000000"/>
              </a:solidFill>
            </a:endParaRPr>
          </a:p>
        </p:txBody>
      </p:sp>
      <p:sp>
        <p:nvSpPr>
          <p:cNvPr id="49254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254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7725152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07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16077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F3491441-1384-4628-A498-DFEC134A3587}" type="slidenum">
              <a:rPr kumimoji="1" lang="en-US" altLang="zh-CN" smtClean="0">
                <a:solidFill>
                  <a:srgbClr val="000000"/>
                </a:solidFill>
                <a:latin typeface="Times New Roman" panose="02020603050405020304" pitchFamily="18" charset="0"/>
              </a:rPr>
              <a:pPr>
                <a:spcBef>
                  <a:spcPct val="0"/>
                </a:spcBef>
              </a:pPr>
              <a:t>43</a:t>
            </a:fld>
            <a:endParaRPr kumimoji="1" lang="en-US" altLang="zh-CN" smtClean="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36402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92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1792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88501069-C253-4757-B3F8-F424C749CAF6}" type="slidenum">
              <a:rPr kumimoji="1" lang="en-US" altLang="en-US" smtClean="0">
                <a:solidFill>
                  <a:srgbClr val="000000"/>
                </a:solidFill>
                <a:latin typeface="Calibri" panose="020F0502020204030204" pitchFamily="34" charset="0"/>
                <a:ea typeface="SimSun" panose="02010600030101010101" pitchFamily="2" charset="-122"/>
              </a:rPr>
              <a:pPr>
                <a:spcBef>
                  <a:spcPct val="0"/>
                </a:spcBef>
              </a:pPr>
              <a:t>49</a:t>
            </a:fld>
            <a:endParaRPr kumimoji="1" lang="en-US" altLang="en-US" smtClean="0">
              <a:solidFill>
                <a:srgbClr val="000000"/>
              </a:solidFill>
              <a:latin typeface="Calibri" panose="020F0502020204030204" pitchFamily="34" charset="0"/>
              <a:ea typeface="SimSun" panose="02010600030101010101" pitchFamily="2" charset="-122"/>
            </a:endParaRPr>
          </a:p>
        </p:txBody>
      </p:sp>
    </p:spTree>
    <p:extLst>
      <p:ext uri="{BB962C8B-B14F-4D97-AF65-F5344CB8AC3E}">
        <p14:creationId xmlns:p14="http://schemas.microsoft.com/office/powerpoint/2010/main" val="22054913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8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4E3E444-5D23-45B1-B821-F51600E6C339}" type="slidenum">
              <a:rPr kumimoji="1" lang="en-US" altLang="en-US" smtClean="0">
                <a:solidFill>
                  <a:srgbClr val="000000"/>
                </a:solidFill>
                <a:latin typeface="Times New Roman" panose="02020603050405020304" pitchFamily="18" charset="0"/>
                <a:ea typeface="SimSun" panose="02010600030101010101" pitchFamily="2" charset="-122"/>
              </a:rPr>
              <a:pPr>
                <a:spcBef>
                  <a:spcPct val="0"/>
                </a:spcBef>
              </a:pPr>
              <a:t>68</a:t>
            </a:fld>
            <a:endParaRPr kumimoji="1" lang="en-US" altLang="en-US" smtClean="0">
              <a:solidFill>
                <a:srgbClr val="000000"/>
              </a:solidFill>
              <a:latin typeface="Times New Roman" panose="02020603050405020304" pitchFamily="18" charset="0"/>
              <a:ea typeface="SimSun" panose="02010600030101010101" pitchFamily="2" charset="-122"/>
            </a:endParaRPr>
          </a:p>
        </p:txBody>
      </p:sp>
      <p:sp>
        <p:nvSpPr>
          <p:cNvPr id="225283"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lgn="r" fontAlgn="base">
              <a:spcBef>
                <a:spcPct val="0"/>
              </a:spcBef>
              <a:spcAft>
                <a:spcPct val="0"/>
              </a:spcAft>
            </a:pPr>
            <a:fld id="{C102FC67-7B1C-45E7-B6BA-1DA6134D7769}" type="slidenum">
              <a:rPr kumimoji="1" lang="en-US" altLang="en-US" b="1" smtClean="0">
                <a:solidFill>
                  <a:srgbClr val="000000"/>
                </a:solidFill>
                <a:ea typeface="SimSun" panose="02010600030101010101" pitchFamily="2" charset="-122"/>
                <a:cs typeface="Arial" panose="020B0604020202020204" pitchFamily="34" charset="0"/>
              </a:rPr>
              <a:pPr algn="r" fontAlgn="base">
                <a:spcBef>
                  <a:spcPct val="0"/>
                </a:spcBef>
                <a:spcAft>
                  <a:spcPct val="0"/>
                </a:spcAft>
              </a:pPr>
              <a:t>68</a:t>
            </a:fld>
            <a:endParaRPr kumimoji="1" lang="en-US" altLang="en-US" b="1" smtClean="0">
              <a:solidFill>
                <a:srgbClr val="000000"/>
              </a:solidFill>
              <a:ea typeface="SimSun" panose="02010600030101010101" pitchFamily="2" charset="-122"/>
              <a:cs typeface="Arial" panose="020B0604020202020204" pitchFamily="34" charset="0"/>
            </a:endParaRPr>
          </a:p>
        </p:txBody>
      </p:sp>
      <p:sp>
        <p:nvSpPr>
          <p:cNvPr id="225284" name="Rectangle 2"/>
          <p:cNvSpPr>
            <a:spLocks noGrp="1" noRot="1" noChangeAspect="1" noChangeArrowheads="1" noTextEdit="1"/>
          </p:cNvSpPr>
          <p:nvPr>
            <p:ph type="sldImg"/>
          </p:nvPr>
        </p:nvSpPr>
        <p:spPr bwMode="auto">
          <a:xfrm>
            <a:off x="457200" y="7620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285"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Tree>
    <p:extLst>
      <p:ext uri="{BB962C8B-B14F-4D97-AF65-F5344CB8AC3E}">
        <p14:creationId xmlns:p14="http://schemas.microsoft.com/office/powerpoint/2010/main" val="401524177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93E4DD85-1F37-43A4-8EDA-0D597CC1C5BC}" type="slidenum">
              <a:rPr lang="en-US" altLang="en-US" smtClean="0">
                <a:solidFill>
                  <a:srgbClr val="000000"/>
                </a:solidFill>
              </a:rPr>
              <a:pPr>
                <a:spcBef>
                  <a:spcPct val="0"/>
                </a:spcBef>
              </a:pPr>
              <a:t>90</a:t>
            </a:fld>
            <a:endParaRPr lang="en-US" altLang="en-US" smtClean="0">
              <a:solidFill>
                <a:srgbClr val="000000"/>
              </a:solidFill>
            </a:endParaRPr>
          </a:p>
        </p:txBody>
      </p:sp>
      <p:sp>
        <p:nvSpPr>
          <p:cNvPr id="52227" name="Rectangle 2"/>
          <p:cNvSpPr>
            <a:spLocks noGrp="1" noRot="1" noChangeAspect="1" noChangeArrowheads="1" noTextEdit="1"/>
          </p:cNvSpPr>
          <p:nvPr>
            <p:ph type="sldImg"/>
          </p:nvPr>
        </p:nvSpPr>
        <p:spPr>
          <a:ln/>
        </p:spPr>
      </p:sp>
      <p:sp>
        <p:nvSpPr>
          <p:cNvPr id="5222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362514971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7E4A1E25-DC6E-4DD0-91A4-7BB71ED89D9A}" type="slidenum">
              <a:rPr lang="en-US" altLang="en-US" smtClean="0">
                <a:solidFill>
                  <a:srgbClr val="000000"/>
                </a:solidFill>
              </a:rPr>
              <a:pPr>
                <a:spcBef>
                  <a:spcPct val="0"/>
                </a:spcBef>
              </a:pPr>
              <a:t>92</a:t>
            </a:fld>
            <a:endParaRPr lang="en-US" altLang="en-US" smtClean="0">
              <a:solidFill>
                <a:srgbClr val="000000"/>
              </a:solidFill>
            </a:endParaRPr>
          </a:p>
        </p:txBody>
      </p:sp>
      <p:sp>
        <p:nvSpPr>
          <p:cNvPr id="55299" name="Rectangle 2"/>
          <p:cNvSpPr>
            <a:spLocks noGrp="1" noRot="1" noChangeAspect="1" noChangeArrowheads="1" noTextEdit="1"/>
          </p:cNvSpPr>
          <p:nvPr>
            <p:ph type="sldImg"/>
          </p:nvPr>
        </p:nvSpPr>
        <p:spPr>
          <a:ln/>
        </p:spPr>
      </p:sp>
      <p:sp>
        <p:nvSpPr>
          <p:cNvPr id="5530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12018743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8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8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8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8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8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8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8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8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9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9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9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9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9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9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9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9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9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9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0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0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0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0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0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0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0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0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0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0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1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1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1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1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1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1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1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1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1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1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2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2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2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2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2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2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2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2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2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2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3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3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3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3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3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3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3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3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38.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39.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40.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41.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42.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43.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44.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45.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4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47.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48.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49.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50.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51.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52.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53.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54.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55.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56.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5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58.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59.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6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6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6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6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6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65.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66.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6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68.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69.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7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7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72.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73.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74.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75.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7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77.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7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7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8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81.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82.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83.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84.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85.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8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87.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8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8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9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9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9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9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9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95.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96.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9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98.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9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30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30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30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30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30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305.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306.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307.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308.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309.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310.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311.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312.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313.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314.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315.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316.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317.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318.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319.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320.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321.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322.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323.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324.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325.xml.rels><?xml version="1.0" encoding="UTF-8" standalone="yes"?>
<Relationships xmlns="http://schemas.openxmlformats.org/package/2006/relationships"><Relationship Id="rId2" Type="http://schemas.openxmlformats.org/officeDocument/2006/relationships/slideMaster" Target="../slideMasters/slideMaster21.xml"/><Relationship Id="rId1" Type="http://schemas.openxmlformats.org/officeDocument/2006/relationships/themeOverride" Target="../theme/themeOverride1.xml"/></Relationships>
</file>

<file path=ppt/slideLayouts/_rels/slideLayout326.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327.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328.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329.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330.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331.xml.rels><?xml version="1.0" encoding="UTF-8" standalone="yes"?>
<Relationships xmlns="http://schemas.openxmlformats.org/package/2006/relationships"><Relationship Id="rId2" Type="http://schemas.openxmlformats.org/officeDocument/2006/relationships/slideMaster" Target="../slideMasters/slideMaster21.xml"/><Relationship Id="rId1" Type="http://schemas.openxmlformats.org/officeDocument/2006/relationships/themeOverride" Target="../theme/themeOverride2.xml"/></Relationships>
</file>

<file path=ppt/slideLayouts/_rels/slideLayout332.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333.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334.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335.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336.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337.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338.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39.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40.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41.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42.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43.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44.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45.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46.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47.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48.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49.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50.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51.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52.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53.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54.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55.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56.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57.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58.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59.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60.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61.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62.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63.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64.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65.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66.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67.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68.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69.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70.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71.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72.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73.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74.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75.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76.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77.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78.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79.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80.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81.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82.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83.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84.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85.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86.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87.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88.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89.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90.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91.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92.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93.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94.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95.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96.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97.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98.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99.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400.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401.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402.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403.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404.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405.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406.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407.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408.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409.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410.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411.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412.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413.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414.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415.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416.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417.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418.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419.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420.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421.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422.xml.rels><?xml version="1.0" encoding="UTF-8" standalone="yes"?>
<Relationships xmlns="http://schemas.openxmlformats.org/package/2006/relationships"><Relationship Id="rId2" Type="http://schemas.openxmlformats.org/officeDocument/2006/relationships/slideMaster" Target="../slideMasters/slideMaster28.xml"/><Relationship Id="rId1" Type="http://schemas.openxmlformats.org/officeDocument/2006/relationships/themeOverride" Target="../theme/themeOverride3.xml"/></Relationships>
</file>

<file path=ppt/slideLayouts/_rels/slideLayout423.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42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8.xml"/></Relationships>
</file>

<file path=ppt/slideLayouts/_rels/slideLayout425.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426.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427.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428.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429.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43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28.xml"/></Relationships>
</file>

<file path=ppt/slideLayouts/_rels/slideLayout431.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432.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433.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434.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435.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436.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437.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438.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439.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440.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441.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442.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443.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444.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445.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446.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447.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48.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49.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50.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51.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52.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53.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54.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55.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56.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57.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58.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59.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60.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61.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62.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63.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64.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65.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66.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67.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68.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69.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70.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71.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72.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73.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74.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75.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76.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77.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78.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79.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80.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81.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82.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83.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84.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85.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86.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87.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88.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89.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490.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491.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492.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493.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494.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495.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496.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497.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498.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499.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500.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501.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502.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503.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504.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505.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506.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507.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508.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509.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510.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511.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512.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513.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514.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515.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516.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517.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518.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519.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520.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521.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522.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523.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524.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525.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526.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527.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528.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529.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530.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531.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532.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533.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534.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535.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536.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537.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538.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539.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540.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541.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542.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543.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544.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545.xml.rels><?xml version="1.0" encoding="UTF-8" standalone="yes"?>
<Relationships xmlns="http://schemas.openxmlformats.org/package/2006/relationships"><Relationship Id="rId1" Type="http://schemas.openxmlformats.org/officeDocument/2006/relationships/slideMaster" Target="../slideMasters/slideMaster37.xml"/></Relationships>
</file>

<file path=ppt/slideLayouts/_rels/slideLayout546.xml.rels><?xml version="1.0" encoding="UTF-8" standalone="yes"?>
<Relationships xmlns="http://schemas.openxmlformats.org/package/2006/relationships"><Relationship Id="rId1" Type="http://schemas.openxmlformats.org/officeDocument/2006/relationships/slideMaster" Target="../slideMasters/slideMaster37.xml"/></Relationships>
</file>

<file path=ppt/slideLayouts/_rels/slideLayout547.xml.rels><?xml version="1.0" encoding="UTF-8" standalone="yes"?>
<Relationships xmlns="http://schemas.openxmlformats.org/package/2006/relationships"><Relationship Id="rId1" Type="http://schemas.openxmlformats.org/officeDocument/2006/relationships/slideMaster" Target="../slideMasters/slideMaster37.xml"/></Relationships>
</file>

<file path=ppt/slideLayouts/_rels/slideLayout548.xml.rels><?xml version="1.0" encoding="UTF-8" standalone="yes"?>
<Relationships xmlns="http://schemas.openxmlformats.org/package/2006/relationships"><Relationship Id="rId1" Type="http://schemas.openxmlformats.org/officeDocument/2006/relationships/slideMaster" Target="../slideMasters/slideMaster37.xml"/></Relationships>
</file>

<file path=ppt/slideLayouts/_rels/slideLayout549.xml.rels><?xml version="1.0" encoding="UTF-8" standalone="yes"?>
<Relationships xmlns="http://schemas.openxmlformats.org/package/2006/relationships"><Relationship Id="rId1" Type="http://schemas.openxmlformats.org/officeDocument/2006/relationships/slideMaster" Target="../slideMasters/slideMaster37.xml"/></Relationships>
</file>

<file path=ppt/slideLayouts/_rels/slideLayout550.xml.rels><?xml version="1.0" encoding="UTF-8" standalone="yes"?>
<Relationships xmlns="http://schemas.openxmlformats.org/package/2006/relationships"><Relationship Id="rId1" Type="http://schemas.openxmlformats.org/officeDocument/2006/relationships/slideMaster" Target="../slideMasters/slideMaster37.xml"/></Relationships>
</file>

<file path=ppt/slideLayouts/_rels/slideLayout551.xml.rels><?xml version="1.0" encoding="UTF-8" standalone="yes"?>
<Relationships xmlns="http://schemas.openxmlformats.org/package/2006/relationships"><Relationship Id="rId1" Type="http://schemas.openxmlformats.org/officeDocument/2006/relationships/slideMaster" Target="../slideMasters/slideMaster37.xml"/></Relationships>
</file>

<file path=ppt/slideLayouts/_rels/slideLayout552.xml.rels><?xml version="1.0" encoding="UTF-8" standalone="yes"?>
<Relationships xmlns="http://schemas.openxmlformats.org/package/2006/relationships"><Relationship Id="rId1" Type="http://schemas.openxmlformats.org/officeDocument/2006/relationships/slideMaster" Target="../slideMasters/slideMaster37.xml"/></Relationships>
</file>

<file path=ppt/slideLayouts/_rels/slideLayout553.xml.rels><?xml version="1.0" encoding="UTF-8" standalone="yes"?>
<Relationships xmlns="http://schemas.openxmlformats.org/package/2006/relationships"><Relationship Id="rId1" Type="http://schemas.openxmlformats.org/officeDocument/2006/relationships/slideMaster" Target="../slideMasters/slideMaster37.xml"/></Relationships>
</file>

<file path=ppt/slideLayouts/_rels/slideLayout554.xml.rels><?xml version="1.0" encoding="UTF-8" standalone="yes"?>
<Relationships xmlns="http://schemas.openxmlformats.org/package/2006/relationships"><Relationship Id="rId1" Type="http://schemas.openxmlformats.org/officeDocument/2006/relationships/slideMaster" Target="../slideMasters/slideMaster37.xml"/></Relationships>
</file>

<file path=ppt/slideLayouts/_rels/slideLayout555.xml.rels><?xml version="1.0" encoding="UTF-8" standalone="yes"?>
<Relationships xmlns="http://schemas.openxmlformats.org/package/2006/relationships"><Relationship Id="rId1" Type="http://schemas.openxmlformats.org/officeDocument/2006/relationships/slideMaster" Target="../slideMasters/slideMaster37.xml"/></Relationships>
</file>

<file path=ppt/slideLayouts/_rels/slideLayout556.xml.rels><?xml version="1.0" encoding="UTF-8" standalone="yes"?>
<Relationships xmlns="http://schemas.openxmlformats.org/package/2006/relationships"><Relationship Id="rId1" Type="http://schemas.openxmlformats.org/officeDocument/2006/relationships/slideMaster" Target="../slideMasters/slideMaster37.xml"/></Relationships>
</file>

<file path=ppt/slideLayouts/_rels/slideLayout557.xml.rels><?xml version="1.0" encoding="UTF-8" standalone="yes"?>
<Relationships xmlns="http://schemas.openxmlformats.org/package/2006/relationships"><Relationship Id="rId1" Type="http://schemas.openxmlformats.org/officeDocument/2006/relationships/slideMaster" Target="../slideMasters/slideMaster37.xml"/></Relationships>
</file>

<file path=ppt/slideLayouts/_rels/slideLayout558.xml.rels><?xml version="1.0" encoding="UTF-8" standalone="yes"?>
<Relationships xmlns="http://schemas.openxmlformats.org/package/2006/relationships"><Relationship Id="rId1" Type="http://schemas.openxmlformats.org/officeDocument/2006/relationships/slideMaster" Target="../slideMasters/slideMaster37.xml"/></Relationships>
</file>

<file path=ppt/slideLayouts/_rels/slideLayout559.xml.rels><?xml version="1.0" encoding="UTF-8" standalone="yes"?>
<Relationships xmlns="http://schemas.openxmlformats.org/package/2006/relationships"><Relationship Id="rId1" Type="http://schemas.openxmlformats.org/officeDocument/2006/relationships/slideMaster" Target="../slideMasters/slideMaster38.xml"/></Relationships>
</file>

<file path=ppt/slideLayouts/_rels/slideLayout560.xml.rels><?xml version="1.0" encoding="UTF-8" standalone="yes"?>
<Relationships xmlns="http://schemas.openxmlformats.org/package/2006/relationships"><Relationship Id="rId1" Type="http://schemas.openxmlformats.org/officeDocument/2006/relationships/slideMaster" Target="../slideMasters/slideMaster38.xml"/></Relationships>
</file>

<file path=ppt/slideLayouts/_rels/slideLayout561.xml.rels><?xml version="1.0" encoding="UTF-8" standalone="yes"?>
<Relationships xmlns="http://schemas.openxmlformats.org/package/2006/relationships"><Relationship Id="rId1" Type="http://schemas.openxmlformats.org/officeDocument/2006/relationships/slideMaster" Target="../slideMasters/slideMaster38.xml"/></Relationships>
</file>

<file path=ppt/slideLayouts/_rels/slideLayout562.xml.rels><?xml version="1.0" encoding="UTF-8" standalone="yes"?>
<Relationships xmlns="http://schemas.openxmlformats.org/package/2006/relationships"><Relationship Id="rId1" Type="http://schemas.openxmlformats.org/officeDocument/2006/relationships/slideMaster" Target="../slideMasters/slideMaster38.xml"/></Relationships>
</file>

<file path=ppt/slideLayouts/_rels/slideLayout563.xml.rels><?xml version="1.0" encoding="UTF-8" standalone="yes"?>
<Relationships xmlns="http://schemas.openxmlformats.org/package/2006/relationships"><Relationship Id="rId1" Type="http://schemas.openxmlformats.org/officeDocument/2006/relationships/slideMaster" Target="../slideMasters/slideMaster38.xml"/></Relationships>
</file>

<file path=ppt/slideLayouts/_rels/slideLayout564.xml.rels><?xml version="1.0" encoding="UTF-8" standalone="yes"?>
<Relationships xmlns="http://schemas.openxmlformats.org/package/2006/relationships"><Relationship Id="rId1" Type="http://schemas.openxmlformats.org/officeDocument/2006/relationships/slideMaster" Target="../slideMasters/slideMaster38.xml"/></Relationships>
</file>

<file path=ppt/slideLayouts/_rels/slideLayout565.xml.rels><?xml version="1.0" encoding="UTF-8" standalone="yes"?>
<Relationships xmlns="http://schemas.openxmlformats.org/package/2006/relationships"><Relationship Id="rId1" Type="http://schemas.openxmlformats.org/officeDocument/2006/relationships/slideMaster" Target="../slideMasters/slideMaster38.xml"/></Relationships>
</file>

<file path=ppt/slideLayouts/_rels/slideLayout566.xml.rels><?xml version="1.0" encoding="UTF-8" standalone="yes"?>
<Relationships xmlns="http://schemas.openxmlformats.org/package/2006/relationships"><Relationship Id="rId1" Type="http://schemas.openxmlformats.org/officeDocument/2006/relationships/slideMaster" Target="../slideMasters/slideMaster38.xml"/></Relationships>
</file>

<file path=ppt/slideLayouts/_rels/slideLayout567.xml.rels><?xml version="1.0" encoding="UTF-8" standalone="yes"?>
<Relationships xmlns="http://schemas.openxmlformats.org/package/2006/relationships"><Relationship Id="rId1" Type="http://schemas.openxmlformats.org/officeDocument/2006/relationships/slideMaster" Target="../slideMasters/slideMaster38.xml"/></Relationships>
</file>

<file path=ppt/slideLayouts/_rels/slideLayout568.xml.rels><?xml version="1.0" encoding="UTF-8" standalone="yes"?>
<Relationships xmlns="http://schemas.openxmlformats.org/package/2006/relationships"><Relationship Id="rId1" Type="http://schemas.openxmlformats.org/officeDocument/2006/relationships/slideMaster" Target="../slideMasters/slideMaster38.xml"/></Relationships>
</file>

<file path=ppt/slideLayouts/_rels/slideLayout569.xml.rels><?xml version="1.0" encoding="UTF-8" standalone="yes"?>
<Relationships xmlns="http://schemas.openxmlformats.org/package/2006/relationships"><Relationship Id="rId1" Type="http://schemas.openxmlformats.org/officeDocument/2006/relationships/slideMaster" Target="../slideMasters/slideMaster38.xml"/></Relationships>
</file>

<file path=ppt/slideLayouts/_rels/slideLayout570.xml.rels><?xml version="1.0" encoding="UTF-8" standalone="yes"?>
<Relationships xmlns="http://schemas.openxmlformats.org/package/2006/relationships"><Relationship Id="rId1" Type="http://schemas.openxmlformats.org/officeDocument/2006/relationships/slideMaster" Target="../slideMasters/slideMaster38.xml"/></Relationships>
</file>

<file path=ppt/slideLayouts/_rels/slideLayout571.xml.rels><?xml version="1.0" encoding="UTF-8" standalone="yes"?>
<Relationships xmlns="http://schemas.openxmlformats.org/package/2006/relationships"><Relationship Id="rId1" Type="http://schemas.openxmlformats.org/officeDocument/2006/relationships/slideMaster" Target="../slideMasters/slideMaster38.xml"/></Relationships>
</file>

<file path=ppt/slideLayouts/_rels/slideLayout572.xml.rels><?xml version="1.0" encoding="UTF-8" standalone="yes"?>
<Relationships xmlns="http://schemas.openxmlformats.org/package/2006/relationships"><Relationship Id="rId1" Type="http://schemas.openxmlformats.org/officeDocument/2006/relationships/slideMaster" Target="../slideMasters/slideMaster38.xml"/></Relationships>
</file>

<file path=ppt/slideLayouts/_rels/slideLayout573.xml.rels><?xml version="1.0" encoding="UTF-8" standalone="yes"?>
<Relationships xmlns="http://schemas.openxmlformats.org/package/2006/relationships"><Relationship Id="rId1" Type="http://schemas.openxmlformats.org/officeDocument/2006/relationships/slideMaster" Target="../slideMasters/slideMaster38.xml"/></Relationships>
</file>

<file path=ppt/slideLayouts/_rels/slideLayout574.xml.rels><?xml version="1.0" encoding="UTF-8" standalone="yes"?>
<Relationships xmlns="http://schemas.openxmlformats.org/package/2006/relationships"><Relationship Id="rId1" Type="http://schemas.openxmlformats.org/officeDocument/2006/relationships/slideMaster" Target="../slideMasters/slideMaster39.xml"/></Relationships>
</file>

<file path=ppt/slideLayouts/_rels/slideLayout575.xml.rels><?xml version="1.0" encoding="UTF-8" standalone="yes"?>
<Relationships xmlns="http://schemas.openxmlformats.org/package/2006/relationships"><Relationship Id="rId1" Type="http://schemas.openxmlformats.org/officeDocument/2006/relationships/slideMaster" Target="../slideMasters/slideMaster39.xml"/></Relationships>
</file>

<file path=ppt/slideLayouts/_rels/slideLayout576.xml.rels><?xml version="1.0" encoding="UTF-8" standalone="yes"?>
<Relationships xmlns="http://schemas.openxmlformats.org/package/2006/relationships"><Relationship Id="rId1" Type="http://schemas.openxmlformats.org/officeDocument/2006/relationships/slideMaster" Target="../slideMasters/slideMaster39.xml"/></Relationships>
</file>

<file path=ppt/slideLayouts/_rels/slideLayout577.xml.rels><?xml version="1.0" encoding="UTF-8" standalone="yes"?>
<Relationships xmlns="http://schemas.openxmlformats.org/package/2006/relationships"><Relationship Id="rId1" Type="http://schemas.openxmlformats.org/officeDocument/2006/relationships/slideMaster" Target="../slideMasters/slideMaster39.xml"/></Relationships>
</file>

<file path=ppt/slideLayouts/_rels/slideLayout578.xml.rels><?xml version="1.0" encoding="UTF-8" standalone="yes"?>
<Relationships xmlns="http://schemas.openxmlformats.org/package/2006/relationships"><Relationship Id="rId1" Type="http://schemas.openxmlformats.org/officeDocument/2006/relationships/slideMaster" Target="../slideMasters/slideMaster39.xml"/></Relationships>
</file>

<file path=ppt/slideLayouts/_rels/slideLayout579.xml.rels><?xml version="1.0" encoding="UTF-8" standalone="yes"?>
<Relationships xmlns="http://schemas.openxmlformats.org/package/2006/relationships"><Relationship Id="rId1" Type="http://schemas.openxmlformats.org/officeDocument/2006/relationships/slideMaster" Target="../slideMasters/slideMaster39.xml"/></Relationships>
</file>

<file path=ppt/slideLayouts/_rels/slideLayout580.xml.rels><?xml version="1.0" encoding="UTF-8" standalone="yes"?>
<Relationships xmlns="http://schemas.openxmlformats.org/package/2006/relationships"><Relationship Id="rId1" Type="http://schemas.openxmlformats.org/officeDocument/2006/relationships/slideMaster" Target="../slideMasters/slideMaster39.xml"/></Relationships>
</file>

<file path=ppt/slideLayouts/_rels/slideLayout581.xml.rels><?xml version="1.0" encoding="UTF-8" standalone="yes"?>
<Relationships xmlns="http://schemas.openxmlformats.org/package/2006/relationships"><Relationship Id="rId1" Type="http://schemas.openxmlformats.org/officeDocument/2006/relationships/slideMaster" Target="../slideMasters/slideMaster39.xml"/></Relationships>
</file>

<file path=ppt/slideLayouts/_rels/slideLayout582.xml.rels><?xml version="1.0" encoding="UTF-8" standalone="yes"?>
<Relationships xmlns="http://schemas.openxmlformats.org/package/2006/relationships"><Relationship Id="rId1" Type="http://schemas.openxmlformats.org/officeDocument/2006/relationships/slideMaster" Target="../slideMasters/slideMaster39.xml"/></Relationships>
</file>

<file path=ppt/slideLayouts/_rels/slideLayout583.xml.rels><?xml version="1.0" encoding="UTF-8" standalone="yes"?>
<Relationships xmlns="http://schemas.openxmlformats.org/package/2006/relationships"><Relationship Id="rId1" Type="http://schemas.openxmlformats.org/officeDocument/2006/relationships/slideMaster" Target="../slideMasters/slideMaster39.xml"/></Relationships>
</file>

<file path=ppt/slideLayouts/_rels/slideLayout584.xml.rels><?xml version="1.0" encoding="UTF-8" standalone="yes"?>
<Relationships xmlns="http://schemas.openxmlformats.org/package/2006/relationships"><Relationship Id="rId1" Type="http://schemas.openxmlformats.org/officeDocument/2006/relationships/slideMaster" Target="../slideMasters/slideMaster39.xml"/></Relationships>
</file>

<file path=ppt/slideLayouts/_rels/slideLayout585.xml.rels><?xml version="1.0" encoding="UTF-8" standalone="yes"?>
<Relationships xmlns="http://schemas.openxmlformats.org/package/2006/relationships"><Relationship Id="rId1" Type="http://schemas.openxmlformats.org/officeDocument/2006/relationships/slideMaster" Target="../slideMasters/slideMaster39.xml"/></Relationships>
</file>

<file path=ppt/slideLayouts/_rels/slideLayout586.xml.rels><?xml version="1.0" encoding="UTF-8" standalone="yes"?>
<Relationships xmlns="http://schemas.openxmlformats.org/package/2006/relationships"><Relationship Id="rId1" Type="http://schemas.openxmlformats.org/officeDocument/2006/relationships/slideMaster" Target="../slideMasters/slideMaster39.xml"/></Relationships>
</file>

<file path=ppt/slideLayouts/_rels/slideLayout587.xml.rels><?xml version="1.0" encoding="UTF-8" standalone="yes"?>
<Relationships xmlns="http://schemas.openxmlformats.org/package/2006/relationships"><Relationship Id="rId1" Type="http://schemas.openxmlformats.org/officeDocument/2006/relationships/slideMaster" Target="../slideMasters/slideMaster39.xml"/></Relationships>
</file>

<file path=ppt/slideLayouts/_rels/slideLayout588.xml.rels><?xml version="1.0" encoding="UTF-8" standalone="yes"?>
<Relationships xmlns="http://schemas.openxmlformats.org/package/2006/relationships"><Relationship Id="rId1" Type="http://schemas.openxmlformats.org/officeDocument/2006/relationships/slideMaster" Target="../slideMasters/slideMaster39.xml"/></Relationships>
</file>

<file path=ppt/slideLayouts/_rels/slideLayout589.xml.rels><?xml version="1.0" encoding="UTF-8" standalone="yes"?>
<Relationships xmlns="http://schemas.openxmlformats.org/package/2006/relationships"><Relationship Id="rId1" Type="http://schemas.openxmlformats.org/officeDocument/2006/relationships/slideMaster" Target="../slideMasters/slideMaster40.xml"/></Relationships>
</file>

<file path=ppt/slideLayouts/_rels/slideLayout590.xml.rels><?xml version="1.0" encoding="UTF-8" standalone="yes"?>
<Relationships xmlns="http://schemas.openxmlformats.org/package/2006/relationships"><Relationship Id="rId1" Type="http://schemas.openxmlformats.org/officeDocument/2006/relationships/slideMaster" Target="../slideMasters/slideMaster40.xml"/></Relationships>
</file>

<file path=ppt/slideLayouts/_rels/slideLayout591.xml.rels><?xml version="1.0" encoding="UTF-8" standalone="yes"?>
<Relationships xmlns="http://schemas.openxmlformats.org/package/2006/relationships"><Relationship Id="rId1" Type="http://schemas.openxmlformats.org/officeDocument/2006/relationships/slideMaster" Target="../slideMasters/slideMaster40.xml"/></Relationships>
</file>

<file path=ppt/slideLayouts/_rels/slideLayout592.xml.rels><?xml version="1.0" encoding="UTF-8" standalone="yes"?>
<Relationships xmlns="http://schemas.openxmlformats.org/package/2006/relationships"><Relationship Id="rId1" Type="http://schemas.openxmlformats.org/officeDocument/2006/relationships/slideMaster" Target="../slideMasters/slideMaster40.xml"/></Relationships>
</file>

<file path=ppt/slideLayouts/_rels/slideLayout593.xml.rels><?xml version="1.0" encoding="UTF-8" standalone="yes"?>
<Relationships xmlns="http://schemas.openxmlformats.org/package/2006/relationships"><Relationship Id="rId1" Type="http://schemas.openxmlformats.org/officeDocument/2006/relationships/slideMaster" Target="../slideMasters/slideMaster40.xml"/></Relationships>
</file>

<file path=ppt/slideLayouts/_rels/slideLayout594.xml.rels><?xml version="1.0" encoding="UTF-8" standalone="yes"?>
<Relationships xmlns="http://schemas.openxmlformats.org/package/2006/relationships"><Relationship Id="rId1" Type="http://schemas.openxmlformats.org/officeDocument/2006/relationships/slideMaster" Target="../slideMasters/slideMaster40.xml"/></Relationships>
</file>

<file path=ppt/slideLayouts/_rels/slideLayout595.xml.rels><?xml version="1.0" encoding="UTF-8" standalone="yes"?>
<Relationships xmlns="http://schemas.openxmlformats.org/package/2006/relationships"><Relationship Id="rId1" Type="http://schemas.openxmlformats.org/officeDocument/2006/relationships/slideMaster" Target="../slideMasters/slideMaster40.xml"/></Relationships>
</file>

<file path=ppt/slideLayouts/_rels/slideLayout596.xml.rels><?xml version="1.0" encoding="UTF-8" standalone="yes"?>
<Relationships xmlns="http://schemas.openxmlformats.org/package/2006/relationships"><Relationship Id="rId1" Type="http://schemas.openxmlformats.org/officeDocument/2006/relationships/slideMaster" Target="../slideMasters/slideMaster40.xml"/></Relationships>
</file>

<file path=ppt/slideLayouts/_rels/slideLayout597.xml.rels><?xml version="1.0" encoding="UTF-8" standalone="yes"?>
<Relationships xmlns="http://schemas.openxmlformats.org/package/2006/relationships"><Relationship Id="rId1" Type="http://schemas.openxmlformats.org/officeDocument/2006/relationships/slideMaster" Target="../slideMasters/slideMaster40.xml"/></Relationships>
</file>

<file path=ppt/slideLayouts/_rels/slideLayout598.xml.rels><?xml version="1.0" encoding="UTF-8" standalone="yes"?>
<Relationships xmlns="http://schemas.openxmlformats.org/package/2006/relationships"><Relationship Id="rId1" Type="http://schemas.openxmlformats.org/officeDocument/2006/relationships/slideMaster" Target="../slideMasters/slideMaster40.xml"/></Relationships>
</file>

<file path=ppt/slideLayouts/_rels/slideLayout599.xml.rels><?xml version="1.0" encoding="UTF-8" standalone="yes"?>
<Relationships xmlns="http://schemas.openxmlformats.org/package/2006/relationships"><Relationship Id="rId1" Type="http://schemas.openxmlformats.org/officeDocument/2006/relationships/slideMaster" Target="../slideMasters/slideMaster40.xml"/></Relationships>
</file>

<file path=ppt/slideLayouts/_rels/slideLayout600.xml.rels><?xml version="1.0" encoding="UTF-8" standalone="yes"?>
<Relationships xmlns="http://schemas.openxmlformats.org/package/2006/relationships"><Relationship Id="rId1" Type="http://schemas.openxmlformats.org/officeDocument/2006/relationships/slideMaster" Target="../slideMasters/slideMaster40.xml"/></Relationships>
</file>

<file path=ppt/slideLayouts/_rels/slideLayout601.xml.rels><?xml version="1.0" encoding="UTF-8" standalone="yes"?>
<Relationships xmlns="http://schemas.openxmlformats.org/package/2006/relationships"><Relationship Id="rId1" Type="http://schemas.openxmlformats.org/officeDocument/2006/relationships/slideMaster" Target="../slideMasters/slideMaster40.xml"/></Relationships>
</file>

<file path=ppt/slideLayouts/_rels/slideLayout602.xml.rels><?xml version="1.0" encoding="UTF-8" standalone="yes"?>
<Relationships xmlns="http://schemas.openxmlformats.org/package/2006/relationships"><Relationship Id="rId1" Type="http://schemas.openxmlformats.org/officeDocument/2006/relationships/slideMaster" Target="../slideMasters/slideMaster40.xml"/></Relationships>
</file>

<file path=ppt/slideLayouts/_rels/slideLayout603.xml.rels><?xml version="1.0" encoding="UTF-8" standalone="yes"?>
<Relationships xmlns="http://schemas.openxmlformats.org/package/2006/relationships"><Relationship Id="rId1" Type="http://schemas.openxmlformats.org/officeDocument/2006/relationships/slideMaster" Target="../slideMasters/slideMaster40.xml"/></Relationships>
</file>

<file path=ppt/slideLayouts/_rels/slideLayout604.xml.rels><?xml version="1.0" encoding="UTF-8" standalone="yes"?>
<Relationships xmlns="http://schemas.openxmlformats.org/package/2006/relationships"><Relationship Id="rId1" Type="http://schemas.openxmlformats.org/officeDocument/2006/relationships/slideMaster" Target="../slideMasters/slideMaster41.xml"/></Relationships>
</file>

<file path=ppt/slideLayouts/_rels/slideLayout605.xml.rels><?xml version="1.0" encoding="UTF-8" standalone="yes"?>
<Relationships xmlns="http://schemas.openxmlformats.org/package/2006/relationships"><Relationship Id="rId1" Type="http://schemas.openxmlformats.org/officeDocument/2006/relationships/slideMaster" Target="../slideMasters/slideMaster41.xml"/></Relationships>
</file>

<file path=ppt/slideLayouts/_rels/slideLayout606.xml.rels><?xml version="1.0" encoding="UTF-8" standalone="yes"?>
<Relationships xmlns="http://schemas.openxmlformats.org/package/2006/relationships"><Relationship Id="rId1" Type="http://schemas.openxmlformats.org/officeDocument/2006/relationships/slideMaster" Target="../slideMasters/slideMaster41.xml"/></Relationships>
</file>

<file path=ppt/slideLayouts/_rels/slideLayout607.xml.rels><?xml version="1.0" encoding="UTF-8" standalone="yes"?>
<Relationships xmlns="http://schemas.openxmlformats.org/package/2006/relationships"><Relationship Id="rId1" Type="http://schemas.openxmlformats.org/officeDocument/2006/relationships/slideMaster" Target="../slideMasters/slideMaster41.xml"/></Relationships>
</file>

<file path=ppt/slideLayouts/_rels/slideLayout608.xml.rels><?xml version="1.0" encoding="UTF-8" standalone="yes"?>
<Relationships xmlns="http://schemas.openxmlformats.org/package/2006/relationships"><Relationship Id="rId1" Type="http://schemas.openxmlformats.org/officeDocument/2006/relationships/slideMaster" Target="../slideMasters/slideMaster41.xml"/></Relationships>
</file>

<file path=ppt/slideLayouts/_rels/slideLayout609.xml.rels><?xml version="1.0" encoding="UTF-8" standalone="yes"?>
<Relationships xmlns="http://schemas.openxmlformats.org/package/2006/relationships"><Relationship Id="rId1" Type="http://schemas.openxmlformats.org/officeDocument/2006/relationships/slideMaster" Target="../slideMasters/slideMaster41.xml"/></Relationships>
</file>

<file path=ppt/slideLayouts/_rels/slideLayout610.xml.rels><?xml version="1.0" encoding="UTF-8" standalone="yes"?>
<Relationships xmlns="http://schemas.openxmlformats.org/package/2006/relationships"><Relationship Id="rId1" Type="http://schemas.openxmlformats.org/officeDocument/2006/relationships/slideMaster" Target="../slideMasters/slideMaster41.xml"/></Relationships>
</file>

<file path=ppt/slideLayouts/_rels/slideLayout611.xml.rels><?xml version="1.0" encoding="UTF-8" standalone="yes"?>
<Relationships xmlns="http://schemas.openxmlformats.org/package/2006/relationships"><Relationship Id="rId1" Type="http://schemas.openxmlformats.org/officeDocument/2006/relationships/slideMaster" Target="../slideMasters/slideMaster41.xml"/></Relationships>
</file>

<file path=ppt/slideLayouts/_rels/slideLayout612.xml.rels><?xml version="1.0" encoding="UTF-8" standalone="yes"?>
<Relationships xmlns="http://schemas.openxmlformats.org/package/2006/relationships"><Relationship Id="rId1" Type="http://schemas.openxmlformats.org/officeDocument/2006/relationships/slideMaster" Target="../slideMasters/slideMaster41.xml"/></Relationships>
</file>

<file path=ppt/slideLayouts/_rels/slideLayout613.xml.rels><?xml version="1.0" encoding="UTF-8" standalone="yes"?>
<Relationships xmlns="http://schemas.openxmlformats.org/package/2006/relationships"><Relationship Id="rId1" Type="http://schemas.openxmlformats.org/officeDocument/2006/relationships/slideMaster" Target="../slideMasters/slideMaster41.xml"/></Relationships>
</file>

<file path=ppt/slideLayouts/_rels/slideLayout614.xml.rels><?xml version="1.0" encoding="UTF-8" standalone="yes"?>
<Relationships xmlns="http://schemas.openxmlformats.org/package/2006/relationships"><Relationship Id="rId1" Type="http://schemas.openxmlformats.org/officeDocument/2006/relationships/slideMaster" Target="../slideMasters/slideMaster41.xml"/></Relationships>
</file>

<file path=ppt/slideLayouts/_rels/slideLayout615.xml.rels><?xml version="1.0" encoding="UTF-8" standalone="yes"?>
<Relationships xmlns="http://schemas.openxmlformats.org/package/2006/relationships"><Relationship Id="rId1" Type="http://schemas.openxmlformats.org/officeDocument/2006/relationships/slideMaster" Target="../slideMasters/slideMaster41.xml"/></Relationships>
</file>

<file path=ppt/slideLayouts/_rels/slideLayout616.xml.rels><?xml version="1.0" encoding="UTF-8" standalone="yes"?>
<Relationships xmlns="http://schemas.openxmlformats.org/package/2006/relationships"><Relationship Id="rId1" Type="http://schemas.openxmlformats.org/officeDocument/2006/relationships/slideMaster" Target="../slideMasters/slideMaster41.xml"/></Relationships>
</file>

<file path=ppt/slideLayouts/_rels/slideLayout617.xml.rels><?xml version="1.0" encoding="UTF-8" standalone="yes"?>
<Relationships xmlns="http://schemas.openxmlformats.org/package/2006/relationships"><Relationship Id="rId1" Type="http://schemas.openxmlformats.org/officeDocument/2006/relationships/slideMaster" Target="../slideMasters/slideMaster41.xml"/></Relationships>
</file>

<file path=ppt/slideLayouts/_rels/slideLayout618.xml.rels><?xml version="1.0" encoding="UTF-8" standalone="yes"?>
<Relationships xmlns="http://schemas.openxmlformats.org/package/2006/relationships"><Relationship Id="rId1" Type="http://schemas.openxmlformats.org/officeDocument/2006/relationships/slideMaster" Target="../slideMasters/slideMaster41.xml"/></Relationships>
</file>

<file path=ppt/slideLayouts/_rels/slideLayout619.xml.rels><?xml version="1.0" encoding="UTF-8" standalone="yes"?>
<Relationships xmlns="http://schemas.openxmlformats.org/package/2006/relationships"><Relationship Id="rId1" Type="http://schemas.openxmlformats.org/officeDocument/2006/relationships/slideMaster" Target="../slideMasters/slideMaster42.xml"/></Relationships>
</file>

<file path=ppt/slideLayouts/_rels/slideLayout620.xml.rels><?xml version="1.0" encoding="UTF-8" standalone="yes"?>
<Relationships xmlns="http://schemas.openxmlformats.org/package/2006/relationships"><Relationship Id="rId1" Type="http://schemas.openxmlformats.org/officeDocument/2006/relationships/slideMaster" Target="../slideMasters/slideMaster42.xml"/></Relationships>
</file>

<file path=ppt/slideLayouts/_rels/slideLayout621.xml.rels><?xml version="1.0" encoding="UTF-8" standalone="yes"?>
<Relationships xmlns="http://schemas.openxmlformats.org/package/2006/relationships"><Relationship Id="rId1" Type="http://schemas.openxmlformats.org/officeDocument/2006/relationships/slideMaster" Target="../slideMasters/slideMaster42.xml"/></Relationships>
</file>

<file path=ppt/slideLayouts/_rels/slideLayout622.xml.rels><?xml version="1.0" encoding="UTF-8" standalone="yes"?>
<Relationships xmlns="http://schemas.openxmlformats.org/package/2006/relationships"><Relationship Id="rId1" Type="http://schemas.openxmlformats.org/officeDocument/2006/relationships/slideMaster" Target="../slideMasters/slideMaster42.xml"/></Relationships>
</file>

<file path=ppt/slideLayouts/_rels/slideLayout623.xml.rels><?xml version="1.0" encoding="UTF-8" standalone="yes"?>
<Relationships xmlns="http://schemas.openxmlformats.org/package/2006/relationships"><Relationship Id="rId1" Type="http://schemas.openxmlformats.org/officeDocument/2006/relationships/slideMaster" Target="../slideMasters/slideMaster42.xml"/></Relationships>
</file>

<file path=ppt/slideLayouts/_rels/slideLayout624.xml.rels><?xml version="1.0" encoding="UTF-8" standalone="yes"?>
<Relationships xmlns="http://schemas.openxmlformats.org/package/2006/relationships"><Relationship Id="rId1" Type="http://schemas.openxmlformats.org/officeDocument/2006/relationships/slideMaster" Target="../slideMasters/slideMaster42.xml"/></Relationships>
</file>

<file path=ppt/slideLayouts/_rels/slideLayout625.xml.rels><?xml version="1.0" encoding="UTF-8" standalone="yes"?>
<Relationships xmlns="http://schemas.openxmlformats.org/package/2006/relationships"><Relationship Id="rId1" Type="http://schemas.openxmlformats.org/officeDocument/2006/relationships/slideMaster" Target="../slideMasters/slideMaster42.xml"/></Relationships>
</file>

<file path=ppt/slideLayouts/_rels/slideLayout626.xml.rels><?xml version="1.0" encoding="UTF-8" standalone="yes"?>
<Relationships xmlns="http://schemas.openxmlformats.org/package/2006/relationships"><Relationship Id="rId1" Type="http://schemas.openxmlformats.org/officeDocument/2006/relationships/slideMaster" Target="../slideMasters/slideMaster42.xml"/></Relationships>
</file>

<file path=ppt/slideLayouts/_rels/slideLayout627.xml.rels><?xml version="1.0" encoding="UTF-8" standalone="yes"?>
<Relationships xmlns="http://schemas.openxmlformats.org/package/2006/relationships"><Relationship Id="rId1" Type="http://schemas.openxmlformats.org/officeDocument/2006/relationships/slideMaster" Target="../slideMasters/slideMaster42.xml"/></Relationships>
</file>

<file path=ppt/slideLayouts/_rels/slideLayout628.xml.rels><?xml version="1.0" encoding="UTF-8" standalone="yes"?>
<Relationships xmlns="http://schemas.openxmlformats.org/package/2006/relationships"><Relationship Id="rId1" Type="http://schemas.openxmlformats.org/officeDocument/2006/relationships/slideMaster" Target="../slideMasters/slideMaster42.xml"/></Relationships>
</file>

<file path=ppt/slideLayouts/_rels/slideLayout629.xml.rels><?xml version="1.0" encoding="UTF-8" standalone="yes"?>
<Relationships xmlns="http://schemas.openxmlformats.org/package/2006/relationships"><Relationship Id="rId1" Type="http://schemas.openxmlformats.org/officeDocument/2006/relationships/slideMaster" Target="../slideMasters/slideMaster42.xml"/></Relationships>
</file>

<file path=ppt/slideLayouts/_rels/slideLayout630.xml.rels><?xml version="1.0" encoding="UTF-8" standalone="yes"?>
<Relationships xmlns="http://schemas.openxmlformats.org/package/2006/relationships"><Relationship Id="rId1" Type="http://schemas.openxmlformats.org/officeDocument/2006/relationships/slideMaster" Target="../slideMasters/slideMaster42.xml"/></Relationships>
</file>

<file path=ppt/slideLayouts/_rels/slideLayout631.xml.rels><?xml version="1.0" encoding="UTF-8" standalone="yes"?>
<Relationships xmlns="http://schemas.openxmlformats.org/package/2006/relationships"><Relationship Id="rId1" Type="http://schemas.openxmlformats.org/officeDocument/2006/relationships/slideMaster" Target="../slideMasters/slideMaster42.xml"/></Relationships>
</file>

<file path=ppt/slideLayouts/_rels/slideLayout632.xml.rels><?xml version="1.0" encoding="UTF-8" standalone="yes"?>
<Relationships xmlns="http://schemas.openxmlformats.org/package/2006/relationships"><Relationship Id="rId1" Type="http://schemas.openxmlformats.org/officeDocument/2006/relationships/slideMaster" Target="../slideMasters/slideMaster43.xml"/></Relationships>
</file>

<file path=ppt/slideLayouts/_rels/slideLayout633.xml.rels><?xml version="1.0" encoding="UTF-8" standalone="yes"?>
<Relationships xmlns="http://schemas.openxmlformats.org/package/2006/relationships"><Relationship Id="rId1" Type="http://schemas.openxmlformats.org/officeDocument/2006/relationships/slideMaster" Target="../slideMasters/slideMaster43.xml"/></Relationships>
</file>

<file path=ppt/slideLayouts/_rels/slideLayout634.xml.rels><?xml version="1.0" encoding="UTF-8" standalone="yes"?>
<Relationships xmlns="http://schemas.openxmlformats.org/package/2006/relationships"><Relationship Id="rId1" Type="http://schemas.openxmlformats.org/officeDocument/2006/relationships/slideMaster" Target="../slideMasters/slideMaster43.xml"/></Relationships>
</file>

<file path=ppt/slideLayouts/_rels/slideLayout635.xml.rels><?xml version="1.0" encoding="UTF-8" standalone="yes"?>
<Relationships xmlns="http://schemas.openxmlformats.org/package/2006/relationships"><Relationship Id="rId1" Type="http://schemas.openxmlformats.org/officeDocument/2006/relationships/slideMaster" Target="../slideMasters/slideMaster43.xml"/></Relationships>
</file>

<file path=ppt/slideLayouts/_rels/slideLayout636.xml.rels><?xml version="1.0" encoding="UTF-8" standalone="yes"?>
<Relationships xmlns="http://schemas.openxmlformats.org/package/2006/relationships"><Relationship Id="rId1" Type="http://schemas.openxmlformats.org/officeDocument/2006/relationships/slideMaster" Target="../slideMasters/slideMaster43.xml"/></Relationships>
</file>

<file path=ppt/slideLayouts/_rels/slideLayout637.xml.rels><?xml version="1.0" encoding="UTF-8" standalone="yes"?>
<Relationships xmlns="http://schemas.openxmlformats.org/package/2006/relationships"><Relationship Id="rId1" Type="http://schemas.openxmlformats.org/officeDocument/2006/relationships/slideMaster" Target="../slideMasters/slideMaster43.xml"/></Relationships>
</file>

<file path=ppt/slideLayouts/_rels/slideLayout638.xml.rels><?xml version="1.0" encoding="UTF-8" standalone="yes"?>
<Relationships xmlns="http://schemas.openxmlformats.org/package/2006/relationships"><Relationship Id="rId1" Type="http://schemas.openxmlformats.org/officeDocument/2006/relationships/slideMaster" Target="../slideMasters/slideMaster43.xml"/></Relationships>
</file>

<file path=ppt/slideLayouts/_rels/slideLayout639.xml.rels><?xml version="1.0" encoding="UTF-8" standalone="yes"?>
<Relationships xmlns="http://schemas.openxmlformats.org/package/2006/relationships"><Relationship Id="rId1" Type="http://schemas.openxmlformats.org/officeDocument/2006/relationships/slideMaster" Target="../slideMasters/slideMaster43.xml"/></Relationships>
</file>

<file path=ppt/slideLayouts/_rels/slideLayout640.xml.rels><?xml version="1.0" encoding="UTF-8" standalone="yes"?>
<Relationships xmlns="http://schemas.openxmlformats.org/package/2006/relationships"><Relationship Id="rId1" Type="http://schemas.openxmlformats.org/officeDocument/2006/relationships/slideMaster" Target="../slideMasters/slideMaster43.xml"/></Relationships>
</file>

<file path=ppt/slideLayouts/_rels/slideLayout641.xml.rels><?xml version="1.0" encoding="UTF-8" standalone="yes"?>
<Relationships xmlns="http://schemas.openxmlformats.org/package/2006/relationships"><Relationship Id="rId1" Type="http://schemas.openxmlformats.org/officeDocument/2006/relationships/slideMaster" Target="../slideMasters/slideMaster43.xml"/></Relationships>
</file>

<file path=ppt/slideLayouts/_rels/slideLayout642.xml.rels><?xml version="1.0" encoding="UTF-8" standalone="yes"?>
<Relationships xmlns="http://schemas.openxmlformats.org/package/2006/relationships"><Relationship Id="rId1" Type="http://schemas.openxmlformats.org/officeDocument/2006/relationships/slideMaster" Target="../slideMasters/slideMaster43.xml"/></Relationships>
</file>

<file path=ppt/slideLayouts/_rels/slideLayout643.xml.rels><?xml version="1.0" encoding="UTF-8" standalone="yes"?>
<Relationships xmlns="http://schemas.openxmlformats.org/package/2006/relationships"><Relationship Id="rId1" Type="http://schemas.openxmlformats.org/officeDocument/2006/relationships/slideMaster" Target="../slideMasters/slideMaster43.xml"/></Relationships>
</file>

<file path=ppt/slideLayouts/_rels/slideLayout644.xml.rels><?xml version="1.0" encoding="UTF-8" standalone="yes"?>
<Relationships xmlns="http://schemas.openxmlformats.org/package/2006/relationships"><Relationship Id="rId1" Type="http://schemas.openxmlformats.org/officeDocument/2006/relationships/slideMaster" Target="../slideMasters/slideMaster43.xml"/></Relationships>
</file>

<file path=ppt/slideLayouts/_rels/slideLayout645.xml.rels><?xml version="1.0" encoding="UTF-8" standalone="yes"?>
<Relationships xmlns="http://schemas.openxmlformats.org/package/2006/relationships"><Relationship Id="rId1" Type="http://schemas.openxmlformats.org/officeDocument/2006/relationships/slideMaster" Target="../slideMasters/slideMaster43.xml"/></Relationships>
</file>

<file path=ppt/slideLayouts/_rels/slideLayout646.xml.rels><?xml version="1.0" encoding="UTF-8" standalone="yes"?>
<Relationships xmlns="http://schemas.openxmlformats.org/package/2006/relationships"><Relationship Id="rId1" Type="http://schemas.openxmlformats.org/officeDocument/2006/relationships/slideMaster" Target="../slideMasters/slideMaster44.xml"/></Relationships>
</file>

<file path=ppt/slideLayouts/_rels/slideLayout647.xml.rels><?xml version="1.0" encoding="UTF-8" standalone="yes"?>
<Relationships xmlns="http://schemas.openxmlformats.org/package/2006/relationships"><Relationship Id="rId1" Type="http://schemas.openxmlformats.org/officeDocument/2006/relationships/slideMaster" Target="../slideMasters/slideMaster44.xml"/></Relationships>
</file>

<file path=ppt/slideLayouts/_rels/slideLayout648.xml.rels><?xml version="1.0" encoding="UTF-8" standalone="yes"?>
<Relationships xmlns="http://schemas.openxmlformats.org/package/2006/relationships"><Relationship Id="rId1" Type="http://schemas.openxmlformats.org/officeDocument/2006/relationships/slideMaster" Target="../slideMasters/slideMaster44.xml"/></Relationships>
</file>

<file path=ppt/slideLayouts/_rels/slideLayout649.xml.rels><?xml version="1.0" encoding="UTF-8" standalone="yes"?>
<Relationships xmlns="http://schemas.openxmlformats.org/package/2006/relationships"><Relationship Id="rId1" Type="http://schemas.openxmlformats.org/officeDocument/2006/relationships/slideMaster" Target="../slideMasters/slideMaster44.xml"/></Relationships>
</file>

<file path=ppt/slideLayouts/_rels/slideLayout650.xml.rels><?xml version="1.0" encoding="UTF-8" standalone="yes"?>
<Relationships xmlns="http://schemas.openxmlformats.org/package/2006/relationships"><Relationship Id="rId1" Type="http://schemas.openxmlformats.org/officeDocument/2006/relationships/slideMaster" Target="../slideMasters/slideMaster44.xml"/></Relationships>
</file>

<file path=ppt/slideLayouts/_rels/slideLayout651.xml.rels><?xml version="1.0" encoding="UTF-8" standalone="yes"?>
<Relationships xmlns="http://schemas.openxmlformats.org/package/2006/relationships"><Relationship Id="rId1" Type="http://schemas.openxmlformats.org/officeDocument/2006/relationships/slideMaster" Target="../slideMasters/slideMaster44.xml"/></Relationships>
</file>

<file path=ppt/slideLayouts/_rels/slideLayout652.xml.rels><?xml version="1.0" encoding="UTF-8" standalone="yes"?>
<Relationships xmlns="http://schemas.openxmlformats.org/package/2006/relationships"><Relationship Id="rId1" Type="http://schemas.openxmlformats.org/officeDocument/2006/relationships/slideMaster" Target="../slideMasters/slideMaster44.xml"/></Relationships>
</file>

<file path=ppt/slideLayouts/_rels/slideLayout653.xml.rels><?xml version="1.0" encoding="UTF-8" standalone="yes"?>
<Relationships xmlns="http://schemas.openxmlformats.org/package/2006/relationships"><Relationship Id="rId1" Type="http://schemas.openxmlformats.org/officeDocument/2006/relationships/slideMaster" Target="../slideMasters/slideMaster44.xml"/></Relationships>
</file>

<file path=ppt/slideLayouts/_rels/slideLayout654.xml.rels><?xml version="1.0" encoding="UTF-8" standalone="yes"?>
<Relationships xmlns="http://schemas.openxmlformats.org/package/2006/relationships"><Relationship Id="rId1" Type="http://schemas.openxmlformats.org/officeDocument/2006/relationships/slideMaster" Target="../slideMasters/slideMaster44.xml"/></Relationships>
</file>

<file path=ppt/slideLayouts/_rels/slideLayout655.xml.rels><?xml version="1.0" encoding="UTF-8" standalone="yes"?>
<Relationships xmlns="http://schemas.openxmlformats.org/package/2006/relationships"><Relationship Id="rId1" Type="http://schemas.openxmlformats.org/officeDocument/2006/relationships/slideMaster" Target="../slideMasters/slideMaster44.xml"/></Relationships>
</file>

<file path=ppt/slideLayouts/_rels/slideLayout656.xml.rels><?xml version="1.0" encoding="UTF-8" standalone="yes"?>
<Relationships xmlns="http://schemas.openxmlformats.org/package/2006/relationships"><Relationship Id="rId1" Type="http://schemas.openxmlformats.org/officeDocument/2006/relationships/slideMaster" Target="../slideMasters/slideMaster44.xml"/></Relationships>
</file>

<file path=ppt/slideLayouts/_rels/slideLayout657.xml.rels><?xml version="1.0" encoding="UTF-8" standalone="yes"?>
<Relationships xmlns="http://schemas.openxmlformats.org/package/2006/relationships"><Relationship Id="rId1" Type="http://schemas.openxmlformats.org/officeDocument/2006/relationships/slideMaster" Target="../slideMasters/slideMaster44.xml"/></Relationships>
</file>

<file path=ppt/slideLayouts/_rels/slideLayout658.xml.rels><?xml version="1.0" encoding="UTF-8" standalone="yes"?>
<Relationships xmlns="http://schemas.openxmlformats.org/package/2006/relationships"><Relationship Id="rId1" Type="http://schemas.openxmlformats.org/officeDocument/2006/relationships/slideMaster" Target="../slideMasters/slideMaster44.xml"/></Relationships>
</file>

<file path=ppt/slideLayouts/_rels/slideLayout659.xml.rels><?xml version="1.0" encoding="UTF-8" standalone="yes"?>
<Relationships xmlns="http://schemas.openxmlformats.org/package/2006/relationships"><Relationship Id="rId1" Type="http://schemas.openxmlformats.org/officeDocument/2006/relationships/slideMaster" Target="../slideMasters/slideMaster44.xml"/></Relationships>
</file>

<file path=ppt/slideLayouts/_rels/slideLayout660.xml.rels><?xml version="1.0" encoding="UTF-8" standalone="yes"?>
<Relationships xmlns="http://schemas.openxmlformats.org/package/2006/relationships"><Relationship Id="rId1" Type="http://schemas.openxmlformats.org/officeDocument/2006/relationships/slideMaster" Target="../slideMasters/slideMaster44.xml"/></Relationships>
</file>

<file path=ppt/slideLayouts/_rels/slideLayout661.xml.rels><?xml version="1.0" encoding="UTF-8" standalone="yes"?>
<Relationships xmlns="http://schemas.openxmlformats.org/package/2006/relationships"><Relationship Id="rId1" Type="http://schemas.openxmlformats.org/officeDocument/2006/relationships/slideMaster" Target="../slideMasters/slideMaster45.xml"/></Relationships>
</file>

<file path=ppt/slideLayouts/_rels/slideLayout662.xml.rels><?xml version="1.0" encoding="UTF-8" standalone="yes"?>
<Relationships xmlns="http://schemas.openxmlformats.org/package/2006/relationships"><Relationship Id="rId1" Type="http://schemas.openxmlformats.org/officeDocument/2006/relationships/slideMaster" Target="../slideMasters/slideMaster45.xml"/></Relationships>
</file>

<file path=ppt/slideLayouts/_rels/slideLayout663.xml.rels><?xml version="1.0" encoding="UTF-8" standalone="yes"?>
<Relationships xmlns="http://schemas.openxmlformats.org/package/2006/relationships"><Relationship Id="rId1" Type="http://schemas.openxmlformats.org/officeDocument/2006/relationships/slideMaster" Target="../slideMasters/slideMaster45.xml"/></Relationships>
</file>

<file path=ppt/slideLayouts/_rels/slideLayout664.xml.rels><?xml version="1.0" encoding="UTF-8" standalone="yes"?>
<Relationships xmlns="http://schemas.openxmlformats.org/package/2006/relationships"><Relationship Id="rId1" Type="http://schemas.openxmlformats.org/officeDocument/2006/relationships/slideMaster" Target="../slideMasters/slideMaster45.xml"/></Relationships>
</file>

<file path=ppt/slideLayouts/_rels/slideLayout665.xml.rels><?xml version="1.0" encoding="UTF-8" standalone="yes"?>
<Relationships xmlns="http://schemas.openxmlformats.org/package/2006/relationships"><Relationship Id="rId1" Type="http://schemas.openxmlformats.org/officeDocument/2006/relationships/slideMaster" Target="../slideMasters/slideMaster45.xml"/></Relationships>
</file>

<file path=ppt/slideLayouts/_rels/slideLayout666.xml.rels><?xml version="1.0" encoding="UTF-8" standalone="yes"?>
<Relationships xmlns="http://schemas.openxmlformats.org/package/2006/relationships"><Relationship Id="rId1" Type="http://schemas.openxmlformats.org/officeDocument/2006/relationships/slideMaster" Target="../slideMasters/slideMaster45.xml"/></Relationships>
</file>

<file path=ppt/slideLayouts/_rels/slideLayout667.xml.rels><?xml version="1.0" encoding="UTF-8" standalone="yes"?>
<Relationships xmlns="http://schemas.openxmlformats.org/package/2006/relationships"><Relationship Id="rId1" Type="http://schemas.openxmlformats.org/officeDocument/2006/relationships/slideMaster" Target="../slideMasters/slideMaster45.xml"/></Relationships>
</file>

<file path=ppt/slideLayouts/_rels/slideLayout668.xml.rels><?xml version="1.0" encoding="UTF-8" standalone="yes"?>
<Relationships xmlns="http://schemas.openxmlformats.org/package/2006/relationships"><Relationship Id="rId1" Type="http://schemas.openxmlformats.org/officeDocument/2006/relationships/slideMaster" Target="../slideMasters/slideMaster45.xml"/></Relationships>
</file>

<file path=ppt/slideLayouts/_rels/slideLayout669.xml.rels><?xml version="1.0" encoding="UTF-8" standalone="yes"?>
<Relationships xmlns="http://schemas.openxmlformats.org/package/2006/relationships"><Relationship Id="rId1" Type="http://schemas.openxmlformats.org/officeDocument/2006/relationships/slideMaster" Target="../slideMasters/slideMaster45.xml"/></Relationships>
</file>

<file path=ppt/slideLayouts/_rels/slideLayout670.xml.rels><?xml version="1.0" encoding="UTF-8" standalone="yes"?>
<Relationships xmlns="http://schemas.openxmlformats.org/package/2006/relationships"><Relationship Id="rId1" Type="http://schemas.openxmlformats.org/officeDocument/2006/relationships/slideMaster" Target="../slideMasters/slideMaster45.xml"/></Relationships>
</file>

<file path=ppt/slideLayouts/_rels/slideLayout671.xml.rels><?xml version="1.0" encoding="UTF-8" standalone="yes"?>
<Relationships xmlns="http://schemas.openxmlformats.org/package/2006/relationships"><Relationship Id="rId1" Type="http://schemas.openxmlformats.org/officeDocument/2006/relationships/slideMaster" Target="../slideMasters/slideMaster45.xml"/></Relationships>
</file>

<file path=ppt/slideLayouts/_rels/slideLayout672.xml.rels><?xml version="1.0" encoding="UTF-8" standalone="yes"?>
<Relationships xmlns="http://schemas.openxmlformats.org/package/2006/relationships"><Relationship Id="rId1" Type="http://schemas.openxmlformats.org/officeDocument/2006/relationships/slideMaster" Target="../slideMasters/slideMaster46.xml"/></Relationships>
</file>

<file path=ppt/slideLayouts/_rels/slideLayout673.xml.rels><?xml version="1.0" encoding="UTF-8" standalone="yes"?>
<Relationships xmlns="http://schemas.openxmlformats.org/package/2006/relationships"><Relationship Id="rId1" Type="http://schemas.openxmlformats.org/officeDocument/2006/relationships/slideMaster" Target="../slideMasters/slideMaster46.xml"/></Relationships>
</file>

<file path=ppt/slideLayouts/_rels/slideLayout674.xml.rels><?xml version="1.0" encoding="UTF-8" standalone="yes"?>
<Relationships xmlns="http://schemas.openxmlformats.org/package/2006/relationships"><Relationship Id="rId1" Type="http://schemas.openxmlformats.org/officeDocument/2006/relationships/slideMaster" Target="../slideMasters/slideMaster46.xml"/></Relationships>
</file>

<file path=ppt/slideLayouts/_rels/slideLayout675.xml.rels><?xml version="1.0" encoding="UTF-8" standalone="yes"?>
<Relationships xmlns="http://schemas.openxmlformats.org/package/2006/relationships"><Relationship Id="rId1" Type="http://schemas.openxmlformats.org/officeDocument/2006/relationships/slideMaster" Target="../slideMasters/slideMaster46.xml"/></Relationships>
</file>

<file path=ppt/slideLayouts/_rels/slideLayout676.xml.rels><?xml version="1.0" encoding="UTF-8" standalone="yes"?>
<Relationships xmlns="http://schemas.openxmlformats.org/package/2006/relationships"><Relationship Id="rId1" Type="http://schemas.openxmlformats.org/officeDocument/2006/relationships/slideMaster" Target="../slideMasters/slideMaster46.xml"/></Relationships>
</file>

<file path=ppt/slideLayouts/_rels/slideLayout677.xml.rels><?xml version="1.0" encoding="UTF-8" standalone="yes"?>
<Relationships xmlns="http://schemas.openxmlformats.org/package/2006/relationships"><Relationship Id="rId1" Type="http://schemas.openxmlformats.org/officeDocument/2006/relationships/slideMaster" Target="../slideMasters/slideMaster46.xml"/></Relationships>
</file>

<file path=ppt/slideLayouts/_rels/slideLayout678.xml.rels><?xml version="1.0" encoding="UTF-8" standalone="yes"?>
<Relationships xmlns="http://schemas.openxmlformats.org/package/2006/relationships"><Relationship Id="rId1" Type="http://schemas.openxmlformats.org/officeDocument/2006/relationships/slideMaster" Target="../slideMasters/slideMaster46.xml"/></Relationships>
</file>

<file path=ppt/slideLayouts/_rels/slideLayout679.xml.rels><?xml version="1.0" encoding="UTF-8" standalone="yes"?>
<Relationships xmlns="http://schemas.openxmlformats.org/package/2006/relationships"><Relationship Id="rId1" Type="http://schemas.openxmlformats.org/officeDocument/2006/relationships/slideMaster" Target="../slideMasters/slideMaster46.xml"/></Relationships>
</file>

<file path=ppt/slideLayouts/_rels/slideLayout680.xml.rels><?xml version="1.0" encoding="UTF-8" standalone="yes"?>
<Relationships xmlns="http://schemas.openxmlformats.org/package/2006/relationships"><Relationship Id="rId1" Type="http://schemas.openxmlformats.org/officeDocument/2006/relationships/slideMaster" Target="../slideMasters/slideMaster46.xml"/></Relationships>
</file>

<file path=ppt/slideLayouts/_rels/slideLayout681.xml.rels><?xml version="1.0" encoding="UTF-8" standalone="yes"?>
<Relationships xmlns="http://schemas.openxmlformats.org/package/2006/relationships"><Relationship Id="rId1" Type="http://schemas.openxmlformats.org/officeDocument/2006/relationships/slideMaster" Target="../slideMasters/slideMaster46.xml"/></Relationships>
</file>

<file path=ppt/slideLayouts/_rels/slideLayout682.xml.rels><?xml version="1.0" encoding="UTF-8" standalone="yes"?>
<Relationships xmlns="http://schemas.openxmlformats.org/package/2006/relationships"><Relationship Id="rId1" Type="http://schemas.openxmlformats.org/officeDocument/2006/relationships/slideMaster" Target="../slideMasters/slideMaster46.xml"/></Relationships>
</file>

<file path=ppt/slideLayouts/_rels/slideLayout683.xml.rels><?xml version="1.0" encoding="UTF-8" standalone="yes"?>
<Relationships xmlns="http://schemas.openxmlformats.org/package/2006/relationships"><Relationship Id="rId1" Type="http://schemas.openxmlformats.org/officeDocument/2006/relationships/slideMaster" Target="../slideMasters/slideMaster47.xml"/></Relationships>
</file>

<file path=ppt/slideLayouts/_rels/slideLayout684.xml.rels><?xml version="1.0" encoding="UTF-8" standalone="yes"?>
<Relationships xmlns="http://schemas.openxmlformats.org/package/2006/relationships"><Relationship Id="rId1" Type="http://schemas.openxmlformats.org/officeDocument/2006/relationships/slideMaster" Target="../slideMasters/slideMaster47.xml"/></Relationships>
</file>

<file path=ppt/slideLayouts/_rels/slideLayout685.xml.rels><?xml version="1.0" encoding="UTF-8" standalone="yes"?>
<Relationships xmlns="http://schemas.openxmlformats.org/package/2006/relationships"><Relationship Id="rId1" Type="http://schemas.openxmlformats.org/officeDocument/2006/relationships/slideMaster" Target="../slideMasters/slideMaster47.xml"/></Relationships>
</file>

<file path=ppt/slideLayouts/_rels/slideLayout686.xml.rels><?xml version="1.0" encoding="UTF-8" standalone="yes"?>
<Relationships xmlns="http://schemas.openxmlformats.org/package/2006/relationships"><Relationship Id="rId1" Type="http://schemas.openxmlformats.org/officeDocument/2006/relationships/slideMaster" Target="../slideMasters/slideMaster47.xml"/></Relationships>
</file>

<file path=ppt/slideLayouts/_rels/slideLayout687.xml.rels><?xml version="1.0" encoding="UTF-8" standalone="yes"?>
<Relationships xmlns="http://schemas.openxmlformats.org/package/2006/relationships"><Relationship Id="rId1" Type="http://schemas.openxmlformats.org/officeDocument/2006/relationships/slideMaster" Target="../slideMasters/slideMaster47.xml"/></Relationships>
</file>

<file path=ppt/slideLayouts/_rels/slideLayout688.xml.rels><?xml version="1.0" encoding="UTF-8" standalone="yes"?>
<Relationships xmlns="http://schemas.openxmlformats.org/package/2006/relationships"><Relationship Id="rId1" Type="http://schemas.openxmlformats.org/officeDocument/2006/relationships/slideMaster" Target="../slideMasters/slideMaster47.xml"/></Relationships>
</file>

<file path=ppt/slideLayouts/_rels/slideLayout689.xml.rels><?xml version="1.0" encoding="UTF-8" standalone="yes"?>
<Relationships xmlns="http://schemas.openxmlformats.org/package/2006/relationships"><Relationship Id="rId1" Type="http://schemas.openxmlformats.org/officeDocument/2006/relationships/slideMaster" Target="../slideMasters/slideMaster47.xml"/></Relationships>
</file>

<file path=ppt/slideLayouts/_rels/slideLayout690.xml.rels><?xml version="1.0" encoding="UTF-8" standalone="yes"?>
<Relationships xmlns="http://schemas.openxmlformats.org/package/2006/relationships"><Relationship Id="rId1" Type="http://schemas.openxmlformats.org/officeDocument/2006/relationships/slideMaster" Target="../slideMasters/slideMaster47.xml"/></Relationships>
</file>

<file path=ppt/slideLayouts/_rels/slideLayout691.xml.rels><?xml version="1.0" encoding="UTF-8" standalone="yes"?>
<Relationships xmlns="http://schemas.openxmlformats.org/package/2006/relationships"><Relationship Id="rId1" Type="http://schemas.openxmlformats.org/officeDocument/2006/relationships/slideMaster" Target="../slideMasters/slideMaster47.xml"/></Relationships>
</file>

<file path=ppt/slideLayouts/_rels/slideLayout692.xml.rels><?xml version="1.0" encoding="UTF-8" standalone="yes"?>
<Relationships xmlns="http://schemas.openxmlformats.org/package/2006/relationships"><Relationship Id="rId1" Type="http://schemas.openxmlformats.org/officeDocument/2006/relationships/slideMaster" Target="../slideMasters/slideMaster47.xml"/></Relationships>
</file>

<file path=ppt/slideLayouts/_rels/slideLayout693.xml.rels><?xml version="1.0" encoding="UTF-8" standalone="yes"?>
<Relationships xmlns="http://schemas.openxmlformats.org/package/2006/relationships"><Relationship Id="rId1" Type="http://schemas.openxmlformats.org/officeDocument/2006/relationships/slideMaster" Target="../slideMasters/slideMaster47.xml"/></Relationships>
</file>

<file path=ppt/slideLayouts/_rels/slideLayout694.xml.rels><?xml version="1.0" encoding="UTF-8" standalone="yes"?>
<Relationships xmlns="http://schemas.openxmlformats.org/package/2006/relationships"><Relationship Id="rId1" Type="http://schemas.openxmlformats.org/officeDocument/2006/relationships/slideMaster" Target="../slideMasters/slideMaster48.xml"/></Relationships>
</file>

<file path=ppt/slideLayouts/_rels/slideLayout695.xml.rels><?xml version="1.0" encoding="UTF-8" standalone="yes"?>
<Relationships xmlns="http://schemas.openxmlformats.org/package/2006/relationships"><Relationship Id="rId1" Type="http://schemas.openxmlformats.org/officeDocument/2006/relationships/slideMaster" Target="../slideMasters/slideMaster48.xml"/></Relationships>
</file>

<file path=ppt/slideLayouts/_rels/slideLayout696.xml.rels><?xml version="1.0" encoding="UTF-8" standalone="yes"?>
<Relationships xmlns="http://schemas.openxmlformats.org/package/2006/relationships"><Relationship Id="rId1" Type="http://schemas.openxmlformats.org/officeDocument/2006/relationships/slideMaster" Target="../slideMasters/slideMaster48.xml"/></Relationships>
</file>

<file path=ppt/slideLayouts/_rels/slideLayout697.xml.rels><?xml version="1.0" encoding="UTF-8" standalone="yes"?>
<Relationships xmlns="http://schemas.openxmlformats.org/package/2006/relationships"><Relationship Id="rId1" Type="http://schemas.openxmlformats.org/officeDocument/2006/relationships/slideMaster" Target="../slideMasters/slideMaster48.xml"/></Relationships>
</file>

<file path=ppt/slideLayouts/_rels/slideLayout698.xml.rels><?xml version="1.0" encoding="UTF-8" standalone="yes"?>
<Relationships xmlns="http://schemas.openxmlformats.org/package/2006/relationships"><Relationship Id="rId1" Type="http://schemas.openxmlformats.org/officeDocument/2006/relationships/slideMaster" Target="../slideMasters/slideMaster48.xml"/></Relationships>
</file>

<file path=ppt/slideLayouts/_rels/slideLayout699.xml.rels><?xml version="1.0" encoding="UTF-8" standalone="yes"?>
<Relationships xmlns="http://schemas.openxmlformats.org/package/2006/relationships"><Relationship Id="rId1" Type="http://schemas.openxmlformats.org/officeDocument/2006/relationships/slideMaster" Target="../slideMasters/slideMaster48.xml"/></Relationships>
</file>

<file path=ppt/slideLayouts/_rels/slideLayout700.xml.rels><?xml version="1.0" encoding="UTF-8" standalone="yes"?>
<Relationships xmlns="http://schemas.openxmlformats.org/package/2006/relationships"><Relationship Id="rId1" Type="http://schemas.openxmlformats.org/officeDocument/2006/relationships/slideMaster" Target="../slideMasters/slideMaster48.xml"/></Relationships>
</file>

<file path=ppt/slideLayouts/_rels/slideLayout701.xml.rels><?xml version="1.0" encoding="UTF-8" standalone="yes"?>
<Relationships xmlns="http://schemas.openxmlformats.org/package/2006/relationships"><Relationship Id="rId1" Type="http://schemas.openxmlformats.org/officeDocument/2006/relationships/slideMaster" Target="../slideMasters/slideMaster48.xml"/></Relationships>
</file>

<file path=ppt/slideLayouts/_rels/slideLayout702.xml.rels><?xml version="1.0" encoding="UTF-8" standalone="yes"?>
<Relationships xmlns="http://schemas.openxmlformats.org/package/2006/relationships"><Relationship Id="rId1" Type="http://schemas.openxmlformats.org/officeDocument/2006/relationships/slideMaster" Target="../slideMasters/slideMaster48.xml"/></Relationships>
</file>

<file path=ppt/slideLayouts/_rels/slideLayout703.xml.rels><?xml version="1.0" encoding="UTF-8" standalone="yes"?>
<Relationships xmlns="http://schemas.openxmlformats.org/package/2006/relationships"><Relationship Id="rId1" Type="http://schemas.openxmlformats.org/officeDocument/2006/relationships/slideMaster" Target="../slideMasters/slideMaster48.xml"/></Relationships>
</file>

<file path=ppt/slideLayouts/_rels/slideLayout704.xml.rels><?xml version="1.0" encoding="UTF-8" standalone="yes"?>
<Relationships xmlns="http://schemas.openxmlformats.org/package/2006/relationships"><Relationship Id="rId1" Type="http://schemas.openxmlformats.org/officeDocument/2006/relationships/slideMaster" Target="../slideMasters/slideMaster48.xml"/></Relationships>
</file>

<file path=ppt/slideLayouts/_rels/slideLayout70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49.xml"/></Relationships>
</file>

<file path=ppt/slideLayouts/_rels/slideLayout706.xml.rels><?xml version="1.0" encoding="UTF-8" standalone="yes"?>
<Relationships xmlns="http://schemas.openxmlformats.org/package/2006/relationships"><Relationship Id="rId1" Type="http://schemas.openxmlformats.org/officeDocument/2006/relationships/slideMaster" Target="../slideMasters/slideMaster49.xml"/></Relationships>
</file>

<file path=ppt/slideLayouts/_rels/slideLayout707.xml.rels><?xml version="1.0" encoding="UTF-8" standalone="yes"?>
<Relationships xmlns="http://schemas.openxmlformats.org/package/2006/relationships"><Relationship Id="rId1" Type="http://schemas.openxmlformats.org/officeDocument/2006/relationships/slideMaster" Target="../slideMasters/slideMaster49.xml"/></Relationships>
</file>

<file path=ppt/slideLayouts/_rels/slideLayout708.xml.rels><?xml version="1.0" encoding="UTF-8" standalone="yes"?>
<Relationships xmlns="http://schemas.openxmlformats.org/package/2006/relationships"><Relationship Id="rId1" Type="http://schemas.openxmlformats.org/officeDocument/2006/relationships/slideMaster" Target="../slideMasters/slideMaster49.xml"/></Relationships>
</file>

<file path=ppt/slideLayouts/_rels/slideLayout709.xml.rels><?xml version="1.0" encoding="UTF-8" standalone="yes"?>
<Relationships xmlns="http://schemas.openxmlformats.org/package/2006/relationships"><Relationship Id="rId1" Type="http://schemas.openxmlformats.org/officeDocument/2006/relationships/slideMaster" Target="../slideMasters/slideMaster49.xml"/></Relationships>
</file>

<file path=ppt/slideLayouts/_rels/slideLayout710.xml.rels><?xml version="1.0" encoding="UTF-8" standalone="yes"?>
<Relationships xmlns="http://schemas.openxmlformats.org/package/2006/relationships"><Relationship Id="rId1" Type="http://schemas.openxmlformats.org/officeDocument/2006/relationships/slideMaster" Target="../slideMasters/slideMaster49.xml"/></Relationships>
</file>

<file path=ppt/slideLayouts/_rels/slideLayout711.xml.rels><?xml version="1.0" encoding="UTF-8" standalone="yes"?>
<Relationships xmlns="http://schemas.openxmlformats.org/package/2006/relationships"><Relationship Id="rId1" Type="http://schemas.openxmlformats.org/officeDocument/2006/relationships/slideMaster" Target="../slideMasters/slideMaster49.xml"/></Relationships>
</file>

<file path=ppt/slideLayouts/_rels/slideLayout712.xml.rels><?xml version="1.0" encoding="UTF-8" standalone="yes"?>
<Relationships xmlns="http://schemas.openxmlformats.org/package/2006/relationships"><Relationship Id="rId1" Type="http://schemas.openxmlformats.org/officeDocument/2006/relationships/slideMaster" Target="../slideMasters/slideMaster49.xml"/></Relationships>
</file>

<file path=ppt/slideLayouts/_rels/slideLayout713.xml.rels><?xml version="1.0" encoding="UTF-8" standalone="yes"?>
<Relationships xmlns="http://schemas.openxmlformats.org/package/2006/relationships"><Relationship Id="rId1" Type="http://schemas.openxmlformats.org/officeDocument/2006/relationships/slideMaster" Target="../slideMasters/slideMaster49.xml"/></Relationships>
</file>

<file path=ppt/slideLayouts/_rels/slideLayout714.xml.rels><?xml version="1.0" encoding="UTF-8" standalone="yes"?>
<Relationships xmlns="http://schemas.openxmlformats.org/package/2006/relationships"><Relationship Id="rId1" Type="http://schemas.openxmlformats.org/officeDocument/2006/relationships/slideMaster" Target="../slideMasters/slideMaster49.xml"/></Relationships>
</file>

<file path=ppt/slideLayouts/_rels/slideLayout715.xml.rels><?xml version="1.0" encoding="UTF-8" standalone="yes"?>
<Relationships xmlns="http://schemas.openxmlformats.org/package/2006/relationships"><Relationship Id="rId1" Type="http://schemas.openxmlformats.org/officeDocument/2006/relationships/slideMaster" Target="../slideMasters/slideMaster49.xml"/></Relationships>
</file>

<file path=ppt/slideLayouts/_rels/slideLayout716.xml.rels><?xml version="1.0" encoding="UTF-8" standalone="yes"?>
<Relationships xmlns="http://schemas.openxmlformats.org/package/2006/relationships"><Relationship Id="rId1" Type="http://schemas.openxmlformats.org/officeDocument/2006/relationships/slideMaster" Target="../slideMasters/slideMaster49.xml"/></Relationships>
</file>

<file path=ppt/slideLayouts/_rels/slideLayout717.xml.rels><?xml version="1.0" encoding="UTF-8" standalone="yes"?>
<Relationships xmlns="http://schemas.openxmlformats.org/package/2006/relationships"><Relationship Id="rId1" Type="http://schemas.openxmlformats.org/officeDocument/2006/relationships/slideMaster" Target="../slideMasters/slideMaster49.xml"/></Relationships>
</file>

<file path=ppt/slideLayouts/_rels/slideLayout71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50.xml"/></Relationships>
</file>

<file path=ppt/slideLayouts/_rels/slideLayout719.xml.rels><?xml version="1.0" encoding="UTF-8" standalone="yes"?>
<Relationships xmlns="http://schemas.openxmlformats.org/package/2006/relationships"><Relationship Id="rId1" Type="http://schemas.openxmlformats.org/officeDocument/2006/relationships/slideMaster" Target="../slideMasters/slideMaster50.xml"/></Relationships>
</file>

<file path=ppt/slideLayouts/_rels/slideLayout720.xml.rels><?xml version="1.0" encoding="UTF-8" standalone="yes"?>
<Relationships xmlns="http://schemas.openxmlformats.org/package/2006/relationships"><Relationship Id="rId1" Type="http://schemas.openxmlformats.org/officeDocument/2006/relationships/slideMaster" Target="../slideMasters/slideMaster50.xml"/></Relationships>
</file>

<file path=ppt/slideLayouts/_rels/slideLayout721.xml.rels><?xml version="1.0" encoding="UTF-8" standalone="yes"?>
<Relationships xmlns="http://schemas.openxmlformats.org/package/2006/relationships"><Relationship Id="rId1" Type="http://schemas.openxmlformats.org/officeDocument/2006/relationships/slideMaster" Target="../slideMasters/slideMaster50.xml"/></Relationships>
</file>

<file path=ppt/slideLayouts/_rels/slideLayout722.xml.rels><?xml version="1.0" encoding="UTF-8" standalone="yes"?>
<Relationships xmlns="http://schemas.openxmlformats.org/package/2006/relationships"><Relationship Id="rId1" Type="http://schemas.openxmlformats.org/officeDocument/2006/relationships/slideMaster" Target="../slideMasters/slideMaster50.xml"/></Relationships>
</file>

<file path=ppt/slideLayouts/_rels/slideLayout723.xml.rels><?xml version="1.0" encoding="UTF-8" standalone="yes"?>
<Relationships xmlns="http://schemas.openxmlformats.org/package/2006/relationships"><Relationship Id="rId1" Type="http://schemas.openxmlformats.org/officeDocument/2006/relationships/slideMaster" Target="../slideMasters/slideMaster50.xml"/></Relationships>
</file>

<file path=ppt/slideLayouts/_rels/slideLayout724.xml.rels><?xml version="1.0" encoding="UTF-8" standalone="yes"?>
<Relationships xmlns="http://schemas.openxmlformats.org/package/2006/relationships"><Relationship Id="rId1" Type="http://schemas.openxmlformats.org/officeDocument/2006/relationships/slideMaster" Target="../slideMasters/slideMaster50.xml"/></Relationships>
</file>

<file path=ppt/slideLayouts/_rels/slideLayout725.xml.rels><?xml version="1.0" encoding="UTF-8" standalone="yes"?>
<Relationships xmlns="http://schemas.openxmlformats.org/package/2006/relationships"><Relationship Id="rId1" Type="http://schemas.openxmlformats.org/officeDocument/2006/relationships/slideMaster" Target="../slideMasters/slideMaster50.xml"/></Relationships>
</file>

<file path=ppt/slideLayouts/_rels/slideLayout726.xml.rels><?xml version="1.0" encoding="UTF-8" standalone="yes"?>
<Relationships xmlns="http://schemas.openxmlformats.org/package/2006/relationships"><Relationship Id="rId1" Type="http://schemas.openxmlformats.org/officeDocument/2006/relationships/slideMaster" Target="../slideMasters/slideMaster50.xml"/></Relationships>
</file>

<file path=ppt/slideLayouts/_rels/slideLayout727.xml.rels><?xml version="1.0" encoding="UTF-8" standalone="yes"?>
<Relationships xmlns="http://schemas.openxmlformats.org/package/2006/relationships"><Relationship Id="rId1" Type="http://schemas.openxmlformats.org/officeDocument/2006/relationships/slideMaster" Target="../slideMasters/slideMaster50.xml"/></Relationships>
</file>

<file path=ppt/slideLayouts/_rels/slideLayout728.xml.rels><?xml version="1.0" encoding="UTF-8" standalone="yes"?>
<Relationships xmlns="http://schemas.openxmlformats.org/package/2006/relationships"><Relationship Id="rId1" Type="http://schemas.openxmlformats.org/officeDocument/2006/relationships/slideMaster" Target="../slideMasters/slideMaster50.xml"/></Relationships>
</file>

<file path=ppt/slideLayouts/_rels/slideLayout729.xml.rels><?xml version="1.0" encoding="UTF-8" standalone="yes"?>
<Relationships xmlns="http://schemas.openxmlformats.org/package/2006/relationships"><Relationship Id="rId1" Type="http://schemas.openxmlformats.org/officeDocument/2006/relationships/slideMaster" Target="../slideMasters/slideMaster50.xml"/></Relationships>
</file>

<file path=ppt/slideLayouts/_rels/slideLayout730.xml.rels><?xml version="1.0" encoding="UTF-8" standalone="yes"?>
<Relationships xmlns="http://schemas.openxmlformats.org/package/2006/relationships"><Relationship Id="rId1" Type="http://schemas.openxmlformats.org/officeDocument/2006/relationships/slideMaster" Target="../slideMasters/slideMaster50.xml"/></Relationships>
</file>

<file path=ppt/slideLayouts/_rels/slideLayout731.xml.rels><?xml version="1.0" encoding="UTF-8" standalone="yes"?>
<Relationships xmlns="http://schemas.openxmlformats.org/package/2006/relationships"><Relationship Id="rId1" Type="http://schemas.openxmlformats.org/officeDocument/2006/relationships/slideMaster" Target="../slideMasters/slideMaster51.xml"/></Relationships>
</file>

<file path=ppt/slideLayouts/_rels/slideLayout732.xml.rels><?xml version="1.0" encoding="UTF-8" standalone="yes"?>
<Relationships xmlns="http://schemas.openxmlformats.org/package/2006/relationships"><Relationship Id="rId1" Type="http://schemas.openxmlformats.org/officeDocument/2006/relationships/slideMaster" Target="../slideMasters/slideMaster51.xml"/></Relationships>
</file>

<file path=ppt/slideLayouts/_rels/slideLayout733.xml.rels><?xml version="1.0" encoding="UTF-8" standalone="yes"?>
<Relationships xmlns="http://schemas.openxmlformats.org/package/2006/relationships"><Relationship Id="rId1" Type="http://schemas.openxmlformats.org/officeDocument/2006/relationships/slideMaster" Target="../slideMasters/slideMaster51.xml"/></Relationships>
</file>

<file path=ppt/slideLayouts/_rels/slideLayout734.xml.rels><?xml version="1.0" encoding="UTF-8" standalone="yes"?>
<Relationships xmlns="http://schemas.openxmlformats.org/package/2006/relationships"><Relationship Id="rId1" Type="http://schemas.openxmlformats.org/officeDocument/2006/relationships/slideMaster" Target="../slideMasters/slideMaster51.xml"/></Relationships>
</file>

<file path=ppt/slideLayouts/_rels/slideLayout735.xml.rels><?xml version="1.0" encoding="UTF-8" standalone="yes"?>
<Relationships xmlns="http://schemas.openxmlformats.org/package/2006/relationships"><Relationship Id="rId1" Type="http://schemas.openxmlformats.org/officeDocument/2006/relationships/slideMaster" Target="../slideMasters/slideMaster51.xml"/></Relationships>
</file>

<file path=ppt/slideLayouts/_rels/slideLayout736.xml.rels><?xml version="1.0" encoding="UTF-8" standalone="yes"?>
<Relationships xmlns="http://schemas.openxmlformats.org/package/2006/relationships"><Relationship Id="rId1" Type="http://schemas.openxmlformats.org/officeDocument/2006/relationships/slideMaster" Target="../slideMasters/slideMaster51.xml"/></Relationships>
</file>

<file path=ppt/slideLayouts/_rels/slideLayout737.xml.rels><?xml version="1.0" encoding="UTF-8" standalone="yes"?>
<Relationships xmlns="http://schemas.openxmlformats.org/package/2006/relationships"><Relationship Id="rId1" Type="http://schemas.openxmlformats.org/officeDocument/2006/relationships/slideMaster" Target="../slideMasters/slideMaster51.xml"/></Relationships>
</file>

<file path=ppt/slideLayouts/_rels/slideLayout738.xml.rels><?xml version="1.0" encoding="UTF-8" standalone="yes"?>
<Relationships xmlns="http://schemas.openxmlformats.org/package/2006/relationships"><Relationship Id="rId1" Type="http://schemas.openxmlformats.org/officeDocument/2006/relationships/slideMaster" Target="../slideMasters/slideMaster51.xml"/></Relationships>
</file>

<file path=ppt/slideLayouts/_rels/slideLayout739.xml.rels><?xml version="1.0" encoding="UTF-8" standalone="yes"?>
<Relationships xmlns="http://schemas.openxmlformats.org/package/2006/relationships"><Relationship Id="rId1" Type="http://schemas.openxmlformats.org/officeDocument/2006/relationships/slideMaster" Target="../slideMasters/slideMaster51.xml"/></Relationships>
</file>

<file path=ppt/slideLayouts/_rels/slideLayout740.xml.rels><?xml version="1.0" encoding="UTF-8" standalone="yes"?>
<Relationships xmlns="http://schemas.openxmlformats.org/package/2006/relationships"><Relationship Id="rId1" Type="http://schemas.openxmlformats.org/officeDocument/2006/relationships/slideMaster" Target="../slideMasters/slideMaster51.xml"/></Relationships>
</file>

<file path=ppt/slideLayouts/_rels/slideLayout741.xml.rels><?xml version="1.0" encoding="UTF-8" standalone="yes"?>
<Relationships xmlns="http://schemas.openxmlformats.org/package/2006/relationships"><Relationship Id="rId1" Type="http://schemas.openxmlformats.org/officeDocument/2006/relationships/slideMaster" Target="../slideMasters/slideMaster51.xml"/></Relationships>
</file>

<file path=ppt/slideLayouts/_rels/slideLayout742.xml.rels><?xml version="1.0" encoding="UTF-8" standalone="yes"?>
<Relationships xmlns="http://schemas.openxmlformats.org/package/2006/relationships"><Relationship Id="rId1" Type="http://schemas.openxmlformats.org/officeDocument/2006/relationships/slideMaster" Target="../slideMasters/slideMaster51.xml"/></Relationships>
</file>

<file path=ppt/slideLayouts/_rels/slideLayout743.xml.rels><?xml version="1.0" encoding="UTF-8" standalone="yes"?>
<Relationships xmlns="http://schemas.openxmlformats.org/package/2006/relationships"><Relationship Id="rId1" Type="http://schemas.openxmlformats.org/officeDocument/2006/relationships/slideMaster" Target="../slideMasters/slideMaster51.xml"/></Relationships>
</file>

<file path=ppt/slideLayouts/_rels/slideLayout744.xml.rels><?xml version="1.0" encoding="UTF-8" standalone="yes"?>
<Relationships xmlns="http://schemas.openxmlformats.org/package/2006/relationships"><Relationship Id="rId1" Type="http://schemas.openxmlformats.org/officeDocument/2006/relationships/slideMaster" Target="../slideMasters/slideMaster51.xml"/></Relationships>
</file>

<file path=ppt/slideLayouts/_rels/slideLayout745.xml.rels><?xml version="1.0" encoding="UTF-8" standalone="yes"?>
<Relationships xmlns="http://schemas.openxmlformats.org/package/2006/relationships"><Relationship Id="rId1" Type="http://schemas.openxmlformats.org/officeDocument/2006/relationships/slideMaster" Target="../slideMasters/slideMaster51.xml"/></Relationships>
</file>

<file path=ppt/slideLayouts/_rels/slideLayout746.xml.rels><?xml version="1.0" encoding="UTF-8" standalone="yes"?>
<Relationships xmlns="http://schemas.openxmlformats.org/package/2006/relationships"><Relationship Id="rId1" Type="http://schemas.openxmlformats.org/officeDocument/2006/relationships/slideMaster" Target="../slideMasters/slideMaster51.xml"/></Relationships>
</file>

<file path=ppt/slideLayouts/_rels/slideLayout74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Master" Target="../slideMasters/slideMaster52.xml"/></Relationships>
</file>

<file path=ppt/slideLayouts/_rels/slideLayout748.xml.rels><?xml version="1.0" encoding="UTF-8" standalone="yes"?>
<Relationships xmlns="http://schemas.openxmlformats.org/package/2006/relationships"><Relationship Id="rId1" Type="http://schemas.openxmlformats.org/officeDocument/2006/relationships/slideMaster" Target="../slideMasters/slideMaster52.xml"/></Relationships>
</file>

<file path=ppt/slideLayouts/_rels/slideLayout749.xml.rels><?xml version="1.0" encoding="UTF-8" standalone="yes"?>
<Relationships xmlns="http://schemas.openxmlformats.org/package/2006/relationships"><Relationship Id="rId1" Type="http://schemas.openxmlformats.org/officeDocument/2006/relationships/slideMaster" Target="../slideMasters/slideMaster52.xml"/></Relationships>
</file>

<file path=ppt/slideLayouts/_rels/slideLayout750.xml.rels><?xml version="1.0" encoding="UTF-8" standalone="yes"?>
<Relationships xmlns="http://schemas.openxmlformats.org/package/2006/relationships"><Relationship Id="rId1" Type="http://schemas.openxmlformats.org/officeDocument/2006/relationships/slideMaster" Target="../slideMasters/slideMaster52.xml"/></Relationships>
</file>

<file path=ppt/slideLayouts/_rels/slideLayout751.xml.rels><?xml version="1.0" encoding="UTF-8" standalone="yes"?>
<Relationships xmlns="http://schemas.openxmlformats.org/package/2006/relationships"><Relationship Id="rId1" Type="http://schemas.openxmlformats.org/officeDocument/2006/relationships/slideMaster" Target="../slideMasters/slideMaster52.xml"/></Relationships>
</file>

<file path=ppt/slideLayouts/_rels/slideLayout752.xml.rels><?xml version="1.0" encoding="UTF-8" standalone="yes"?>
<Relationships xmlns="http://schemas.openxmlformats.org/package/2006/relationships"><Relationship Id="rId1" Type="http://schemas.openxmlformats.org/officeDocument/2006/relationships/slideMaster" Target="../slideMasters/slideMaster52.xml"/></Relationships>
</file>

<file path=ppt/slideLayouts/_rels/slideLayout753.xml.rels><?xml version="1.0" encoding="UTF-8" standalone="yes"?>
<Relationships xmlns="http://schemas.openxmlformats.org/package/2006/relationships"><Relationship Id="rId1" Type="http://schemas.openxmlformats.org/officeDocument/2006/relationships/slideMaster" Target="../slideMasters/slideMaster52.xml"/></Relationships>
</file>

<file path=ppt/slideLayouts/_rels/slideLayout754.xml.rels><?xml version="1.0" encoding="UTF-8" standalone="yes"?>
<Relationships xmlns="http://schemas.openxmlformats.org/package/2006/relationships"><Relationship Id="rId1" Type="http://schemas.openxmlformats.org/officeDocument/2006/relationships/slideMaster" Target="../slideMasters/slideMaster52.xml"/></Relationships>
</file>

<file path=ppt/slideLayouts/_rels/slideLayout755.xml.rels><?xml version="1.0" encoding="UTF-8" standalone="yes"?>
<Relationships xmlns="http://schemas.openxmlformats.org/package/2006/relationships"><Relationship Id="rId1" Type="http://schemas.openxmlformats.org/officeDocument/2006/relationships/slideMaster" Target="../slideMasters/slideMaster52.xml"/></Relationships>
</file>

<file path=ppt/slideLayouts/_rels/slideLayout756.xml.rels><?xml version="1.0" encoding="UTF-8" standalone="yes"?>
<Relationships xmlns="http://schemas.openxmlformats.org/package/2006/relationships"><Relationship Id="rId1" Type="http://schemas.openxmlformats.org/officeDocument/2006/relationships/slideMaster" Target="../slideMasters/slideMaster52.xml"/></Relationships>
</file>

<file path=ppt/slideLayouts/_rels/slideLayout757.xml.rels><?xml version="1.0" encoding="UTF-8" standalone="yes"?>
<Relationships xmlns="http://schemas.openxmlformats.org/package/2006/relationships"><Relationship Id="rId1" Type="http://schemas.openxmlformats.org/officeDocument/2006/relationships/slideMaster" Target="../slideMasters/slideMaster52.xml"/></Relationships>
</file>

<file path=ppt/slideLayouts/_rels/slideLayout758.xml.rels><?xml version="1.0" encoding="UTF-8" standalone="yes"?>
<Relationships xmlns="http://schemas.openxmlformats.org/package/2006/relationships"><Relationship Id="rId1" Type="http://schemas.openxmlformats.org/officeDocument/2006/relationships/slideMaster" Target="../slideMasters/slideMaster52.xml"/></Relationships>
</file>

<file path=ppt/slideLayouts/_rels/slideLayout759.xml.rels><?xml version="1.0" encoding="UTF-8" standalone="yes"?>
<Relationships xmlns="http://schemas.openxmlformats.org/package/2006/relationships"><Relationship Id="rId1" Type="http://schemas.openxmlformats.org/officeDocument/2006/relationships/slideMaster" Target="../slideMasters/slideMaster52.xml"/></Relationships>
</file>

<file path=ppt/slideLayouts/_rels/slideLayout760.xml.rels><?xml version="1.0" encoding="UTF-8" standalone="yes"?>
<Relationships xmlns="http://schemas.openxmlformats.org/package/2006/relationships"><Relationship Id="rId1" Type="http://schemas.openxmlformats.org/officeDocument/2006/relationships/slideMaster" Target="../slideMasters/slideMaster53.xml"/></Relationships>
</file>

<file path=ppt/slideLayouts/_rels/slideLayout761.xml.rels><?xml version="1.0" encoding="UTF-8" standalone="yes"?>
<Relationships xmlns="http://schemas.openxmlformats.org/package/2006/relationships"><Relationship Id="rId1" Type="http://schemas.openxmlformats.org/officeDocument/2006/relationships/slideMaster" Target="../slideMasters/slideMaster53.xml"/></Relationships>
</file>

<file path=ppt/slideLayouts/_rels/slideLayout762.xml.rels><?xml version="1.0" encoding="UTF-8" standalone="yes"?>
<Relationships xmlns="http://schemas.openxmlformats.org/package/2006/relationships"><Relationship Id="rId1" Type="http://schemas.openxmlformats.org/officeDocument/2006/relationships/slideMaster" Target="../slideMasters/slideMaster53.xml"/></Relationships>
</file>

<file path=ppt/slideLayouts/_rels/slideLayout763.xml.rels><?xml version="1.0" encoding="UTF-8" standalone="yes"?>
<Relationships xmlns="http://schemas.openxmlformats.org/package/2006/relationships"><Relationship Id="rId1" Type="http://schemas.openxmlformats.org/officeDocument/2006/relationships/slideMaster" Target="../slideMasters/slideMaster53.xml"/></Relationships>
</file>

<file path=ppt/slideLayouts/_rels/slideLayout764.xml.rels><?xml version="1.0" encoding="UTF-8" standalone="yes"?>
<Relationships xmlns="http://schemas.openxmlformats.org/package/2006/relationships"><Relationship Id="rId1" Type="http://schemas.openxmlformats.org/officeDocument/2006/relationships/slideMaster" Target="../slideMasters/slideMaster53.xml"/></Relationships>
</file>

<file path=ppt/slideLayouts/_rels/slideLayout765.xml.rels><?xml version="1.0" encoding="UTF-8" standalone="yes"?>
<Relationships xmlns="http://schemas.openxmlformats.org/package/2006/relationships"><Relationship Id="rId1" Type="http://schemas.openxmlformats.org/officeDocument/2006/relationships/slideMaster" Target="../slideMasters/slideMaster53.xml"/></Relationships>
</file>

<file path=ppt/slideLayouts/_rels/slideLayout766.xml.rels><?xml version="1.0" encoding="UTF-8" standalone="yes"?>
<Relationships xmlns="http://schemas.openxmlformats.org/package/2006/relationships"><Relationship Id="rId1" Type="http://schemas.openxmlformats.org/officeDocument/2006/relationships/slideMaster" Target="../slideMasters/slideMaster53.xml"/></Relationships>
</file>

<file path=ppt/slideLayouts/_rels/slideLayout767.xml.rels><?xml version="1.0" encoding="UTF-8" standalone="yes"?>
<Relationships xmlns="http://schemas.openxmlformats.org/package/2006/relationships"><Relationship Id="rId1" Type="http://schemas.openxmlformats.org/officeDocument/2006/relationships/slideMaster" Target="../slideMasters/slideMaster53.xml"/></Relationships>
</file>

<file path=ppt/slideLayouts/_rels/slideLayout768.xml.rels><?xml version="1.0" encoding="UTF-8" standalone="yes"?>
<Relationships xmlns="http://schemas.openxmlformats.org/package/2006/relationships"><Relationship Id="rId1" Type="http://schemas.openxmlformats.org/officeDocument/2006/relationships/slideMaster" Target="../slideMasters/slideMaster53.xml"/></Relationships>
</file>

<file path=ppt/slideLayouts/_rels/slideLayout769.xml.rels><?xml version="1.0" encoding="UTF-8" standalone="yes"?>
<Relationships xmlns="http://schemas.openxmlformats.org/package/2006/relationships"><Relationship Id="rId1" Type="http://schemas.openxmlformats.org/officeDocument/2006/relationships/slideMaster" Target="../slideMasters/slideMaster53.xml"/></Relationships>
</file>

<file path=ppt/slideLayouts/_rels/slideLayout770.xml.rels><?xml version="1.0" encoding="UTF-8" standalone="yes"?>
<Relationships xmlns="http://schemas.openxmlformats.org/package/2006/relationships"><Relationship Id="rId1" Type="http://schemas.openxmlformats.org/officeDocument/2006/relationships/slideMaster" Target="../slideMasters/slideMaster53.xml"/></Relationships>
</file>

<file path=ppt/slideLayouts/_rels/slideLayout771.xml.rels><?xml version="1.0" encoding="UTF-8" standalone="yes"?>
<Relationships xmlns="http://schemas.openxmlformats.org/package/2006/relationships"><Relationship Id="rId1" Type="http://schemas.openxmlformats.org/officeDocument/2006/relationships/slideMaster" Target="../slideMasters/slideMaster53.xml"/></Relationships>
</file>

<file path=ppt/slideLayouts/_rels/slideLayout772.xml.rels><?xml version="1.0" encoding="UTF-8" standalone="yes"?>
<Relationships xmlns="http://schemas.openxmlformats.org/package/2006/relationships"><Relationship Id="rId1" Type="http://schemas.openxmlformats.org/officeDocument/2006/relationships/slideMaster" Target="../slideMasters/slideMaster53.xml"/></Relationships>
</file>

<file path=ppt/slideLayouts/_rels/slideLayout773.xml.rels><?xml version="1.0" encoding="UTF-8" standalone="yes"?>
<Relationships xmlns="http://schemas.openxmlformats.org/package/2006/relationships"><Relationship Id="rId1" Type="http://schemas.openxmlformats.org/officeDocument/2006/relationships/slideMaster" Target="../slideMasters/slideMaster53.xml"/></Relationships>
</file>

<file path=ppt/slideLayouts/_rels/slideLayout774.xml.rels><?xml version="1.0" encoding="UTF-8" standalone="yes"?>
<Relationships xmlns="http://schemas.openxmlformats.org/package/2006/relationships"><Relationship Id="rId1" Type="http://schemas.openxmlformats.org/officeDocument/2006/relationships/slideMaster" Target="../slideMasters/slideMaster53.xml"/></Relationships>
</file>

<file path=ppt/slideLayouts/_rels/slideLayout775.xml.rels><?xml version="1.0" encoding="UTF-8" standalone="yes"?>
<Relationships xmlns="http://schemas.openxmlformats.org/package/2006/relationships"><Relationship Id="rId1" Type="http://schemas.openxmlformats.org/officeDocument/2006/relationships/slideMaster" Target="../slideMasters/slideMaster53.xml"/></Relationships>
</file>

<file path=ppt/slideLayouts/_rels/slideLayout776.xml.rels><?xml version="1.0" encoding="UTF-8" standalone="yes"?>
<Relationships xmlns="http://schemas.openxmlformats.org/package/2006/relationships"><Relationship Id="rId1" Type="http://schemas.openxmlformats.org/officeDocument/2006/relationships/slideMaster" Target="../slideMasters/slideMaster54.xml"/></Relationships>
</file>

<file path=ppt/slideLayouts/_rels/slideLayout777.xml.rels><?xml version="1.0" encoding="UTF-8" standalone="yes"?>
<Relationships xmlns="http://schemas.openxmlformats.org/package/2006/relationships"><Relationship Id="rId1" Type="http://schemas.openxmlformats.org/officeDocument/2006/relationships/slideMaster" Target="../slideMasters/slideMaster54.xml"/></Relationships>
</file>

<file path=ppt/slideLayouts/_rels/slideLayout778.xml.rels><?xml version="1.0" encoding="UTF-8" standalone="yes"?>
<Relationships xmlns="http://schemas.openxmlformats.org/package/2006/relationships"><Relationship Id="rId1" Type="http://schemas.openxmlformats.org/officeDocument/2006/relationships/slideMaster" Target="../slideMasters/slideMaster54.xml"/></Relationships>
</file>

<file path=ppt/slideLayouts/_rels/slideLayout779.xml.rels><?xml version="1.0" encoding="UTF-8" standalone="yes"?>
<Relationships xmlns="http://schemas.openxmlformats.org/package/2006/relationships"><Relationship Id="rId1" Type="http://schemas.openxmlformats.org/officeDocument/2006/relationships/slideMaster" Target="../slideMasters/slideMaster54.xml"/></Relationships>
</file>

<file path=ppt/slideLayouts/_rels/slideLayout780.xml.rels><?xml version="1.0" encoding="UTF-8" standalone="yes"?>
<Relationships xmlns="http://schemas.openxmlformats.org/package/2006/relationships"><Relationship Id="rId1" Type="http://schemas.openxmlformats.org/officeDocument/2006/relationships/slideMaster" Target="../slideMasters/slideMaster54.xml"/></Relationships>
</file>

<file path=ppt/slideLayouts/_rels/slideLayout781.xml.rels><?xml version="1.0" encoding="UTF-8" standalone="yes"?>
<Relationships xmlns="http://schemas.openxmlformats.org/package/2006/relationships"><Relationship Id="rId1" Type="http://schemas.openxmlformats.org/officeDocument/2006/relationships/slideMaster" Target="../slideMasters/slideMaster54.xml"/></Relationships>
</file>

<file path=ppt/slideLayouts/_rels/slideLayout782.xml.rels><?xml version="1.0" encoding="UTF-8" standalone="yes"?>
<Relationships xmlns="http://schemas.openxmlformats.org/package/2006/relationships"><Relationship Id="rId1" Type="http://schemas.openxmlformats.org/officeDocument/2006/relationships/slideMaster" Target="../slideMasters/slideMaster54.xml"/></Relationships>
</file>

<file path=ppt/slideLayouts/_rels/slideLayout783.xml.rels><?xml version="1.0" encoding="UTF-8" standalone="yes"?>
<Relationships xmlns="http://schemas.openxmlformats.org/package/2006/relationships"><Relationship Id="rId1" Type="http://schemas.openxmlformats.org/officeDocument/2006/relationships/slideMaster" Target="../slideMasters/slideMaster54.xml"/></Relationships>
</file>

<file path=ppt/slideLayouts/_rels/slideLayout784.xml.rels><?xml version="1.0" encoding="UTF-8" standalone="yes"?>
<Relationships xmlns="http://schemas.openxmlformats.org/package/2006/relationships"><Relationship Id="rId1" Type="http://schemas.openxmlformats.org/officeDocument/2006/relationships/slideMaster" Target="../slideMasters/slideMaster54.xml"/></Relationships>
</file>

<file path=ppt/slideLayouts/_rels/slideLayout785.xml.rels><?xml version="1.0" encoding="UTF-8" standalone="yes"?>
<Relationships xmlns="http://schemas.openxmlformats.org/package/2006/relationships"><Relationship Id="rId1" Type="http://schemas.openxmlformats.org/officeDocument/2006/relationships/slideMaster" Target="../slideMasters/slideMaster54.xml"/></Relationships>
</file>

<file path=ppt/slideLayouts/_rels/slideLayout786.xml.rels><?xml version="1.0" encoding="UTF-8" standalone="yes"?>
<Relationships xmlns="http://schemas.openxmlformats.org/package/2006/relationships"><Relationship Id="rId1" Type="http://schemas.openxmlformats.org/officeDocument/2006/relationships/slideMaster" Target="../slideMasters/slideMaster54.xml"/></Relationships>
</file>

<file path=ppt/slideLayouts/_rels/slideLayout787.xml.rels><?xml version="1.0" encoding="UTF-8" standalone="yes"?>
<Relationships xmlns="http://schemas.openxmlformats.org/package/2006/relationships"><Relationship Id="rId1" Type="http://schemas.openxmlformats.org/officeDocument/2006/relationships/slideMaster" Target="../slideMasters/slideMaster54.xml"/></Relationships>
</file>

<file path=ppt/slideLayouts/_rels/slideLayout788.xml.rels><?xml version="1.0" encoding="UTF-8" standalone="yes"?>
<Relationships xmlns="http://schemas.openxmlformats.org/package/2006/relationships"><Relationship Id="rId1" Type="http://schemas.openxmlformats.org/officeDocument/2006/relationships/slideMaster" Target="../slideMasters/slideMaster54.xml"/></Relationships>
</file>

<file path=ppt/slideLayouts/_rels/slideLayout789.xml.rels><?xml version="1.0" encoding="UTF-8" standalone="yes"?>
<Relationships xmlns="http://schemas.openxmlformats.org/package/2006/relationships"><Relationship Id="rId1" Type="http://schemas.openxmlformats.org/officeDocument/2006/relationships/slideMaster" Target="../slideMasters/slideMaster54.xml"/></Relationships>
</file>

<file path=ppt/slideLayouts/_rels/slideLayout790.xml.rels><?xml version="1.0" encoding="UTF-8" standalone="yes"?>
<Relationships xmlns="http://schemas.openxmlformats.org/package/2006/relationships"><Relationship Id="rId1" Type="http://schemas.openxmlformats.org/officeDocument/2006/relationships/slideMaster" Target="../slideMasters/slideMaster54.xml"/></Relationships>
</file>

<file path=ppt/slideLayouts/_rels/slideLayout791.xml.rels><?xml version="1.0" encoding="UTF-8" standalone="yes"?>
<Relationships xmlns="http://schemas.openxmlformats.org/package/2006/relationships"><Relationship Id="rId1" Type="http://schemas.openxmlformats.org/officeDocument/2006/relationships/slideMaster" Target="../slideMasters/slideMaster54.xml"/></Relationships>
</file>

<file path=ppt/slideLayouts/_rels/slideLayout792.xml.rels><?xml version="1.0" encoding="UTF-8" standalone="yes"?>
<Relationships xmlns="http://schemas.openxmlformats.org/package/2006/relationships"><Relationship Id="rId1" Type="http://schemas.openxmlformats.org/officeDocument/2006/relationships/slideMaster" Target="../slideMasters/slideMaster55.xml"/></Relationships>
</file>

<file path=ppt/slideLayouts/_rels/slideLayout793.xml.rels><?xml version="1.0" encoding="UTF-8" standalone="yes"?>
<Relationships xmlns="http://schemas.openxmlformats.org/package/2006/relationships"><Relationship Id="rId1" Type="http://schemas.openxmlformats.org/officeDocument/2006/relationships/slideMaster" Target="../slideMasters/slideMaster55.xml"/></Relationships>
</file>

<file path=ppt/slideLayouts/_rels/slideLayout794.xml.rels><?xml version="1.0" encoding="UTF-8" standalone="yes"?>
<Relationships xmlns="http://schemas.openxmlformats.org/package/2006/relationships"><Relationship Id="rId1" Type="http://schemas.openxmlformats.org/officeDocument/2006/relationships/slideMaster" Target="../slideMasters/slideMaster55.xml"/></Relationships>
</file>

<file path=ppt/slideLayouts/_rels/slideLayout795.xml.rels><?xml version="1.0" encoding="UTF-8" standalone="yes"?>
<Relationships xmlns="http://schemas.openxmlformats.org/package/2006/relationships"><Relationship Id="rId1" Type="http://schemas.openxmlformats.org/officeDocument/2006/relationships/slideMaster" Target="../slideMasters/slideMaster55.xml"/></Relationships>
</file>

<file path=ppt/slideLayouts/_rels/slideLayout796.xml.rels><?xml version="1.0" encoding="UTF-8" standalone="yes"?>
<Relationships xmlns="http://schemas.openxmlformats.org/package/2006/relationships"><Relationship Id="rId1" Type="http://schemas.openxmlformats.org/officeDocument/2006/relationships/slideMaster" Target="../slideMasters/slideMaster55.xml"/></Relationships>
</file>

<file path=ppt/slideLayouts/_rels/slideLayout797.xml.rels><?xml version="1.0" encoding="UTF-8" standalone="yes"?>
<Relationships xmlns="http://schemas.openxmlformats.org/package/2006/relationships"><Relationship Id="rId1" Type="http://schemas.openxmlformats.org/officeDocument/2006/relationships/slideMaster" Target="../slideMasters/slideMaster55.xml"/></Relationships>
</file>

<file path=ppt/slideLayouts/_rels/slideLayout798.xml.rels><?xml version="1.0" encoding="UTF-8" standalone="yes"?>
<Relationships xmlns="http://schemas.openxmlformats.org/package/2006/relationships"><Relationship Id="rId1" Type="http://schemas.openxmlformats.org/officeDocument/2006/relationships/slideMaster" Target="../slideMasters/slideMaster55.xml"/></Relationships>
</file>

<file path=ppt/slideLayouts/_rels/slideLayout799.xml.rels><?xml version="1.0" encoding="UTF-8" standalone="yes"?>
<Relationships xmlns="http://schemas.openxmlformats.org/package/2006/relationships"><Relationship Id="rId1" Type="http://schemas.openxmlformats.org/officeDocument/2006/relationships/slideMaster" Target="../slideMasters/slideMaster55.xml"/></Relationships>
</file>

<file path=ppt/slideLayouts/_rels/slideLayout800.xml.rels><?xml version="1.0" encoding="UTF-8" standalone="yes"?>
<Relationships xmlns="http://schemas.openxmlformats.org/package/2006/relationships"><Relationship Id="rId1" Type="http://schemas.openxmlformats.org/officeDocument/2006/relationships/slideMaster" Target="../slideMasters/slideMaster55.xml"/></Relationships>
</file>

<file path=ppt/slideLayouts/_rels/slideLayout801.xml.rels><?xml version="1.0" encoding="UTF-8" standalone="yes"?>
<Relationships xmlns="http://schemas.openxmlformats.org/package/2006/relationships"><Relationship Id="rId1" Type="http://schemas.openxmlformats.org/officeDocument/2006/relationships/slideMaster" Target="../slideMasters/slideMaster55.xml"/></Relationships>
</file>

<file path=ppt/slideLayouts/_rels/slideLayout802.xml.rels><?xml version="1.0" encoding="UTF-8" standalone="yes"?>
<Relationships xmlns="http://schemas.openxmlformats.org/package/2006/relationships"><Relationship Id="rId1" Type="http://schemas.openxmlformats.org/officeDocument/2006/relationships/slideMaster" Target="../slideMasters/slideMaster55.xml"/></Relationships>
</file>

<file path=ppt/slideLayouts/_rels/slideLayout803.xml.rels><?xml version="1.0" encoding="UTF-8" standalone="yes"?>
<Relationships xmlns="http://schemas.openxmlformats.org/package/2006/relationships"><Relationship Id="rId1" Type="http://schemas.openxmlformats.org/officeDocument/2006/relationships/slideMaster" Target="../slideMasters/slideMaster56.xml"/></Relationships>
</file>

<file path=ppt/slideLayouts/_rels/slideLayout804.xml.rels><?xml version="1.0" encoding="UTF-8" standalone="yes"?>
<Relationships xmlns="http://schemas.openxmlformats.org/package/2006/relationships"><Relationship Id="rId1" Type="http://schemas.openxmlformats.org/officeDocument/2006/relationships/slideMaster" Target="../slideMasters/slideMaster56.xml"/></Relationships>
</file>

<file path=ppt/slideLayouts/_rels/slideLayout805.xml.rels><?xml version="1.0" encoding="UTF-8" standalone="yes"?>
<Relationships xmlns="http://schemas.openxmlformats.org/package/2006/relationships"><Relationship Id="rId1" Type="http://schemas.openxmlformats.org/officeDocument/2006/relationships/slideMaster" Target="../slideMasters/slideMaster56.xml"/></Relationships>
</file>

<file path=ppt/slideLayouts/_rels/slideLayout806.xml.rels><?xml version="1.0" encoding="UTF-8" standalone="yes"?>
<Relationships xmlns="http://schemas.openxmlformats.org/package/2006/relationships"><Relationship Id="rId1" Type="http://schemas.openxmlformats.org/officeDocument/2006/relationships/slideMaster" Target="../slideMasters/slideMaster56.xml"/></Relationships>
</file>

<file path=ppt/slideLayouts/_rels/slideLayout807.xml.rels><?xml version="1.0" encoding="UTF-8" standalone="yes"?>
<Relationships xmlns="http://schemas.openxmlformats.org/package/2006/relationships"><Relationship Id="rId1" Type="http://schemas.openxmlformats.org/officeDocument/2006/relationships/slideMaster" Target="../slideMasters/slideMaster56.xml"/></Relationships>
</file>

<file path=ppt/slideLayouts/_rels/slideLayout808.xml.rels><?xml version="1.0" encoding="UTF-8" standalone="yes"?>
<Relationships xmlns="http://schemas.openxmlformats.org/package/2006/relationships"><Relationship Id="rId1" Type="http://schemas.openxmlformats.org/officeDocument/2006/relationships/slideMaster" Target="../slideMasters/slideMaster56.xml"/></Relationships>
</file>

<file path=ppt/slideLayouts/_rels/slideLayout809.xml.rels><?xml version="1.0" encoding="UTF-8" standalone="yes"?>
<Relationships xmlns="http://schemas.openxmlformats.org/package/2006/relationships"><Relationship Id="rId1" Type="http://schemas.openxmlformats.org/officeDocument/2006/relationships/slideMaster" Target="../slideMasters/slideMaster56.xml"/></Relationships>
</file>

<file path=ppt/slideLayouts/_rels/slideLayout810.xml.rels><?xml version="1.0" encoding="UTF-8" standalone="yes"?>
<Relationships xmlns="http://schemas.openxmlformats.org/package/2006/relationships"><Relationship Id="rId1" Type="http://schemas.openxmlformats.org/officeDocument/2006/relationships/slideMaster" Target="../slideMasters/slideMaster56.xml"/></Relationships>
</file>

<file path=ppt/slideLayouts/_rels/slideLayout811.xml.rels><?xml version="1.0" encoding="UTF-8" standalone="yes"?>
<Relationships xmlns="http://schemas.openxmlformats.org/package/2006/relationships"><Relationship Id="rId1" Type="http://schemas.openxmlformats.org/officeDocument/2006/relationships/slideMaster" Target="../slideMasters/slideMaster56.xml"/></Relationships>
</file>

<file path=ppt/slideLayouts/_rels/slideLayout812.xml.rels><?xml version="1.0" encoding="UTF-8" standalone="yes"?>
<Relationships xmlns="http://schemas.openxmlformats.org/package/2006/relationships"><Relationship Id="rId1" Type="http://schemas.openxmlformats.org/officeDocument/2006/relationships/slideMaster" Target="../slideMasters/slideMaster56.xml"/></Relationships>
</file>

<file path=ppt/slideLayouts/_rels/slideLayout813.xml.rels><?xml version="1.0" encoding="UTF-8" standalone="yes"?>
<Relationships xmlns="http://schemas.openxmlformats.org/package/2006/relationships"><Relationship Id="rId1" Type="http://schemas.openxmlformats.org/officeDocument/2006/relationships/slideMaster" Target="../slideMasters/slideMaster56.xml"/></Relationships>
</file>

<file path=ppt/slideLayouts/_rels/slideLayout814.xml.rels><?xml version="1.0" encoding="UTF-8" standalone="yes"?>
<Relationships xmlns="http://schemas.openxmlformats.org/package/2006/relationships"><Relationship Id="rId1" Type="http://schemas.openxmlformats.org/officeDocument/2006/relationships/slideMaster" Target="../slideMasters/slideMaster57.xml"/></Relationships>
</file>

<file path=ppt/slideLayouts/_rels/slideLayout815.xml.rels><?xml version="1.0" encoding="UTF-8" standalone="yes"?>
<Relationships xmlns="http://schemas.openxmlformats.org/package/2006/relationships"><Relationship Id="rId1" Type="http://schemas.openxmlformats.org/officeDocument/2006/relationships/slideMaster" Target="../slideMasters/slideMaster57.xml"/></Relationships>
</file>

<file path=ppt/slideLayouts/_rels/slideLayout816.xml.rels><?xml version="1.0" encoding="UTF-8" standalone="yes"?>
<Relationships xmlns="http://schemas.openxmlformats.org/package/2006/relationships"><Relationship Id="rId1" Type="http://schemas.openxmlformats.org/officeDocument/2006/relationships/slideMaster" Target="../slideMasters/slideMaster57.xml"/></Relationships>
</file>

<file path=ppt/slideLayouts/_rels/slideLayout817.xml.rels><?xml version="1.0" encoding="UTF-8" standalone="yes"?>
<Relationships xmlns="http://schemas.openxmlformats.org/package/2006/relationships"><Relationship Id="rId1" Type="http://schemas.openxmlformats.org/officeDocument/2006/relationships/slideMaster" Target="../slideMasters/slideMaster57.xml"/></Relationships>
</file>

<file path=ppt/slideLayouts/_rels/slideLayout818.xml.rels><?xml version="1.0" encoding="UTF-8" standalone="yes"?>
<Relationships xmlns="http://schemas.openxmlformats.org/package/2006/relationships"><Relationship Id="rId1" Type="http://schemas.openxmlformats.org/officeDocument/2006/relationships/slideMaster" Target="../slideMasters/slideMaster57.xml"/></Relationships>
</file>

<file path=ppt/slideLayouts/_rels/slideLayout819.xml.rels><?xml version="1.0" encoding="UTF-8" standalone="yes"?>
<Relationships xmlns="http://schemas.openxmlformats.org/package/2006/relationships"><Relationship Id="rId1" Type="http://schemas.openxmlformats.org/officeDocument/2006/relationships/slideMaster" Target="../slideMasters/slideMaster57.xml"/></Relationships>
</file>

<file path=ppt/slideLayouts/_rels/slideLayout820.xml.rels><?xml version="1.0" encoding="UTF-8" standalone="yes"?>
<Relationships xmlns="http://schemas.openxmlformats.org/package/2006/relationships"><Relationship Id="rId1" Type="http://schemas.openxmlformats.org/officeDocument/2006/relationships/slideMaster" Target="../slideMasters/slideMaster57.xml"/></Relationships>
</file>

<file path=ppt/slideLayouts/_rels/slideLayout821.xml.rels><?xml version="1.0" encoding="UTF-8" standalone="yes"?>
<Relationships xmlns="http://schemas.openxmlformats.org/package/2006/relationships"><Relationship Id="rId1" Type="http://schemas.openxmlformats.org/officeDocument/2006/relationships/slideMaster" Target="../slideMasters/slideMaster57.xml"/></Relationships>
</file>

<file path=ppt/slideLayouts/_rels/slideLayout822.xml.rels><?xml version="1.0" encoding="UTF-8" standalone="yes"?>
<Relationships xmlns="http://schemas.openxmlformats.org/package/2006/relationships"><Relationship Id="rId1" Type="http://schemas.openxmlformats.org/officeDocument/2006/relationships/slideMaster" Target="../slideMasters/slideMaster57.xml"/></Relationships>
</file>

<file path=ppt/slideLayouts/_rels/slideLayout823.xml.rels><?xml version="1.0" encoding="UTF-8" standalone="yes"?>
<Relationships xmlns="http://schemas.openxmlformats.org/package/2006/relationships"><Relationship Id="rId1" Type="http://schemas.openxmlformats.org/officeDocument/2006/relationships/slideMaster" Target="../slideMasters/slideMaster57.xml"/></Relationships>
</file>

<file path=ppt/slideLayouts/_rels/slideLayout824.xml.rels><?xml version="1.0" encoding="UTF-8" standalone="yes"?>
<Relationships xmlns="http://schemas.openxmlformats.org/package/2006/relationships"><Relationship Id="rId1" Type="http://schemas.openxmlformats.org/officeDocument/2006/relationships/slideMaster" Target="../slideMasters/slideMaster57.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D281E9DD-7413-4878-9A00-DDEE77B6D673}" type="datetimeFigureOut">
              <a:rPr lang="en-US" smtClean="0"/>
              <a:t>11/21/2019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23445726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281E9DD-7413-4878-9A00-DDEE77B6D673}" type="datetimeFigureOut">
              <a:rPr lang="en-US" smtClean="0"/>
              <a:t>11/21/2019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15392938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281E9DD-7413-4878-9A00-DDEE77B6D673}" type="datetimeFigureOut">
              <a:rPr lang="en-US" smtClean="0"/>
              <a:t>11/21/2019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27944424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D281E9DD-7413-4878-9A00-DDEE77B6D673}" type="datetimeFigureOut">
              <a:rPr lang="en-US" smtClean="0"/>
              <a:t>11/21/2019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8114478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D281E9DD-7413-4878-9A00-DDEE77B6D673}" type="datetimeFigureOut">
              <a:rPr lang="en-US" smtClean="0"/>
              <a:t>11/21/2019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1984576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281E9DD-7413-4878-9A00-DDEE77B6D673}" type="datetimeFigureOut">
              <a:rPr lang="en-US" smtClean="0"/>
              <a:t>11/21/2019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36883200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281E9DD-7413-4878-9A00-DDEE77B6D673}" type="datetimeFigureOut">
              <a:rPr lang="en-US" smtClean="0"/>
              <a:t>11/21/2019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17090557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281E9DD-7413-4878-9A00-DDEE77B6D673}" type="datetimeFigureOut">
              <a:rPr lang="en-US" smtClean="0"/>
              <a:t>11/21/2019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37556876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281E9DD-7413-4878-9A00-DDEE77B6D673}" type="datetimeFigureOut">
              <a:rPr lang="en-US" smtClean="0"/>
              <a:t>11/21/2019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38856061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281E9DD-7413-4878-9A00-DDEE77B6D673}" type="datetimeFigureOut">
              <a:rPr lang="en-US" smtClean="0"/>
              <a:t>11/21/2019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32773728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281E9DD-7413-4878-9A00-DDEE77B6D673}" type="datetimeFigureOut">
              <a:rPr lang="en-US" smtClean="0"/>
              <a:t>11/21/2019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16352996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6FAA1645-E42A-4C14-8F25-95FC65337D08}"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466086730"/>
      </p:ext>
    </p:extLst>
  </p:cSld>
  <p:clrMapOvr>
    <a:masterClrMapping/>
  </p:clrMapOvr>
  <p:transition>
    <p:wedg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5CBDE5E0-11F1-42CC-97C2-43D1B7A20BB6}"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3704797697"/>
      </p:ext>
    </p:extLst>
  </p:cSld>
  <p:clrMapOvr>
    <a:masterClrMapping/>
  </p:clrMapOvr>
  <p:transition>
    <p:wedg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1B03D5A4-80A4-4507-BD65-6FC58B968E00}"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2282125097"/>
      </p:ext>
    </p:extLst>
  </p:cSld>
  <p:clrMapOvr>
    <a:masterClrMapping/>
  </p:clrMapOvr>
  <p:transition>
    <p:wedg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5800BB5-8CCE-4EA3-BDFE-8DBFB496CD27}"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2748158880"/>
      </p:ext>
    </p:extLst>
  </p:cSld>
  <p:clrMapOvr>
    <a:masterClrMapping/>
  </p:clrMapOvr>
  <p:transition>
    <p:wedg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49D96F1F-3865-4EC9-A377-718F6265EA6F}"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1627973267"/>
      </p:ext>
    </p:extLst>
  </p:cSld>
  <p:clrMapOvr>
    <a:masterClrMapping/>
  </p:clrMapOvr>
  <p:transition>
    <p:wedg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11692A0A-126E-4952-AD52-AC5C54083580}"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2000623196"/>
      </p:ext>
    </p:extLst>
  </p:cSld>
  <p:clrMapOvr>
    <a:masterClrMapping/>
  </p:clrMapOvr>
  <p:transition>
    <p:wedg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3519A89A-CABB-4E0E-BC9D-F8955E1EE060}"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2545858518"/>
      </p:ext>
    </p:extLst>
  </p:cSld>
  <p:clrMapOvr>
    <a:masterClrMapping/>
  </p:clrMapOvr>
  <p:transition>
    <p:wedg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9A44A238-32CF-4E1E-A0AC-75EC5B3587BC}"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13054740"/>
      </p:ext>
    </p:extLst>
  </p:cSld>
  <p:clrMapOvr>
    <a:masterClrMapping/>
  </p:clrMapOvr>
  <p:transition>
    <p:wedg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094DE4DC-807E-4CE2-9437-9DE9B8256517}"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782204313"/>
      </p:ext>
    </p:extLst>
  </p:cSld>
  <p:clrMapOvr>
    <a:masterClrMapping/>
  </p:clrMapOvr>
  <p:transition>
    <p:wedg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3F7DCE8-2008-424D-A11A-42F179A74CB2}"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895405819"/>
      </p:ext>
    </p:extLst>
  </p:cSld>
  <p:clrMapOvr>
    <a:masterClrMapping/>
  </p:clrMapOvr>
  <p:transition>
    <p:wedg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FE2AF17F-4A22-4726-BC68-A474AF66E038}"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862381376"/>
      </p:ext>
    </p:extLst>
  </p:cSld>
  <p:clrMapOvr>
    <a:masterClrMapping/>
  </p:clrMapOvr>
  <p:transition>
    <p:wedg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EE3B7DDA-C566-4331-92A7-000385DC5467}" type="slidenum">
              <a:rPr lang="vi-VN"/>
              <a:pPr>
                <a:defRPr/>
              </a:pPr>
              <a:t>‹#›</a:t>
            </a:fld>
            <a:endParaRPr lang="vi-VN"/>
          </a:p>
        </p:txBody>
      </p:sp>
    </p:spTree>
    <p:extLst>
      <p:ext uri="{BB962C8B-B14F-4D97-AF65-F5344CB8AC3E}">
        <p14:creationId xmlns:p14="http://schemas.microsoft.com/office/powerpoint/2010/main" val="2532307873"/>
      </p:ext>
    </p:extLst>
  </p:cSld>
  <p:clrMapOvr>
    <a:masterClrMapping/>
  </p:clrMapOvr>
  <p:transition>
    <p:wedg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18F06CA1-1BD9-4975-BAA8-B2377DA0542A}" type="slidenum">
              <a:rPr lang="vi-VN"/>
              <a:pPr>
                <a:defRPr/>
              </a:pPr>
              <a:t>‹#›</a:t>
            </a:fld>
            <a:endParaRPr lang="vi-VN"/>
          </a:p>
        </p:txBody>
      </p:sp>
    </p:spTree>
    <p:extLst>
      <p:ext uri="{BB962C8B-B14F-4D97-AF65-F5344CB8AC3E}">
        <p14:creationId xmlns:p14="http://schemas.microsoft.com/office/powerpoint/2010/main" val="872655685"/>
      </p:ext>
    </p:extLst>
  </p:cSld>
  <p:clrMapOvr>
    <a:masterClrMapping/>
  </p:clrMapOvr>
  <p:transition>
    <p:wedg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5F5AF7EB-9189-41C2-9669-31BF57629A91}" type="slidenum">
              <a:rPr lang="vi-VN"/>
              <a:pPr>
                <a:defRPr/>
              </a:pPr>
              <a:t>‹#›</a:t>
            </a:fld>
            <a:endParaRPr lang="vi-VN"/>
          </a:p>
        </p:txBody>
      </p:sp>
    </p:spTree>
    <p:extLst>
      <p:ext uri="{BB962C8B-B14F-4D97-AF65-F5344CB8AC3E}">
        <p14:creationId xmlns:p14="http://schemas.microsoft.com/office/powerpoint/2010/main" val="3086543215"/>
      </p:ext>
    </p:extLst>
  </p:cSld>
  <p:clrMapOvr>
    <a:masterClrMapping/>
  </p:clrMapOvr>
  <p:transition>
    <p:wedg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5FB98F66-67B1-4B8B-AADE-5367313FB1A6}" type="slidenum">
              <a:rPr lang="vi-VN"/>
              <a:pPr>
                <a:defRPr/>
              </a:pPr>
              <a:t>‹#›</a:t>
            </a:fld>
            <a:endParaRPr lang="vi-VN"/>
          </a:p>
        </p:txBody>
      </p:sp>
    </p:spTree>
    <p:extLst>
      <p:ext uri="{BB962C8B-B14F-4D97-AF65-F5344CB8AC3E}">
        <p14:creationId xmlns:p14="http://schemas.microsoft.com/office/powerpoint/2010/main" val="2094409460"/>
      </p:ext>
    </p:extLst>
  </p:cSld>
  <p:clrMapOvr>
    <a:masterClrMapping/>
  </p:clrMapOvr>
  <p:transition>
    <p:wedg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C4B1A54E-84F0-4A29-B9E2-3ED4E0112EDB}" type="slidenum">
              <a:rPr lang="vi-VN"/>
              <a:pPr>
                <a:defRPr/>
              </a:pPr>
              <a:t>‹#›</a:t>
            </a:fld>
            <a:endParaRPr lang="vi-VN"/>
          </a:p>
        </p:txBody>
      </p:sp>
    </p:spTree>
    <p:extLst>
      <p:ext uri="{BB962C8B-B14F-4D97-AF65-F5344CB8AC3E}">
        <p14:creationId xmlns:p14="http://schemas.microsoft.com/office/powerpoint/2010/main" val="3424305447"/>
      </p:ext>
    </p:extLst>
  </p:cSld>
  <p:clrMapOvr>
    <a:masterClrMapping/>
  </p:clrMapOvr>
  <p:transition>
    <p:wedg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684600F1-39FD-41DB-B35D-18791C6A3002}" type="slidenum">
              <a:rPr lang="vi-VN"/>
              <a:pPr>
                <a:defRPr/>
              </a:pPr>
              <a:t>‹#›</a:t>
            </a:fld>
            <a:endParaRPr lang="vi-VN"/>
          </a:p>
        </p:txBody>
      </p:sp>
    </p:spTree>
    <p:extLst>
      <p:ext uri="{BB962C8B-B14F-4D97-AF65-F5344CB8AC3E}">
        <p14:creationId xmlns:p14="http://schemas.microsoft.com/office/powerpoint/2010/main" val="14835445"/>
      </p:ext>
    </p:extLst>
  </p:cSld>
  <p:clrMapOvr>
    <a:masterClrMapping/>
  </p:clrMapOvr>
  <p:transition>
    <p:wedg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p>
        </p:txBody>
      </p:sp>
      <p:sp>
        <p:nvSpPr>
          <p:cNvPr id="3" name="Rectangle 5"/>
          <p:cNvSpPr>
            <a:spLocks noGrp="1" noChangeArrowheads="1"/>
          </p:cNvSpPr>
          <p:nvPr>
            <p:ph type="ftr" sz="quarter" idx="11"/>
          </p:nvPr>
        </p:nvSpPr>
        <p:spPr>
          <a:ln/>
        </p:spPr>
        <p:txBody>
          <a:bodyPr/>
          <a:lstStyle>
            <a:lvl1pPr>
              <a:defRPr/>
            </a:lvl1pPr>
          </a:lstStyle>
          <a:p>
            <a:pPr>
              <a:defRPr/>
            </a:pPr>
            <a:endParaRPr lang="vi-VN"/>
          </a:p>
        </p:txBody>
      </p:sp>
      <p:sp>
        <p:nvSpPr>
          <p:cNvPr id="4" name="Rectangle 6"/>
          <p:cNvSpPr>
            <a:spLocks noGrp="1" noChangeArrowheads="1"/>
          </p:cNvSpPr>
          <p:nvPr>
            <p:ph type="sldNum" sz="quarter" idx="12"/>
          </p:nvPr>
        </p:nvSpPr>
        <p:spPr>
          <a:ln/>
        </p:spPr>
        <p:txBody>
          <a:bodyPr/>
          <a:lstStyle>
            <a:lvl1pPr>
              <a:defRPr/>
            </a:lvl1pPr>
          </a:lstStyle>
          <a:p>
            <a:pPr>
              <a:defRPr/>
            </a:pPr>
            <a:fld id="{E8E089AD-5580-4BFA-933E-D1EC7DBFAEFF}" type="slidenum">
              <a:rPr lang="vi-VN"/>
              <a:pPr>
                <a:defRPr/>
              </a:pPr>
              <a:t>‹#›</a:t>
            </a:fld>
            <a:endParaRPr lang="vi-VN"/>
          </a:p>
        </p:txBody>
      </p:sp>
    </p:spTree>
    <p:extLst>
      <p:ext uri="{BB962C8B-B14F-4D97-AF65-F5344CB8AC3E}">
        <p14:creationId xmlns:p14="http://schemas.microsoft.com/office/powerpoint/2010/main" val="3427579380"/>
      </p:ext>
    </p:extLst>
  </p:cSld>
  <p:clrMapOvr>
    <a:masterClrMapping/>
  </p:clrMapOvr>
  <p:transition>
    <p:wedg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2EBB502B-5F35-48DE-ACEC-C6E2F6234155}" type="slidenum">
              <a:rPr lang="vi-VN"/>
              <a:pPr>
                <a:defRPr/>
              </a:pPr>
              <a:t>‹#›</a:t>
            </a:fld>
            <a:endParaRPr lang="vi-VN"/>
          </a:p>
        </p:txBody>
      </p:sp>
    </p:spTree>
    <p:extLst>
      <p:ext uri="{BB962C8B-B14F-4D97-AF65-F5344CB8AC3E}">
        <p14:creationId xmlns:p14="http://schemas.microsoft.com/office/powerpoint/2010/main" val="1369521892"/>
      </p:ext>
    </p:extLst>
  </p:cSld>
  <p:clrMapOvr>
    <a:masterClrMapping/>
  </p:clrMapOvr>
  <p:transition>
    <p:wedg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4F731508-3AEB-4B55-80C1-FAAC812110AA}" type="slidenum">
              <a:rPr lang="vi-VN"/>
              <a:pPr>
                <a:defRPr/>
              </a:pPr>
              <a:t>‹#›</a:t>
            </a:fld>
            <a:endParaRPr lang="vi-VN"/>
          </a:p>
        </p:txBody>
      </p:sp>
    </p:spTree>
    <p:extLst>
      <p:ext uri="{BB962C8B-B14F-4D97-AF65-F5344CB8AC3E}">
        <p14:creationId xmlns:p14="http://schemas.microsoft.com/office/powerpoint/2010/main" val="772900227"/>
      </p:ext>
    </p:extLst>
  </p:cSld>
  <p:clrMapOvr>
    <a:masterClrMapping/>
  </p:clrMapOvr>
  <p:transition>
    <p:wedg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925F11D1-98F4-4517-9E6F-61ED87EFFD82}" type="slidenum">
              <a:rPr lang="vi-VN"/>
              <a:pPr>
                <a:defRPr/>
              </a:pPr>
              <a:t>‹#›</a:t>
            </a:fld>
            <a:endParaRPr lang="vi-VN"/>
          </a:p>
        </p:txBody>
      </p:sp>
    </p:spTree>
    <p:extLst>
      <p:ext uri="{BB962C8B-B14F-4D97-AF65-F5344CB8AC3E}">
        <p14:creationId xmlns:p14="http://schemas.microsoft.com/office/powerpoint/2010/main" val="199867572"/>
      </p:ext>
    </p:extLst>
  </p:cSld>
  <p:clrMapOvr>
    <a:masterClrMapping/>
  </p:clrMapOvr>
  <p:transition>
    <p:wedge/>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3D246E5A-B46E-464B-9CE1-7954A86D5E90}" type="slidenum">
              <a:rPr lang="vi-VN"/>
              <a:pPr>
                <a:defRPr/>
              </a:pPr>
              <a:t>‹#›</a:t>
            </a:fld>
            <a:endParaRPr lang="vi-VN"/>
          </a:p>
        </p:txBody>
      </p:sp>
    </p:spTree>
    <p:extLst>
      <p:ext uri="{BB962C8B-B14F-4D97-AF65-F5344CB8AC3E}">
        <p14:creationId xmlns:p14="http://schemas.microsoft.com/office/powerpoint/2010/main" val="1570241603"/>
      </p:ext>
    </p:extLst>
  </p:cSld>
  <p:clrMapOvr>
    <a:masterClrMapping/>
  </p:clrMapOvr>
  <p:transition>
    <p:wedge/>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Date Placeholder 2"/>
          <p:cNvSpPr>
            <a:spLocks noGrp="1"/>
          </p:cNvSpPr>
          <p:nvPr>
            <p:ph type="dt" sz="half" idx="10"/>
          </p:nvPr>
        </p:nvSpPr>
        <p:spPr>
          <a:xfrm>
            <a:off x="609600" y="6356351"/>
            <a:ext cx="2844800" cy="365125"/>
          </a:xfrm>
        </p:spPr>
        <p:txBody>
          <a:bodyPr/>
          <a:lstStyle>
            <a:lvl1pPr>
              <a:defRPr/>
            </a:lvl1pPr>
          </a:lstStyle>
          <a:p>
            <a:pPr>
              <a:defRPr/>
            </a:pPr>
            <a:fld id="{39A3F3A5-18E2-4960-BBE8-8AA971CC30D7}" type="datetimeFigureOut">
              <a:rPr lang="en-US"/>
              <a:pPr>
                <a:defRPr/>
              </a:pPr>
              <a:t>11/21/2019</a:t>
            </a:fld>
            <a:endParaRPr lang="en-US"/>
          </a:p>
        </p:txBody>
      </p:sp>
      <p:sp>
        <p:nvSpPr>
          <p:cNvPr id="4" name="Footer Placeholder 3"/>
          <p:cNvSpPr>
            <a:spLocks noGrp="1"/>
          </p:cNvSpPr>
          <p:nvPr>
            <p:ph type="ftr" sz="quarter" idx="11"/>
          </p:nvPr>
        </p:nvSpPr>
        <p:spPr>
          <a:xfrm>
            <a:off x="4165600" y="6356351"/>
            <a:ext cx="3860800" cy="365125"/>
          </a:xfrm>
        </p:spPr>
        <p:txBody>
          <a:bodyPr/>
          <a:lstStyle>
            <a:lvl1pPr>
              <a:defRPr/>
            </a:lvl1pPr>
          </a:lstStyle>
          <a:p>
            <a:pPr>
              <a:defRPr/>
            </a:pPr>
            <a:endParaRPr lang="en-US"/>
          </a:p>
        </p:txBody>
      </p:sp>
      <p:sp>
        <p:nvSpPr>
          <p:cNvPr id="5" name="Slide Number Placeholder 4"/>
          <p:cNvSpPr>
            <a:spLocks noGrp="1"/>
          </p:cNvSpPr>
          <p:nvPr>
            <p:ph type="sldNum" sz="quarter" idx="12"/>
          </p:nvPr>
        </p:nvSpPr>
        <p:spPr>
          <a:xfrm>
            <a:off x="8737600" y="6356351"/>
            <a:ext cx="2844800" cy="365125"/>
          </a:xfrm>
        </p:spPr>
        <p:txBody>
          <a:bodyPr/>
          <a:lstStyle>
            <a:lvl1pPr>
              <a:defRPr/>
            </a:lvl1pPr>
          </a:lstStyle>
          <a:p>
            <a:pPr>
              <a:defRPr/>
            </a:pPr>
            <a:fld id="{18DF2872-F6E7-4273-B774-6B34898DE390}" type="slidenum">
              <a:rPr lang="en-US"/>
              <a:pPr>
                <a:defRPr/>
              </a:pPr>
              <a:t>‹#›</a:t>
            </a:fld>
            <a:endParaRPr lang="en-US"/>
          </a:p>
        </p:txBody>
      </p:sp>
    </p:spTree>
    <p:extLst>
      <p:ext uri="{BB962C8B-B14F-4D97-AF65-F5344CB8AC3E}">
        <p14:creationId xmlns:p14="http://schemas.microsoft.com/office/powerpoint/2010/main" val="265490870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0EB3B317-8AB9-48A4-B3DC-284B54F2A650}" type="slidenum">
              <a:rPr lang="vi-VN"/>
              <a:pPr>
                <a:defRPr/>
              </a:pPr>
              <a:t>‹#›</a:t>
            </a:fld>
            <a:endParaRPr lang="vi-VN"/>
          </a:p>
        </p:txBody>
      </p:sp>
    </p:spTree>
    <p:extLst>
      <p:ext uri="{BB962C8B-B14F-4D97-AF65-F5344CB8AC3E}">
        <p14:creationId xmlns:p14="http://schemas.microsoft.com/office/powerpoint/2010/main" val="172024265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2CFEBCCD-8399-45E9-B6BA-3AFA3E60CD33}" type="slidenum">
              <a:rPr lang="vi-VN"/>
              <a:pPr>
                <a:defRPr/>
              </a:pPr>
              <a:t>‹#›</a:t>
            </a:fld>
            <a:endParaRPr lang="vi-VN"/>
          </a:p>
        </p:txBody>
      </p:sp>
    </p:spTree>
    <p:extLst>
      <p:ext uri="{BB962C8B-B14F-4D97-AF65-F5344CB8AC3E}">
        <p14:creationId xmlns:p14="http://schemas.microsoft.com/office/powerpoint/2010/main" val="125597950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A27C8E8A-AF16-441B-8DE3-29845F8BBBAA}" type="slidenum">
              <a:rPr lang="vi-VN"/>
              <a:pPr>
                <a:defRPr/>
              </a:pPr>
              <a:t>‹#›</a:t>
            </a:fld>
            <a:endParaRPr lang="vi-VN"/>
          </a:p>
        </p:txBody>
      </p:sp>
    </p:spTree>
    <p:extLst>
      <p:ext uri="{BB962C8B-B14F-4D97-AF65-F5344CB8AC3E}">
        <p14:creationId xmlns:p14="http://schemas.microsoft.com/office/powerpoint/2010/main" val="215316022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623B0071-A1F5-419D-86C7-4B81159155A0}" type="slidenum">
              <a:rPr lang="vi-VN"/>
              <a:pPr>
                <a:defRPr/>
              </a:pPr>
              <a:t>‹#›</a:t>
            </a:fld>
            <a:endParaRPr lang="vi-VN"/>
          </a:p>
        </p:txBody>
      </p:sp>
    </p:spTree>
    <p:extLst>
      <p:ext uri="{BB962C8B-B14F-4D97-AF65-F5344CB8AC3E}">
        <p14:creationId xmlns:p14="http://schemas.microsoft.com/office/powerpoint/2010/main" val="301365397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D08DDD72-3174-434D-9396-FB4E7C8D9C32}" type="slidenum">
              <a:rPr lang="vi-VN"/>
              <a:pPr>
                <a:defRPr/>
              </a:pPr>
              <a:t>‹#›</a:t>
            </a:fld>
            <a:endParaRPr lang="vi-VN"/>
          </a:p>
        </p:txBody>
      </p:sp>
    </p:spTree>
    <p:extLst>
      <p:ext uri="{BB962C8B-B14F-4D97-AF65-F5344CB8AC3E}">
        <p14:creationId xmlns:p14="http://schemas.microsoft.com/office/powerpoint/2010/main" val="27462243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50001981-DB44-4680-ABFB-FFFC4F8BD4B1}" type="slidenum">
              <a:rPr lang="vi-VN"/>
              <a:pPr>
                <a:defRPr/>
              </a:pPr>
              <a:t>‹#›</a:t>
            </a:fld>
            <a:endParaRPr lang="vi-VN"/>
          </a:p>
        </p:txBody>
      </p:sp>
    </p:spTree>
    <p:extLst>
      <p:ext uri="{BB962C8B-B14F-4D97-AF65-F5344CB8AC3E}">
        <p14:creationId xmlns:p14="http://schemas.microsoft.com/office/powerpoint/2010/main" val="361700241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p>
        </p:txBody>
      </p:sp>
      <p:sp>
        <p:nvSpPr>
          <p:cNvPr id="3" name="Rectangle 5"/>
          <p:cNvSpPr>
            <a:spLocks noGrp="1" noChangeArrowheads="1"/>
          </p:cNvSpPr>
          <p:nvPr>
            <p:ph type="ftr" sz="quarter" idx="11"/>
          </p:nvPr>
        </p:nvSpPr>
        <p:spPr>
          <a:ln/>
        </p:spPr>
        <p:txBody>
          <a:bodyPr/>
          <a:lstStyle>
            <a:lvl1pPr>
              <a:defRPr/>
            </a:lvl1pPr>
          </a:lstStyle>
          <a:p>
            <a:pPr>
              <a:defRPr/>
            </a:pPr>
            <a:endParaRPr lang="vi-VN"/>
          </a:p>
        </p:txBody>
      </p:sp>
      <p:sp>
        <p:nvSpPr>
          <p:cNvPr id="4" name="Rectangle 6"/>
          <p:cNvSpPr>
            <a:spLocks noGrp="1" noChangeArrowheads="1"/>
          </p:cNvSpPr>
          <p:nvPr>
            <p:ph type="sldNum" sz="quarter" idx="12"/>
          </p:nvPr>
        </p:nvSpPr>
        <p:spPr>
          <a:ln/>
        </p:spPr>
        <p:txBody>
          <a:bodyPr/>
          <a:lstStyle>
            <a:lvl1pPr>
              <a:defRPr/>
            </a:lvl1pPr>
          </a:lstStyle>
          <a:p>
            <a:pPr>
              <a:defRPr/>
            </a:pPr>
            <a:fld id="{0D1EAC07-C136-42BE-BC3E-9C9A832ABB4F}" type="slidenum">
              <a:rPr lang="vi-VN"/>
              <a:pPr>
                <a:defRPr/>
              </a:pPr>
              <a:t>‹#›</a:t>
            </a:fld>
            <a:endParaRPr lang="vi-VN"/>
          </a:p>
        </p:txBody>
      </p:sp>
    </p:spTree>
    <p:extLst>
      <p:ext uri="{BB962C8B-B14F-4D97-AF65-F5344CB8AC3E}">
        <p14:creationId xmlns:p14="http://schemas.microsoft.com/office/powerpoint/2010/main" val="149743485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9D1862DF-7107-4087-9800-E67AA1F2A5C3}" type="slidenum">
              <a:rPr lang="vi-VN"/>
              <a:pPr>
                <a:defRPr/>
              </a:pPr>
              <a:t>‹#›</a:t>
            </a:fld>
            <a:endParaRPr lang="vi-VN"/>
          </a:p>
        </p:txBody>
      </p:sp>
    </p:spTree>
    <p:extLst>
      <p:ext uri="{BB962C8B-B14F-4D97-AF65-F5344CB8AC3E}">
        <p14:creationId xmlns:p14="http://schemas.microsoft.com/office/powerpoint/2010/main" val="138353421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9729524F-BE32-4CB3-8A23-2A1B7DEC7B98}" type="slidenum">
              <a:rPr lang="vi-VN"/>
              <a:pPr>
                <a:defRPr/>
              </a:pPr>
              <a:t>‹#›</a:t>
            </a:fld>
            <a:endParaRPr lang="vi-VN"/>
          </a:p>
        </p:txBody>
      </p:sp>
    </p:spTree>
    <p:extLst>
      <p:ext uri="{BB962C8B-B14F-4D97-AF65-F5344CB8AC3E}">
        <p14:creationId xmlns:p14="http://schemas.microsoft.com/office/powerpoint/2010/main" val="334959291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1EB516EA-C821-4479-8310-989F1123037A}" type="slidenum">
              <a:rPr lang="vi-VN"/>
              <a:pPr>
                <a:defRPr/>
              </a:pPr>
              <a:t>‹#›</a:t>
            </a:fld>
            <a:endParaRPr lang="vi-VN"/>
          </a:p>
        </p:txBody>
      </p:sp>
    </p:spTree>
    <p:extLst>
      <p:ext uri="{BB962C8B-B14F-4D97-AF65-F5344CB8AC3E}">
        <p14:creationId xmlns:p14="http://schemas.microsoft.com/office/powerpoint/2010/main" val="1903607094"/>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0D9DC1F4-2581-41BA-B6FC-AC46103C8F35}" type="slidenum">
              <a:rPr lang="vi-VN"/>
              <a:pPr>
                <a:defRPr/>
              </a:pPr>
              <a:t>‹#›</a:t>
            </a:fld>
            <a:endParaRPr lang="vi-VN"/>
          </a:p>
        </p:txBody>
      </p:sp>
    </p:spTree>
    <p:extLst>
      <p:ext uri="{BB962C8B-B14F-4D97-AF65-F5344CB8AC3E}">
        <p14:creationId xmlns:p14="http://schemas.microsoft.com/office/powerpoint/2010/main" val="3668671402"/>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AndTx" preserve="1">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197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C51A7355-5452-4DFF-A05E-E4BF7614ADCF}" type="slidenum">
              <a:rPr lang="vi-VN"/>
              <a:pPr>
                <a:defRPr/>
              </a:pPr>
              <a:t>‹#›</a:t>
            </a:fld>
            <a:endParaRPr lang="vi-VN"/>
          </a:p>
        </p:txBody>
      </p:sp>
    </p:spTree>
    <p:extLst>
      <p:ext uri="{BB962C8B-B14F-4D97-AF65-F5344CB8AC3E}">
        <p14:creationId xmlns:p14="http://schemas.microsoft.com/office/powerpoint/2010/main" val="1569917722"/>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a:ln/>
        </p:spPr>
        <p:txBody>
          <a:bodyPr/>
          <a:lstStyle>
            <a:lvl1pPr>
              <a:defRPr/>
            </a:lvl1pPr>
          </a:lstStyle>
          <a:p>
            <a:pPr>
              <a:defRPr/>
            </a:pPr>
            <a:endParaRPr lang="vi-VN"/>
          </a:p>
        </p:txBody>
      </p:sp>
      <p:sp>
        <p:nvSpPr>
          <p:cNvPr id="7" name="Rectangle 5"/>
          <p:cNvSpPr>
            <a:spLocks noGrp="1" noChangeArrowheads="1"/>
          </p:cNvSpPr>
          <p:nvPr>
            <p:ph type="ftr" sz="quarter" idx="11"/>
          </p:nvPr>
        </p:nvSpPr>
        <p:spPr>
          <a:ln/>
        </p:spPr>
        <p:txBody>
          <a:bodyPr/>
          <a:lstStyle>
            <a:lvl1pPr>
              <a:defRPr/>
            </a:lvl1pPr>
          </a:lstStyle>
          <a:p>
            <a:pPr>
              <a:defRPr/>
            </a:pPr>
            <a:endParaRPr lang="vi-VN"/>
          </a:p>
        </p:txBody>
      </p:sp>
      <p:sp>
        <p:nvSpPr>
          <p:cNvPr id="8" name="Rectangle 6"/>
          <p:cNvSpPr>
            <a:spLocks noGrp="1" noChangeArrowheads="1"/>
          </p:cNvSpPr>
          <p:nvPr>
            <p:ph type="sldNum" sz="quarter" idx="12"/>
          </p:nvPr>
        </p:nvSpPr>
        <p:spPr>
          <a:ln/>
        </p:spPr>
        <p:txBody>
          <a:bodyPr/>
          <a:lstStyle>
            <a:lvl1pPr>
              <a:defRPr/>
            </a:lvl1pPr>
          </a:lstStyle>
          <a:p>
            <a:pPr>
              <a:defRPr/>
            </a:pPr>
            <a:fld id="{41F0409E-5C92-4AF8-8599-2086C108D6B0}" type="slidenum">
              <a:rPr lang="vi-VN"/>
              <a:pPr>
                <a:defRPr/>
              </a:pPr>
              <a:t>‹#›</a:t>
            </a:fld>
            <a:endParaRPr lang="vi-VN"/>
          </a:p>
        </p:txBody>
      </p:sp>
    </p:spTree>
    <p:extLst>
      <p:ext uri="{BB962C8B-B14F-4D97-AF65-F5344CB8AC3E}">
        <p14:creationId xmlns:p14="http://schemas.microsoft.com/office/powerpoint/2010/main" val="3916858662"/>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609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09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6197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5A1720F3-EDF4-4676-BD1A-61E8BE9AF038}" type="slidenum">
              <a:rPr lang="vi-VN"/>
              <a:pPr>
                <a:defRPr/>
              </a:pPr>
              <a:t>‹#›</a:t>
            </a:fld>
            <a:endParaRPr lang="vi-VN"/>
          </a:p>
        </p:txBody>
      </p:sp>
    </p:spTree>
    <p:extLst>
      <p:ext uri="{BB962C8B-B14F-4D97-AF65-F5344CB8AC3E}">
        <p14:creationId xmlns:p14="http://schemas.microsoft.com/office/powerpoint/2010/main" val="3677987916"/>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5AF594D6-7C3E-4432-A84F-9EA380BC4522}" type="slidenum">
              <a:rPr lang="vi-VN"/>
              <a:pPr>
                <a:defRPr/>
              </a:pPr>
              <a:t>‹#›</a:t>
            </a:fld>
            <a:endParaRPr lang="vi-VN"/>
          </a:p>
        </p:txBody>
      </p:sp>
    </p:spTree>
    <p:extLst>
      <p:ext uri="{BB962C8B-B14F-4D97-AF65-F5344CB8AC3E}">
        <p14:creationId xmlns:p14="http://schemas.microsoft.com/office/powerpoint/2010/main" val="239930148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EE5CA7E0-9EFE-4E54-BAD6-ED1B13D4C415}" type="slidenum">
              <a:rPr lang="vi-VN"/>
              <a:pPr>
                <a:defRPr/>
              </a:pPr>
              <a:t>‹#›</a:t>
            </a:fld>
            <a:endParaRPr lang="vi-VN"/>
          </a:p>
        </p:txBody>
      </p:sp>
    </p:spTree>
    <p:extLst>
      <p:ext uri="{BB962C8B-B14F-4D97-AF65-F5344CB8AC3E}">
        <p14:creationId xmlns:p14="http://schemas.microsoft.com/office/powerpoint/2010/main" val="14319274"/>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lipArt Placeholder 3"/>
          <p:cNvSpPr>
            <a:spLocks noGrp="1"/>
          </p:cNvSpPr>
          <p:nvPr>
            <p:ph type="clipArt" sz="half" idx="2"/>
          </p:nvPr>
        </p:nvSpPr>
        <p:spPr>
          <a:xfrm>
            <a:off x="6197600" y="1600201"/>
            <a:ext cx="5384800" cy="4525963"/>
          </a:xfrm>
        </p:spPr>
        <p:txBody>
          <a:bodyPr/>
          <a:lstStyle/>
          <a:p>
            <a:pPr lvl="0"/>
            <a:endParaRPr lang="en-US" noProof="0"/>
          </a:p>
        </p:txBody>
      </p:sp>
      <p:sp>
        <p:nvSpPr>
          <p:cNvPr id="5" name="Date Placeholder 4"/>
          <p:cNvSpPr>
            <a:spLocks noGrp="1"/>
          </p:cNvSpPr>
          <p:nvPr>
            <p:ph type="dt" sz="half" idx="10"/>
          </p:nvPr>
        </p:nvSpPr>
        <p:spPr/>
        <p:txBody>
          <a:bodyPr/>
          <a:lstStyle>
            <a:lvl1pPr>
              <a:defRPr/>
            </a:lvl1pPr>
          </a:lstStyle>
          <a:p>
            <a:pPr>
              <a:defRPr/>
            </a:pPr>
            <a:endParaRPr lang="en-US"/>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p:txBody>
          <a:bodyPr/>
          <a:lstStyle>
            <a:lvl1pPr>
              <a:defRPr/>
            </a:lvl1pPr>
          </a:lstStyle>
          <a:p>
            <a:pPr>
              <a:defRPr/>
            </a:pPr>
            <a:fld id="{58C57CF7-B31E-4176-A9B9-F74F3C287C57}" type="slidenum">
              <a:rPr lang="en-US"/>
              <a:pPr>
                <a:defRPr/>
              </a:pPr>
              <a:t>‹#›</a:t>
            </a:fld>
            <a:endParaRPr lang="en-US"/>
          </a:p>
        </p:txBody>
      </p:sp>
    </p:spTree>
    <p:extLst>
      <p:ext uri="{BB962C8B-B14F-4D97-AF65-F5344CB8AC3E}">
        <p14:creationId xmlns:p14="http://schemas.microsoft.com/office/powerpoint/2010/main" val="1037100833"/>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CD9E857E-5A5F-4410-8A4C-C873F1891714}" type="slidenum">
              <a:rPr lang="vi-VN"/>
              <a:pPr>
                <a:defRPr/>
              </a:pPr>
              <a:t>‹#›</a:t>
            </a:fld>
            <a:endParaRPr lang="vi-VN"/>
          </a:p>
        </p:txBody>
      </p:sp>
    </p:spTree>
    <p:extLst>
      <p:ext uri="{BB962C8B-B14F-4D97-AF65-F5344CB8AC3E}">
        <p14:creationId xmlns:p14="http://schemas.microsoft.com/office/powerpoint/2010/main" val="1125977286"/>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E7AF997F-DFBB-4D3D-9AC4-7E6A63B9E8ED}" type="slidenum">
              <a:rPr lang="vi-VN"/>
              <a:pPr>
                <a:defRPr/>
              </a:pPr>
              <a:t>‹#›</a:t>
            </a:fld>
            <a:endParaRPr lang="vi-VN"/>
          </a:p>
        </p:txBody>
      </p:sp>
    </p:spTree>
    <p:extLst>
      <p:ext uri="{BB962C8B-B14F-4D97-AF65-F5344CB8AC3E}">
        <p14:creationId xmlns:p14="http://schemas.microsoft.com/office/powerpoint/2010/main" val="1696696708"/>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4DC32542-3053-4428-A814-22D0D04A835E}" type="slidenum">
              <a:rPr lang="vi-VN"/>
              <a:pPr>
                <a:defRPr/>
              </a:pPr>
              <a:t>‹#›</a:t>
            </a:fld>
            <a:endParaRPr lang="vi-VN"/>
          </a:p>
        </p:txBody>
      </p:sp>
    </p:spTree>
    <p:extLst>
      <p:ext uri="{BB962C8B-B14F-4D97-AF65-F5344CB8AC3E}">
        <p14:creationId xmlns:p14="http://schemas.microsoft.com/office/powerpoint/2010/main" val="2532686328"/>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1CED91FB-DE33-4DAE-8B33-CB669DF52D0D}" type="slidenum">
              <a:rPr lang="vi-VN"/>
              <a:pPr>
                <a:defRPr/>
              </a:pPr>
              <a:t>‹#›</a:t>
            </a:fld>
            <a:endParaRPr lang="vi-VN"/>
          </a:p>
        </p:txBody>
      </p:sp>
    </p:spTree>
    <p:extLst>
      <p:ext uri="{BB962C8B-B14F-4D97-AF65-F5344CB8AC3E}">
        <p14:creationId xmlns:p14="http://schemas.microsoft.com/office/powerpoint/2010/main" val="1605681523"/>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2DCB52B2-EA46-4D8E-8464-CBF423067E8E}" type="slidenum">
              <a:rPr lang="vi-VN"/>
              <a:pPr>
                <a:defRPr/>
              </a:pPr>
              <a:t>‹#›</a:t>
            </a:fld>
            <a:endParaRPr lang="vi-VN"/>
          </a:p>
        </p:txBody>
      </p:sp>
    </p:spTree>
    <p:extLst>
      <p:ext uri="{BB962C8B-B14F-4D97-AF65-F5344CB8AC3E}">
        <p14:creationId xmlns:p14="http://schemas.microsoft.com/office/powerpoint/2010/main" val="2908975753"/>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F2C83979-E360-44D8-991D-FF80E852436D}" type="slidenum">
              <a:rPr lang="vi-VN"/>
              <a:pPr>
                <a:defRPr/>
              </a:pPr>
              <a:t>‹#›</a:t>
            </a:fld>
            <a:endParaRPr lang="vi-VN"/>
          </a:p>
        </p:txBody>
      </p:sp>
    </p:spTree>
    <p:extLst>
      <p:ext uri="{BB962C8B-B14F-4D97-AF65-F5344CB8AC3E}">
        <p14:creationId xmlns:p14="http://schemas.microsoft.com/office/powerpoint/2010/main" val="3520918486"/>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p>
        </p:txBody>
      </p:sp>
      <p:sp>
        <p:nvSpPr>
          <p:cNvPr id="3" name="Rectangle 5"/>
          <p:cNvSpPr>
            <a:spLocks noGrp="1" noChangeArrowheads="1"/>
          </p:cNvSpPr>
          <p:nvPr>
            <p:ph type="ftr" sz="quarter" idx="11"/>
          </p:nvPr>
        </p:nvSpPr>
        <p:spPr>
          <a:ln/>
        </p:spPr>
        <p:txBody>
          <a:bodyPr/>
          <a:lstStyle>
            <a:lvl1pPr>
              <a:defRPr/>
            </a:lvl1pPr>
          </a:lstStyle>
          <a:p>
            <a:pPr>
              <a:defRPr/>
            </a:pPr>
            <a:endParaRPr lang="vi-VN"/>
          </a:p>
        </p:txBody>
      </p:sp>
      <p:sp>
        <p:nvSpPr>
          <p:cNvPr id="4" name="Rectangle 6"/>
          <p:cNvSpPr>
            <a:spLocks noGrp="1" noChangeArrowheads="1"/>
          </p:cNvSpPr>
          <p:nvPr>
            <p:ph type="sldNum" sz="quarter" idx="12"/>
          </p:nvPr>
        </p:nvSpPr>
        <p:spPr>
          <a:ln/>
        </p:spPr>
        <p:txBody>
          <a:bodyPr/>
          <a:lstStyle>
            <a:lvl1pPr>
              <a:defRPr/>
            </a:lvl1pPr>
          </a:lstStyle>
          <a:p>
            <a:pPr>
              <a:defRPr/>
            </a:pPr>
            <a:fld id="{3D6D9279-846C-4D10-A95E-B7525F8137E9}" type="slidenum">
              <a:rPr lang="vi-VN"/>
              <a:pPr>
                <a:defRPr/>
              </a:pPr>
              <a:t>‹#›</a:t>
            </a:fld>
            <a:endParaRPr lang="vi-VN"/>
          </a:p>
        </p:txBody>
      </p:sp>
    </p:spTree>
    <p:extLst>
      <p:ext uri="{BB962C8B-B14F-4D97-AF65-F5344CB8AC3E}">
        <p14:creationId xmlns:p14="http://schemas.microsoft.com/office/powerpoint/2010/main" val="1668608945"/>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0D9A32E2-83A3-4A4C-A596-15D7F198A284}" type="slidenum">
              <a:rPr lang="vi-VN"/>
              <a:pPr>
                <a:defRPr/>
              </a:pPr>
              <a:t>‹#›</a:t>
            </a:fld>
            <a:endParaRPr lang="vi-VN"/>
          </a:p>
        </p:txBody>
      </p:sp>
    </p:spTree>
    <p:extLst>
      <p:ext uri="{BB962C8B-B14F-4D97-AF65-F5344CB8AC3E}">
        <p14:creationId xmlns:p14="http://schemas.microsoft.com/office/powerpoint/2010/main" val="2024769235"/>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334A33F0-7DC4-4FB8-BB31-2BFCABFAFE4B}" type="slidenum">
              <a:rPr lang="vi-VN"/>
              <a:pPr>
                <a:defRPr/>
              </a:pPr>
              <a:t>‹#›</a:t>
            </a:fld>
            <a:endParaRPr lang="vi-VN"/>
          </a:p>
        </p:txBody>
      </p:sp>
    </p:spTree>
    <p:extLst>
      <p:ext uri="{BB962C8B-B14F-4D97-AF65-F5344CB8AC3E}">
        <p14:creationId xmlns:p14="http://schemas.microsoft.com/office/powerpoint/2010/main" val="2196630239"/>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DFAD39C0-F9EA-4D71-AE3C-3EA228C3E8EC}" type="slidenum">
              <a:rPr lang="vi-VN"/>
              <a:pPr>
                <a:defRPr/>
              </a:pPr>
              <a:t>‹#›</a:t>
            </a:fld>
            <a:endParaRPr lang="vi-VN"/>
          </a:p>
        </p:txBody>
      </p:sp>
    </p:spTree>
    <p:extLst>
      <p:ext uri="{BB962C8B-B14F-4D97-AF65-F5344CB8AC3E}">
        <p14:creationId xmlns:p14="http://schemas.microsoft.com/office/powerpoint/2010/main" val="3624386885"/>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3932FE92-1361-4EA9-8896-298D497F9BC0}" type="slidenum">
              <a:rPr lang="vi-VN"/>
              <a:pPr>
                <a:defRPr/>
              </a:pPr>
              <a:t>‹#›</a:t>
            </a:fld>
            <a:endParaRPr lang="vi-VN"/>
          </a:p>
        </p:txBody>
      </p:sp>
    </p:spTree>
    <p:extLst>
      <p:ext uri="{BB962C8B-B14F-4D97-AF65-F5344CB8AC3E}">
        <p14:creationId xmlns:p14="http://schemas.microsoft.com/office/powerpoint/2010/main" val="827773307"/>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AndTx" preserve="1">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197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E4F8B2A8-8688-4265-AF51-30F388E4CF99}" type="slidenum">
              <a:rPr lang="vi-VN"/>
              <a:pPr>
                <a:defRPr/>
              </a:pPr>
              <a:t>‹#›</a:t>
            </a:fld>
            <a:endParaRPr lang="vi-VN"/>
          </a:p>
        </p:txBody>
      </p:sp>
    </p:spTree>
    <p:extLst>
      <p:ext uri="{BB962C8B-B14F-4D97-AF65-F5344CB8AC3E}">
        <p14:creationId xmlns:p14="http://schemas.microsoft.com/office/powerpoint/2010/main" val="4034716298"/>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a:ln/>
        </p:spPr>
        <p:txBody>
          <a:bodyPr/>
          <a:lstStyle>
            <a:lvl1pPr>
              <a:defRPr/>
            </a:lvl1pPr>
          </a:lstStyle>
          <a:p>
            <a:pPr>
              <a:defRPr/>
            </a:pPr>
            <a:endParaRPr lang="vi-VN"/>
          </a:p>
        </p:txBody>
      </p:sp>
      <p:sp>
        <p:nvSpPr>
          <p:cNvPr id="7" name="Rectangle 5"/>
          <p:cNvSpPr>
            <a:spLocks noGrp="1" noChangeArrowheads="1"/>
          </p:cNvSpPr>
          <p:nvPr>
            <p:ph type="ftr" sz="quarter" idx="11"/>
          </p:nvPr>
        </p:nvSpPr>
        <p:spPr>
          <a:ln/>
        </p:spPr>
        <p:txBody>
          <a:bodyPr/>
          <a:lstStyle>
            <a:lvl1pPr>
              <a:defRPr/>
            </a:lvl1pPr>
          </a:lstStyle>
          <a:p>
            <a:pPr>
              <a:defRPr/>
            </a:pPr>
            <a:endParaRPr lang="vi-VN"/>
          </a:p>
        </p:txBody>
      </p:sp>
      <p:sp>
        <p:nvSpPr>
          <p:cNvPr id="8" name="Rectangle 6"/>
          <p:cNvSpPr>
            <a:spLocks noGrp="1" noChangeArrowheads="1"/>
          </p:cNvSpPr>
          <p:nvPr>
            <p:ph type="sldNum" sz="quarter" idx="12"/>
          </p:nvPr>
        </p:nvSpPr>
        <p:spPr>
          <a:ln/>
        </p:spPr>
        <p:txBody>
          <a:bodyPr/>
          <a:lstStyle>
            <a:lvl1pPr>
              <a:defRPr/>
            </a:lvl1pPr>
          </a:lstStyle>
          <a:p>
            <a:pPr>
              <a:defRPr/>
            </a:pPr>
            <a:fld id="{EF22084E-9144-494C-8068-D0D54C2AB78A}" type="slidenum">
              <a:rPr lang="vi-VN"/>
              <a:pPr>
                <a:defRPr/>
              </a:pPr>
              <a:t>‹#›</a:t>
            </a:fld>
            <a:endParaRPr lang="vi-VN"/>
          </a:p>
        </p:txBody>
      </p:sp>
    </p:spTree>
    <p:extLst>
      <p:ext uri="{BB962C8B-B14F-4D97-AF65-F5344CB8AC3E}">
        <p14:creationId xmlns:p14="http://schemas.microsoft.com/office/powerpoint/2010/main" val="3433491183"/>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609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09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6197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C52B86D1-CAB6-4AB0-BCAF-D8030C3D00B5}" type="slidenum">
              <a:rPr lang="vi-VN"/>
              <a:pPr>
                <a:defRPr/>
              </a:pPr>
              <a:t>‹#›</a:t>
            </a:fld>
            <a:endParaRPr lang="vi-VN"/>
          </a:p>
        </p:txBody>
      </p:sp>
    </p:spTree>
    <p:extLst>
      <p:ext uri="{BB962C8B-B14F-4D97-AF65-F5344CB8AC3E}">
        <p14:creationId xmlns:p14="http://schemas.microsoft.com/office/powerpoint/2010/main" val="1073482167"/>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91438261-3AF9-4F1A-B4DF-BE4D5B84D3A5}" type="slidenum">
              <a:rPr lang="vi-VN"/>
              <a:pPr>
                <a:defRPr/>
              </a:pPr>
              <a:t>‹#›</a:t>
            </a:fld>
            <a:endParaRPr lang="vi-VN"/>
          </a:p>
        </p:txBody>
      </p:sp>
    </p:spTree>
    <p:extLst>
      <p:ext uri="{BB962C8B-B14F-4D97-AF65-F5344CB8AC3E}">
        <p14:creationId xmlns:p14="http://schemas.microsoft.com/office/powerpoint/2010/main" val="2853797906"/>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2626BBAE-0D7E-42CC-BE5D-9802C137316C}" type="slidenum">
              <a:rPr lang="vi-VN"/>
              <a:pPr>
                <a:defRPr/>
              </a:pPr>
              <a:t>‹#›</a:t>
            </a:fld>
            <a:endParaRPr lang="vi-VN"/>
          </a:p>
        </p:txBody>
      </p:sp>
    </p:spTree>
    <p:extLst>
      <p:ext uri="{BB962C8B-B14F-4D97-AF65-F5344CB8AC3E}">
        <p14:creationId xmlns:p14="http://schemas.microsoft.com/office/powerpoint/2010/main" val="2046080203"/>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lipArt Placeholder 3"/>
          <p:cNvSpPr>
            <a:spLocks noGrp="1"/>
          </p:cNvSpPr>
          <p:nvPr>
            <p:ph type="clipArt" sz="half" idx="2"/>
          </p:nvPr>
        </p:nvSpPr>
        <p:spPr>
          <a:xfrm>
            <a:off x="6197600" y="1600201"/>
            <a:ext cx="5384800" cy="4525963"/>
          </a:xfrm>
        </p:spPr>
        <p:txBody>
          <a:bodyPr/>
          <a:lstStyle/>
          <a:p>
            <a:pPr lvl="0"/>
            <a:endParaRPr lang="en-US" noProof="0"/>
          </a:p>
        </p:txBody>
      </p:sp>
      <p:sp>
        <p:nvSpPr>
          <p:cNvPr id="5" name="Date Placeholder 4"/>
          <p:cNvSpPr>
            <a:spLocks noGrp="1"/>
          </p:cNvSpPr>
          <p:nvPr>
            <p:ph type="dt" sz="half" idx="10"/>
          </p:nvPr>
        </p:nvSpPr>
        <p:spPr/>
        <p:txBody>
          <a:bodyPr/>
          <a:lstStyle>
            <a:lvl1pPr>
              <a:defRPr/>
            </a:lvl1pPr>
          </a:lstStyle>
          <a:p>
            <a:pPr>
              <a:defRPr/>
            </a:pPr>
            <a:endParaRPr lang="en-US"/>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p:txBody>
          <a:bodyPr/>
          <a:lstStyle>
            <a:lvl1pPr>
              <a:defRPr/>
            </a:lvl1pPr>
          </a:lstStyle>
          <a:p>
            <a:pPr>
              <a:defRPr/>
            </a:pPr>
            <a:fld id="{4862C836-1FDA-4E22-A99A-0FADB5A4F0CD}" type="slidenum">
              <a:rPr lang="en-US"/>
              <a:pPr>
                <a:defRPr/>
              </a:pPr>
              <a:t>‹#›</a:t>
            </a:fld>
            <a:endParaRPr lang="en-US"/>
          </a:p>
        </p:txBody>
      </p:sp>
    </p:spTree>
    <p:extLst>
      <p:ext uri="{BB962C8B-B14F-4D97-AF65-F5344CB8AC3E}">
        <p14:creationId xmlns:p14="http://schemas.microsoft.com/office/powerpoint/2010/main" val="4034072205"/>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5381DCBA-1FF6-40F3-8A27-E33E8FBCB301}" type="slidenum">
              <a:rPr lang="vi-VN"/>
              <a:pPr>
                <a:defRPr/>
              </a:pPr>
              <a:t>‹#›</a:t>
            </a:fld>
            <a:endParaRPr lang="vi-VN"/>
          </a:p>
        </p:txBody>
      </p:sp>
    </p:spTree>
    <p:extLst>
      <p:ext uri="{BB962C8B-B14F-4D97-AF65-F5344CB8AC3E}">
        <p14:creationId xmlns:p14="http://schemas.microsoft.com/office/powerpoint/2010/main" val="1757368829"/>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36BB7881-3237-4533-B2EF-3BA2BBB9E96E}" type="slidenum">
              <a:rPr lang="vi-VN"/>
              <a:pPr>
                <a:defRPr/>
              </a:pPr>
              <a:t>‹#›</a:t>
            </a:fld>
            <a:endParaRPr lang="vi-VN"/>
          </a:p>
        </p:txBody>
      </p:sp>
    </p:spTree>
    <p:extLst>
      <p:ext uri="{BB962C8B-B14F-4D97-AF65-F5344CB8AC3E}">
        <p14:creationId xmlns:p14="http://schemas.microsoft.com/office/powerpoint/2010/main" val="3814249228"/>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31782874-D11A-414C-B2C1-25703203D81D}" type="slidenum">
              <a:rPr lang="vi-VN"/>
              <a:pPr>
                <a:defRPr/>
              </a:pPr>
              <a:t>‹#›</a:t>
            </a:fld>
            <a:endParaRPr lang="vi-VN"/>
          </a:p>
        </p:txBody>
      </p:sp>
    </p:spTree>
    <p:extLst>
      <p:ext uri="{BB962C8B-B14F-4D97-AF65-F5344CB8AC3E}">
        <p14:creationId xmlns:p14="http://schemas.microsoft.com/office/powerpoint/2010/main" val="2410313080"/>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B1936876-97F6-499D-BAE1-936C356A55E9}" type="slidenum">
              <a:rPr lang="vi-VN"/>
              <a:pPr>
                <a:defRPr/>
              </a:pPr>
              <a:t>‹#›</a:t>
            </a:fld>
            <a:endParaRPr lang="vi-VN"/>
          </a:p>
        </p:txBody>
      </p:sp>
    </p:spTree>
    <p:extLst>
      <p:ext uri="{BB962C8B-B14F-4D97-AF65-F5344CB8AC3E}">
        <p14:creationId xmlns:p14="http://schemas.microsoft.com/office/powerpoint/2010/main" val="3827134469"/>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C5938C9A-5AB9-4713-BE65-AE89D131923D}" type="slidenum">
              <a:rPr lang="vi-VN"/>
              <a:pPr>
                <a:defRPr/>
              </a:pPr>
              <a:t>‹#›</a:t>
            </a:fld>
            <a:endParaRPr lang="vi-VN"/>
          </a:p>
        </p:txBody>
      </p:sp>
    </p:spTree>
    <p:extLst>
      <p:ext uri="{BB962C8B-B14F-4D97-AF65-F5344CB8AC3E}">
        <p14:creationId xmlns:p14="http://schemas.microsoft.com/office/powerpoint/2010/main" val="1558041705"/>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33955E1D-71E1-4885-9A3F-9746083B6409}" type="slidenum">
              <a:rPr lang="vi-VN"/>
              <a:pPr>
                <a:defRPr/>
              </a:pPr>
              <a:t>‹#›</a:t>
            </a:fld>
            <a:endParaRPr lang="vi-VN"/>
          </a:p>
        </p:txBody>
      </p:sp>
    </p:spTree>
    <p:extLst>
      <p:ext uri="{BB962C8B-B14F-4D97-AF65-F5344CB8AC3E}">
        <p14:creationId xmlns:p14="http://schemas.microsoft.com/office/powerpoint/2010/main" val="2841879080"/>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p>
        </p:txBody>
      </p:sp>
      <p:sp>
        <p:nvSpPr>
          <p:cNvPr id="3" name="Rectangle 5"/>
          <p:cNvSpPr>
            <a:spLocks noGrp="1" noChangeArrowheads="1"/>
          </p:cNvSpPr>
          <p:nvPr>
            <p:ph type="ftr" sz="quarter" idx="11"/>
          </p:nvPr>
        </p:nvSpPr>
        <p:spPr>
          <a:ln/>
        </p:spPr>
        <p:txBody>
          <a:bodyPr/>
          <a:lstStyle>
            <a:lvl1pPr>
              <a:defRPr/>
            </a:lvl1pPr>
          </a:lstStyle>
          <a:p>
            <a:pPr>
              <a:defRPr/>
            </a:pPr>
            <a:endParaRPr lang="vi-VN"/>
          </a:p>
        </p:txBody>
      </p:sp>
      <p:sp>
        <p:nvSpPr>
          <p:cNvPr id="4" name="Rectangle 6"/>
          <p:cNvSpPr>
            <a:spLocks noGrp="1" noChangeArrowheads="1"/>
          </p:cNvSpPr>
          <p:nvPr>
            <p:ph type="sldNum" sz="quarter" idx="12"/>
          </p:nvPr>
        </p:nvSpPr>
        <p:spPr>
          <a:ln/>
        </p:spPr>
        <p:txBody>
          <a:bodyPr/>
          <a:lstStyle>
            <a:lvl1pPr>
              <a:defRPr/>
            </a:lvl1pPr>
          </a:lstStyle>
          <a:p>
            <a:pPr>
              <a:defRPr/>
            </a:pPr>
            <a:fld id="{90CBB870-3DC0-434B-909D-7A65618761CA}" type="slidenum">
              <a:rPr lang="vi-VN"/>
              <a:pPr>
                <a:defRPr/>
              </a:pPr>
              <a:t>‹#›</a:t>
            </a:fld>
            <a:endParaRPr lang="vi-VN"/>
          </a:p>
        </p:txBody>
      </p:sp>
    </p:spTree>
    <p:extLst>
      <p:ext uri="{BB962C8B-B14F-4D97-AF65-F5344CB8AC3E}">
        <p14:creationId xmlns:p14="http://schemas.microsoft.com/office/powerpoint/2010/main" val="3314140610"/>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B0B9115B-CAC4-449C-9F94-E3BE289D3712}" type="slidenum">
              <a:rPr lang="vi-VN"/>
              <a:pPr>
                <a:defRPr/>
              </a:pPr>
              <a:t>‹#›</a:t>
            </a:fld>
            <a:endParaRPr lang="vi-VN"/>
          </a:p>
        </p:txBody>
      </p:sp>
    </p:spTree>
    <p:extLst>
      <p:ext uri="{BB962C8B-B14F-4D97-AF65-F5344CB8AC3E}">
        <p14:creationId xmlns:p14="http://schemas.microsoft.com/office/powerpoint/2010/main" val="776066630"/>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64B155EB-AF5C-4DD5-8727-A41018904A4A}" type="slidenum">
              <a:rPr lang="vi-VN"/>
              <a:pPr>
                <a:defRPr/>
              </a:pPr>
              <a:t>‹#›</a:t>
            </a:fld>
            <a:endParaRPr lang="vi-VN"/>
          </a:p>
        </p:txBody>
      </p:sp>
    </p:spTree>
    <p:extLst>
      <p:ext uri="{BB962C8B-B14F-4D97-AF65-F5344CB8AC3E}">
        <p14:creationId xmlns:p14="http://schemas.microsoft.com/office/powerpoint/2010/main" val="1334566278"/>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3957B1EC-519C-4146-A25F-F62EA4EAE051}" type="slidenum">
              <a:rPr lang="vi-VN"/>
              <a:pPr>
                <a:defRPr/>
              </a:pPr>
              <a:t>‹#›</a:t>
            </a:fld>
            <a:endParaRPr lang="vi-VN"/>
          </a:p>
        </p:txBody>
      </p:sp>
    </p:spTree>
    <p:extLst>
      <p:ext uri="{BB962C8B-B14F-4D97-AF65-F5344CB8AC3E}">
        <p14:creationId xmlns:p14="http://schemas.microsoft.com/office/powerpoint/2010/main" val="877990951"/>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D3DEFD30-E3A0-4BAA-8280-8639D3507866}" type="slidenum">
              <a:rPr lang="vi-VN"/>
              <a:pPr>
                <a:defRPr/>
              </a:pPr>
              <a:t>‹#›</a:t>
            </a:fld>
            <a:endParaRPr lang="vi-VN"/>
          </a:p>
        </p:txBody>
      </p:sp>
    </p:spTree>
    <p:extLst>
      <p:ext uri="{BB962C8B-B14F-4D97-AF65-F5344CB8AC3E}">
        <p14:creationId xmlns:p14="http://schemas.microsoft.com/office/powerpoint/2010/main" val="2870860391"/>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objAndTx" preserve="1">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197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FB218F30-AEA0-4BDD-84AF-BDF2E7E2CF25}" type="slidenum">
              <a:rPr lang="vi-VN"/>
              <a:pPr>
                <a:defRPr/>
              </a:pPr>
              <a:t>‹#›</a:t>
            </a:fld>
            <a:endParaRPr lang="vi-VN"/>
          </a:p>
        </p:txBody>
      </p:sp>
    </p:spTree>
    <p:extLst>
      <p:ext uri="{BB962C8B-B14F-4D97-AF65-F5344CB8AC3E}">
        <p14:creationId xmlns:p14="http://schemas.microsoft.com/office/powerpoint/2010/main" val="4061756361"/>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a:ln/>
        </p:spPr>
        <p:txBody>
          <a:bodyPr/>
          <a:lstStyle>
            <a:lvl1pPr>
              <a:defRPr/>
            </a:lvl1pPr>
          </a:lstStyle>
          <a:p>
            <a:pPr>
              <a:defRPr/>
            </a:pPr>
            <a:endParaRPr lang="vi-VN"/>
          </a:p>
        </p:txBody>
      </p:sp>
      <p:sp>
        <p:nvSpPr>
          <p:cNvPr id="7" name="Rectangle 5"/>
          <p:cNvSpPr>
            <a:spLocks noGrp="1" noChangeArrowheads="1"/>
          </p:cNvSpPr>
          <p:nvPr>
            <p:ph type="ftr" sz="quarter" idx="11"/>
          </p:nvPr>
        </p:nvSpPr>
        <p:spPr>
          <a:ln/>
        </p:spPr>
        <p:txBody>
          <a:bodyPr/>
          <a:lstStyle>
            <a:lvl1pPr>
              <a:defRPr/>
            </a:lvl1pPr>
          </a:lstStyle>
          <a:p>
            <a:pPr>
              <a:defRPr/>
            </a:pPr>
            <a:endParaRPr lang="vi-VN"/>
          </a:p>
        </p:txBody>
      </p:sp>
      <p:sp>
        <p:nvSpPr>
          <p:cNvPr id="8" name="Rectangle 6"/>
          <p:cNvSpPr>
            <a:spLocks noGrp="1" noChangeArrowheads="1"/>
          </p:cNvSpPr>
          <p:nvPr>
            <p:ph type="sldNum" sz="quarter" idx="12"/>
          </p:nvPr>
        </p:nvSpPr>
        <p:spPr>
          <a:ln/>
        </p:spPr>
        <p:txBody>
          <a:bodyPr/>
          <a:lstStyle>
            <a:lvl1pPr>
              <a:defRPr/>
            </a:lvl1pPr>
          </a:lstStyle>
          <a:p>
            <a:pPr>
              <a:defRPr/>
            </a:pPr>
            <a:fld id="{19D5B36A-779A-4FB7-AA87-845BA2848F01}" type="slidenum">
              <a:rPr lang="vi-VN"/>
              <a:pPr>
                <a:defRPr/>
              </a:pPr>
              <a:t>‹#›</a:t>
            </a:fld>
            <a:endParaRPr lang="vi-VN"/>
          </a:p>
        </p:txBody>
      </p:sp>
    </p:spTree>
    <p:extLst>
      <p:ext uri="{BB962C8B-B14F-4D97-AF65-F5344CB8AC3E}">
        <p14:creationId xmlns:p14="http://schemas.microsoft.com/office/powerpoint/2010/main" val="3663427640"/>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609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09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6197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AD450FE6-FDDB-489A-A566-A0BD040A339A}" type="slidenum">
              <a:rPr lang="vi-VN"/>
              <a:pPr>
                <a:defRPr/>
              </a:pPr>
              <a:t>‹#›</a:t>
            </a:fld>
            <a:endParaRPr lang="vi-VN"/>
          </a:p>
        </p:txBody>
      </p:sp>
    </p:spTree>
    <p:extLst>
      <p:ext uri="{BB962C8B-B14F-4D97-AF65-F5344CB8AC3E}">
        <p14:creationId xmlns:p14="http://schemas.microsoft.com/office/powerpoint/2010/main" val="3895396704"/>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B4759A6F-25B4-466E-888B-6CFCC83B10BD}" type="slidenum">
              <a:rPr lang="vi-VN"/>
              <a:pPr>
                <a:defRPr/>
              </a:pPr>
              <a:t>‹#›</a:t>
            </a:fld>
            <a:endParaRPr lang="vi-VN"/>
          </a:p>
        </p:txBody>
      </p:sp>
    </p:spTree>
    <p:extLst>
      <p:ext uri="{BB962C8B-B14F-4D97-AF65-F5344CB8AC3E}">
        <p14:creationId xmlns:p14="http://schemas.microsoft.com/office/powerpoint/2010/main" val="1883699603"/>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37F5B1C7-3ADC-4DEF-8C24-887FE3C24452}" type="slidenum">
              <a:rPr lang="vi-VN"/>
              <a:pPr>
                <a:defRPr/>
              </a:pPr>
              <a:t>‹#›</a:t>
            </a:fld>
            <a:endParaRPr lang="vi-VN"/>
          </a:p>
        </p:txBody>
      </p:sp>
    </p:spTree>
    <p:extLst>
      <p:ext uri="{BB962C8B-B14F-4D97-AF65-F5344CB8AC3E}">
        <p14:creationId xmlns:p14="http://schemas.microsoft.com/office/powerpoint/2010/main" val="2344523670"/>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lipArt Placeholder 3"/>
          <p:cNvSpPr>
            <a:spLocks noGrp="1"/>
          </p:cNvSpPr>
          <p:nvPr>
            <p:ph type="clipArt" sz="half" idx="2"/>
          </p:nvPr>
        </p:nvSpPr>
        <p:spPr>
          <a:xfrm>
            <a:off x="6197600" y="1600201"/>
            <a:ext cx="5384800" cy="4525963"/>
          </a:xfrm>
        </p:spPr>
        <p:txBody>
          <a:bodyPr/>
          <a:lstStyle/>
          <a:p>
            <a:pPr lvl="0"/>
            <a:endParaRPr lang="en-US" noProof="0"/>
          </a:p>
        </p:txBody>
      </p:sp>
      <p:sp>
        <p:nvSpPr>
          <p:cNvPr id="5" name="Date Placeholder 4"/>
          <p:cNvSpPr>
            <a:spLocks noGrp="1"/>
          </p:cNvSpPr>
          <p:nvPr>
            <p:ph type="dt" sz="half" idx="10"/>
          </p:nvPr>
        </p:nvSpPr>
        <p:spPr/>
        <p:txBody>
          <a:bodyPr/>
          <a:lstStyle>
            <a:lvl1pPr>
              <a:defRPr/>
            </a:lvl1pPr>
          </a:lstStyle>
          <a:p>
            <a:pPr>
              <a:defRPr/>
            </a:pPr>
            <a:endParaRPr lang="en-US"/>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p:txBody>
          <a:bodyPr/>
          <a:lstStyle>
            <a:lvl1pPr>
              <a:defRPr/>
            </a:lvl1pPr>
          </a:lstStyle>
          <a:p>
            <a:pPr>
              <a:defRPr/>
            </a:pPr>
            <a:fld id="{914443DC-03BF-4123-B086-F89BCDCF7AEC}" type="slidenum">
              <a:rPr lang="en-US"/>
              <a:pPr>
                <a:defRPr/>
              </a:pPr>
              <a:t>‹#›</a:t>
            </a:fld>
            <a:endParaRPr lang="en-US"/>
          </a:p>
        </p:txBody>
      </p:sp>
    </p:spTree>
    <p:extLst>
      <p:ext uri="{BB962C8B-B14F-4D97-AF65-F5344CB8AC3E}">
        <p14:creationId xmlns:p14="http://schemas.microsoft.com/office/powerpoint/2010/main" val="3350259579"/>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C1DF1B0E-A475-451F-A526-7127551A47B4}" type="slidenum">
              <a:rPr lang="vi-VN"/>
              <a:pPr>
                <a:defRPr/>
              </a:pPr>
              <a:t>‹#›</a:t>
            </a:fld>
            <a:endParaRPr lang="vi-VN"/>
          </a:p>
        </p:txBody>
      </p:sp>
    </p:spTree>
    <p:extLst>
      <p:ext uri="{BB962C8B-B14F-4D97-AF65-F5344CB8AC3E}">
        <p14:creationId xmlns:p14="http://schemas.microsoft.com/office/powerpoint/2010/main" val="2530650292"/>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7DC470CE-0733-4379-9A68-C4EFA2210ABE}" type="slidenum">
              <a:rPr lang="vi-VN"/>
              <a:pPr>
                <a:defRPr/>
              </a:pPr>
              <a:t>‹#›</a:t>
            </a:fld>
            <a:endParaRPr lang="vi-VN"/>
          </a:p>
        </p:txBody>
      </p:sp>
    </p:spTree>
    <p:extLst>
      <p:ext uri="{BB962C8B-B14F-4D97-AF65-F5344CB8AC3E}">
        <p14:creationId xmlns:p14="http://schemas.microsoft.com/office/powerpoint/2010/main" val="1329236360"/>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69EB62F8-1949-4237-AC89-728D5135B19A}" type="slidenum">
              <a:rPr lang="vi-VN"/>
              <a:pPr>
                <a:defRPr/>
              </a:pPr>
              <a:t>‹#›</a:t>
            </a:fld>
            <a:endParaRPr lang="vi-VN"/>
          </a:p>
        </p:txBody>
      </p:sp>
    </p:spTree>
    <p:extLst>
      <p:ext uri="{BB962C8B-B14F-4D97-AF65-F5344CB8AC3E}">
        <p14:creationId xmlns:p14="http://schemas.microsoft.com/office/powerpoint/2010/main" val="140304377"/>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832E79C0-FAA3-48BC-868A-DE343DC667DB}" type="slidenum">
              <a:rPr lang="vi-VN"/>
              <a:pPr>
                <a:defRPr/>
              </a:pPr>
              <a:t>‹#›</a:t>
            </a:fld>
            <a:endParaRPr lang="vi-VN"/>
          </a:p>
        </p:txBody>
      </p:sp>
    </p:spTree>
    <p:extLst>
      <p:ext uri="{BB962C8B-B14F-4D97-AF65-F5344CB8AC3E}">
        <p14:creationId xmlns:p14="http://schemas.microsoft.com/office/powerpoint/2010/main" val="4018836159"/>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405D8450-193F-429C-8720-CE45E61BF577}" type="slidenum">
              <a:rPr lang="vi-VN"/>
              <a:pPr>
                <a:defRPr/>
              </a:pPr>
              <a:t>‹#›</a:t>
            </a:fld>
            <a:endParaRPr lang="vi-VN"/>
          </a:p>
        </p:txBody>
      </p:sp>
    </p:spTree>
    <p:extLst>
      <p:ext uri="{BB962C8B-B14F-4D97-AF65-F5344CB8AC3E}">
        <p14:creationId xmlns:p14="http://schemas.microsoft.com/office/powerpoint/2010/main" val="459453189"/>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22389469-857A-4B49-83E7-356EBADD4E60}" type="slidenum">
              <a:rPr lang="vi-VN"/>
              <a:pPr>
                <a:defRPr/>
              </a:pPr>
              <a:t>‹#›</a:t>
            </a:fld>
            <a:endParaRPr lang="vi-VN"/>
          </a:p>
        </p:txBody>
      </p:sp>
    </p:spTree>
    <p:extLst>
      <p:ext uri="{BB962C8B-B14F-4D97-AF65-F5344CB8AC3E}">
        <p14:creationId xmlns:p14="http://schemas.microsoft.com/office/powerpoint/2010/main" val="3343620375"/>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p>
        </p:txBody>
      </p:sp>
      <p:sp>
        <p:nvSpPr>
          <p:cNvPr id="3" name="Rectangle 5"/>
          <p:cNvSpPr>
            <a:spLocks noGrp="1" noChangeArrowheads="1"/>
          </p:cNvSpPr>
          <p:nvPr>
            <p:ph type="ftr" sz="quarter" idx="11"/>
          </p:nvPr>
        </p:nvSpPr>
        <p:spPr>
          <a:ln/>
        </p:spPr>
        <p:txBody>
          <a:bodyPr/>
          <a:lstStyle>
            <a:lvl1pPr>
              <a:defRPr/>
            </a:lvl1pPr>
          </a:lstStyle>
          <a:p>
            <a:pPr>
              <a:defRPr/>
            </a:pPr>
            <a:endParaRPr lang="vi-VN"/>
          </a:p>
        </p:txBody>
      </p:sp>
      <p:sp>
        <p:nvSpPr>
          <p:cNvPr id="4" name="Rectangle 6"/>
          <p:cNvSpPr>
            <a:spLocks noGrp="1" noChangeArrowheads="1"/>
          </p:cNvSpPr>
          <p:nvPr>
            <p:ph type="sldNum" sz="quarter" idx="12"/>
          </p:nvPr>
        </p:nvSpPr>
        <p:spPr>
          <a:ln/>
        </p:spPr>
        <p:txBody>
          <a:bodyPr/>
          <a:lstStyle>
            <a:lvl1pPr>
              <a:defRPr/>
            </a:lvl1pPr>
          </a:lstStyle>
          <a:p>
            <a:pPr>
              <a:defRPr/>
            </a:pPr>
            <a:fld id="{9045FF59-D3EC-44A2-95B5-C32537CEB1A5}" type="slidenum">
              <a:rPr lang="vi-VN"/>
              <a:pPr>
                <a:defRPr/>
              </a:pPr>
              <a:t>‹#›</a:t>
            </a:fld>
            <a:endParaRPr lang="vi-VN"/>
          </a:p>
        </p:txBody>
      </p:sp>
    </p:spTree>
    <p:extLst>
      <p:ext uri="{BB962C8B-B14F-4D97-AF65-F5344CB8AC3E}">
        <p14:creationId xmlns:p14="http://schemas.microsoft.com/office/powerpoint/2010/main" val="3503744544"/>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0AE32658-39D4-4B84-BCA5-32F642A46524}" type="slidenum">
              <a:rPr lang="vi-VN"/>
              <a:pPr>
                <a:defRPr/>
              </a:pPr>
              <a:t>‹#›</a:t>
            </a:fld>
            <a:endParaRPr lang="vi-VN"/>
          </a:p>
        </p:txBody>
      </p:sp>
    </p:spTree>
    <p:extLst>
      <p:ext uri="{BB962C8B-B14F-4D97-AF65-F5344CB8AC3E}">
        <p14:creationId xmlns:p14="http://schemas.microsoft.com/office/powerpoint/2010/main" val="3608834849"/>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7DDCF894-5369-4E96-B71C-B08348D62292}" type="slidenum">
              <a:rPr lang="vi-VN"/>
              <a:pPr>
                <a:defRPr/>
              </a:pPr>
              <a:t>‹#›</a:t>
            </a:fld>
            <a:endParaRPr lang="vi-VN"/>
          </a:p>
        </p:txBody>
      </p:sp>
    </p:spTree>
    <p:extLst>
      <p:ext uri="{BB962C8B-B14F-4D97-AF65-F5344CB8AC3E}">
        <p14:creationId xmlns:p14="http://schemas.microsoft.com/office/powerpoint/2010/main" val="948506437"/>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3ACE84C1-641B-4224-AFFE-210AF898AF5A}" type="slidenum">
              <a:rPr lang="vi-VN"/>
              <a:pPr>
                <a:defRPr/>
              </a:pPr>
              <a:t>‹#›</a:t>
            </a:fld>
            <a:endParaRPr lang="vi-VN"/>
          </a:p>
        </p:txBody>
      </p:sp>
    </p:spTree>
    <p:extLst>
      <p:ext uri="{BB962C8B-B14F-4D97-AF65-F5344CB8AC3E}">
        <p14:creationId xmlns:p14="http://schemas.microsoft.com/office/powerpoint/2010/main" val="129910744"/>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31E36B8A-FF7F-4825-9E5F-C1E9C306A68B}" type="slidenum">
              <a:rPr lang="vi-VN"/>
              <a:pPr>
                <a:defRPr/>
              </a:pPr>
              <a:t>‹#›</a:t>
            </a:fld>
            <a:endParaRPr lang="vi-VN"/>
          </a:p>
        </p:txBody>
      </p:sp>
    </p:spTree>
    <p:extLst>
      <p:ext uri="{BB962C8B-B14F-4D97-AF65-F5344CB8AC3E}">
        <p14:creationId xmlns:p14="http://schemas.microsoft.com/office/powerpoint/2010/main" val="3742861757"/>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objAndTx" preserve="1">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197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7C52E09D-43B9-47BF-8663-BBA4D76F08C9}" type="slidenum">
              <a:rPr lang="vi-VN"/>
              <a:pPr>
                <a:defRPr/>
              </a:pPr>
              <a:t>‹#›</a:t>
            </a:fld>
            <a:endParaRPr lang="vi-VN"/>
          </a:p>
        </p:txBody>
      </p:sp>
    </p:spTree>
    <p:extLst>
      <p:ext uri="{BB962C8B-B14F-4D97-AF65-F5344CB8AC3E}">
        <p14:creationId xmlns:p14="http://schemas.microsoft.com/office/powerpoint/2010/main" val="806922211"/>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a:ln/>
        </p:spPr>
        <p:txBody>
          <a:bodyPr/>
          <a:lstStyle>
            <a:lvl1pPr>
              <a:defRPr/>
            </a:lvl1pPr>
          </a:lstStyle>
          <a:p>
            <a:pPr>
              <a:defRPr/>
            </a:pPr>
            <a:endParaRPr lang="vi-VN"/>
          </a:p>
        </p:txBody>
      </p:sp>
      <p:sp>
        <p:nvSpPr>
          <p:cNvPr id="7" name="Rectangle 5"/>
          <p:cNvSpPr>
            <a:spLocks noGrp="1" noChangeArrowheads="1"/>
          </p:cNvSpPr>
          <p:nvPr>
            <p:ph type="ftr" sz="quarter" idx="11"/>
          </p:nvPr>
        </p:nvSpPr>
        <p:spPr>
          <a:ln/>
        </p:spPr>
        <p:txBody>
          <a:bodyPr/>
          <a:lstStyle>
            <a:lvl1pPr>
              <a:defRPr/>
            </a:lvl1pPr>
          </a:lstStyle>
          <a:p>
            <a:pPr>
              <a:defRPr/>
            </a:pPr>
            <a:endParaRPr lang="vi-VN"/>
          </a:p>
        </p:txBody>
      </p:sp>
      <p:sp>
        <p:nvSpPr>
          <p:cNvPr id="8" name="Rectangle 6"/>
          <p:cNvSpPr>
            <a:spLocks noGrp="1" noChangeArrowheads="1"/>
          </p:cNvSpPr>
          <p:nvPr>
            <p:ph type="sldNum" sz="quarter" idx="12"/>
          </p:nvPr>
        </p:nvSpPr>
        <p:spPr>
          <a:ln/>
        </p:spPr>
        <p:txBody>
          <a:bodyPr/>
          <a:lstStyle>
            <a:lvl1pPr>
              <a:defRPr/>
            </a:lvl1pPr>
          </a:lstStyle>
          <a:p>
            <a:pPr>
              <a:defRPr/>
            </a:pPr>
            <a:fld id="{E05AF30B-6FD3-4497-A6E4-544EACFCB5A9}" type="slidenum">
              <a:rPr lang="vi-VN"/>
              <a:pPr>
                <a:defRPr/>
              </a:pPr>
              <a:t>‹#›</a:t>
            </a:fld>
            <a:endParaRPr lang="vi-VN"/>
          </a:p>
        </p:txBody>
      </p:sp>
    </p:spTree>
    <p:extLst>
      <p:ext uri="{BB962C8B-B14F-4D97-AF65-F5344CB8AC3E}">
        <p14:creationId xmlns:p14="http://schemas.microsoft.com/office/powerpoint/2010/main" val="789849807"/>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609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09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6197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CC8E877C-CBD0-477C-9CDC-77C742429345}" type="slidenum">
              <a:rPr lang="vi-VN"/>
              <a:pPr>
                <a:defRPr/>
              </a:pPr>
              <a:t>‹#›</a:t>
            </a:fld>
            <a:endParaRPr lang="vi-VN"/>
          </a:p>
        </p:txBody>
      </p:sp>
    </p:spTree>
    <p:extLst>
      <p:ext uri="{BB962C8B-B14F-4D97-AF65-F5344CB8AC3E}">
        <p14:creationId xmlns:p14="http://schemas.microsoft.com/office/powerpoint/2010/main" val="2456858957"/>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DC79D182-AC44-4399-88E8-DC4BBDC80C0F}" type="slidenum">
              <a:rPr lang="vi-VN"/>
              <a:pPr>
                <a:defRPr/>
              </a:pPr>
              <a:t>‹#›</a:t>
            </a:fld>
            <a:endParaRPr lang="vi-VN"/>
          </a:p>
        </p:txBody>
      </p:sp>
    </p:spTree>
    <p:extLst>
      <p:ext uri="{BB962C8B-B14F-4D97-AF65-F5344CB8AC3E}">
        <p14:creationId xmlns:p14="http://schemas.microsoft.com/office/powerpoint/2010/main" val="2336547381"/>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CCEE8E8D-75AB-4F54-B77E-60683945BDBF}" type="slidenum">
              <a:rPr lang="vi-VN"/>
              <a:pPr>
                <a:defRPr/>
              </a:pPr>
              <a:t>‹#›</a:t>
            </a:fld>
            <a:endParaRPr lang="vi-VN"/>
          </a:p>
        </p:txBody>
      </p:sp>
    </p:spTree>
    <p:extLst>
      <p:ext uri="{BB962C8B-B14F-4D97-AF65-F5344CB8AC3E}">
        <p14:creationId xmlns:p14="http://schemas.microsoft.com/office/powerpoint/2010/main" val="3173741354"/>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lipArt Placeholder 3"/>
          <p:cNvSpPr>
            <a:spLocks noGrp="1"/>
          </p:cNvSpPr>
          <p:nvPr>
            <p:ph type="clipArt" sz="half" idx="2"/>
          </p:nvPr>
        </p:nvSpPr>
        <p:spPr>
          <a:xfrm>
            <a:off x="6197600" y="1600201"/>
            <a:ext cx="5384800" cy="4525963"/>
          </a:xfrm>
        </p:spPr>
        <p:txBody>
          <a:bodyPr/>
          <a:lstStyle/>
          <a:p>
            <a:pPr lvl="0"/>
            <a:endParaRPr lang="en-US" noProof="0"/>
          </a:p>
        </p:txBody>
      </p:sp>
      <p:sp>
        <p:nvSpPr>
          <p:cNvPr id="5" name="Date Placeholder 4"/>
          <p:cNvSpPr>
            <a:spLocks noGrp="1"/>
          </p:cNvSpPr>
          <p:nvPr>
            <p:ph type="dt" sz="half" idx="10"/>
          </p:nvPr>
        </p:nvSpPr>
        <p:spPr/>
        <p:txBody>
          <a:bodyPr/>
          <a:lstStyle>
            <a:lvl1pPr>
              <a:defRPr/>
            </a:lvl1pPr>
          </a:lstStyle>
          <a:p>
            <a:pPr>
              <a:defRPr/>
            </a:pPr>
            <a:endParaRPr lang="en-US"/>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p:txBody>
          <a:bodyPr/>
          <a:lstStyle>
            <a:lvl1pPr>
              <a:defRPr/>
            </a:lvl1pPr>
          </a:lstStyle>
          <a:p>
            <a:pPr>
              <a:defRPr/>
            </a:pPr>
            <a:fld id="{508F4D7A-58EB-4BD0-AFF4-FA27EAF40370}" type="slidenum">
              <a:rPr lang="en-US"/>
              <a:pPr>
                <a:defRPr/>
              </a:pPr>
              <a:t>‹#›</a:t>
            </a:fld>
            <a:endParaRPr lang="en-US"/>
          </a:p>
        </p:txBody>
      </p:sp>
    </p:spTree>
    <p:extLst>
      <p:ext uri="{BB962C8B-B14F-4D97-AF65-F5344CB8AC3E}">
        <p14:creationId xmlns:p14="http://schemas.microsoft.com/office/powerpoint/2010/main" val="1405898205"/>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59DF4B79-2809-4364-AC9C-31E6288B8C8D}" type="slidenum">
              <a:rPr lang="vi-VN"/>
              <a:pPr>
                <a:defRPr/>
              </a:pPr>
              <a:t>‹#›</a:t>
            </a:fld>
            <a:endParaRPr lang="vi-VN"/>
          </a:p>
        </p:txBody>
      </p:sp>
    </p:spTree>
    <p:extLst>
      <p:ext uri="{BB962C8B-B14F-4D97-AF65-F5344CB8AC3E}">
        <p14:creationId xmlns:p14="http://schemas.microsoft.com/office/powerpoint/2010/main" val="1567990196"/>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6FD85912-ADEB-4BF7-A9A6-E71AC4BF2708}" type="slidenum">
              <a:rPr lang="vi-VN"/>
              <a:pPr>
                <a:defRPr/>
              </a:pPr>
              <a:t>‹#›</a:t>
            </a:fld>
            <a:endParaRPr lang="vi-VN"/>
          </a:p>
        </p:txBody>
      </p:sp>
    </p:spTree>
    <p:extLst>
      <p:ext uri="{BB962C8B-B14F-4D97-AF65-F5344CB8AC3E}">
        <p14:creationId xmlns:p14="http://schemas.microsoft.com/office/powerpoint/2010/main" val="4105544586"/>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2FA18CEA-A716-4180-86E2-D2E73E140CA8}" type="slidenum">
              <a:rPr lang="vi-VN"/>
              <a:pPr>
                <a:defRPr/>
              </a:pPr>
              <a:t>‹#›</a:t>
            </a:fld>
            <a:endParaRPr lang="vi-VN"/>
          </a:p>
        </p:txBody>
      </p:sp>
    </p:spTree>
    <p:extLst>
      <p:ext uri="{BB962C8B-B14F-4D97-AF65-F5344CB8AC3E}">
        <p14:creationId xmlns:p14="http://schemas.microsoft.com/office/powerpoint/2010/main" val="3866126023"/>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F12B6756-09DD-4ED7-AE3E-A7BF0F9F57D0}" type="slidenum">
              <a:rPr lang="vi-VN"/>
              <a:pPr>
                <a:defRPr/>
              </a:pPr>
              <a:t>‹#›</a:t>
            </a:fld>
            <a:endParaRPr lang="vi-VN"/>
          </a:p>
        </p:txBody>
      </p:sp>
    </p:spTree>
    <p:extLst>
      <p:ext uri="{BB962C8B-B14F-4D97-AF65-F5344CB8AC3E}">
        <p14:creationId xmlns:p14="http://schemas.microsoft.com/office/powerpoint/2010/main" val="2102041385"/>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4FB9927D-8189-4E13-B8C3-36E8B27B17CD}" type="slidenum">
              <a:rPr lang="vi-VN"/>
              <a:pPr>
                <a:defRPr/>
              </a:pPr>
              <a:t>‹#›</a:t>
            </a:fld>
            <a:endParaRPr lang="vi-VN"/>
          </a:p>
        </p:txBody>
      </p:sp>
    </p:spTree>
    <p:extLst>
      <p:ext uri="{BB962C8B-B14F-4D97-AF65-F5344CB8AC3E}">
        <p14:creationId xmlns:p14="http://schemas.microsoft.com/office/powerpoint/2010/main" val="1206656154"/>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AD45E1D0-095B-41CB-B0E2-2B87FAB07D11}" type="slidenum">
              <a:rPr lang="vi-VN"/>
              <a:pPr>
                <a:defRPr/>
              </a:pPr>
              <a:t>‹#›</a:t>
            </a:fld>
            <a:endParaRPr lang="vi-VN"/>
          </a:p>
        </p:txBody>
      </p:sp>
    </p:spTree>
    <p:extLst>
      <p:ext uri="{BB962C8B-B14F-4D97-AF65-F5344CB8AC3E}">
        <p14:creationId xmlns:p14="http://schemas.microsoft.com/office/powerpoint/2010/main" val="61025274"/>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p>
        </p:txBody>
      </p:sp>
      <p:sp>
        <p:nvSpPr>
          <p:cNvPr id="3" name="Rectangle 5"/>
          <p:cNvSpPr>
            <a:spLocks noGrp="1" noChangeArrowheads="1"/>
          </p:cNvSpPr>
          <p:nvPr>
            <p:ph type="ftr" sz="quarter" idx="11"/>
          </p:nvPr>
        </p:nvSpPr>
        <p:spPr>
          <a:ln/>
        </p:spPr>
        <p:txBody>
          <a:bodyPr/>
          <a:lstStyle>
            <a:lvl1pPr>
              <a:defRPr/>
            </a:lvl1pPr>
          </a:lstStyle>
          <a:p>
            <a:pPr>
              <a:defRPr/>
            </a:pPr>
            <a:endParaRPr lang="vi-VN"/>
          </a:p>
        </p:txBody>
      </p:sp>
      <p:sp>
        <p:nvSpPr>
          <p:cNvPr id="4" name="Rectangle 6"/>
          <p:cNvSpPr>
            <a:spLocks noGrp="1" noChangeArrowheads="1"/>
          </p:cNvSpPr>
          <p:nvPr>
            <p:ph type="sldNum" sz="quarter" idx="12"/>
          </p:nvPr>
        </p:nvSpPr>
        <p:spPr>
          <a:ln/>
        </p:spPr>
        <p:txBody>
          <a:bodyPr/>
          <a:lstStyle>
            <a:lvl1pPr>
              <a:defRPr/>
            </a:lvl1pPr>
          </a:lstStyle>
          <a:p>
            <a:pPr>
              <a:defRPr/>
            </a:pPr>
            <a:fld id="{3262C3A4-3B6C-42AD-9BC0-26E885F3B66F}" type="slidenum">
              <a:rPr lang="vi-VN"/>
              <a:pPr>
                <a:defRPr/>
              </a:pPr>
              <a:t>‹#›</a:t>
            </a:fld>
            <a:endParaRPr lang="vi-VN"/>
          </a:p>
        </p:txBody>
      </p:sp>
    </p:spTree>
    <p:extLst>
      <p:ext uri="{BB962C8B-B14F-4D97-AF65-F5344CB8AC3E}">
        <p14:creationId xmlns:p14="http://schemas.microsoft.com/office/powerpoint/2010/main" val="937714473"/>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0B248CBC-6EBC-48A2-93A1-6A94B2B4F641}" type="slidenum">
              <a:rPr lang="vi-VN"/>
              <a:pPr>
                <a:defRPr/>
              </a:pPr>
              <a:t>‹#›</a:t>
            </a:fld>
            <a:endParaRPr lang="vi-VN"/>
          </a:p>
        </p:txBody>
      </p:sp>
    </p:spTree>
    <p:extLst>
      <p:ext uri="{BB962C8B-B14F-4D97-AF65-F5344CB8AC3E}">
        <p14:creationId xmlns:p14="http://schemas.microsoft.com/office/powerpoint/2010/main" val="2460271882"/>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6DC78CD0-7ABE-42B0-87BC-9B8C10708165}" type="slidenum">
              <a:rPr lang="vi-VN"/>
              <a:pPr>
                <a:defRPr/>
              </a:pPr>
              <a:t>‹#›</a:t>
            </a:fld>
            <a:endParaRPr lang="vi-VN"/>
          </a:p>
        </p:txBody>
      </p:sp>
    </p:spTree>
    <p:extLst>
      <p:ext uri="{BB962C8B-B14F-4D97-AF65-F5344CB8AC3E}">
        <p14:creationId xmlns:p14="http://schemas.microsoft.com/office/powerpoint/2010/main" val="2916589726"/>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1331436F-23B9-4EC3-8CDB-EA9554FF5828}" type="slidenum">
              <a:rPr lang="vi-VN"/>
              <a:pPr>
                <a:defRPr/>
              </a:pPr>
              <a:t>‹#›</a:t>
            </a:fld>
            <a:endParaRPr lang="vi-VN"/>
          </a:p>
        </p:txBody>
      </p:sp>
    </p:spTree>
    <p:extLst>
      <p:ext uri="{BB962C8B-B14F-4D97-AF65-F5344CB8AC3E}">
        <p14:creationId xmlns:p14="http://schemas.microsoft.com/office/powerpoint/2010/main" val="2369860263"/>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084456F9-3DFB-44FA-8CD8-4140E90E2C48}" type="slidenum">
              <a:rPr lang="vi-VN"/>
              <a:pPr>
                <a:defRPr/>
              </a:pPr>
              <a:t>‹#›</a:t>
            </a:fld>
            <a:endParaRPr lang="vi-VN"/>
          </a:p>
        </p:txBody>
      </p:sp>
    </p:spTree>
    <p:extLst>
      <p:ext uri="{BB962C8B-B14F-4D97-AF65-F5344CB8AC3E}">
        <p14:creationId xmlns:p14="http://schemas.microsoft.com/office/powerpoint/2010/main" val="4086046984"/>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objAndTx" preserve="1">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197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4D277182-E584-4761-8D83-F50855145029}" type="slidenum">
              <a:rPr lang="vi-VN"/>
              <a:pPr>
                <a:defRPr/>
              </a:pPr>
              <a:t>‹#›</a:t>
            </a:fld>
            <a:endParaRPr lang="vi-VN"/>
          </a:p>
        </p:txBody>
      </p:sp>
    </p:spTree>
    <p:extLst>
      <p:ext uri="{BB962C8B-B14F-4D97-AF65-F5344CB8AC3E}">
        <p14:creationId xmlns:p14="http://schemas.microsoft.com/office/powerpoint/2010/main" val="23705659"/>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a:ln/>
        </p:spPr>
        <p:txBody>
          <a:bodyPr/>
          <a:lstStyle>
            <a:lvl1pPr>
              <a:defRPr/>
            </a:lvl1pPr>
          </a:lstStyle>
          <a:p>
            <a:pPr>
              <a:defRPr/>
            </a:pPr>
            <a:endParaRPr lang="vi-VN"/>
          </a:p>
        </p:txBody>
      </p:sp>
      <p:sp>
        <p:nvSpPr>
          <p:cNvPr id="7" name="Rectangle 5"/>
          <p:cNvSpPr>
            <a:spLocks noGrp="1" noChangeArrowheads="1"/>
          </p:cNvSpPr>
          <p:nvPr>
            <p:ph type="ftr" sz="quarter" idx="11"/>
          </p:nvPr>
        </p:nvSpPr>
        <p:spPr>
          <a:ln/>
        </p:spPr>
        <p:txBody>
          <a:bodyPr/>
          <a:lstStyle>
            <a:lvl1pPr>
              <a:defRPr/>
            </a:lvl1pPr>
          </a:lstStyle>
          <a:p>
            <a:pPr>
              <a:defRPr/>
            </a:pPr>
            <a:endParaRPr lang="vi-VN"/>
          </a:p>
        </p:txBody>
      </p:sp>
      <p:sp>
        <p:nvSpPr>
          <p:cNvPr id="8" name="Rectangle 6"/>
          <p:cNvSpPr>
            <a:spLocks noGrp="1" noChangeArrowheads="1"/>
          </p:cNvSpPr>
          <p:nvPr>
            <p:ph type="sldNum" sz="quarter" idx="12"/>
          </p:nvPr>
        </p:nvSpPr>
        <p:spPr>
          <a:ln/>
        </p:spPr>
        <p:txBody>
          <a:bodyPr/>
          <a:lstStyle>
            <a:lvl1pPr>
              <a:defRPr/>
            </a:lvl1pPr>
          </a:lstStyle>
          <a:p>
            <a:pPr>
              <a:defRPr/>
            </a:pPr>
            <a:fld id="{04717D8A-423E-4099-BC02-D37318BAA7F8}" type="slidenum">
              <a:rPr lang="vi-VN"/>
              <a:pPr>
                <a:defRPr/>
              </a:pPr>
              <a:t>‹#›</a:t>
            </a:fld>
            <a:endParaRPr lang="vi-VN"/>
          </a:p>
        </p:txBody>
      </p:sp>
    </p:spTree>
    <p:extLst>
      <p:ext uri="{BB962C8B-B14F-4D97-AF65-F5344CB8AC3E}">
        <p14:creationId xmlns:p14="http://schemas.microsoft.com/office/powerpoint/2010/main" val="1485764863"/>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609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09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6197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FDBCADB8-C04D-48AC-93F5-04DD8186B904}" type="slidenum">
              <a:rPr lang="vi-VN"/>
              <a:pPr>
                <a:defRPr/>
              </a:pPr>
              <a:t>‹#›</a:t>
            </a:fld>
            <a:endParaRPr lang="vi-VN"/>
          </a:p>
        </p:txBody>
      </p:sp>
    </p:spTree>
    <p:extLst>
      <p:ext uri="{BB962C8B-B14F-4D97-AF65-F5344CB8AC3E}">
        <p14:creationId xmlns:p14="http://schemas.microsoft.com/office/powerpoint/2010/main" val="573715099"/>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8BC56C69-614A-4EEB-BE4A-CE1C94A98D8C}" type="slidenum">
              <a:rPr lang="vi-VN"/>
              <a:pPr>
                <a:defRPr/>
              </a:pPr>
              <a:t>‹#›</a:t>
            </a:fld>
            <a:endParaRPr lang="vi-VN"/>
          </a:p>
        </p:txBody>
      </p:sp>
    </p:spTree>
    <p:extLst>
      <p:ext uri="{BB962C8B-B14F-4D97-AF65-F5344CB8AC3E}">
        <p14:creationId xmlns:p14="http://schemas.microsoft.com/office/powerpoint/2010/main" val="536412351"/>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04067C2F-3673-4C83-9DF3-CC91321EAD4D}" type="slidenum">
              <a:rPr lang="vi-VN"/>
              <a:pPr>
                <a:defRPr/>
              </a:pPr>
              <a:t>‹#›</a:t>
            </a:fld>
            <a:endParaRPr lang="vi-VN"/>
          </a:p>
        </p:txBody>
      </p:sp>
    </p:spTree>
    <p:extLst>
      <p:ext uri="{BB962C8B-B14F-4D97-AF65-F5344CB8AC3E}">
        <p14:creationId xmlns:p14="http://schemas.microsoft.com/office/powerpoint/2010/main" val="4252808199"/>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lipArt Placeholder 3"/>
          <p:cNvSpPr>
            <a:spLocks noGrp="1"/>
          </p:cNvSpPr>
          <p:nvPr>
            <p:ph type="clipArt" sz="half" idx="2"/>
          </p:nvPr>
        </p:nvSpPr>
        <p:spPr>
          <a:xfrm>
            <a:off x="6197600" y="1600201"/>
            <a:ext cx="5384800" cy="4525963"/>
          </a:xfrm>
        </p:spPr>
        <p:txBody>
          <a:bodyPr/>
          <a:lstStyle/>
          <a:p>
            <a:pPr lvl="0"/>
            <a:endParaRPr lang="en-US" noProof="0"/>
          </a:p>
        </p:txBody>
      </p:sp>
      <p:sp>
        <p:nvSpPr>
          <p:cNvPr id="5" name="Date Placeholder 4"/>
          <p:cNvSpPr>
            <a:spLocks noGrp="1"/>
          </p:cNvSpPr>
          <p:nvPr>
            <p:ph type="dt" sz="half" idx="10"/>
          </p:nvPr>
        </p:nvSpPr>
        <p:spPr/>
        <p:txBody>
          <a:bodyPr/>
          <a:lstStyle>
            <a:lvl1pPr>
              <a:defRPr/>
            </a:lvl1pPr>
          </a:lstStyle>
          <a:p>
            <a:pPr>
              <a:defRPr/>
            </a:pPr>
            <a:endParaRPr lang="en-US"/>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p:txBody>
          <a:bodyPr/>
          <a:lstStyle>
            <a:lvl1pPr>
              <a:defRPr/>
            </a:lvl1pPr>
          </a:lstStyle>
          <a:p>
            <a:pPr>
              <a:defRPr/>
            </a:pPr>
            <a:fld id="{09567DB8-03D4-471C-9187-57D1BAFB6275}" type="slidenum">
              <a:rPr lang="en-US"/>
              <a:pPr>
                <a:defRPr/>
              </a:pPr>
              <a:t>‹#›</a:t>
            </a:fld>
            <a:endParaRPr lang="en-US"/>
          </a:p>
        </p:txBody>
      </p:sp>
    </p:spTree>
    <p:extLst>
      <p:ext uri="{BB962C8B-B14F-4D97-AF65-F5344CB8AC3E}">
        <p14:creationId xmlns:p14="http://schemas.microsoft.com/office/powerpoint/2010/main" val="3803869503"/>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44DC0CD6-D875-4CB7-A43A-FFD9075A5A53}" type="slidenum">
              <a:rPr lang="vi-VN"/>
              <a:pPr>
                <a:defRPr/>
              </a:pPr>
              <a:t>‹#›</a:t>
            </a:fld>
            <a:endParaRPr lang="vi-VN"/>
          </a:p>
        </p:txBody>
      </p:sp>
    </p:spTree>
    <p:extLst>
      <p:ext uri="{BB962C8B-B14F-4D97-AF65-F5344CB8AC3E}">
        <p14:creationId xmlns:p14="http://schemas.microsoft.com/office/powerpoint/2010/main" val="2571880216"/>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64140E2D-F2FD-4D89-B97F-899B842C9E1C}" type="slidenum">
              <a:rPr lang="vi-VN"/>
              <a:pPr>
                <a:defRPr/>
              </a:pPr>
              <a:t>‹#›</a:t>
            </a:fld>
            <a:endParaRPr lang="vi-VN"/>
          </a:p>
        </p:txBody>
      </p:sp>
    </p:spTree>
    <p:extLst>
      <p:ext uri="{BB962C8B-B14F-4D97-AF65-F5344CB8AC3E}">
        <p14:creationId xmlns:p14="http://schemas.microsoft.com/office/powerpoint/2010/main" val="1678444837"/>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7EE0F46E-CEC8-4479-B22C-8239B9F3B358}" type="slidenum">
              <a:rPr lang="vi-VN"/>
              <a:pPr>
                <a:defRPr/>
              </a:pPr>
              <a:t>‹#›</a:t>
            </a:fld>
            <a:endParaRPr lang="vi-VN"/>
          </a:p>
        </p:txBody>
      </p:sp>
    </p:spTree>
    <p:extLst>
      <p:ext uri="{BB962C8B-B14F-4D97-AF65-F5344CB8AC3E}">
        <p14:creationId xmlns:p14="http://schemas.microsoft.com/office/powerpoint/2010/main" val="3477936841"/>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3466501D-792A-4DDD-9AB0-AC75CE6DFF19}" type="slidenum">
              <a:rPr lang="vi-VN"/>
              <a:pPr>
                <a:defRPr/>
              </a:pPr>
              <a:t>‹#›</a:t>
            </a:fld>
            <a:endParaRPr lang="vi-VN"/>
          </a:p>
        </p:txBody>
      </p:sp>
    </p:spTree>
    <p:extLst>
      <p:ext uri="{BB962C8B-B14F-4D97-AF65-F5344CB8AC3E}">
        <p14:creationId xmlns:p14="http://schemas.microsoft.com/office/powerpoint/2010/main" val="3037651576"/>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6BEA9BD4-CB36-45B9-9022-D0D4FC458D5A}" type="slidenum">
              <a:rPr lang="vi-VN"/>
              <a:pPr>
                <a:defRPr/>
              </a:pPr>
              <a:t>‹#›</a:t>
            </a:fld>
            <a:endParaRPr lang="vi-VN"/>
          </a:p>
        </p:txBody>
      </p:sp>
    </p:spTree>
    <p:extLst>
      <p:ext uri="{BB962C8B-B14F-4D97-AF65-F5344CB8AC3E}">
        <p14:creationId xmlns:p14="http://schemas.microsoft.com/office/powerpoint/2010/main" val="2098050460"/>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12805285-01CA-4BF9-A864-E1A0F71A82D4}" type="slidenum">
              <a:rPr lang="vi-VN"/>
              <a:pPr>
                <a:defRPr/>
              </a:pPr>
              <a:t>‹#›</a:t>
            </a:fld>
            <a:endParaRPr lang="vi-VN"/>
          </a:p>
        </p:txBody>
      </p:sp>
    </p:spTree>
    <p:extLst>
      <p:ext uri="{BB962C8B-B14F-4D97-AF65-F5344CB8AC3E}">
        <p14:creationId xmlns:p14="http://schemas.microsoft.com/office/powerpoint/2010/main" val="3697961263"/>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p>
        </p:txBody>
      </p:sp>
      <p:sp>
        <p:nvSpPr>
          <p:cNvPr id="3" name="Rectangle 5"/>
          <p:cNvSpPr>
            <a:spLocks noGrp="1" noChangeArrowheads="1"/>
          </p:cNvSpPr>
          <p:nvPr>
            <p:ph type="ftr" sz="quarter" idx="11"/>
          </p:nvPr>
        </p:nvSpPr>
        <p:spPr>
          <a:ln/>
        </p:spPr>
        <p:txBody>
          <a:bodyPr/>
          <a:lstStyle>
            <a:lvl1pPr>
              <a:defRPr/>
            </a:lvl1pPr>
          </a:lstStyle>
          <a:p>
            <a:pPr>
              <a:defRPr/>
            </a:pPr>
            <a:endParaRPr lang="vi-VN"/>
          </a:p>
        </p:txBody>
      </p:sp>
      <p:sp>
        <p:nvSpPr>
          <p:cNvPr id="4" name="Rectangle 6"/>
          <p:cNvSpPr>
            <a:spLocks noGrp="1" noChangeArrowheads="1"/>
          </p:cNvSpPr>
          <p:nvPr>
            <p:ph type="sldNum" sz="quarter" idx="12"/>
          </p:nvPr>
        </p:nvSpPr>
        <p:spPr>
          <a:ln/>
        </p:spPr>
        <p:txBody>
          <a:bodyPr/>
          <a:lstStyle>
            <a:lvl1pPr>
              <a:defRPr/>
            </a:lvl1pPr>
          </a:lstStyle>
          <a:p>
            <a:pPr>
              <a:defRPr/>
            </a:pPr>
            <a:fld id="{A49209D1-E1E8-4A03-8859-D76DF775EFED}" type="slidenum">
              <a:rPr lang="vi-VN"/>
              <a:pPr>
                <a:defRPr/>
              </a:pPr>
              <a:t>‹#›</a:t>
            </a:fld>
            <a:endParaRPr lang="vi-VN"/>
          </a:p>
        </p:txBody>
      </p:sp>
    </p:spTree>
    <p:extLst>
      <p:ext uri="{BB962C8B-B14F-4D97-AF65-F5344CB8AC3E}">
        <p14:creationId xmlns:p14="http://schemas.microsoft.com/office/powerpoint/2010/main" val="2308073504"/>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24C51907-D5C9-4B36-96F0-973250F216A7}" type="slidenum">
              <a:rPr lang="vi-VN"/>
              <a:pPr>
                <a:defRPr/>
              </a:pPr>
              <a:t>‹#›</a:t>
            </a:fld>
            <a:endParaRPr lang="vi-VN"/>
          </a:p>
        </p:txBody>
      </p:sp>
    </p:spTree>
    <p:extLst>
      <p:ext uri="{BB962C8B-B14F-4D97-AF65-F5344CB8AC3E}">
        <p14:creationId xmlns:p14="http://schemas.microsoft.com/office/powerpoint/2010/main" val="2315294727"/>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E8B4E6BF-BEED-4502-8C2F-81EAD3F08C7A}" type="slidenum">
              <a:rPr lang="vi-VN"/>
              <a:pPr>
                <a:defRPr/>
              </a:pPr>
              <a:t>‹#›</a:t>
            </a:fld>
            <a:endParaRPr lang="vi-VN"/>
          </a:p>
        </p:txBody>
      </p:sp>
    </p:spTree>
    <p:extLst>
      <p:ext uri="{BB962C8B-B14F-4D97-AF65-F5344CB8AC3E}">
        <p14:creationId xmlns:p14="http://schemas.microsoft.com/office/powerpoint/2010/main" val="162686892"/>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1554B884-AF37-4077-AED5-D1BFE56F8384}" type="slidenum">
              <a:rPr lang="vi-VN"/>
              <a:pPr>
                <a:defRPr/>
              </a:pPr>
              <a:t>‹#›</a:t>
            </a:fld>
            <a:endParaRPr lang="vi-VN"/>
          </a:p>
        </p:txBody>
      </p:sp>
    </p:spTree>
    <p:extLst>
      <p:ext uri="{BB962C8B-B14F-4D97-AF65-F5344CB8AC3E}">
        <p14:creationId xmlns:p14="http://schemas.microsoft.com/office/powerpoint/2010/main" val="3457551318"/>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190AA862-1EB5-4287-B347-D0ADA8E008F3}" type="slidenum">
              <a:rPr lang="vi-VN"/>
              <a:pPr>
                <a:defRPr/>
              </a:pPr>
              <a:t>‹#›</a:t>
            </a:fld>
            <a:endParaRPr lang="vi-VN"/>
          </a:p>
        </p:txBody>
      </p:sp>
    </p:spTree>
    <p:extLst>
      <p:ext uri="{BB962C8B-B14F-4D97-AF65-F5344CB8AC3E}">
        <p14:creationId xmlns:p14="http://schemas.microsoft.com/office/powerpoint/2010/main" val="330379979"/>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type="objAndTx" preserve="1">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197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5AE859F7-1AEF-4348-B091-B07B824EB441}" type="slidenum">
              <a:rPr lang="vi-VN"/>
              <a:pPr>
                <a:defRPr/>
              </a:pPr>
              <a:t>‹#›</a:t>
            </a:fld>
            <a:endParaRPr lang="vi-VN"/>
          </a:p>
        </p:txBody>
      </p:sp>
    </p:spTree>
    <p:extLst>
      <p:ext uri="{BB962C8B-B14F-4D97-AF65-F5344CB8AC3E}">
        <p14:creationId xmlns:p14="http://schemas.microsoft.com/office/powerpoint/2010/main" val="2478470442"/>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a:ln/>
        </p:spPr>
        <p:txBody>
          <a:bodyPr/>
          <a:lstStyle>
            <a:lvl1pPr>
              <a:defRPr/>
            </a:lvl1pPr>
          </a:lstStyle>
          <a:p>
            <a:pPr>
              <a:defRPr/>
            </a:pPr>
            <a:endParaRPr lang="vi-VN"/>
          </a:p>
        </p:txBody>
      </p:sp>
      <p:sp>
        <p:nvSpPr>
          <p:cNvPr id="7" name="Rectangle 5"/>
          <p:cNvSpPr>
            <a:spLocks noGrp="1" noChangeArrowheads="1"/>
          </p:cNvSpPr>
          <p:nvPr>
            <p:ph type="ftr" sz="quarter" idx="11"/>
          </p:nvPr>
        </p:nvSpPr>
        <p:spPr>
          <a:ln/>
        </p:spPr>
        <p:txBody>
          <a:bodyPr/>
          <a:lstStyle>
            <a:lvl1pPr>
              <a:defRPr/>
            </a:lvl1pPr>
          </a:lstStyle>
          <a:p>
            <a:pPr>
              <a:defRPr/>
            </a:pPr>
            <a:endParaRPr lang="vi-VN"/>
          </a:p>
        </p:txBody>
      </p:sp>
      <p:sp>
        <p:nvSpPr>
          <p:cNvPr id="8" name="Rectangle 6"/>
          <p:cNvSpPr>
            <a:spLocks noGrp="1" noChangeArrowheads="1"/>
          </p:cNvSpPr>
          <p:nvPr>
            <p:ph type="sldNum" sz="quarter" idx="12"/>
          </p:nvPr>
        </p:nvSpPr>
        <p:spPr>
          <a:ln/>
        </p:spPr>
        <p:txBody>
          <a:bodyPr/>
          <a:lstStyle>
            <a:lvl1pPr>
              <a:defRPr/>
            </a:lvl1pPr>
          </a:lstStyle>
          <a:p>
            <a:pPr>
              <a:defRPr/>
            </a:pPr>
            <a:fld id="{14D392D2-0CDE-4FB8-A509-AE456BD87F14}" type="slidenum">
              <a:rPr lang="vi-VN"/>
              <a:pPr>
                <a:defRPr/>
              </a:pPr>
              <a:t>‹#›</a:t>
            </a:fld>
            <a:endParaRPr lang="vi-VN"/>
          </a:p>
        </p:txBody>
      </p:sp>
    </p:spTree>
    <p:extLst>
      <p:ext uri="{BB962C8B-B14F-4D97-AF65-F5344CB8AC3E}">
        <p14:creationId xmlns:p14="http://schemas.microsoft.com/office/powerpoint/2010/main" val="591029414"/>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609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09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6197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5B76C419-852E-4D6B-8741-12D702F11543}" type="slidenum">
              <a:rPr lang="vi-VN"/>
              <a:pPr>
                <a:defRPr/>
              </a:pPr>
              <a:t>‹#›</a:t>
            </a:fld>
            <a:endParaRPr lang="vi-VN"/>
          </a:p>
        </p:txBody>
      </p:sp>
    </p:spTree>
    <p:extLst>
      <p:ext uri="{BB962C8B-B14F-4D97-AF65-F5344CB8AC3E}">
        <p14:creationId xmlns:p14="http://schemas.microsoft.com/office/powerpoint/2010/main" val="1224724162"/>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32B155D1-A422-49BA-B5EA-07D3643A2715}" type="slidenum">
              <a:rPr lang="vi-VN"/>
              <a:pPr>
                <a:defRPr/>
              </a:pPr>
              <a:t>‹#›</a:t>
            </a:fld>
            <a:endParaRPr lang="vi-VN"/>
          </a:p>
        </p:txBody>
      </p:sp>
    </p:spTree>
    <p:extLst>
      <p:ext uri="{BB962C8B-B14F-4D97-AF65-F5344CB8AC3E}">
        <p14:creationId xmlns:p14="http://schemas.microsoft.com/office/powerpoint/2010/main" val="3089329307"/>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20317DF9-3515-4E28-BF1B-0782A01437BA}" type="slidenum">
              <a:rPr lang="vi-VN"/>
              <a:pPr>
                <a:defRPr/>
              </a:pPr>
              <a:t>‹#›</a:t>
            </a:fld>
            <a:endParaRPr lang="vi-VN"/>
          </a:p>
        </p:txBody>
      </p:sp>
    </p:spTree>
    <p:extLst>
      <p:ext uri="{BB962C8B-B14F-4D97-AF65-F5344CB8AC3E}">
        <p14:creationId xmlns:p14="http://schemas.microsoft.com/office/powerpoint/2010/main" val="13222873"/>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F60A4824-BD8C-41F9-8149-18114CF976D2}" type="slidenum">
              <a:rPr lang="vi-VN"/>
              <a:pPr>
                <a:defRPr/>
              </a:pPr>
              <a:t>‹#›</a:t>
            </a:fld>
            <a:endParaRPr lang="vi-VN"/>
          </a:p>
        </p:txBody>
      </p:sp>
    </p:spTree>
    <p:extLst>
      <p:ext uri="{BB962C8B-B14F-4D97-AF65-F5344CB8AC3E}">
        <p14:creationId xmlns:p14="http://schemas.microsoft.com/office/powerpoint/2010/main" val="3318455474"/>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187B8A52-2067-49C5-9C47-77C9E0AA6031}" type="slidenum">
              <a:rPr lang="vi-VN"/>
              <a:pPr>
                <a:defRPr/>
              </a:pPr>
              <a:t>‹#›</a:t>
            </a:fld>
            <a:endParaRPr lang="vi-VN"/>
          </a:p>
        </p:txBody>
      </p:sp>
    </p:spTree>
    <p:extLst>
      <p:ext uri="{BB962C8B-B14F-4D97-AF65-F5344CB8AC3E}">
        <p14:creationId xmlns:p14="http://schemas.microsoft.com/office/powerpoint/2010/main" val="3939071077"/>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24C66A36-1CF1-460F-9BAB-2DD63FD3078C}" type="slidenum">
              <a:rPr lang="vi-VN"/>
              <a:pPr>
                <a:defRPr/>
              </a:pPr>
              <a:t>‹#›</a:t>
            </a:fld>
            <a:endParaRPr lang="vi-VN"/>
          </a:p>
        </p:txBody>
      </p:sp>
    </p:spTree>
    <p:extLst>
      <p:ext uri="{BB962C8B-B14F-4D97-AF65-F5344CB8AC3E}">
        <p14:creationId xmlns:p14="http://schemas.microsoft.com/office/powerpoint/2010/main" val="2299805629"/>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6F02CD36-C26C-42C8-8486-59D8577FA62F}" type="slidenum">
              <a:rPr lang="vi-VN"/>
              <a:pPr>
                <a:defRPr/>
              </a:pPr>
              <a:t>‹#›</a:t>
            </a:fld>
            <a:endParaRPr lang="vi-VN"/>
          </a:p>
        </p:txBody>
      </p:sp>
    </p:spTree>
    <p:extLst>
      <p:ext uri="{BB962C8B-B14F-4D97-AF65-F5344CB8AC3E}">
        <p14:creationId xmlns:p14="http://schemas.microsoft.com/office/powerpoint/2010/main" val="3165822850"/>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C1A6F0C1-45C0-42F9-A39F-5ABDECC699B3}" type="slidenum">
              <a:rPr lang="vi-VN"/>
              <a:pPr>
                <a:defRPr/>
              </a:pPr>
              <a:t>‹#›</a:t>
            </a:fld>
            <a:endParaRPr lang="vi-VN"/>
          </a:p>
        </p:txBody>
      </p:sp>
    </p:spTree>
    <p:extLst>
      <p:ext uri="{BB962C8B-B14F-4D97-AF65-F5344CB8AC3E}">
        <p14:creationId xmlns:p14="http://schemas.microsoft.com/office/powerpoint/2010/main" val="412144773"/>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AC300DA8-205F-455F-A748-7F03FEF55529}" type="slidenum">
              <a:rPr lang="vi-VN"/>
              <a:pPr>
                <a:defRPr/>
              </a:pPr>
              <a:t>‹#›</a:t>
            </a:fld>
            <a:endParaRPr lang="vi-VN"/>
          </a:p>
        </p:txBody>
      </p:sp>
    </p:spTree>
    <p:extLst>
      <p:ext uri="{BB962C8B-B14F-4D97-AF65-F5344CB8AC3E}">
        <p14:creationId xmlns:p14="http://schemas.microsoft.com/office/powerpoint/2010/main" val="886872578"/>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p>
        </p:txBody>
      </p:sp>
      <p:sp>
        <p:nvSpPr>
          <p:cNvPr id="3" name="Rectangle 5"/>
          <p:cNvSpPr>
            <a:spLocks noGrp="1" noChangeArrowheads="1"/>
          </p:cNvSpPr>
          <p:nvPr>
            <p:ph type="ftr" sz="quarter" idx="11"/>
          </p:nvPr>
        </p:nvSpPr>
        <p:spPr>
          <a:ln/>
        </p:spPr>
        <p:txBody>
          <a:bodyPr/>
          <a:lstStyle>
            <a:lvl1pPr>
              <a:defRPr/>
            </a:lvl1pPr>
          </a:lstStyle>
          <a:p>
            <a:pPr>
              <a:defRPr/>
            </a:pPr>
            <a:endParaRPr lang="vi-VN"/>
          </a:p>
        </p:txBody>
      </p:sp>
      <p:sp>
        <p:nvSpPr>
          <p:cNvPr id="4" name="Rectangle 6"/>
          <p:cNvSpPr>
            <a:spLocks noGrp="1" noChangeArrowheads="1"/>
          </p:cNvSpPr>
          <p:nvPr>
            <p:ph type="sldNum" sz="quarter" idx="12"/>
          </p:nvPr>
        </p:nvSpPr>
        <p:spPr>
          <a:ln/>
        </p:spPr>
        <p:txBody>
          <a:bodyPr/>
          <a:lstStyle>
            <a:lvl1pPr>
              <a:defRPr/>
            </a:lvl1pPr>
          </a:lstStyle>
          <a:p>
            <a:pPr>
              <a:defRPr/>
            </a:pPr>
            <a:fld id="{4477AF65-5D92-4C6B-A25C-3E8F756C8885}" type="slidenum">
              <a:rPr lang="vi-VN"/>
              <a:pPr>
                <a:defRPr/>
              </a:pPr>
              <a:t>‹#›</a:t>
            </a:fld>
            <a:endParaRPr lang="vi-VN"/>
          </a:p>
        </p:txBody>
      </p:sp>
    </p:spTree>
    <p:extLst>
      <p:ext uri="{BB962C8B-B14F-4D97-AF65-F5344CB8AC3E}">
        <p14:creationId xmlns:p14="http://schemas.microsoft.com/office/powerpoint/2010/main" val="2677039061"/>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4AD3FB89-833B-46E0-89DE-2C041DB63D33}" type="slidenum">
              <a:rPr lang="vi-VN"/>
              <a:pPr>
                <a:defRPr/>
              </a:pPr>
              <a:t>‹#›</a:t>
            </a:fld>
            <a:endParaRPr lang="vi-VN"/>
          </a:p>
        </p:txBody>
      </p:sp>
    </p:spTree>
    <p:extLst>
      <p:ext uri="{BB962C8B-B14F-4D97-AF65-F5344CB8AC3E}">
        <p14:creationId xmlns:p14="http://schemas.microsoft.com/office/powerpoint/2010/main" val="2772432550"/>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BA8A8975-7571-424B-B62A-E9BB8871C22C}" type="slidenum">
              <a:rPr lang="vi-VN"/>
              <a:pPr>
                <a:defRPr/>
              </a:pPr>
              <a:t>‹#›</a:t>
            </a:fld>
            <a:endParaRPr lang="vi-VN"/>
          </a:p>
        </p:txBody>
      </p:sp>
    </p:spTree>
    <p:extLst>
      <p:ext uri="{BB962C8B-B14F-4D97-AF65-F5344CB8AC3E}">
        <p14:creationId xmlns:p14="http://schemas.microsoft.com/office/powerpoint/2010/main" val="208155939"/>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80590825-84CC-4A5B-9DAD-02DBCAB4A49C}" type="slidenum">
              <a:rPr lang="vi-VN"/>
              <a:pPr>
                <a:defRPr/>
              </a:pPr>
              <a:t>‹#›</a:t>
            </a:fld>
            <a:endParaRPr lang="vi-VN"/>
          </a:p>
        </p:txBody>
      </p:sp>
    </p:spTree>
    <p:extLst>
      <p:ext uri="{BB962C8B-B14F-4D97-AF65-F5344CB8AC3E}">
        <p14:creationId xmlns:p14="http://schemas.microsoft.com/office/powerpoint/2010/main" val="1434625939"/>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422106C9-409D-4362-B493-3989068781DE}" type="slidenum">
              <a:rPr lang="vi-VN"/>
              <a:pPr>
                <a:defRPr/>
              </a:pPr>
              <a:t>‹#›</a:t>
            </a:fld>
            <a:endParaRPr lang="vi-VN"/>
          </a:p>
        </p:txBody>
      </p:sp>
    </p:spTree>
    <p:extLst>
      <p:ext uri="{BB962C8B-B14F-4D97-AF65-F5344CB8AC3E}">
        <p14:creationId xmlns:p14="http://schemas.microsoft.com/office/powerpoint/2010/main" val="4058380803"/>
      </p:ext>
    </p:extLst>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type="objAndTx" preserve="1">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197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5446819A-064B-4920-858E-E337AF2D5C37}" type="slidenum">
              <a:rPr lang="vi-VN"/>
              <a:pPr>
                <a:defRPr/>
              </a:pPr>
              <a:t>‹#›</a:t>
            </a:fld>
            <a:endParaRPr lang="vi-VN"/>
          </a:p>
        </p:txBody>
      </p:sp>
    </p:spTree>
    <p:extLst>
      <p:ext uri="{BB962C8B-B14F-4D97-AF65-F5344CB8AC3E}">
        <p14:creationId xmlns:p14="http://schemas.microsoft.com/office/powerpoint/2010/main" val="386807507"/>
      </p:ext>
    </p:extLst>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a:ln/>
        </p:spPr>
        <p:txBody>
          <a:bodyPr/>
          <a:lstStyle>
            <a:lvl1pPr>
              <a:defRPr/>
            </a:lvl1pPr>
          </a:lstStyle>
          <a:p>
            <a:pPr>
              <a:defRPr/>
            </a:pPr>
            <a:endParaRPr lang="vi-VN"/>
          </a:p>
        </p:txBody>
      </p:sp>
      <p:sp>
        <p:nvSpPr>
          <p:cNvPr id="7" name="Rectangle 5"/>
          <p:cNvSpPr>
            <a:spLocks noGrp="1" noChangeArrowheads="1"/>
          </p:cNvSpPr>
          <p:nvPr>
            <p:ph type="ftr" sz="quarter" idx="11"/>
          </p:nvPr>
        </p:nvSpPr>
        <p:spPr>
          <a:ln/>
        </p:spPr>
        <p:txBody>
          <a:bodyPr/>
          <a:lstStyle>
            <a:lvl1pPr>
              <a:defRPr/>
            </a:lvl1pPr>
          </a:lstStyle>
          <a:p>
            <a:pPr>
              <a:defRPr/>
            </a:pPr>
            <a:endParaRPr lang="vi-VN"/>
          </a:p>
        </p:txBody>
      </p:sp>
      <p:sp>
        <p:nvSpPr>
          <p:cNvPr id="8" name="Rectangle 6"/>
          <p:cNvSpPr>
            <a:spLocks noGrp="1" noChangeArrowheads="1"/>
          </p:cNvSpPr>
          <p:nvPr>
            <p:ph type="sldNum" sz="quarter" idx="12"/>
          </p:nvPr>
        </p:nvSpPr>
        <p:spPr>
          <a:ln/>
        </p:spPr>
        <p:txBody>
          <a:bodyPr/>
          <a:lstStyle>
            <a:lvl1pPr>
              <a:defRPr/>
            </a:lvl1pPr>
          </a:lstStyle>
          <a:p>
            <a:pPr>
              <a:defRPr/>
            </a:pPr>
            <a:fld id="{2E064686-DFFC-4C3B-9CD2-7762A20E7F86}" type="slidenum">
              <a:rPr lang="vi-VN"/>
              <a:pPr>
                <a:defRPr/>
              </a:pPr>
              <a:t>‹#›</a:t>
            </a:fld>
            <a:endParaRPr lang="vi-VN"/>
          </a:p>
        </p:txBody>
      </p:sp>
    </p:spTree>
    <p:extLst>
      <p:ext uri="{BB962C8B-B14F-4D97-AF65-F5344CB8AC3E}">
        <p14:creationId xmlns:p14="http://schemas.microsoft.com/office/powerpoint/2010/main" val="3607443738"/>
      </p:ext>
    </p:extLst>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609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09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6197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D7CF07AF-7A27-4E63-B5AC-ED848EEF4C20}" type="slidenum">
              <a:rPr lang="vi-VN"/>
              <a:pPr>
                <a:defRPr/>
              </a:pPr>
              <a:t>‹#›</a:t>
            </a:fld>
            <a:endParaRPr lang="vi-VN"/>
          </a:p>
        </p:txBody>
      </p:sp>
    </p:spTree>
    <p:extLst>
      <p:ext uri="{BB962C8B-B14F-4D97-AF65-F5344CB8AC3E}">
        <p14:creationId xmlns:p14="http://schemas.microsoft.com/office/powerpoint/2010/main" val="2582779591"/>
      </p:ext>
    </p:extLst>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2D597C34-BC34-43A8-8AAB-9452A2E9643A}" type="slidenum">
              <a:rPr lang="vi-VN"/>
              <a:pPr>
                <a:defRPr/>
              </a:pPr>
              <a:t>‹#›</a:t>
            </a:fld>
            <a:endParaRPr lang="vi-VN"/>
          </a:p>
        </p:txBody>
      </p:sp>
    </p:spTree>
    <p:extLst>
      <p:ext uri="{BB962C8B-B14F-4D97-AF65-F5344CB8AC3E}">
        <p14:creationId xmlns:p14="http://schemas.microsoft.com/office/powerpoint/2010/main" val="3141662598"/>
      </p:ext>
    </p:extLst>
  </p:cSld>
  <p:clrMapOvr>
    <a:masterClrMapping/>
  </p:clrMapOvr>
</p:sldLayout>
</file>

<file path=ppt/slideLayouts/slideLayout151.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4F736012-36C7-478E-B164-5B03FB6208CA}" type="slidenum">
              <a:rPr lang="vi-VN"/>
              <a:pPr>
                <a:defRPr/>
              </a:pPr>
              <a:t>‹#›</a:t>
            </a:fld>
            <a:endParaRPr lang="vi-VN"/>
          </a:p>
        </p:txBody>
      </p:sp>
    </p:spTree>
    <p:extLst>
      <p:ext uri="{BB962C8B-B14F-4D97-AF65-F5344CB8AC3E}">
        <p14:creationId xmlns:p14="http://schemas.microsoft.com/office/powerpoint/2010/main" val="1095521069"/>
      </p:ext>
    </p:extLst>
  </p:cSld>
  <p:clrMapOvr>
    <a:masterClrMapping/>
  </p:clrMapOvr>
</p:sldLayout>
</file>

<file path=ppt/slideLayouts/slideLayout152.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lipArt Placeholder 3"/>
          <p:cNvSpPr>
            <a:spLocks noGrp="1"/>
          </p:cNvSpPr>
          <p:nvPr>
            <p:ph type="clipArt" sz="half" idx="2"/>
          </p:nvPr>
        </p:nvSpPr>
        <p:spPr>
          <a:xfrm>
            <a:off x="6197600" y="1600201"/>
            <a:ext cx="5384800" cy="4525963"/>
          </a:xfrm>
        </p:spPr>
        <p:txBody>
          <a:bodyPr/>
          <a:lstStyle/>
          <a:p>
            <a:pPr lvl="0"/>
            <a:endParaRPr lang="en-US" noProof="0"/>
          </a:p>
        </p:txBody>
      </p:sp>
      <p:sp>
        <p:nvSpPr>
          <p:cNvPr id="5" name="Date Placeholder 4"/>
          <p:cNvSpPr>
            <a:spLocks noGrp="1"/>
          </p:cNvSpPr>
          <p:nvPr>
            <p:ph type="dt" sz="half" idx="10"/>
          </p:nvPr>
        </p:nvSpPr>
        <p:spPr/>
        <p:txBody>
          <a:bodyPr/>
          <a:lstStyle>
            <a:lvl1pPr>
              <a:defRPr/>
            </a:lvl1pPr>
          </a:lstStyle>
          <a:p>
            <a:pPr>
              <a:defRPr/>
            </a:pPr>
            <a:endParaRPr lang="en-US"/>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p:txBody>
          <a:bodyPr/>
          <a:lstStyle>
            <a:lvl1pPr>
              <a:defRPr/>
            </a:lvl1pPr>
          </a:lstStyle>
          <a:p>
            <a:pPr>
              <a:defRPr/>
            </a:pPr>
            <a:fld id="{4D042C69-6766-4234-A4B3-79AA6EA2C376}" type="slidenum">
              <a:rPr lang="en-US"/>
              <a:pPr>
                <a:defRPr/>
              </a:pPr>
              <a:t>‹#›</a:t>
            </a:fld>
            <a:endParaRPr lang="en-US"/>
          </a:p>
        </p:txBody>
      </p:sp>
    </p:spTree>
    <p:extLst>
      <p:ext uri="{BB962C8B-B14F-4D97-AF65-F5344CB8AC3E}">
        <p14:creationId xmlns:p14="http://schemas.microsoft.com/office/powerpoint/2010/main" val="1151980035"/>
      </p:ext>
    </p:extLst>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9F4623F4-CE7F-46CE-A772-D669774847A4}" type="slidenum">
              <a:rPr lang="vi-VN"/>
              <a:pPr>
                <a:defRPr/>
              </a:pPr>
              <a:t>‹#›</a:t>
            </a:fld>
            <a:endParaRPr lang="vi-VN"/>
          </a:p>
        </p:txBody>
      </p:sp>
    </p:spTree>
    <p:extLst>
      <p:ext uri="{BB962C8B-B14F-4D97-AF65-F5344CB8AC3E}">
        <p14:creationId xmlns:p14="http://schemas.microsoft.com/office/powerpoint/2010/main" val="1088303858"/>
      </p:ext>
    </p:extLst>
  </p:cSld>
  <p:clrMapOvr>
    <a:masterClrMapping/>
  </p:clrMapOvr>
</p:sldLayout>
</file>

<file path=ppt/slideLayouts/slideLayout15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6DE8B93B-8EF5-4AA8-86DA-CCAF65095BCC}" type="slidenum">
              <a:rPr lang="vi-VN"/>
              <a:pPr>
                <a:defRPr/>
              </a:pPr>
              <a:t>‹#›</a:t>
            </a:fld>
            <a:endParaRPr lang="vi-VN"/>
          </a:p>
        </p:txBody>
      </p:sp>
    </p:spTree>
    <p:extLst>
      <p:ext uri="{BB962C8B-B14F-4D97-AF65-F5344CB8AC3E}">
        <p14:creationId xmlns:p14="http://schemas.microsoft.com/office/powerpoint/2010/main" val="1116718690"/>
      </p:ext>
    </p:extLst>
  </p:cSld>
  <p:clrMapOvr>
    <a:masterClrMapping/>
  </p:clrMapOvr>
</p:sldLayout>
</file>

<file path=ppt/slideLayouts/slideLayout15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C4C9A7F0-0BEE-4517-AD8A-073D570A7793}" type="slidenum">
              <a:rPr lang="vi-VN"/>
              <a:pPr>
                <a:defRPr/>
              </a:pPr>
              <a:t>‹#›</a:t>
            </a:fld>
            <a:endParaRPr lang="vi-VN"/>
          </a:p>
        </p:txBody>
      </p:sp>
    </p:spTree>
    <p:extLst>
      <p:ext uri="{BB962C8B-B14F-4D97-AF65-F5344CB8AC3E}">
        <p14:creationId xmlns:p14="http://schemas.microsoft.com/office/powerpoint/2010/main" val="2608353274"/>
      </p:ext>
    </p:extLst>
  </p:cSld>
  <p:clrMapOvr>
    <a:masterClrMapping/>
  </p:clrMapOvr>
</p:sldLayout>
</file>

<file path=ppt/slideLayouts/slideLayout15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2F8069F1-5DF0-448E-BC0E-503CE661552C}" type="slidenum">
              <a:rPr lang="vi-VN"/>
              <a:pPr>
                <a:defRPr/>
              </a:pPr>
              <a:t>‹#›</a:t>
            </a:fld>
            <a:endParaRPr lang="vi-VN"/>
          </a:p>
        </p:txBody>
      </p:sp>
    </p:spTree>
    <p:extLst>
      <p:ext uri="{BB962C8B-B14F-4D97-AF65-F5344CB8AC3E}">
        <p14:creationId xmlns:p14="http://schemas.microsoft.com/office/powerpoint/2010/main" val="256608008"/>
      </p:ext>
    </p:extLst>
  </p:cSld>
  <p:clrMapOvr>
    <a:masterClrMapping/>
  </p:clrMapOvr>
</p:sldLayout>
</file>

<file path=ppt/slideLayouts/slideLayout15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CFF6B971-5F04-4042-9CA1-BDD01F5B3961}" type="slidenum">
              <a:rPr lang="vi-VN"/>
              <a:pPr>
                <a:defRPr/>
              </a:pPr>
              <a:t>‹#›</a:t>
            </a:fld>
            <a:endParaRPr lang="vi-VN"/>
          </a:p>
        </p:txBody>
      </p:sp>
    </p:spTree>
    <p:extLst>
      <p:ext uri="{BB962C8B-B14F-4D97-AF65-F5344CB8AC3E}">
        <p14:creationId xmlns:p14="http://schemas.microsoft.com/office/powerpoint/2010/main" val="2191178162"/>
      </p:ext>
    </p:extLst>
  </p:cSld>
  <p:clrMapOvr>
    <a:masterClrMapping/>
  </p:clrMapOvr>
</p:sldLayout>
</file>

<file path=ppt/slideLayouts/slideLayout15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9EAFE283-FF04-4393-B897-6B4770BF4F85}" type="slidenum">
              <a:rPr lang="vi-VN"/>
              <a:pPr>
                <a:defRPr/>
              </a:pPr>
              <a:t>‹#›</a:t>
            </a:fld>
            <a:endParaRPr lang="vi-VN"/>
          </a:p>
        </p:txBody>
      </p:sp>
    </p:spTree>
    <p:extLst>
      <p:ext uri="{BB962C8B-B14F-4D97-AF65-F5344CB8AC3E}">
        <p14:creationId xmlns:p14="http://schemas.microsoft.com/office/powerpoint/2010/main" val="3906834236"/>
      </p:ext>
    </p:extLst>
  </p:cSld>
  <p:clrMapOvr>
    <a:masterClrMapping/>
  </p:clrMapOvr>
</p:sldLayout>
</file>

<file path=ppt/slideLayouts/slideLayout15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p>
        </p:txBody>
      </p:sp>
      <p:sp>
        <p:nvSpPr>
          <p:cNvPr id="3" name="Rectangle 5"/>
          <p:cNvSpPr>
            <a:spLocks noGrp="1" noChangeArrowheads="1"/>
          </p:cNvSpPr>
          <p:nvPr>
            <p:ph type="ftr" sz="quarter" idx="11"/>
          </p:nvPr>
        </p:nvSpPr>
        <p:spPr>
          <a:ln/>
        </p:spPr>
        <p:txBody>
          <a:bodyPr/>
          <a:lstStyle>
            <a:lvl1pPr>
              <a:defRPr/>
            </a:lvl1pPr>
          </a:lstStyle>
          <a:p>
            <a:pPr>
              <a:defRPr/>
            </a:pPr>
            <a:endParaRPr lang="vi-VN"/>
          </a:p>
        </p:txBody>
      </p:sp>
      <p:sp>
        <p:nvSpPr>
          <p:cNvPr id="4" name="Rectangle 6"/>
          <p:cNvSpPr>
            <a:spLocks noGrp="1" noChangeArrowheads="1"/>
          </p:cNvSpPr>
          <p:nvPr>
            <p:ph type="sldNum" sz="quarter" idx="12"/>
          </p:nvPr>
        </p:nvSpPr>
        <p:spPr>
          <a:ln/>
        </p:spPr>
        <p:txBody>
          <a:bodyPr/>
          <a:lstStyle>
            <a:lvl1pPr>
              <a:defRPr/>
            </a:lvl1pPr>
          </a:lstStyle>
          <a:p>
            <a:pPr>
              <a:defRPr/>
            </a:pPr>
            <a:fld id="{9290B562-2FA5-47B0-91DE-37601FA5AC7C}" type="slidenum">
              <a:rPr lang="vi-VN"/>
              <a:pPr>
                <a:defRPr/>
              </a:pPr>
              <a:t>‹#›</a:t>
            </a:fld>
            <a:endParaRPr lang="vi-VN"/>
          </a:p>
        </p:txBody>
      </p:sp>
    </p:spTree>
    <p:extLst>
      <p:ext uri="{BB962C8B-B14F-4D97-AF65-F5344CB8AC3E}">
        <p14:creationId xmlns:p14="http://schemas.microsoft.com/office/powerpoint/2010/main" val="3705231467"/>
      </p:ext>
    </p:extLst>
  </p:cSld>
  <p:clrMapOvr>
    <a:masterClrMapping/>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2AFCCE97-0E23-4B6E-A607-8B68E51EEC35}" type="slidenum">
              <a:rPr lang="vi-VN"/>
              <a:pPr>
                <a:defRPr/>
              </a:pPr>
              <a:t>‹#›</a:t>
            </a:fld>
            <a:endParaRPr lang="vi-VN"/>
          </a:p>
        </p:txBody>
      </p:sp>
    </p:spTree>
    <p:extLst>
      <p:ext uri="{BB962C8B-B14F-4D97-AF65-F5344CB8AC3E}">
        <p14:creationId xmlns:p14="http://schemas.microsoft.com/office/powerpoint/2010/main" val="631565695"/>
      </p:ext>
    </p:extLst>
  </p:cSld>
  <p:clrMapOvr>
    <a:masterClrMapping/>
  </p:clrMapOvr>
</p:sldLayout>
</file>

<file path=ppt/slideLayouts/slideLayout16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317A0C49-9F03-4A41-9175-BC9B76F3E84E}" type="slidenum">
              <a:rPr lang="vi-VN"/>
              <a:pPr>
                <a:defRPr/>
              </a:pPr>
              <a:t>‹#›</a:t>
            </a:fld>
            <a:endParaRPr lang="vi-VN"/>
          </a:p>
        </p:txBody>
      </p:sp>
    </p:spTree>
    <p:extLst>
      <p:ext uri="{BB962C8B-B14F-4D97-AF65-F5344CB8AC3E}">
        <p14:creationId xmlns:p14="http://schemas.microsoft.com/office/powerpoint/2010/main" val="4244171236"/>
      </p:ext>
    </p:extLst>
  </p:cSld>
  <p:clrMapOvr>
    <a:masterClrMapping/>
  </p:clrMapOvr>
</p:sldLayout>
</file>

<file path=ppt/slideLayouts/slideLayout16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DAC26286-1358-4FF4-9C57-DE10FA1BF22D}" type="slidenum">
              <a:rPr lang="vi-VN"/>
              <a:pPr>
                <a:defRPr/>
              </a:pPr>
              <a:t>‹#›</a:t>
            </a:fld>
            <a:endParaRPr lang="vi-VN"/>
          </a:p>
        </p:txBody>
      </p:sp>
    </p:spTree>
    <p:extLst>
      <p:ext uri="{BB962C8B-B14F-4D97-AF65-F5344CB8AC3E}">
        <p14:creationId xmlns:p14="http://schemas.microsoft.com/office/powerpoint/2010/main" val="3978550001"/>
      </p:ext>
    </p:extLst>
  </p:cSld>
  <p:clrMapOvr>
    <a:masterClrMapping/>
  </p:clrMapOvr>
</p:sldLayout>
</file>

<file path=ppt/slideLayouts/slideLayout16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0E8197EE-2F98-4042-8CAE-4A0C65FA9B9D}" type="slidenum">
              <a:rPr lang="vi-VN"/>
              <a:pPr>
                <a:defRPr/>
              </a:pPr>
              <a:t>‹#›</a:t>
            </a:fld>
            <a:endParaRPr lang="vi-VN"/>
          </a:p>
        </p:txBody>
      </p:sp>
    </p:spTree>
    <p:extLst>
      <p:ext uri="{BB962C8B-B14F-4D97-AF65-F5344CB8AC3E}">
        <p14:creationId xmlns:p14="http://schemas.microsoft.com/office/powerpoint/2010/main" val="2349988086"/>
      </p:ext>
    </p:extLst>
  </p:cSld>
  <p:clrMapOvr>
    <a:masterClrMapping/>
  </p:clrMapOvr>
</p:sldLayout>
</file>

<file path=ppt/slideLayouts/slideLayout164.xml><?xml version="1.0" encoding="utf-8"?>
<p:sldLayout xmlns:a="http://schemas.openxmlformats.org/drawingml/2006/main" xmlns:r="http://schemas.openxmlformats.org/officeDocument/2006/relationships" xmlns:p="http://schemas.openxmlformats.org/presentationml/2006/main" type="objAndTx" preserve="1">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197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299F6AA4-1A2B-4B6E-9F1B-0E772ED38DF0}" type="slidenum">
              <a:rPr lang="vi-VN"/>
              <a:pPr>
                <a:defRPr/>
              </a:pPr>
              <a:t>‹#›</a:t>
            </a:fld>
            <a:endParaRPr lang="vi-VN"/>
          </a:p>
        </p:txBody>
      </p:sp>
    </p:spTree>
    <p:extLst>
      <p:ext uri="{BB962C8B-B14F-4D97-AF65-F5344CB8AC3E}">
        <p14:creationId xmlns:p14="http://schemas.microsoft.com/office/powerpoint/2010/main" val="3708882375"/>
      </p:ext>
    </p:extLst>
  </p:cSld>
  <p:clrMapOvr>
    <a:masterClrMapping/>
  </p:clrMapOvr>
</p:sldLayout>
</file>

<file path=ppt/slideLayouts/slideLayout165.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a:ln/>
        </p:spPr>
        <p:txBody>
          <a:bodyPr/>
          <a:lstStyle>
            <a:lvl1pPr>
              <a:defRPr/>
            </a:lvl1pPr>
          </a:lstStyle>
          <a:p>
            <a:pPr>
              <a:defRPr/>
            </a:pPr>
            <a:endParaRPr lang="vi-VN"/>
          </a:p>
        </p:txBody>
      </p:sp>
      <p:sp>
        <p:nvSpPr>
          <p:cNvPr id="7" name="Rectangle 5"/>
          <p:cNvSpPr>
            <a:spLocks noGrp="1" noChangeArrowheads="1"/>
          </p:cNvSpPr>
          <p:nvPr>
            <p:ph type="ftr" sz="quarter" idx="11"/>
          </p:nvPr>
        </p:nvSpPr>
        <p:spPr>
          <a:ln/>
        </p:spPr>
        <p:txBody>
          <a:bodyPr/>
          <a:lstStyle>
            <a:lvl1pPr>
              <a:defRPr/>
            </a:lvl1pPr>
          </a:lstStyle>
          <a:p>
            <a:pPr>
              <a:defRPr/>
            </a:pPr>
            <a:endParaRPr lang="vi-VN"/>
          </a:p>
        </p:txBody>
      </p:sp>
      <p:sp>
        <p:nvSpPr>
          <p:cNvPr id="8" name="Rectangle 6"/>
          <p:cNvSpPr>
            <a:spLocks noGrp="1" noChangeArrowheads="1"/>
          </p:cNvSpPr>
          <p:nvPr>
            <p:ph type="sldNum" sz="quarter" idx="12"/>
          </p:nvPr>
        </p:nvSpPr>
        <p:spPr>
          <a:ln/>
        </p:spPr>
        <p:txBody>
          <a:bodyPr/>
          <a:lstStyle>
            <a:lvl1pPr>
              <a:defRPr/>
            </a:lvl1pPr>
          </a:lstStyle>
          <a:p>
            <a:pPr>
              <a:defRPr/>
            </a:pPr>
            <a:fld id="{91873D3B-7F8B-4844-A54E-2A0F7FF384E0}" type="slidenum">
              <a:rPr lang="vi-VN"/>
              <a:pPr>
                <a:defRPr/>
              </a:pPr>
              <a:t>‹#›</a:t>
            </a:fld>
            <a:endParaRPr lang="vi-VN"/>
          </a:p>
        </p:txBody>
      </p:sp>
    </p:spTree>
    <p:extLst>
      <p:ext uri="{BB962C8B-B14F-4D97-AF65-F5344CB8AC3E}">
        <p14:creationId xmlns:p14="http://schemas.microsoft.com/office/powerpoint/2010/main" val="61970273"/>
      </p:ext>
    </p:extLst>
  </p:cSld>
  <p:clrMapOvr>
    <a:masterClrMapping/>
  </p:clrMapOvr>
</p:sldLayout>
</file>

<file path=ppt/slideLayouts/slideLayout166.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609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09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6197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02E23A41-21C3-43A7-BAE2-EFE679245E11}" type="slidenum">
              <a:rPr lang="vi-VN"/>
              <a:pPr>
                <a:defRPr/>
              </a:pPr>
              <a:t>‹#›</a:t>
            </a:fld>
            <a:endParaRPr lang="vi-VN"/>
          </a:p>
        </p:txBody>
      </p:sp>
    </p:spTree>
    <p:extLst>
      <p:ext uri="{BB962C8B-B14F-4D97-AF65-F5344CB8AC3E}">
        <p14:creationId xmlns:p14="http://schemas.microsoft.com/office/powerpoint/2010/main" val="3197892484"/>
      </p:ext>
    </p:extLst>
  </p:cSld>
  <p:clrMapOvr>
    <a:masterClrMapping/>
  </p:clrMapOvr>
</p:sldLayout>
</file>

<file path=ppt/slideLayouts/slideLayout167.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B7717E67-1E4C-40E7-91D1-06FC5072C402}" type="slidenum">
              <a:rPr lang="vi-VN"/>
              <a:pPr>
                <a:defRPr/>
              </a:pPr>
              <a:t>‹#›</a:t>
            </a:fld>
            <a:endParaRPr lang="vi-VN"/>
          </a:p>
        </p:txBody>
      </p:sp>
    </p:spTree>
    <p:extLst>
      <p:ext uri="{BB962C8B-B14F-4D97-AF65-F5344CB8AC3E}">
        <p14:creationId xmlns:p14="http://schemas.microsoft.com/office/powerpoint/2010/main" val="2213633011"/>
      </p:ext>
    </p:extLst>
  </p:cSld>
  <p:clrMapOvr>
    <a:masterClrMapping/>
  </p:clrMapOvr>
</p:sldLayout>
</file>

<file path=ppt/slideLayouts/slideLayout168.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5824DC88-BDA1-4F68-B153-588904A6D419}" type="slidenum">
              <a:rPr lang="vi-VN"/>
              <a:pPr>
                <a:defRPr/>
              </a:pPr>
              <a:t>‹#›</a:t>
            </a:fld>
            <a:endParaRPr lang="vi-VN"/>
          </a:p>
        </p:txBody>
      </p:sp>
    </p:spTree>
    <p:extLst>
      <p:ext uri="{BB962C8B-B14F-4D97-AF65-F5344CB8AC3E}">
        <p14:creationId xmlns:p14="http://schemas.microsoft.com/office/powerpoint/2010/main" val="795032668"/>
      </p:ext>
    </p:extLst>
  </p:cSld>
  <p:clrMapOvr>
    <a:masterClrMapping/>
  </p:clrMapOvr>
</p:sldLayout>
</file>

<file path=ppt/slideLayouts/slideLayout169.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lipArt Placeholder 3"/>
          <p:cNvSpPr>
            <a:spLocks noGrp="1"/>
          </p:cNvSpPr>
          <p:nvPr>
            <p:ph type="clipArt" sz="half" idx="2"/>
          </p:nvPr>
        </p:nvSpPr>
        <p:spPr>
          <a:xfrm>
            <a:off x="6197600" y="1600201"/>
            <a:ext cx="5384800" cy="4525963"/>
          </a:xfrm>
        </p:spPr>
        <p:txBody>
          <a:bodyPr/>
          <a:lstStyle/>
          <a:p>
            <a:pPr lvl="0"/>
            <a:endParaRPr lang="en-US" noProof="0"/>
          </a:p>
        </p:txBody>
      </p:sp>
      <p:sp>
        <p:nvSpPr>
          <p:cNvPr id="5" name="Date Placeholder 4"/>
          <p:cNvSpPr>
            <a:spLocks noGrp="1"/>
          </p:cNvSpPr>
          <p:nvPr>
            <p:ph type="dt" sz="half" idx="10"/>
          </p:nvPr>
        </p:nvSpPr>
        <p:spPr/>
        <p:txBody>
          <a:bodyPr/>
          <a:lstStyle>
            <a:lvl1pPr>
              <a:defRPr/>
            </a:lvl1pPr>
          </a:lstStyle>
          <a:p>
            <a:pPr>
              <a:defRPr/>
            </a:pPr>
            <a:endParaRPr lang="en-US"/>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p:txBody>
          <a:bodyPr/>
          <a:lstStyle>
            <a:lvl1pPr>
              <a:defRPr/>
            </a:lvl1pPr>
          </a:lstStyle>
          <a:p>
            <a:pPr>
              <a:defRPr/>
            </a:pPr>
            <a:fld id="{CDC2151B-47B7-41A0-ADCA-E776D252CB95}" type="slidenum">
              <a:rPr lang="en-US"/>
              <a:pPr>
                <a:defRPr/>
              </a:pPr>
              <a:t>‹#›</a:t>
            </a:fld>
            <a:endParaRPr lang="en-US"/>
          </a:p>
        </p:txBody>
      </p:sp>
    </p:spTree>
    <p:extLst>
      <p:ext uri="{BB962C8B-B14F-4D97-AF65-F5344CB8AC3E}">
        <p14:creationId xmlns:p14="http://schemas.microsoft.com/office/powerpoint/2010/main" val="16458321"/>
      </p:ext>
    </p:extLst>
  </p:cSld>
  <p:clrMapOvr>
    <a:masterClrMapping/>
  </p:clrMapOvr>
</p:sldLayout>
</file>

<file path=ppt/slideLayouts/slideLayout17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7C285B9B-F99C-45A4-AB19-BB63DA48DD67}" type="slidenum">
              <a:rPr lang="vi-VN"/>
              <a:pPr>
                <a:defRPr/>
              </a:pPr>
              <a:t>‹#›</a:t>
            </a:fld>
            <a:endParaRPr lang="vi-VN"/>
          </a:p>
        </p:txBody>
      </p:sp>
    </p:spTree>
    <p:extLst>
      <p:ext uri="{BB962C8B-B14F-4D97-AF65-F5344CB8AC3E}">
        <p14:creationId xmlns:p14="http://schemas.microsoft.com/office/powerpoint/2010/main" val="2217895868"/>
      </p:ext>
    </p:extLst>
  </p:cSld>
  <p:clrMapOvr>
    <a:masterClrMapping/>
  </p:clrMapOvr>
</p:sldLayout>
</file>

<file path=ppt/slideLayouts/slideLayout17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16D1BF94-8188-4D5B-ACAA-1F6D9DEF54D1}" type="slidenum">
              <a:rPr lang="vi-VN"/>
              <a:pPr>
                <a:defRPr/>
              </a:pPr>
              <a:t>‹#›</a:t>
            </a:fld>
            <a:endParaRPr lang="vi-VN"/>
          </a:p>
        </p:txBody>
      </p:sp>
    </p:spTree>
    <p:extLst>
      <p:ext uri="{BB962C8B-B14F-4D97-AF65-F5344CB8AC3E}">
        <p14:creationId xmlns:p14="http://schemas.microsoft.com/office/powerpoint/2010/main" val="2371040054"/>
      </p:ext>
    </p:extLst>
  </p:cSld>
  <p:clrMapOvr>
    <a:masterClrMapping/>
  </p:clrMapOvr>
</p:sldLayout>
</file>

<file path=ppt/slideLayouts/slideLayout17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051ED0B0-28D5-4983-997C-C4FDE7C9FE1C}" type="slidenum">
              <a:rPr lang="vi-VN"/>
              <a:pPr>
                <a:defRPr/>
              </a:pPr>
              <a:t>‹#›</a:t>
            </a:fld>
            <a:endParaRPr lang="vi-VN"/>
          </a:p>
        </p:txBody>
      </p:sp>
    </p:spTree>
    <p:extLst>
      <p:ext uri="{BB962C8B-B14F-4D97-AF65-F5344CB8AC3E}">
        <p14:creationId xmlns:p14="http://schemas.microsoft.com/office/powerpoint/2010/main" val="4212150155"/>
      </p:ext>
    </p:extLst>
  </p:cSld>
  <p:clrMapOvr>
    <a:masterClrMapping/>
  </p:clrMapOvr>
</p:sldLayout>
</file>

<file path=ppt/slideLayouts/slideLayout17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36E2A151-E594-4D2A-BACE-EA27FA9C787F}" type="slidenum">
              <a:rPr lang="vi-VN"/>
              <a:pPr>
                <a:defRPr/>
              </a:pPr>
              <a:t>‹#›</a:t>
            </a:fld>
            <a:endParaRPr lang="vi-VN"/>
          </a:p>
        </p:txBody>
      </p:sp>
    </p:spTree>
    <p:extLst>
      <p:ext uri="{BB962C8B-B14F-4D97-AF65-F5344CB8AC3E}">
        <p14:creationId xmlns:p14="http://schemas.microsoft.com/office/powerpoint/2010/main" val="1901646710"/>
      </p:ext>
    </p:extLst>
  </p:cSld>
  <p:clrMapOvr>
    <a:masterClrMapping/>
  </p:clrMapOvr>
</p:sldLayout>
</file>

<file path=ppt/slideLayouts/slideLayout17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092E5784-075C-4284-8861-D58CF5AAC59B}" type="slidenum">
              <a:rPr lang="vi-VN"/>
              <a:pPr>
                <a:defRPr/>
              </a:pPr>
              <a:t>‹#›</a:t>
            </a:fld>
            <a:endParaRPr lang="vi-VN"/>
          </a:p>
        </p:txBody>
      </p:sp>
    </p:spTree>
    <p:extLst>
      <p:ext uri="{BB962C8B-B14F-4D97-AF65-F5344CB8AC3E}">
        <p14:creationId xmlns:p14="http://schemas.microsoft.com/office/powerpoint/2010/main" val="1205765280"/>
      </p:ext>
    </p:extLst>
  </p:cSld>
  <p:clrMapOvr>
    <a:masterClrMapping/>
  </p:clrMapOvr>
</p:sldLayout>
</file>

<file path=ppt/slideLayouts/slideLayout17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F6BF502D-BB72-4FB8-B2A6-1BF3E86B2F08}" type="slidenum">
              <a:rPr lang="vi-VN"/>
              <a:pPr>
                <a:defRPr/>
              </a:pPr>
              <a:t>‹#›</a:t>
            </a:fld>
            <a:endParaRPr lang="vi-VN"/>
          </a:p>
        </p:txBody>
      </p:sp>
    </p:spTree>
    <p:extLst>
      <p:ext uri="{BB962C8B-B14F-4D97-AF65-F5344CB8AC3E}">
        <p14:creationId xmlns:p14="http://schemas.microsoft.com/office/powerpoint/2010/main" val="2807281697"/>
      </p:ext>
    </p:extLst>
  </p:cSld>
  <p:clrMapOvr>
    <a:masterClrMapping/>
  </p:clrMapOvr>
</p:sldLayout>
</file>

<file path=ppt/slideLayouts/slideLayout17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p>
        </p:txBody>
      </p:sp>
      <p:sp>
        <p:nvSpPr>
          <p:cNvPr id="3" name="Rectangle 5"/>
          <p:cNvSpPr>
            <a:spLocks noGrp="1" noChangeArrowheads="1"/>
          </p:cNvSpPr>
          <p:nvPr>
            <p:ph type="ftr" sz="quarter" idx="11"/>
          </p:nvPr>
        </p:nvSpPr>
        <p:spPr>
          <a:ln/>
        </p:spPr>
        <p:txBody>
          <a:bodyPr/>
          <a:lstStyle>
            <a:lvl1pPr>
              <a:defRPr/>
            </a:lvl1pPr>
          </a:lstStyle>
          <a:p>
            <a:pPr>
              <a:defRPr/>
            </a:pPr>
            <a:endParaRPr lang="vi-VN"/>
          </a:p>
        </p:txBody>
      </p:sp>
      <p:sp>
        <p:nvSpPr>
          <p:cNvPr id="4" name="Rectangle 6"/>
          <p:cNvSpPr>
            <a:spLocks noGrp="1" noChangeArrowheads="1"/>
          </p:cNvSpPr>
          <p:nvPr>
            <p:ph type="sldNum" sz="quarter" idx="12"/>
          </p:nvPr>
        </p:nvSpPr>
        <p:spPr>
          <a:ln/>
        </p:spPr>
        <p:txBody>
          <a:bodyPr/>
          <a:lstStyle>
            <a:lvl1pPr>
              <a:defRPr/>
            </a:lvl1pPr>
          </a:lstStyle>
          <a:p>
            <a:pPr>
              <a:defRPr/>
            </a:pPr>
            <a:fld id="{A107F9D6-39D7-4184-9107-EB8D64257F77}" type="slidenum">
              <a:rPr lang="vi-VN"/>
              <a:pPr>
                <a:defRPr/>
              </a:pPr>
              <a:t>‹#›</a:t>
            </a:fld>
            <a:endParaRPr lang="vi-VN"/>
          </a:p>
        </p:txBody>
      </p:sp>
    </p:spTree>
    <p:extLst>
      <p:ext uri="{BB962C8B-B14F-4D97-AF65-F5344CB8AC3E}">
        <p14:creationId xmlns:p14="http://schemas.microsoft.com/office/powerpoint/2010/main" val="4268270168"/>
      </p:ext>
    </p:extLst>
  </p:cSld>
  <p:clrMapOvr>
    <a:masterClrMapping/>
  </p:clrMapOvr>
</p:sldLayout>
</file>

<file path=ppt/slideLayouts/slideLayout17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A7A36194-5BEE-49AF-ADF4-1D901F826D44}" type="slidenum">
              <a:rPr lang="vi-VN"/>
              <a:pPr>
                <a:defRPr/>
              </a:pPr>
              <a:t>‹#›</a:t>
            </a:fld>
            <a:endParaRPr lang="vi-VN"/>
          </a:p>
        </p:txBody>
      </p:sp>
    </p:spTree>
    <p:extLst>
      <p:ext uri="{BB962C8B-B14F-4D97-AF65-F5344CB8AC3E}">
        <p14:creationId xmlns:p14="http://schemas.microsoft.com/office/powerpoint/2010/main" val="234966315"/>
      </p:ext>
    </p:extLst>
  </p:cSld>
  <p:clrMapOvr>
    <a:masterClrMapping/>
  </p:clrMapOvr>
</p:sldLayout>
</file>

<file path=ppt/slideLayouts/slideLayout17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A04EEB68-C62B-415B-9BD3-4F8A9F3C076E}" type="slidenum">
              <a:rPr lang="vi-VN"/>
              <a:pPr>
                <a:defRPr/>
              </a:pPr>
              <a:t>‹#›</a:t>
            </a:fld>
            <a:endParaRPr lang="vi-VN"/>
          </a:p>
        </p:txBody>
      </p:sp>
    </p:spTree>
    <p:extLst>
      <p:ext uri="{BB962C8B-B14F-4D97-AF65-F5344CB8AC3E}">
        <p14:creationId xmlns:p14="http://schemas.microsoft.com/office/powerpoint/2010/main" val="3278712682"/>
      </p:ext>
    </p:extLst>
  </p:cSld>
  <p:clrMapOvr>
    <a:masterClrMapping/>
  </p:clrMapOvr>
</p:sldLayout>
</file>

<file path=ppt/slideLayouts/slideLayout17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C3C7FB69-F0F9-43D9-83E9-96E8C7D16D53}" type="slidenum">
              <a:rPr lang="vi-VN"/>
              <a:pPr>
                <a:defRPr/>
              </a:pPr>
              <a:t>‹#›</a:t>
            </a:fld>
            <a:endParaRPr lang="vi-VN"/>
          </a:p>
        </p:txBody>
      </p:sp>
    </p:spTree>
    <p:extLst>
      <p:ext uri="{BB962C8B-B14F-4D97-AF65-F5344CB8AC3E}">
        <p14:creationId xmlns:p14="http://schemas.microsoft.com/office/powerpoint/2010/main" val="1910009456"/>
      </p:ext>
    </p:extLst>
  </p:cSld>
  <p:clrMapOvr>
    <a:masterClrMapping/>
  </p:clrMapOvr>
</p:sldLayout>
</file>

<file path=ppt/slideLayouts/slideLayout18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3F6C0829-CF77-4B5C-A7F1-C41117EE4BAA}" type="slidenum">
              <a:rPr lang="vi-VN"/>
              <a:pPr>
                <a:defRPr/>
              </a:pPr>
              <a:t>‹#›</a:t>
            </a:fld>
            <a:endParaRPr lang="vi-VN"/>
          </a:p>
        </p:txBody>
      </p:sp>
    </p:spTree>
    <p:extLst>
      <p:ext uri="{BB962C8B-B14F-4D97-AF65-F5344CB8AC3E}">
        <p14:creationId xmlns:p14="http://schemas.microsoft.com/office/powerpoint/2010/main" val="3188175004"/>
      </p:ext>
    </p:extLst>
  </p:cSld>
  <p:clrMapOvr>
    <a:masterClrMapping/>
  </p:clrMapOvr>
</p:sldLayout>
</file>

<file path=ppt/slideLayouts/slideLayout181.xml><?xml version="1.0" encoding="utf-8"?>
<p:sldLayout xmlns:a="http://schemas.openxmlformats.org/drawingml/2006/main" xmlns:r="http://schemas.openxmlformats.org/officeDocument/2006/relationships" xmlns:p="http://schemas.openxmlformats.org/presentationml/2006/main" type="objAndTx" preserve="1">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197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6BBEFA25-27F8-4BDB-AF73-9FE1DCB30259}" type="slidenum">
              <a:rPr lang="vi-VN"/>
              <a:pPr>
                <a:defRPr/>
              </a:pPr>
              <a:t>‹#›</a:t>
            </a:fld>
            <a:endParaRPr lang="vi-VN"/>
          </a:p>
        </p:txBody>
      </p:sp>
    </p:spTree>
    <p:extLst>
      <p:ext uri="{BB962C8B-B14F-4D97-AF65-F5344CB8AC3E}">
        <p14:creationId xmlns:p14="http://schemas.microsoft.com/office/powerpoint/2010/main" val="3363347779"/>
      </p:ext>
    </p:extLst>
  </p:cSld>
  <p:clrMapOvr>
    <a:masterClrMapping/>
  </p:clrMapOvr>
</p:sldLayout>
</file>

<file path=ppt/slideLayouts/slideLayout182.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a:ln/>
        </p:spPr>
        <p:txBody>
          <a:bodyPr/>
          <a:lstStyle>
            <a:lvl1pPr>
              <a:defRPr/>
            </a:lvl1pPr>
          </a:lstStyle>
          <a:p>
            <a:pPr>
              <a:defRPr/>
            </a:pPr>
            <a:endParaRPr lang="vi-VN"/>
          </a:p>
        </p:txBody>
      </p:sp>
      <p:sp>
        <p:nvSpPr>
          <p:cNvPr id="7" name="Rectangle 5"/>
          <p:cNvSpPr>
            <a:spLocks noGrp="1" noChangeArrowheads="1"/>
          </p:cNvSpPr>
          <p:nvPr>
            <p:ph type="ftr" sz="quarter" idx="11"/>
          </p:nvPr>
        </p:nvSpPr>
        <p:spPr>
          <a:ln/>
        </p:spPr>
        <p:txBody>
          <a:bodyPr/>
          <a:lstStyle>
            <a:lvl1pPr>
              <a:defRPr/>
            </a:lvl1pPr>
          </a:lstStyle>
          <a:p>
            <a:pPr>
              <a:defRPr/>
            </a:pPr>
            <a:endParaRPr lang="vi-VN"/>
          </a:p>
        </p:txBody>
      </p:sp>
      <p:sp>
        <p:nvSpPr>
          <p:cNvPr id="8" name="Rectangle 6"/>
          <p:cNvSpPr>
            <a:spLocks noGrp="1" noChangeArrowheads="1"/>
          </p:cNvSpPr>
          <p:nvPr>
            <p:ph type="sldNum" sz="quarter" idx="12"/>
          </p:nvPr>
        </p:nvSpPr>
        <p:spPr>
          <a:ln/>
        </p:spPr>
        <p:txBody>
          <a:bodyPr/>
          <a:lstStyle>
            <a:lvl1pPr>
              <a:defRPr/>
            </a:lvl1pPr>
          </a:lstStyle>
          <a:p>
            <a:pPr>
              <a:defRPr/>
            </a:pPr>
            <a:fld id="{E028AD02-5616-4853-AFCE-AA05B7975C40}" type="slidenum">
              <a:rPr lang="vi-VN"/>
              <a:pPr>
                <a:defRPr/>
              </a:pPr>
              <a:t>‹#›</a:t>
            </a:fld>
            <a:endParaRPr lang="vi-VN"/>
          </a:p>
        </p:txBody>
      </p:sp>
    </p:spTree>
    <p:extLst>
      <p:ext uri="{BB962C8B-B14F-4D97-AF65-F5344CB8AC3E}">
        <p14:creationId xmlns:p14="http://schemas.microsoft.com/office/powerpoint/2010/main" val="4226868200"/>
      </p:ext>
    </p:extLst>
  </p:cSld>
  <p:clrMapOvr>
    <a:masterClrMapping/>
  </p:clrMapOvr>
</p:sldLayout>
</file>

<file path=ppt/slideLayouts/slideLayout183.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609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09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6197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CD97B6E5-24BD-463A-9227-A40DE25D7CD8}" type="slidenum">
              <a:rPr lang="vi-VN"/>
              <a:pPr>
                <a:defRPr/>
              </a:pPr>
              <a:t>‹#›</a:t>
            </a:fld>
            <a:endParaRPr lang="vi-VN"/>
          </a:p>
        </p:txBody>
      </p:sp>
    </p:spTree>
    <p:extLst>
      <p:ext uri="{BB962C8B-B14F-4D97-AF65-F5344CB8AC3E}">
        <p14:creationId xmlns:p14="http://schemas.microsoft.com/office/powerpoint/2010/main" val="1442038925"/>
      </p:ext>
    </p:extLst>
  </p:cSld>
  <p:clrMapOvr>
    <a:masterClrMapping/>
  </p:clrMapOvr>
</p:sldLayout>
</file>

<file path=ppt/slideLayouts/slideLayout184.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0B9D4DDB-D2A2-492A-BAE8-5AF60BC19376}" type="slidenum">
              <a:rPr lang="vi-VN"/>
              <a:pPr>
                <a:defRPr/>
              </a:pPr>
              <a:t>‹#›</a:t>
            </a:fld>
            <a:endParaRPr lang="vi-VN"/>
          </a:p>
        </p:txBody>
      </p:sp>
    </p:spTree>
    <p:extLst>
      <p:ext uri="{BB962C8B-B14F-4D97-AF65-F5344CB8AC3E}">
        <p14:creationId xmlns:p14="http://schemas.microsoft.com/office/powerpoint/2010/main" val="1582917865"/>
      </p:ext>
    </p:extLst>
  </p:cSld>
  <p:clrMapOvr>
    <a:masterClrMapping/>
  </p:clrMapOvr>
</p:sldLayout>
</file>

<file path=ppt/slideLayouts/slideLayout185.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805A323D-7645-4716-8B14-64EAB6DDD8DF}" type="slidenum">
              <a:rPr lang="vi-VN"/>
              <a:pPr>
                <a:defRPr/>
              </a:pPr>
              <a:t>‹#›</a:t>
            </a:fld>
            <a:endParaRPr lang="vi-VN"/>
          </a:p>
        </p:txBody>
      </p:sp>
    </p:spTree>
    <p:extLst>
      <p:ext uri="{BB962C8B-B14F-4D97-AF65-F5344CB8AC3E}">
        <p14:creationId xmlns:p14="http://schemas.microsoft.com/office/powerpoint/2010/main" val="1176938929"/>
      </p:ext>
    </p:extLst>
  </p:cSld>
  <p:clrMapOvr>
    <a:masterClrMapping/>
  </p:clrMapOvr>
</p:sldLayout>
</file>

<file path=ppt/slideLayouts/slideLayout186.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lipArt Placeholder 3"/>
          <p:cNvSpPr>
            <a:spLocks noGrp="1"/>
          </p:cNvSpPr>
          <p:nvPr>
            <p:ph type="clipArt" sz="half" idx="2"/>
          </p:nvPr>
        </p:nvSpPr>
        <p:spPr>
          <a:xfrm>
            <a:off x="6197600" y="1600201"/>
            <a:ext cx="5384800" cy="4525963"/>
          </a:xfrm>
        </p:spPr>
        <p:txBody>
          <a:bodyPr/>
          <a:lstStyle/>
          <a:p>
            <a:pPr lvl="0"/>
            <a:endParaRPr lang="en-US" noProof="0"/>
          </a:p>
        </p:txBody>
      </p:sp>
      <p:sp>
        <p:nvSpPr>
          <p:cNvPr id="5" name="Date Placeholder 4"/>
          <p:cNvSpPr>
            <a:spLocks noGrp="1"/>
          </p:cNvSpPr>
          <p:nvPr>
            <p:ph type="dt" sz="half" idx="10"/>
          </p:nvPr>
        </p:nvSpPr>
        <p:spPr/>
        <p:txBody>
          <a:bodyPr/>
          <a:lstStyle>
            <a:lvl1pPr>
              <a:defRPr/>
            </a:lvl1pPr>
          </a:lstStyle>
          <a:p>
            <a:pPr>
              <a:defRPr/>
            </a:pPr>
            <a:endParaRPr lang="en-US"/>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p:txBody>
          <a:bodyPr/>
          <a:lstStyle>
            <a:lvl1pPr>
              <a:defRPr/>
            </a:lvl1pPr>
          </a:lstStyle>
          <a:p>
            <a:pPr>
              <a:defRPr/>
            </a:pPr>
            <a:fld id="{33174E3C-7B7F-4577-B5F1-889AADEFADB8}" type="slidenum">
              <a:rPr lang="en-US"/>
              <a:pPr>
                <a:defRPr/>
              </a:pPr>
              <a:t>‹#›</a:t>
            </a:fld>
            <a:endParaRPr lang="en-US"/>
          </a:p>
        </p:txBody>
      </p:sp>
    </p:spTree>
    <p:extLst>
      <p:ext uri="{BB962C8B-B14F-4D97-AF65-F5344CB8AC3E}">
        <p14:creationId xmlns:p14="http://schemas.microsoft.com/office/powerpoint/2010/main" val="3638127595"/>
      </p:ext>
    </p:extLst>
  </p:cSld>
  <p:clrMapOvr>
    <a:masterClrMapping/>
  </p:clrMapOvr>
</p:sldLayout>
</file>

<file path=ppt/slideLayouts/slideLayout18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1DAD0F58-703C-473F-B655-4496D8C4C36E}" type="slidenum">
              <a:rPr lang="vi-VN"/>
              <a:pPr>
                <a:defRPr/>
              </a:pPr>
              <a:t>‹#›</a:t>
            </a:fld>
            <a:endParaRPr lang="vi-VN"/>
          </a:p>
        </p:txBody>
      </p:sp>
    </p:spTree>
    <p:extLst>
      <p:ext uri="{BB962C8B-B14F-4D97-AF65-F5344CB8AC3E}">
        <p14:creationId xmlns:p14="http://schemas.microsoft.com/office/powerpoint/2010/main" val="1546206944"/>
      </p:ext>
    </p:extLst>
  </p:cSld>
  <p:clrMapOvr>
    <a:masterClrMapping/>
  </p:clrMapOvr>
</p:sldLayout>
</file>

<file path=ppt/slideLayouts/slideLayout18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33F7E096-7973-4E6A-A743-A4738F5DF01B}" type="slidenum">
              <a:rPr lang="vi-VN"/>
              <a:pPr>
                <a:defRPr/>
              </a:pPr>
              <a:t>‹#›</a:t>
            </a:fld>
            <a:endParaRPr lang="vi-VN"/>
          </a:p>
        </p:txBody>
      </p:sp>
    </p:spTree>
    <p:extLst>
      <p:ext uri="{BB962C8B-B14F-4D97-AF65-F5344CB8AC3E}">
        <p14:creationId xmlns:p14="http://schemas.microsoft.com/office/powerpoint/2010/main" val="144388522"/>
      </p:ext>
    </p:extLst>
  </p:cSld>
  <p:clrMapOvr>
    <a:masterClrMapping/>
  </p:clrMapOvr>
</p:sldLayout>
</file>

<file path=ppt/slideLayouts/slideLayout18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F295B0AC-FAAF-4F34-BFFF-D3BE6F5B501E}" type="slidenum">
              <a:rPr lang="vi-VN"/>
              <a:pPr>
                <a:defRPr/>
              </a:pPr>
              <a:t>‹#›</a:t>
            </a:fld>
            <a:endParaRPr lang="vi-VN"/>
          </a:p>
        </p:txBody>
      </p:sp>
    </p:spTree>
    <p:extLst>
      <p:ext uri="{BB962C8B-B14F-4D97-AF65-F5344CB8AC3E}">
        <p14:creationId xmlns:p14="http://schemas.microsoft.com/office/powerpoint/2010/main" val="1502631676"/>
      </p:ext>
    </p:extLst>
  </p:cSld>
  <p:clrMapOvr>
    <a:masterClrMapping/>
  </p:clrMapOvr>
</p:sldLayout>
</file>

<file path=ppt/slideLayouts/slideLayout19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1269BC2F-1256-4676-A412-C8350D746D56}" type="slidenum">
              <a:rPr lang="vi-VN"/>
              <a:pPr>
                <a:defRPr/>
              </a:pPr>
              <a:t>‹#›</a:t>
            </a:fld>
            <a:endParaRPr lang="vi-VN"/>
          </a:p>
        </p:txBody>
      </p:sp>
    </p:spTree>
    <p:extLst>
      <p:ext uri="{BB962C8B-B14F-4D97-AF65-F5344CB8AC3E}">
        <p14:creationId xmlns:p14="http://schemas.microsoft.com/office/powerpoint/2010/main" val="1026128473"/>
      </p:ext>
    </p:extLst>
  </p:cSld>
  <p:clrMapOvr>
    <a:masterClrMapping/>
  </p:clrMapOvr>
</p:sldLayout>
</file>

<file path=ppt/slideLayouts/slideLayout19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C52D64A4-56E3-406A-BE23-48A25FF3A10F}" type="slidenum">
              <a:rPr lang="vi-VN"/>
              <a:pPr>
                <a:defRPr/>
              </a:pPr>
              <a:t>‹#›</a:t>
            </a:fld>
            <a:endParaRPr lang="vi-VN"/>
          </a:p>
        </p:txBody>
      </p:sp>
    </p:spTree>
    <p:extLst>
      <p:ext uri="{BB962C8B-B14F-4D97-AF65-F5344CB8AC3E}">
        <p14:creationId xmlns:p14="http://schemas.microsoft.com/office/powerpoint/2010/main" val="34797335"/>
      </p:ext>
    </p:extLst>
  </p:cSld>
  <p:clrMapOvr>
    <a:masterClrMapping/>
  </p:clrMapOvr>
</p:sldLayout>
</file>

<file path=ppt/slideLayouts/slideLayout19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51396BB5-93C9-4A8C-8D2A-FB84737853C2}" type="slidenum">
              <a:rPr lang="vi-VN"/>
              <a:pPr>
                <a:defRPr/>
              </a:pPr>
              <a:t>‹#›</a:t>
            </a:fld>
            <a:endParaRPr lang="vi-VN"/>
          </a:p>
        </p:txBody>
      </p:sp>
    </p:spTree>
    <p:extLst>
      <p:ext uri="{BB962C8B-B14F-4D97-AF65-F5344CB8AC3E}">
        <p14:creationId xmlns:p14="http://schemas.microsoft.com/office/powerpoint/2010/main" val="1614839265"/>
      </p:ext>
    </p:extLst>
  </p:cSld>
  <p:clrMapOvr>
    <a:masterClrMapping/>
  </p:clrMapOvr>
</p:sldLayout>
</file>

<file path=ppt/slideLayouts/slideLayout19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p>
        </p:txBody>
      </p:sp>
      <p:sp>
        <p:nvSpPr>
          <p:cNvPr id="3" name="Rectangle 5"/>
          <p:cNvSpPr>
            <a:spLocks noGrp="1" noChangeArrowheads="1"/>
          </p:cNvSpPr>
          <p:nvPr>
            <p:ph type="ftr" sz="quarter" idx="11"/>
          </p:nvPr>
        </p:nvSpPr>
        <p:spPr>
          <a:ln/>
        </p:spPr>
        <p:txBody>
          <a:bodyPr/>
          <a:lstStyle>
            <a:lvl1pPr>
              <a:defRPr/>
            </a:lvl1pPr>
          </a:lstStyle>
          <a:p>
            <a:pPr>
              <a:defRPr/>
            </a:pPr>
            <a:endParaRPr lang="vi-VN"/>
          </a:p>
        </p:txBody>
      </p:sp>
      <p:sp>
        <p:nvSpPr>
          <p:cNvPr id="4" name="Rectangle 6"/>
          <p:cNvSpPr>
            <a:spLocks noGrp="1" noChangeArrowheads="1"/>
          </p:cNvSpPr>
          <p:nvPr>
            <p:ph type="sldNum" sz="quarter" idx="12"/>
          </p:nvPr>
        </p:nvSpPr>
        <p:spPr>
          <a:ln/>
        </p:spPr>
        <p:txBody>
          <a:bodyPr/>
          <a:lstStyle>
            <a:lvl1pPr>
              <a:defRPr/>
            </a:lvl1pPr>
          </a:lstStyle>
          <a:p>
            <a:pPr>
              <a:defRPr/>
            </a:pPr>
            <a:fld id="{99156ABC-6AB6-4327-B6FF-04FCA1979C25}" type="slidenum">
              <a:rPr lang="vi-VN"/>
              <a:pPr>
                <a:defRPr/>
              </a:pPr>
              <a:t>‹#›</a:t>
            </a:fld>
            <a:endParaRPr lang="vi-VN"/>
          </a:p>
        </p:txBody>
      </p:sp>
    </p:spTree>
    <p:extLst>
      <p:ext uri="{BB962C8B-B14F-4D97-AF65-F5344CB8AC3E}">
        <p14:creationId xmlns:p14="http://schemas.microsoft.com/office/powerpoint/2010/main" val="3636592021"/>
      </p:ext>
    </p:extLst>
  </p:cSld>
  <p:clrMapOvr>
    <a:masterClrMapping/>
  </p:clrMapOvr>
</p:sldLayout>
</file>

<file path=ppt/slideLayouts/slideLayout19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4B16D35D-359C-4175-A72A-42267E0A475B}" type="slidenum">
              <a:rPr lang="vi-VN"/>
              <a:pPr>
                <a:defRPr/>
              </a:pPr>
              <a:t>‹#›</a:t>
            </a:fld>
            <a:endParaRPr lang="vi-VN"/>
          </a:p>
        </p:txBody>
      </p:sp>
    </p:spTree>
    <p:extLst>
      <p:ext uri="{BB962C8B-B14F-4D97-AF65-F5344CB8AC3E}">
        <p14:creationId xmlns:p14="http://schemas.microsoft.com/office/powerpoint/2010/main" val="1122443855"/>
      </p:ext>
    </p:extLst>
  </p:cSld>
  <p:clrMapOvr>
    <a:masterClrMapping/>
  </p:clrMapOvr>
</p:sldLayout>
</file>

<file path=ppt/slideLayouts/slideLayout19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2F592B3F-937E-497B-8CE8-52B61F9CC8F1}" type="slidenum">
              <a:rPr lang="vi-VN"/>
              <a:pPr>
                <a:defRPr/>
              </a:pPr>
              <a:t>‹#›</a:t>
            </a:fld>
            <a:endParaRPr lang="vi-VN"/>
          </a:p>
        </p:txBody>
      </p:sp>
    </p:spTree>
    <p:extLst>
      <p:ext uri="{BB962C8B-B14F-4D97-AF65-F5344CB8AC3E}">
        <p14:creationId xmlns:p14="http://schemas.microsoft.com/office/powerpoint/2010/main" val="3177610287"/>
      </p:ext>
    </p:extLst>
  </p:cSld>
  <p:clrMapOvr>
    <a:masterClrMapping/>
  </p:clrMapOvr>
</p:sldLayout>
</file>

<file path=ppt/slideLayouts/slideLayout19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39EFC982-C3CB-4B0A-8C9E-626E4E977B10}" type="slidenum">
              <a:rPr lang="vi-VN"/>
              <a:pPr>
                <a:defRPr/>
              </a:pPr>
              <a:t>‹#›</a:t>
            </a:fld>
            <a:endParaRPr lang="vi-VN"/>
          </a:p>
        </p:txBody>
      </p:sp>
    </p:spTree>
    <p:extLst>
      <p:ext uri="{BB962C8B-B14F-4D97-AF65-F5344CB8AC3E}">
        <p14:creationId xmlns:p14="http://schemas.microsoft.com/office/powerpoint/2010/main" val="1357018113"/>
      </p:ext>
    </p:extLst>
  </p:cSld>
  <p:clrMapOvr>
    <a:masterClrMapping/>
  </p:clrMapOvr>
</p:sldLayout>
</file>

<file path=ppt/slideLayouts/slideLayout19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132C9AB8-DC94-4264-9418-7900D7FEBB08}" type="slidenum">
              <a:rPr lang="vi-VN"/>
              <a:pPr>
                <a:defRPr/>
              </a:pPr>
              <a:t>‹#›</a:t>
            </a:fld>
            <a:endParaRPr lang="vi-VN"/>
          </a:p>
        </p:txBody>
      </p:sp>
    </p:spTree>
    <p:extLst>
      <p:ext uri="{BB962C8B-B14F-4D97-AF65-F5344CB8AC3E}">
        <p14:creationId xmlns:p14="http://schemas.microsoft.com/office/powerpoint/2010/main" val="2877123609"/>
      </p:ext>
    </p:extLst>
  </p:cSld>
  <p:clrMapOvr>
    <a:masterClrMapping/>
  </p:clrMapOvr>
</p:sldLayout>
</file>

<file path=ppt/slideLayouts/slideLayout198.xml><?xml version="1.0" encoding="utf-8"?>
<p:sldLayout xmlns:a="http://schemas.openxmlformats.org/drawingml/2006/main" xmlns:r="http://schemas.openxmlformats.org/officeDocument/2006/relationships" xmlns:p="http://schemas.openxmlformats.org/presentationml/2006/main" type="objAndTx" preserve="1">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197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84BAB777-BF42-45C5-A040-56E6643B8834}" type="slidenum">
              <a:rPr lang="vi-VN"/>
              <a:pPr>
                <a:defRPr/>
              </a:pPr>
              <a:t>‹#›</a:t>
            </a:fld>
            <a:endParaRPr lang="vi-VN"/>
          </a:p>
        </p:txBody>
      </p:sp>
    </p:spTree>
    <p:extLst>
      <p:ext uri="{BB962C8B-B14F-4D97-AF65-F5344CB8AC3E}">
        <p14:creationId xmlns:p14="http://schemas.microsoft.com/office/powerpoint/2010/main" val="3828306458"/>
      </p:ext>
    </p:extLst>
  </p:cSld>
  <p:clrMapOvr>
    <a:masterClrMapping/>
  </p:clrMapOvr>
</p:sldLayout>
</file>

<file path=ppt/slideLayouts/slideLayout199.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a:ln/>
        </p:spPr>
        <p:txBody>
          <a:bodyPr/>
          <a:lstStyle>
            <a:lvl1pPr>
              <a:defRPr/>
            </a:lvl1pPr>
          </a:lstStyle>
          <a:p>
            <a:pPr>
              <a:defRPr/>
            </a:pPr>
            <a:endParaRPr lang="vi-VN"/>
          </a:p>
        </p:txBody>
      </p:sp>
      <p:sp>
        <p:nvSpPr>
          <p:cNvPr id="7" name="Rectangle 5"/>
          <p:cNvSpPr>
            <a:spLocks noGrp="1" noChangeArrowheads="1"/>
          </p:cNvSpPr>
          <p:nvPr>
            <p:ph type="ftr" sz="quarter" idx="11"/>
          </p:nvPr>
        </p:nvSpPr>
        <p:spPr>
          <a:ln/>
        </p:spPr>
        <p:txBody>
          <a:bodyPr/>
          <a:lstStyle>
            <a:lvl1pPr>
              <a:defRPr/>
            </a:lvl1pPr>
          </a:lstStyle>
          <a:p>
            <a:pPr>
              <a:defRPr/>
            </a:pPr>
            <a:endParaRPr lang="vi-VN"/>
          </a:p>
        </p:txBody>
      </p:sp>
      <p:sp>
        <p:nvSpPr>
          <p:cNvPr id="8" name="Rectangle 6"/>
          <p:cNvSpPr>
            <a:spLocks noGrp="1" noChangeArrowheads="1"/>
          </p:cNvSpPr>
          <p:nvPr>
            <p:ph type="sldNum" sz="quarter" idx="12"/>
          </p:nvPr>
        </p:nvSpPr>
        <p:spPr>
          <a:ln/>
        </p:spPr>
        <p:txBody>
          <a:bodyPr/>
          <a:lstStyle>
            <a:lvl1pPr>
              <a:defRPr/>
            </a:lvl1pPr>
          </a:lstStyle>
          <a:p>
            <a:pPr>
              <a:defRPr/>
            </a:pPr>
            <a:fld id="{87A77060-08BC-4541-A177-CF947FB9CFDF}" type="slidenum">
              <a:rPr lang="vi-VN"/>
              <a:pPr>
                <a:defRPr/>
              </a:pPr>
              <a:t>‹#›</a:t>
            </a:fld>
            <a:endParaRPr lang="vi-VN"/>
          </a:p>
        </p:txBody>
      </p:sp>
    </p:spTree>
    <p:extLst>
      <p:ext uri="{BB962C8B-B14F-4D97-AF65-F5344CB8AC3E}">
        <p14:creationId xmlns:p14="http://schemas.microsoft.com/office/powerpoint/2010/main" val="2749354882"/>
      </p:ext>
    </p:extLst>
  </p:cSld>
  <p:clrMapOvr>
    <a:masterClrMapping/>
  </p:clrMapOvr>
</p:sldLayout>
</file>

<file path=ppt/slideLayouts/slideLayout200.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609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09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6197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373CD640-6AB6-48F7-AAC4-3AD2E473146C}" type="slidenum">
              <a:rPr lang="vi-VN"/>
              <a:pPr>
                <a:defRPr/>
              </a:pPr>
              <a:t>‹#›</a:t>
            </a:fld>
            <a:endParaRPr lang="vi-VN"/>
          </a:p>
        </p:txBody>
      </p:sp>
    </p:spTree>
    <p:extLst>
      <p:ext uri="{BB962C8B-B14F-4D97-AF65-F5344CB8AC3E}">
        <p14:creationId xmlns:p14="http://schemas.microsoft.com/office/powerpoint/2010/main" val="351150156"/>
      </p:ext>
    </p:extLst>
  </p:cSld>
  <p:clrMapOvr>
    <a:masterClrMapping/>
  </p:clrMapOvr>
</p:sldLayout>
</file>

<file path=ppt/slideLayouts/slideLayout201.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E1E636E5-5D80-4883-9A61-81DC5B7E7D54}" type="slidenum">
              <a:rPr lang="vi-VN"/>
              <a:pPr>
                <a:defRPr/>
              </a:pPr>
              <a:t>‹#›</a:t>
            </a:fld>
            <a:endParaRPr lang="vi-VN"/>
          </a:p>
        </p:txBody>
      </p:sp>
    </p:spTree>
    <p:extLst>
      <p:ext uri="{BB962C8B-B14F-4D97-AF65-F5344CB8AC3E}">
        <p14:creationId xmlns:p14="http://schemas.microsoft.com/office/powerpoint/2010/main" val="3860707347"/>
      </p:ext>
    </p:extLst>
  </p:cSld>
  <p:clrMapOvr>
    <a:masterClrMapping/>
  </p:clrMapOvr>
</p:sldLayout>
</file>

<file path=ppt/slideLayouts/slideLayout202.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AC6C6DF8-8488-43ED-A152-6A5069B718F6}" type="slidenum">
              <a:rPr lang="vi-VN"/>
              <a:pPr>
                <a:defRPr/>
              </a:pPr>
              <a:t>‹#›</a:t>
            </a:fld>
            <a:endParaRPr lang="vi-VN"/>
          </a:p>
        </p:txBody>
      </p:sp>
    </p:spTree>
    <p:extLst>
      <p:ext uri="{BB962C8B-B14F-4D97-AF65-F5344CB8AC3E}">
        <p14:creationId xmlns:p14="http://schemas.microsoft.com/office/powerpoint/2010/main" val="2613416759"/>
      </p:ext>
    </p:extLst>
  </p:cSld>
  <p:clrMapOvr>
    <a:masterClrMapping/>
  </p:clrMapOvr>
</p:sldLayout>
</file>

<file path=ppt/slideLayouts/slideLayout203.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lipArt Placeholder 3"/>
          <p:cNvSpPr>
            <a:spLocks noGrp="1"/>
          </p:cNvSpPr>
          <p:nvPr>
            <p:ph type="clipArt" sz="half" idx="2"/>
          </p:nvPr>
        </p:nvSpPr>
        <p:spPr>
          <a:xfrm>
            <a:off x="6197600" y="1600201"/>
            <a:ext cx="5384800" cy="4525963"/>
          </a:xfrm>
        </p:spPr>
        <p:txBody>
          <a:bodyPr/>
          <a:lstStyle/>
          <a:p>
            <a:pPr lvl="0"/>
            <a:endParaRPr lang="en-US" noProof="0"/>
          </a:p>
        </p:txBody>
      </p:sp>
      <p:sp>
        <p:nvSpPr>
          <p:cNvPr id="5" name="Date Placeholder 4"/>
          <p:cNvSpPr>
            <a:spLocks noGrp="1"/>
          </p:cNvSpPr>
          <p:nvPr>
            <p:ph type="dt" sz="half" idx="10"/>
          </p:nvPr>
        </p:nvSpPr>
        <p:spPr/>
        <p:txBody>
          <a:bodyPr/>
          <a:lstStyle>
            <a:lvl1pPr>
              <a:defRPr/>
            </a:lvl1pPr>
          </a:lstStyle>
          <a:p>
            <a:pPr>
              <a:defRPr/>
            </a:pPr>
            <a:endParaRPr lang="en-US"/>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p:txBody>
          <a:bodyPr/>
          <a:lstStyle>
            <a:lvl1pPr>
              <a:defRPr/>
            </a:lvl1pPr>
          </a:lstStyle>
          <a:p>
            <a:pPr>
              <a:defRPr/>
            </a:pPr>
            <a:fld id="{52CC6E1C-FA2F-4A90-B78A-28A99B63E9F8}" type="slidenum">
              <a:rPr lang="en-US"/>
              <a:pPr>
                <a:defRPr/>
              </a:pPr>
              <a:t>‹#›</a:t>
            </a:fld>
            <a:endParaRPr lang="en-US"/>
          </a:p>
        </p:txBody>
      </p:sp>
    </p:spTree>
    <p:extLst>
      <p:ext uri="{BB962C8B-B14F-4D97-AF65-F5344CB8AC3E}">
        <p14:creationId xmlns:p14="http://schemas.microsoft.com/office/powerpoint/2010/main" val="2806162598"/>
      </p:ext>
    </p:extLst>
  </p:cSld>
  <p:clrMapOvr>
    <a:masterClrMapping/>
  </p:clrMapOvr>
</p:sldLayout>
</file>

<file path=ppt/slideLayouts/slideLayout20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1DAD0F58-703C-473F-B655-4496D8C4C36E}" type="slidenum">
              <a:rPr lang="vi-VN"/>
              <a:pPr>
                <a:defRPr/>
              </a:pPr>
              <a:t>‹#›</a:t>
            </a:fld>
            <a:endParaRPr lang="vi-VN"/>
          </a:p>
        </p:txBody>
      </p:sp>
    </p:spTree>
    <p:extLst>
      <p:ext uri="{BB962C8B-B14F-4D97-AF65-F5344CB8AC3E}">
        <p14:creationId xmlns:p14="http://schemas.microsoft.com/office/powerpoint/2010/main" val="4105729305"/>
      </p:ext>
    </p:extLst>
  </p:cSld>
  <p:clrMapOvr>
    <a:masterClrMapping/>
  </p:clrMapOvr>
</p:sldLayout>
</file>

<file path=ppt/slideLayouts/slideLayout20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33F7E096-7973-4E6A-A743-A4738F5DF01B}" type="slidenum">
              <a:rPr lang="vi-VN"/>
              <a:pPr>
                <a:defRPr/>
              </a:pPr>
              <a:t>‹#›</a:t>
            </a:fld>
            <a:endParaRPr lang="vi-VN"/>
          </a:p>
        </p:txBody>
      </p:sp>
    </p:spTree>
    <p:extLst>
      <p:ext uri="{BB962C8B-B14F-4D97-AF65-F5344CB8AC3E}">
        <p14:creationId xmlns:p14="http://schemas.microsoft.com/office/powerpoint/2010/main" val="2546084981"/>
      </p:ext>
    </p:extLst>
  </p:cSld>
  <p:clrMapOvr>
    <a:masterClrMapping/>
  </p:clrMapOvr>
</p:sldLayout>
</file>

<file path=ppt/slideLayouts/slideLayout20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F295B0AC-FAAF-4F34-BFFF-D3BE6F5B501E}" type="slidenum">
              <a:rPr lang="vi-VN"/>
              <a:pPr>
                <a:defRPr/>
              </a:pPr>
              <a:t>‹#›</a:t>
            </a:fld>
            <a:endParaRPr lang="vi-VN"/>
          </a:p>
        </p:txBody>
      </p:sp>
    </p:spTree>
    <p:extLst>
      <p:ext uri="{BB962C8B-B14F-4D97-AF65-F5344CB8AC3E}">
        <p14:creationId xmlns:p14="http://schemas.microsoft.com/office/powerpoint/2010/main" val="139618569"/>
      </p:ext>
    </p:extLst>
  </p:cSld>
  <p:clrMapOvr>
    <a:masterClrMapping/>
  </p:clrMapOvr>
</p:sldLayout>
</file>

<file path=ppt/slideLayouts/slideLayout20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1269BC2F-1256-4676-A412-C8350D746D56}" type="slidenum">
              <a:rPr lang="vi-VN"/>
              <a:pPr>
                <a:defRPr/>
              </a:pPr>
              <a:t>‹#›</a:t>
            </a:fld>
            <a:endParaRPr lang="vi-VN"/>
          </a:p>
        </p:txBody>
      </p:sp>
    </p:spTree>
    <p:extLst>
      <p:ext uri="{BB962C8B-B14F-4D97-AF65-F5344CB8AC3E}">
        <p14:creationId xmlns:p14="http://schemas.microsoft.com/office/powerpoint/2010/main" val="4089113948"/>
      </p:ext>
    </p:extLst>
  </p:cSld>
  <p:clrMapOvr>
    <a:masterClrMapping/>
  </p:clrMapOvr>
</p:sldLayout>
</file>

<file path=ppt/slideLayouts/slideLayout20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C52D64A4-56E3-406A-BE23-48A25FF3A10F}" type="slidenum">
              <a:rPr lang="vi-VN"/>
              <a:pPr>
                <a:defRPr/>
              </a:pPr>
              <a:t>‹#›</a:t>
            </a:fld>
            <a:endParaRPr lang="vi-VN"/>
          </a:p>
        </p:txBody>
      </p:sp>
    </p:spTree>
    <p:extLst>
      <p:ext uri="{BB962C8B-B14F-4D97-AF65-F5344CB8AC3E}">
        <p14:creationId xmlns:p14="http://schemas.microsoft.com/office/powerpoint/2010/main" val="3966947156"/>
      </p:ext>
    </p:extLst>
  </p:cSld>
  <p:clrMapOvr>
    <a:masterClrMapping/>
  </p:clrMapOvr>
</p:sldLayout>
</file>

<file path=ppt/slideLayouts/slideLayout20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51396BB5-93C9-4A8C-8D2A-FB84737853C2}" type="slidenum">
              <a:rPr lang="vi-VN"/>
              <a:pPr>
                <a:defRPr/>
              </a:pPr>
              <a:t>‹#›</a:t>
            </a:fld>
            <a:endParaRPr lang="vi-VN"/>
          </a:p>
        </p:txBody>
      </p:sp>
    </p:spTree>
    <p:extLst>
      <p:ext uri="{BB962C8B-B14F-4D97-AF65-F5344CB8AC3E}">
        <p14:creationId xmlns:p14="http://schemas.microsoft.com/office/powerpoint/2010/main" val="3831198694"/>
      </p:ext>
    </p:extLst>
  </p:cSld>
  <p:clrMapOvr>
    <a:masterClrMapping/>
  </p:clrMapOvr>
</p:sldLayout>
</file>

<file path=ppt/slideLayouts/slideLayout2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p>
        </p:txBody>
      </p:sp>
      <p:sp>
        <p:nvSpPr>
          <p:cNvPr id="3" name="Rectangle 5"/>
          <p:cNvSpPr>
            <a:spLocks noGrp="1" noChangeArrowheads="1"/>
          </p:cNvSpPr>
          <p:nvPr>
            <p:ph type="ftr" sz="quarter" idx="11"/>
          </p:nvPr>
        </p:nvSpPr>
        <p:spPr>
          <a:ln/>
        </p:spPr>
        <p:txBody>
          <a:bodyPr/>
          <a:lstStyle>
            <a:lvl1pPr>
              <a:defRPr/>
            </a:lvl1pPr>
          </a:lstStyle>
          <a:p>
            <a:pPr>
              <a:defRPr/>
            </a:pPr>
            <a:endParaRPr lang="vi-VN"/>
          </a:p>
        </p:txBody>
      </p:sp>
      <p:sp>
        <p:nvSpPr>
          <p:cNvPr id="4" name="Rectangle 6"/>
          <p:cNvSpPr>
            <a:spLocks noGrp="1" noChangeArrowheads="1"/>
          </p:cNvSpPr>
          <p:nvPr>
            <p:ph type="sldNum" sz="quarter" idx="12"/>
          </p:nvPr>
        </p:nvSpPr>
        <p:spPr>
          <a:ln/>
        </p:spPr>
        <p:txBody>
          <a:bodyPr/>
          <a:lstStyle>
            <a:lvl1pPr>
              <a:defRPr/>
            </a:lvl1pPr>
          </a:lstStyle>
          <a:p>
            <a:pPr>
              <a:defRPr/>
            </a:pPr>
            <a:fld id="{99156ABC-6AB6-4327-B6FF-04FCA1979C25}" type="slidenum">
              <a:rPr lang="vi-VN"/>
              <a:pPr>
                <a:defRPr/>
              </a:pPr>
              <a:t>‹#›</a:t>
            </a:fld>
            <a:endParaRPr lang="vi-VN"/>
          </a:p>
        </p:txBody>
      </p:sp>
    </p:spTree>
    <p:extLst>
      <p:ext uri="{BB962C8B-B14F-4D97-AF65-F5344CB8AC3E}">
        <p14:creationId xmlns:p14="http://schemas.microsoft.com/office/powerpoint/2010/main" val="704086011"/>
      </p:ext>
    </p:extLst>
  </p:cSld>
  <p:clrMapOvr>
    <a:masterClrMapping/>
  </p:clrMapOvr>
</p:sldLayout>
</file>

<file path=ppt/slideLayouts/slideLayout2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4B16D35D-359C-4175-A72A-42267E0A475B}" type="slidenum">
              <a:rPr lang="vi-VN"/>
              <a:pPr>
                <a:defRPr/>
              </a:pPr>
              <a:t>‹#›</a:t>
            </a:fld>
            <a:endParaRPr lang="vi-VN"/>
          </a:p>
        </p:txBody>
      </p:sp>
    </p:spTree>
    <p:extLst>
      <p:ext uri="{BB962C8B-B14F-4D97-AF65-F5344CB8AC3E}">
        <p14:creationId xmlns:p14="http://schemas.microsoft.com/office/powerpoint/2010/main" val="1855982335"/>
      </p:ext>
    </p:extLst>
  </p:cSld>
  <p:clrMapOvr>
    <a:masterClrMapping/>
  </p:clrMapOvr>
</p:sldLayout>
</file>

<file path=ppt/slideLayouts/slideLayout2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2F592B3F-937E-497B-8CE8-52B61F9CC8F1}" type="slidenum">
              <a:rPr lang="vi-VN"/>
              <a:pPr>
                <a:defRPr/>
              </a:pPr>
              <a:t>‹#›</a:t>
            </a:fld>
            <a:endParaRPr lang="vi-VN"/>
          </a:p>
        </p:txBody>
      </p:sp>
    </p:spTree>
    <p:extLst>
      <p:ext uri="{BB962C8B-B14F-4D97-AF65-F5344CB8AC3E}">
        <p14:creationId xmlns:p14="http://schemas.microsoft.com/office/powerpoint/2010/main" val="3838162384"/>
      </p:ext>
    </p:extLst>
  </p:cSld>
  <p:clrMapOvr>
    <a:masterClrMapping/>
  </p:clrMapOvr>
</p:sldLayout>
</file>

<file path=ppt/slideLayouts/slideLayout2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39EFC982-C3CB-4B0A-8C9E-626E4E977B10}" type="slidenum">
              <a:rPr lang="vi-VN"/>
              <a:pPr>
                <a:defRPr/>
              </a:pPr>
              <a:t>‹#›</a:t>
            </a:fld>
            <a:endParaRPr lang="vi-VN"/>
          </a:p>
        </p:txBody>
      </p:sp>
    </p:spTree>
    <p:extLst>
      <p:ext uri="{BB962C8B-B14F-4D97-AF65-F5344CB8AC3E}">
        <p14:creationId xmlns:p14="http://schemas.microsoft.com/office/powerpoint/2010/main" val="2486300085"/>
      </p:ext>
    </p:extLst>
  </p:cSld>
  <p:clrMapOvr>
    <a:masterClrMapping/>
  </p:clrMapOvr>
</p:sldLayout>
</file>

<file path=ppt/slideLayouts/slideLayout2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132C9AB8-DC94-4264-9418-7900D7FEBB08}" type="slidenum">
              <a:rPr lang="vi-VN"/>
              <a:pPr>
                <a:defRPr/>
              </a:pPr>
              <a:t>‹#›</a:t>
            </a:fld>
            <a:endParaRPr lang="vi-VN"/>
          </a:p>
        </p:txBody>
      </p:sp>
    </p:spTree>
    <p:extLst>
      <p:ext uri="{BB962C8B-B14F-4D97-AF65-F5344CB8AC3E}">
        <p14:creationId xmlns:p14="http://schemas.microsoft.com/office/powerpoint/2010/main" val="2190579410"/>
      </p:ext>
    </p:extLst>
  </p:cSld>
  <p:clrMapOvr>
    <a:masterClrMapping/>
  </p:clrMapOvr>
</p:sldLayout>
</file>

<file path=ppt/slideLayouts/slideLayout215.xml><?xml version="1.0" encoding="utf-8"?>
<p:sldLayout xmlns:a="http://schemas.openxmlformats.org/drawingml/2006/main" xmlns:r="http://schemas.openxmlformats.org/officeDocument/2006/relationships" xmlns:p="http://schemas.openxmlformats.org/presentationml/2006/main" type="objAndTx" preserve="1">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197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84BAB777-BF42-45C5-A040-56E6643B8834}" type="slidenum">
              <a:rPr lang="vi-VN"/>
              <a:pPr>
                <a:defRPr/>
              </a:pPr>
              <a:t>‹#›</a:t>
            </a:fld>
            <a:endParaRPr lang="vi-VN"/>
          </a:p>
        </p:txBody>
      </p:sp>
    </p:spTree>
    <p:extLst>
      <p:ext uri="{BB962C8B-B14F-4D97-AF65-F5344CB8AC3E}">
        <p14:creationId xmlns:p14="http://schemas.microsoft.com/office/powerpoint/2010/main" val="1914483013"/>
      </p:ext>
    </p:extLst>
  </p:cSld>
  <p:clrMapOvr>
    <a:masterClrMapping/>
  </p:clrMapOvr>
</p:sldLayout>
</file>

<file path=ppt/slideLayouts/slideLayout216.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a:ln/>
        </p:spPr>
        <p:txBody>
          <a:bodyPr/>
          <a:lstStyle>
            <a:lvl1pPr>
              <a:defRPr/>
            </a:lvl1pPr>
          </a:lstStyle>
          <a:p>
            <a:pPr>
              <a:defRPr/>
            </a:pPr>
            <a:endParaRPr lang="vi-VN"/>
          </a:p>
        </p:txBody>
      </p:sp>
      <p:sp>
        <p:nvSpPr>
          <p:cNvPr id="7" name="Rectangle 5"/>
          <p:cNvSpPr>
            <a:spLocks noGrp="1" noChangeArrowheads="1"/>
          </p:cNvSpPr>
          <p:nvPr>
            <p:ph type="ftr" sz="quarter" idx="11"/>
          </p:nvPr>
        </p:nvSpPr>
        <p:spPr>
          <a:ln/>
        </p:spPr>
        <p:txBody>
          <a:bodyPr/>
          <a:lstStyle>
            <a:lvl1pPr>
              <a:defRPr/>
            </a:lvl1pPr>
          </a:lstStyle>
          <a:p>
            <a:pPr>
              <a:defRPr/>
            </a:pPr>
            <a:endParaRPr lang="vi-VN"/>
          </a:p>
        </p:txBody>
      </p:sp>
      <p:sp>
        <p:nvSpPr>
          <p:cNvPr id="8" name="Rectangle 6"/>
          <p:cNvSpPr>
            <a:spLocks noGrp="1" noChangeArrowheads="1"/>
          </p:cNvSpPr>
          <p:nvPr>
            <p:ph type="sldNum" sz="quarter" idx="12"/>
          </p:nvPr>
        </p:nvSpPr>
        <p:spPr>
          <a:ln/>
        </p:spPr>
        <p:txBody>
          <a:bodyPr/>
          <a:lstStyle>
            <a:lvl1pPr>
              <a:defRPr/>
            </a:lvl1pPr>
          </a:lstStyle>
          <a:p>
            <a:pPr>
              <a:defRPr/>
            </a:pPr>
            <a:fld id="{87A77060-08BC-4541-A177-CF947FB9CFDF}" type="slidenum">
              <a:rPr lang="vi-VN"/>
              <a:pPr>
                <a:defRPr/>
              </a:pPr>
              <a:t>‹#›</a:t>
            </a:fld>
            <a:endParaRPr lang="vi-VN"/>
          </a:p>
        </p:txBody>
      </p:sp>
    </p:spTree>
    <p:extLst>
      <p:ext uri="{BB962C8B-B14F-4D97-AF65-F5344CB8AC3E}">
        <p14:creationId xmlns:p14="http://schemas.microsoft.com/office/powerpoint/2010/main" val="3209956666"/>
      </p:ext>
    </p:extLst>
  </p:cSld>
  <p:clrMapOvr>
    <a:masterClrMapping/>
  </p:clrMapOvr>
</p:sldLayout>
</file>

<file path=ppt/slideLayouts/slideLayout217.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609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09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6197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373CD640-6AB6-48F7-AAC4-3AD2E473146C}" type="slidenum">
              <a:rPr lang="vi-VN"/>
              <a:pPr>
                <a:defRPr/>
              </a:pPr>
              <a:t>‹#›</a:t>
            </a:fld>
            <a:endParaRPr lang="vi-VN"/>
          </a:p>
        </p:txBody>
      </p:sp>
    </p:spTree>
    <p:extLst>
      <p:ext uri="{BB962C8B-B14F-4D97-AF65-F5344CB8AC3E}">
        <p14:creationId xmlns:p14="http://schemas.microsoft.com/office/powerpoint/2010/main" val="3396794413"/>
      </p:ext>
    </p:extLst>
  </p:cSld>
  <p:clrMapOvr>
    <a:masterClrMapping/>
  </p:clrMapOvr>
</p:sldLayout>
</file>

<file path=ppt/slideLayouts/slideLayout218.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E1E636E5-5D80-4883-9A61-81DC5B7E7D54}" type="slidenum">
              <a:rPr lang="vi-VN"/>
              <a:pPr>
                <a:defRPr/>
              </a:pPr>
              <a:t>‹#›</a:t>
            </a:fld>
            <a:endParaRPr lang="vi-VN"/>
          </a:p>
        </p:txBody>
      </p:sp>
    </p:spTree>
    <p:extLst>
      <p:ext uri="{BB962C8B-B14F-4D97-AF65-F5344CB8AC3E}">
        <p14:creationId xmlns:p14="http://schemas.microsoft.com/office/powerpoint/2010/main" val="1218055345"/>
      </p:ext>
    </p:extLst>
  </p:cSld>
  <p:clrMapOvr>
    <a:masterClrMapping/>
  </p:clrMapOvr>
</p:sldLayout>
</file>

<file path=ppt/slideLayouts/slideLayout219.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AC6C6DF8-8488-43ED-A152-6A5069B718F6}" type="slidenum">
              <a:rPr lang="vi-VN"/>
              <a:pPr>
                <a:defRPr/>
              </a:pPr>
              <a:t>‹#›</a:t>
            </a:fld>
            <a:endParaRPr lang="vi-VN"/>
          </a:p>
        </p:txBody>
      </p:sp>
    </p:spTree>
    <p:extLst>
      <p:ext uri="{BB962C8B-B14F-4D97-AF65-F5344CB8AC3E}">
        <p14:creationId xmlns:p14="http://schemas.microsoft.com/office/powerpoint/2010/main" val="2864243645"/>
      </p:ext>
    </p:extLst>
  </p:cSld>
  <p:clrMapOvr>
    <a:masterClrMapping/>
  </p:clrMapOvr>
</p:sldLayout>
</file>

<file path=ppt/slideLayouts/slideLayout220.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lipArt Placeholder 3"/>
          <p:cNvSpPr>
            <a:spLocks noGrp="1"/>
          </p:cNvSpPr>
          <p:nvPr>
            <p:ph type="clipArt" sz="half" idx="2"/>
          </p:nvPr>
        </p:nvSpPr>
        <p:spPr>
          <a:xfrm>
            <a:off x="6197600" y="1600201"/>
            <a:ext cx="5384800" cy="4525963"/>
          </a:xfrm>
        </p:spPr>
        <p:txBody>
          <a:bodyPr/>
          <a:lstStyle/>
          <a:p>
            <a:pPr lvl="0"/>
            <a:endParaRPr lang="en-US" noProof="0"/>
          </a:p>
        </p:txBody>
      </p:sp>
      <p:sp>
        <p:nvSpPr>
          <p:cNvPr id="5" name="Date Placeholder 4"/>
          <p:cNvSpPr>
            <a:spLocks noGrp="1"/>
          </p:cNvSpPr>
          <p:nvPr>
            <p:ph type="dt" sz="half" idx="10"/>
          </p:nvPr>
        </p:nvSpPr>
        <p:spPr/>
        <p:txBody>
          <a:bodyPr/>
          <a:lstStyle>
            <a:lvl1pPr>
              <a:defRPr/>
            </a:lvl1pPr>
          </a:lstStyle>
          <a:p>
            <a:pPr>
              <a:defRPr/>
            </a:pPr>
            <a:endParaRPr lang="en-US"/>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p:txBody>
          <a:bodyPr/>
          <a:lstStyle>
            <a:lvl1pPr>
              <a:defRPr/>
            </a:lvl1pPr>
          </a:lstStyle>
          <a:p>
            <a:pPr>
              <a:defRPr/>
            </a:pPr>
            <a:fld id="{52CC6E1C-FA2F-4A90-B78A-28A99B63E9F8}" type="slidenum">
              <a:rPr lang="en-US"/>
              <a:pPr>
                <a:defRPr/>
              </a:pPr>
              <a:t>‹#›</a:t>
            </a:fld>
            <a:endParaRPr lang="en-US"/>
          </a:p>
        </p:txBody>
      </p:sp>
    </p:spTree>
    <p:extLst>
      <p:ext uri="{BB962C8B-B14F-4D97-AF65-F5344CB8AC3E}">
        <p14:creationId xmlns:p14="http://schemas.microsoft.com/office/powerpoint/2010/main" val="3316330857"/>
      </p:ext>
    </p:extLst>
  </p:cSld>
  <p:clrMapOvr>
    <a:masterClrMapping/>
  </p:clrMapOvr>
</p:sldLayout>
</file>

<file path=ppt/slideLayouts/slideLayout22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249EDF86-3149-4881-908E-A8616BD3D8A5}" type="slidenum">
              <a:rPr lang="vi-VN"/>
              <a:pPr>
                <a:defRPr/>
              </a:pPr>
              <a:t>‹#›</a:t>
            </a:fld>
            <a:endParaRPr lang="vi-VN"/>
          </a:p>
        </p:txBody>
      </p:sp>
    </p:spTree>
    <p:extLst>
      <p:ext uri="{BB962C8B-B14F-4D97-AF65-F5344CB8AC3E}">
        <p14:creationId xmlns:p14="http://schemas.microsoft.com/office/powerpoint/2010/main" val="1058598119"/>
      </p:ext>
    </p:extLst>
  </p:cSld>
  <p:clrMapOvr>
    <a:masterClrMapping/>
  </p:clrMapOvr>
</p:sldLayout>
</file>

<file path=ppt/slideLayouts/slideLayout22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3BFCB788-7CA1-45E4-A151-542AB4099246}" type="slidenum">
              <a:rPr lang="vi-VN"/>
              <a:pPr>
                <a:defRPr/>
              </a:pPr>
              <a:t>‹#›</a:t>
            </a:fld>
            <a:endParaRPr lang="vi-VN"/>
          </a:p>
        </p:txBody>
      </p:sp>
    </p:spTree>
    <p:extLst>
      <p:ext uri="{BB962C8B-B14F-4D97-AF65-F5344CB8AC3E}">
        <p14:creationId xmlns:p14="http://schemas.microsoft.com/office/powerpoint/2010/main" val="3045201043"/>
      </p:ext>
    </p:extLst>
  </p:cSld>
  <p:clrMapOvr>
    <a:masterClrMapping/>
  </p:clrMapOvr>
</p:sldLayout>
</file>

<file path=ppt/slideLayouts/slideLayout22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670B8D9C-616D-41A6-9339-583583B2AE9A}" type="slidenum">
              <a:rPr lang="vi-VN"/>
              <a:pPr>
                <a:defRPr/>
              </a:pPr>
              <a:t>‹#›</a:t>
            </a:fld>
            <a:endParaRPr lang="vi-VN"/>
          </a:p>
        </p:txBody>
      </p:sp>
    </p:spTree>
    <p:extLst>
      <p:ext uri="{BB962C8B-B14F-4D97-AF65-F5344CB8AC3E}">
        <p14:creationId xmlns:p14="http://schemas.microsoft.com/office/powerpoint/2010/main" val="885148157"/>
      </p:ext>
    </p:extLst>
  </p:cSld>
  <p:clrMapOvr>
    <a:masterClrMapping/>
  </p:clrMapOvr>
</p:sldLayout>
</file>

<file path=ppt/slideLayouts/slideLayout22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E163CEE6-0BEB-4D65-9249-954B4DFAD042}" type="slidenum">
              <a:rPr lang="vi-VN"/>
              <a:pPr>
                <a:defRPr/>
              </a:pPr>
              <a:t>‹#›</a:t>
            </a:fld>
            <a:endParaRPr lang="vi-VN"/>
          </a:p>
        </p:txBody>
      </p:sp>
    </p:spTree>
    <p:extLst>
      <p:ext uri="{BB962C8B-B14F-4D97-AF65-F5344CB8AC3E}">
        <p14:creationId xmlns:p14="http://schemas.microsoft.com/office/powerpoint/2010/main" val="4091832607"/>
      </p:ext>
    </p:extLst>
  </p:cSld>
  <p:clrMapOvr>
    <a:masterClrMapping/>
  </p:clrMapOvr>
</p:sldLayout>
</file>

<file path=ppt/slideLayouts/slideLayout22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7B877FEF-647F-4B13-8C07-AD2ADBA0824B}" type="slidenum">
              <a:rPr lang="vi-VN"/>
              <a:pPr>
                <a:defRPr/>
              </a:pPr>
              <a:t>‹#›</a:t>
            </a:fld>
            <a:endParaRPr lang="vi-VN"/>
          </a:p>
        </p:txBody>
      </p:sp>
    </p:spTree>
    <p:extLst>
      <p:ext uri="{BB962C8B-B14F-4D97-AF65-F5344CB8AC3E}">
        <p14:creationId xmlns:p14="http://schemas.microsoft.com/office/powerpoint/2010/main" val="3674765904"/>
      </p:ext>
    </p:extLst>
  </p:cSld>
  <p:clrMapOvr>
    <a:masterClrMapping/>
  </p:clrMapOvr>
</p:sldLayout>
</file>

<file path=ppt/slideLayouts/slideLayout22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AC44CECD-DE6E-4F6B-B602-084AD2D1DE0E}" type="slidenum">
              <a:rPr lang="vi-VN"/>
              <a:pPr>
                <a:defRPr/>
              </a:pPr>
              <a:t>‹#›</a:t>
            </a:fld>
            <a:endParaRPr lang="vi-VN"/>
          </a:p>
        </p:txBody>
      </p:sp>
    </p:spTree>
    <p:extLst>
      <p:ext uri="{BB962C8B-B14F-4D97-AF65-F5344CB8AC3E}">
        <p14:creationId xmlns:p14="http://schemas.microsoft.com/office/powerpoint/2010/main" val="3687749943"/>
      </p:ext>
    </p:extLst>
  </p:cSld>
  <p:clrMapOvr>
    <a:masterClrMapping/>
  </p:clrMapOvr>
</p:sldLayout>
</file>

<file path=ppt/slideLayouts/slideLayout22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p>
        </p:txBody>
      </p:sp>
      <p:sp>
        <p:nvSpPr>
          <p:cNvPr id="3" name="Rectangle 5"/>
          <p:cNvSpPr>
            <a:spLocks noGrp="1" noChangeArrowheads="1"/>
          </p:cNvSpPr>
          <p:nvPr>
            <p:ph type="ftr" sz="quarter" idx="11"/>
          </p:nvPr>
        </p:nvSpPr>
        <p:spPr>
          <a:ln/>
        </p:spPr>
        <p:txBody>
          <a:bodyPr/>
          <a:lstStyle>
            <a:lvl1pPr>
              <a:defRPr/>
            </a:lvl1pPr>
          </a:lstStyle>
          <a:p>
            <a:pPr>
              <a:defRPr/>
            </a:pPr>
            <a:endParaRPr lang="vi-VN"/>
          </a:p>
        </p:txBody>
      </p:sp>
      <p:sp>
        <p:nvSpPr>
          <p:cNvPr id="4" name="Rectangle 6"/>
          <p:cNvSpPr>
            <a:spLocks noGrp="1" noChangeArrowheads="1"/>
          </p:cNvSpPr>
          <p:nvPr>
            <p:ph type="sldNum" sz="quarter" idx="12"/>
          </p:nvPr>
        </p:nvSpPr>
        <p:spPr>
          <a:ln/>
        </p:spPr>
        <p:txBody>
          <a:bodyPr/>
          <a:lstStyle>
            <a:lvl1pPr>
              <a:defRPr/>
            </a:lvl1pPr>
          </a:lstStyle>
          <a:p>
            <a:pPr>
              <a:defRPr/>
            </a:pPr>
            <a:fld id="{3709CF3F-BC4D-41EE-B382-E9D682202198}" type="slidenum">
              <a:rPr lang="vi-VN"/>
              <a:pPr>
                <a:defRPr/>
              </a:pPr>
              <a:t>‹#›</a:t>
            </a:fld>
            <a:endParaRPr lang="vi-VN"/>
          </a:p>
        </p:txBody>
      </p:sp>
    </p:spTree>
    <p:extLst>
      <p:ext uri="{BB962C8B-B14F-4D97-AF65-F5344CB8AC3E}">
        <p14:creationId xmlns:p14="http://schemas.microsoft.com/office/powerpoint/2010/main" val="1421133046"/>
      </p:ext>
    </p:extLst>
  </p:cSld>
  <p:clrMapOvr>
    <a:masterClrMapping/>
  </p:clrMapOvr>
</p:sldLayout>
</file>

<file path=ppt/slideLayouts/slideLayout22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AC3AD4C3-0F82-4ED9-8021-EBCB30603A11}" type="slidenum">
              <a:rPr lang="vi-VN"/>
              <a:pPr>
                <a:defRPr/>
              </a:pPr>
              <a:t>‹#›</a:t>
            </a:fld>
            <a:endParaRPr lang="vi-VN"/>
          </a:p>
        </p:txBody>
      </p:sp>
    </p:spTree>
    <p:extLst>
      <p:ext uri="{BB962C8B-B14F-4D97-AF65-F5344CB8AC3E}">
        <p14:creationId xmlns:p14="http://schemas.microsoft.com/office/powerpoint/2010/main" val="3480682281"/>
      </p:ext>
    </p:extLst>
  </p:cSld>
  <p:clrMapOvr>
    <a:masterClrMapping/>
  </p:clrMapOvr>
</p:sldLayout>
</file>

<file path=ppt/slideLayouts/slideLayout22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8B7104AC-D934-4A6B-B052-7495F39C15FF}" type="slidenum">
              <a:rPr lang="vi-VN"/>
              <a:pPr>
                <a:defRPr/>
              </a:pPr>
              <a:t>‹#›</a:t>
            </a:fld>
            <a:endParaRPr lang="vi-VN"/>
          </a:p>
        </p:txBody>
      </p:sp>
    </p:spTree>
    <p:extLst>
      <p:ext uri="{BB962C8B-B14F-4D97-AF65-F5344CB8AC3E}">
        <p14:creationId xmlns:p14="http://schemas.microsoft.com/office/powerpoint/2010/main" val="1870692303"/>
      </p:ext>
    </p:extLst>
  </p:cSld>
  <p:clrMapOvr>
    <a:masterClrMapping/>
  </p:clrMapOvr>
</p:sldLayout>
</file>

<file path=ppt/slideLayouts/slideLayout23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146DF0C2-7AB1-4279-97E0-C3AC910DB085}" type="slidenum">
              <a:rPr lang="vi-VN"/>
              <a:pPr>
                <a:defRPr/>
              </a:pPr>
              <a:t>‹#›</a:t>
            </a:fld>
            <a:endParaRPr lang="vi-VN"/>
          </a:p>
        </p:txBody>
      </p:sp>
    </p:spTree>
    <p:extLst>
      <p:ext uri="{BB962C8B-B14F-4D97-AF65-F5344CB8AC3E}">
        <p14:creationId xmlns:p14="http://schemas.microsoft.com/office/powerpoint/2010/main" val="3361392428"/>
      </p:ext>
    </p:extLst>
  </p:cSld>
  <p:clrMapOvr>
    <a:masterClrMapping/>
  </p:clrMapOvr>
</p:sldLayout>
</file>

<file path=ppt/slideLayouts/slideLayout23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AE2406B2-7E63-45C1-A644-0B42B9F430AA}" type="slidenum">
              <a:rPr lang="vi-VN"/>
              <a:pPr>
                <a:defRPr/>
              </a:pPr>
              <a:t>‹#›</a:t>
            </a:fld>
            <a:endParaRPr lang="vi-VN"/>
          </a:p>
        </p:txBody>
      </p:sp>
    </p:spTree>
    <p:extLst>
      <p:ext uri="{BB962C8B-B14F-4D97-AF65-F5344CB8AC3E}">
        <p14:creationId xmlns:p14="http://schemas.microsoft.com/office/powerpoint/2010/main" val="2523833302"/>
      </p:ext>
    </p:extLst>
  </p:cSld>
  <p:clrMapOvr>
    <a:masterClrMapping/>
  </p:clrMapOvr>
</p:sldLayout>
</file>

<file path=ppt/slideLayouts/slideLayout232.xml><?xml version="1.0" encoding="utf-8"?>
<p:sldLayout xmlns:a="http://schemas.openxmlformats.org/drawingml/2006/main" xmlns:r="http://schemas.openxmlformats.org/officeDocument/2006/relationships" xmlns:p="http://schemas.openxmlformats.org/presentationml/2006/main" type="objAndTx" preserve="1">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197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F4107D22-F997-462E-B18D-74CC80930F48}" type="slidenum">
              <a:rPr lang="vi-VN"/>
              <a:pPr>
                <a:defRPr/>
              </a:pPr>
              <a:t>‹#›</a:t>
            </a:fld>
            <a:endParaRPr lang="vi-VN"/>
          </a:p>
        </p:txBody>
      </p:sp>
    </p:spTree>
    <p:extLst>
      <p:ext uri="{BB962C8B-B14F-4D97-AF65-F5344CB8AC3E}">
        <p14:creationId xmlns:p14="http://schemas.microsoft.com/office/powerpoint/2010/main" val="468528088"/>
      </p:ext>
    </p:extLst>
  </p:cSld>
  <p:clrMapOvr>
    <a:masterClrMapping/>
  </p:clrMapOvr>
</p:sldLayout>
</file>

<file path=ppt/slideLayouts/slideLayout233.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a:ln/>
        </p:spPr>
        <p:txBody>
          <a:bodyPr/>
          <a:lstStyle>
            <a:lvl1pPr>
              <a:defRPr/>
            </a:lvl1pPr>
          </a:lstStyle>
          <a:p>
            <a:pPr>
              <a:defRPr/>
            </a:pPr>
            <a:endParaRPr lang="vi-VN"/>
          </a:p>
        </p:txBody>
      </p:sp>
      <p:sp>
        <p:nvSpPr>
          <p:cNvPr id="7" name="Rectangle 5"/>
          <p:cNvSpPr>
            <a:spLocks noGrp="1" noChangeArrowheads="1"/>
          </p:cNvSpPr>
          <p:nvPr>
            <p:ph type="ftr" sz="quarter" idx="11"/>
          </p:nvPr>
        </p:nvSpPr>
        <p:spPr>
          <a:ln/>
        </p:spPr>
        <p:txBody>
          <a:bodyPr/>
          <a:lstStyle>
            <a:lvl1pPr>
              <a:defRPr/>
            </a:lvl1pPr>
          </a:lstStyle>
          <a:p>
            <a:pPr>
              <a:defRPr/>
            </a:pPr>
            <a:endParaRPr lang="vi-VN"/>
          </a:p>
        </p:txBody>
      </p:sp>
      <p:sp>
        <p:nvSpPr>
          <p:cNvPr id="8" name="Rectangle 6"/>
          <p:cNvSpPr>
            <a:spLocks noGrp="1" noChangeArrowheads="1"/>
          </p:cNvSpPr>
          <p:nvPr>
            <p:ph type="sldNum" sz="quarter" idx="12"/>
          </p:nvPr>
        </p:nvSpPr>
        <p:spPr>
          <a:ln/>
        </p:spPr>
        <p:txBody>
          <a:bodyPr/>
          <a:lstStyle>
            <a:lvl1pPr>
              <a:defRPr/>
            </a:lvl1pPr>
          </a:lstStyle>
          <a:p>
            <a:pPr>
              <a:defRPr/>
            </a:pPr>
            <a:fld id="{E034F8D0-DFDB-4E49-989E-399856678C1D}" type="slidenum">
              <a:rPr lang="vi-VN"/>
              <a:pPr>
                <a:defRPr/>
              </a:pPr>
              <a:t>‹#›</a:t>
            </a:fld>
            <a:endParaRPr lang="vi-VN"/>
          </a:p>
        </p:txBody>
      </p:sp>
    </p:spTree>
    <p:extLst>
      <p:ext uri="{BB962C8B-B14F-4D97-AF65-F5344CB8AC3E}">
        <p14:creationId xmlns:p14="http://schemas.microsoft.com/office/powerpoint/2010/main" val="914794172"/>
      </p:ext>
    </p:extLst>
  </p:cSld>
  <p:clrMapOvr>
    <a:masterClrMapping/>
  </p:clrMapOvr>
</p:sldLayout>
</file>

<file path=ppt/slideLayouts/slideLayout234.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609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09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6197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6DD55D50-D006-45B8-8A6A-24CF9DBEA862}" type="slidenum">
              <a:rPr lang="vi-VN"/>
              <a:pPr>
                <a:defRPr/>
              </a:pPr>
              <a:t>‹#›</a:t>
            </a:fld>
            <a:endParaRPr lang="vi-VN"/>
          </a:p>
        </p:txBody>
      </p:sp>
    </p:spTree>
    <p:extLst>
      <p:ext uri="{BB962C8B-B14F-4D97-AF65-F5344CB8AC3E}">
        <p14:creationId xmlns:p14="http://schemas.microsoft.com/office/powerpoint/2010/main" val="3060257961"/>
      </p:ext>
    </p:extLst>
  </p:cSld>
  <p:clrMapOvr>
    <a:masterClrMapping/>
  </p:clrMapOvr>
</p:sldLayout>
</file>

<file path=ppt/slideLayouts/slideLayout235.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7239BC48-3FAF-44CB-97B7-F7402CEA6F90}" type="slidenum">
              <a:rPr lang="vi-VN"/>
              <a:pPr>
                <a:defRPr/>
              </a:pPr>
              <a:t>‹#›</a:t>
            </a:fld>
            <a:endParaRPr lang="vi-VN"/>
          </a:p>
        </p:txBody>
      </p:sp>
    </p:spTree>
    <p:extLst>
      <p:ext uri="{BB962C8B-B14F-4D97-AF65-F5344CB8AC3E}">
        <p14:creationId xmlns:p14="http://schemas.microsoft.com/office/powerpoint/2010/main" val="3033882900"/>
      </p:ext>
    </p:extLst>
  </p:cSld>
  <p:clrMapOvr>
    <a:masterClrMapping/>
  </p:clrMapOvr>
</p:sldLayout>
</file>

<file path=ppt/slideLayouts/slideLayout236.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8F38266C-DBCF-4F5C-A856-715D9CA95D4E}" type="slidenum">
              <a:rPr lang="vi-VN"/>
              <a:pPr>
                <a:defRPr/>
              </a:pPr>
              <a:t>‹#›</a:t>
            </a:fld>
            <a:endParaRPr lang="vi-VN"/>
          </a:p>
        </p:txBody>
      </p:sp>
    </p:spTree>
    <p:extLst>
      <p:ext uri="{BB962C8B-B14F-4D97-AF65-F5344CB8AC3E}">
        <p14:creationId xmlns:p14="http://schemas.microsoft.com/office/powerpoint/2010/main" val="3719427504"/>
      </p:ext>
    </p:extLst>
  </p:cSld>
  <p:clrMapOvr>
    <a:masterClrMapping/>
  </p:clrMapOvr>
</p:sldLayout>
</file>

<file path=ppt/slideLayouts/slideLayout237.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lipArt Placeholder 3"/>
          <p:cNvSpPr>
            <a:spLocks noGrp="1"/>
          </p:cNvSpPr>
          <p:nvPr>
            <p:ph type="clipArt" sz="half" idx="2"/>
          </p:nvPr>
        </p:nvSpPr>
        <p:spPr>
          <a:xfrm>
            <a:off x="6197600" y="1600201"/>
            <a:ext cx="5384800" cy="4525963"/>
          </a:xfrm>
        </p:spPr>
        <p:txBody>
          <a:bodyPr/>
          <a:lstStyle/>
          <a:p>
            <a:pPr lvl="0"/>
            <a:endParaRPr lang="en-US" noProof="0"/>
          </a:p>
        </p:txBody>
      </p:sp>
      <p:sp>
        <p:nvSpPr>
          <p:cNvPr id="5" name="Date Placeholder 4"/>
          <p:cNvSpPr>
            <a:spLocks noGrp="1"/>
          </p:cNvSpPr>
          <p:nvPr>
            <p:ph type="dt" sz="half" idx="10"/>
          </p:nvPr>
        </p:nvSpPr>
        <p:spPr/>
        <p:txBody>
          <a:bodyPr/>
          <a:lstStyle>
            <a:lvl1pPr>
              <a:defRPr/>
            </a:lvl1pPr>
          </a:lstStyle>
          <a:p>
            <a:pPr>
              <a:defRPr/>
            </a:pPr>
            <a:endParaRPr lang="en-US"/>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p:txBody>
          <a:bodyPr/>
          <a:lstStyle>
            <a:lvl1pPr>
              <a:defRPr/>
            </a:lvl1pPr>
          </a:lstStyle>
          <a:p>
            <a:pPr>
              <a:defRPr/>
            </a:pPr>
            <a:fld id="{0E3D3C6E-F614-4AFA-8DF3-1BBFE4025701}" type="slidenum">
              <a:rPr lang="en-US"/>
              <a:pPr>
                <a:defRPr/>
              </a:pPr>
              <a:t>‹#›</a:t>
            </a:fld>
            <a:endParaRPr lang="en-US"/>
          </a:p>
        </p:txBody>
      </p:sp>
    </p:spTree>
    <p:extLst>
      <p:ext uri="{BB962C8B-B14F-4D97-AF65-F5344CB8AC3E}">
        <p14:creationId xmlns:p14="http://schemas.microsoft.com/office/powerpoint/2010/main" val="3942042997"/>
      </p:ext>
    </p:extLst>
  </p:cSld>
  <p:clrMapOvr>
    <a:masterClrMapping/>
  </p:clrMapOvr>
</p:sldLayout>
</file>

<file path=ppt/slideLayouts/slideLayout23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792B6589-F07C-429D-86D5-66DCF3809E93}" type="slidenum">
              <a:rPr lang="vi-VN"/>
              <a:pPr>
                <a:defRPr/>
              </a:pPr>
              <a:t>‹#›</a:t>
            </a:fld>
            <a:endParaRPr lang="vi-VN"/>
          </a:p>
        </p:txBody>
      </p:sp>
    </p:spTree>
    <p:extLst>
      <p:ext uri="{BB962C8B-B14F-4D97-AF65-F5344CB8AC3E}">
        <p14:creationId xmlns:p14="http://schemas.microsoft.com/office/powerpoint/2010/main" val="3627856107"/>
      </p:ext>
    </p:extLst>
  </p:cSld>
  <p:clrMapOvr>
    <a:masterClrMapping/>
  </p:clrMapOvr>
</p:sldLayout>
</file>

<file path=ppt/slideLayouts/slideLayout23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129E17CC-BA49-47AB-A5EC-F3642FC85638}" type="slidenum">
              <a:rPr lang="vi-VN"/>
              <a:pPr>
                <a:defRPr/>
              </a:pPr>
              <a:t>‹#›</a:t>
            </a:fld>
            <a:endParaRPr lang="vi-VN"/>
          </a:p>
        </p:txBody>
      </p:sp>
    </p:spTree>
    <p:extLst>
      <p:ext uri="{BB962C8B-B14F-4D97-AF65-F5344CB8AC3E}">
        <p14:creationId xmlns:p14="http://schemas.microsoft.com/office/powerpoint/2010/main" val="1739524102"/>
      </p:ext>
    </p:extLst>
  </p:cSld>
  <p:clrMapOvr>
    <a:masterClrMapping/>
  </p:clrMapOvr>
</p:sldLayout>
</file>

<file path=ppt/slideLayouts/slideLayout24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B7D8200F-AF68-47BF-AB98-5B6E33D0A49E}" type="slidenum">
              <a:rPr lang="vi-VN"/>
              <a:pPr>
                <a:defRPr/>
              </a:pPr>
              <a:t>‹#›</a:t>
            </a:fld>
            <a:endParaRPr lang="vi-VN"/>
          </a:p>
        </p:txBody>
      </p:sp>
    </p:spTree>
    <p:extLst>
      <p:ext uri="{BB962C8B-B14F-4D97-AF65-F5344CB8AC3E}">
        <p14:creationId xmlns:p14="http://schemas.microsoft.com/office/powerpoint/2010/main" val="3621641226"/>
      </p:ext>
    </p:extLst>
  </p:cSld>
  <p:clrMapOvr>
    <a:masterClrMapping/>
  </p:clrMapOvr>
</p:sldLayout>
</file>

<file path=ppt/slideLayouts/slideLayout24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04D22475-8B69-468A-A2DC-CF187E7D44A2}" type="slidenum">
              <a:rPr lang="vi-VN"/>
              <a:pPr>
                <a:defRPr/>
              </a:pPr>
              <a:t>‹#›</a:t>
            </a:fld>
            <a:endParaRPr lang="vi-VN"/>
          </a:p>
        </p:txBody>
      </p:sp>
    </p:spTree>
    <p:extLst>
      <p:ext uri="{BB962C8B-B14F-4D97-AF65-F5344CB8AC3E}">
        <p14:creationId xmlns:p14="http://schemas.microsoft.com/office/powerpoint/2010/main" val="1448190552"/>
      </p:ext>
    </p:extLst>
  </p:cSld>
  <p:clrMapOvr>
    <a:masterClrMapping/>
  </p:clrMapOvr>
</p:sldLayout>
</file>

<file path=ppt/slideLayouts/slideLayout24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DF98247B-405D-4FDD-A07D-566C12E86BAB}" type="slidenum">
              <a:rPr lang="vi-VN"/>
              <a:pPr>
                <a:defRPr/>
              </a:pPr>
              <a:t>‹#›</a:t>
            </a:fld>
            <a:endParaRPr lang="vi-VN"/>
          </a:p>
        </p:txBody>
      </p:sp>
    </p:spTree>
    <p:extLst>
      <p:ext uri="{BB962C8B-B14F-4D97-AF65-F5344CB8AC3E}">
        <p14:creationId xmlns:p14="http://schemas.microsoft.com/office/powerpoint/2010/main" val="1878384793"/>
      </p:ext>
    </p:extLst>
  </p:cSld>
  <p:clrMapOvr>
    <a:masterClrMapping/>
  </p:clrMapOvr>
</p:sldLayout>
</file>

<file path=ppt/slideLayouts/slideLayout24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B2FF8273-AABB-49DE-BB78-A4B530F61CB1}" type="slidenum">
              <a:rPr lang="vi-VN"/>
              <a:pPr>
                <a:defRPr/>
              </a:pPr>
              <a:t>‹#›</a:t>
            </a:fld>
            <a:endParaRPr lang="vi-VN"/>
          </a:p>
        </p:txBody>
      </p:sp>
    </p:spTree>
    <p:extLst>
      <p:ext uri="{BB962C8B-B14F-4D97-AF65-F5344CB8AC3E}">
        <p14:creationId xmlns:p14="http://schemas.microsoft.com/office/powerpoint/2010/main" val="1027753542"/>
      </p:ext>
    </p:extLst>
  </p:cSld>
  <p:clrMapOvr>
    <a:masterClrMapping/>
  </p:clrMapOvr>
</p:sldLayout>
</file>

<file path=ppt/slideLayouts/slideLayout24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p>
        </p:txBody>
      </p:sp>
      <p:sp>
        <p:nvSpPr>
          <p:cNvPr id="3" name="Rectangle 5"/>
          <p:cNvSpPr>
            <a:spLocks noGrp="1" noChangeArrowheads="1"/>
          </p:cNvSpPr>
          <p:nvPr>
            <p:ph type="ftr" sz="quarter" idx="11"/>
          </p:nvPr>
        </p:nvSpPr>
        <p:spPr>
          <a:ln/>
        </p:spPr>
        <p:txBody>
          <a:bodyPr/>
          <a:lstStyle>
            <a:lvl1pPr>
              <a:defRPr/>
            </a:lvl1pPr>
          </a:lstStyle>
          <a:p>
            <a:pPr>
              <a:defRPr/>
            </a:pPr>
            <a:endParaRPr lang="vi-VN"/>
          </a:p>
        </p:txBody>
      </p:sp>
      <p:sp>
        <p:nvSpPr>
          <p:cNvPr id="4" name="Rectangle 6"/>
          <p:cNvSpPr>
            <a:spLocks noGrp="1" noChangeArrowheads="1"/>
          </p:cNvSpPr>
          <p:nvPr>
            <p:ph type="sldNum" sz="quarter" idx="12"/>
          </p:nvPr>
        </p:nvSpPr>
        <p:spPr>
          <a:ln/>
        </p:spPr>
        <p:txBody>
          <a:bodyPr/>
          <a:lstStyle>
            <a:lvl1pPr>
              <a:defRPr/>
            </a:lvl1pPr>
          </a:lstStyle>
          <a:p>
            <a:pPr>
              <a:defRPr/>
            </a:pPr>
            <a:fld id="{205EDBC6-333B-4AF3-A579-CF797A59A514}" type="slidenum">
              <a:rPr lang="vi-VN"/>
              <a:pPr>
                <a:defRPr/>
              </a:pPr>
              <a:t>‹#›</a:t>
            </a:fld>
            <a:endParaRPr lang="vi-VN"/>
          </a:p>
        </p:txBody>
      </p:sp>
    </p:spTree>
    <p:extLst>
      <p:ext uri="{BB962C8B-B14F-4D97-AF65-F5344CB8AC3E}">
        <p14:creationId xmlns:p14="http://schemas.microsoft.com/office/powerpoint/2010/main" val="3014227839"/>
      </p:ext>
    </p:extLst>
  </p:cSld>
  <p:clrMapOvr>
    <a:masterClrMapping/>
  </p:clrMapOvr>
</p:sldLayout>
</file>

<file path=ppt/slideLayouts/slideLayout24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1FE9DB54-8F72-4B5A-9A5A-896AC0A92A2C}" type="slidenum">
              <a:rPr lang="vi-VN"/>
              <a:pPr>
                <a:defRPr/>
              </a:pPr>
              <a:t>‹#›</a:t>
            </a:fld>
            <a:endParaRPr lang="vi-VN"/>
          </a:p>
        </p:txBody>
      </p:sp>
    </p:spTree>
    <p:extLst>
      <p:ext uri="{BB962C8B-B14F-4D97-AF65-F5344CB8AC3E}">
        <p14:creationId xmlns:p14="http://schemas.microsoft.com/office/powerpoint/2010/main" val="3718568077"/>
      </p:ext>
    </p:extLst>
  </p:cSld>
  <p:clrMapOvr>
    <a:masterClrMapping/>
  </p:clrMapOvr>
</p:sldLayout>
</file>

<file path=ppt/slideLayouts/slideLayout24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85EAD13E-3CE2-43BE-810E-82D5CA06FC28}" type="slidenum">
              <a:rPr lang="vi-VN"/>
              <a:pPr>
                <a:defRPr/>
              </a:pPr>
              <a:t>‹#›</a:t>
            </a:fld>
            <a:endParaRPr lang="vi-VN"/>
          </a:p>
        </p:txBody>
      </p:sp>
    </p:spTree>
    <p:extLst>
      <p:ext uri="{BB962C8B-B14F-4D97-AF65-F5344CB8AC3E}">
        <p14:creationId xmlns:p14="http://schemas.microsoft.com/office/powerpoint/2010/main" val="2306104229"/>
      </p:ext>
    </p:extLst>
  </p:cSld>
  <p:clrMapOvr>
    <a:masterClrMapping/>
  </p:clrMapOvr>
</p:sldLayout>
</file>

<file path=ppt/slideLayouts/slideLayout24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879A1399-BC13-410B-8C14-6F9AF8923DC5}" type="slidenum">
              <a:rPr lang="vi-VN"/>
              <a:pPr>
                <a:defRPr/>
              </a:pPr>
              <a:t>‹#›</a:t>
            </a:fld>
            <a:endParaRPr lang="vi-VN"/>
          </a:p>
        </p:txBody>
      </p:sp>
    </p:spTree>
    <p:extLst>
      <p:ext uri="{BB962C8B-B14F-4D97-AF65-F5344CB8AC3E}">
        <p14:creationId xmlns:p14="http://schemas.microsoft.com/office/powerpoint/2010/main" val="282336028"/>
      </p:ext>
    </p:extLst>
  </p:cSld>
  <p:clrMapOvr>
    <a:masterClrMapping/>
  </p:clrMapOvr>
</p:sldLayout>
</file>

<file path=ppt/slideLayouts/slideLayout24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2D272AD9-391C-4152-AEDC-4180374DEC7F}" type="slidenum">
              <a:rPr lang="vi-VN"/>
              <a:pPr>
                <a:defRPr/>
              </a:pPr>
              <a:t>‹#›</a:t>
            </a:fld>
            <a:endParaRPr lang="vi-VN"/>
          </a:p>
        </p:txBody>
      </p:sp>
    </p:spTree>
    <p:extLst>
      <p:ext uri="{BB962C8B-B14F-4D97-AF65-F5344CB8AC3E}">
        <p14:creationId xmlns:p14="http://schemas.microsoft.com/office/powerpoint/2010/main" val="1203173062"/>
      </p:ext>
    </p:extLst>
  </p:cSld>
  <p:clrMapOvr>
    <a:masterClrMapping/>
  </p:clrMapOvr>
</p:sldLayout>
</file>

<file path=ppt/slideLayouts/slideLayout249.xml><?xml version="1.0" encoding="utf-8"?>
<p:sldLayout xmlns:a="http://schemas.openxmlformats.org/drawingml/2006/main" xmlns:r="http://schemas.openxmlformats.org/officeDocument/2006/relationships" xmlns:p="http://schemas.openxmlformats.org/presentationml/2006/main" type="objAndTx" preserve="1">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197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A1867F5D-CEB0-4BB3-A97E-E391F221EF08}" type="slidenum">
              <a:rPr lang="vi-VN"/>
              <a:pPr>
                <a:defRPr/>
              </a:pPr>
              <a:t>‹#›</a:t>
            </a:fld>
            <a:endParaRPr lang="vi-VN"/>
          </a:p>
        </p:txBody>
      </p:sp>
    </p:spTree>
    <p:extLst>
      <p:ext uri="{BB962C8B-B14F-4D97-AF65-F5344CB8AC3E}">
        <p14:creationId xmlns:p14="http://schemas.microsoft.com/office/powerpoint/2010/main" val="2309101548"/>
      </p:ext>
    </p:extLst>
  </p:cSld>
  <p:clrMapOvr>
    <a:masterClrMapping/>
  </p:clrMapOvr>
</p:sldLayout>
</file>

<file path=ppt/slideLayouts/slideLayout250.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a:ln/>
        </p:spPr>
        <p:txBody>
          <a:bodyPr/>
          <a:lstStyle>
            <a:lvl1pPr>
              <a:defRPr/>
            </a:lvl1pPr>
          </a:lstStyle>
          <a:p>
            <a:pPr>
              <a:defRPr/>
            </a:pPr>
            <a:endParaRPr lang="vi-VN"/>
          </a:p>
        </p:txBody>
      </p:sp>
      <p:sp>
        <p:nvSpPr>
          <p:cNvPr id="7" name="Rectangle 5"/>
          <p:cNvSpPr>
            <a:spLocks noGrp="1" noChangeArrowheads="1"/>
          </p:cNvSpPr>
          <p:nvPr>
            <p:ph type="ftr" sz="quarter" idx="11"/>
          </p:nvPr>
        </p:nvSpPr>
        <p:spPr>
          <a:ln/>
        </p:spPr>
        <p:txBody>
          <a:bodyPr/>
          <a:lstStyle>
            <a:lvl1pPr>
              <a:defRPr/>
            </a:lvl1pPr>
          </a:lstStyle>
          <a:p>
            <a:pPr>
              <a:defRPr/>
            </a:pPr>
            <a:endParaRPr lang="vi-VN"/>
          </a:p>
        </p:txBody>
      </p:sp>
      <p:sp>
        <p:nvSpPr>
          <p:cNvPr id="8" name="Rectangle 6"/>
          <p:cNvSpPr>
            <a:spLocks noGrp="1" noChangeArrowheads="1"/>
          </p:cNvSpPr>
          <p:nvPr>
            <p:ph type="sldNum" sz="quarter" idx="12"/>
          </p:nvPr>
        </p:nvSpPr>
        <p:spPr>
          <a:ln/>
        </p:spPr>
        <p:txBody>
          <a:bodyPr/>
          <a:lstStyle>
            <a:lvl1pPr>
              <a:defRPr/>
            </a:lvl1pPr>
          </a:lstStyle>
          <a:p>
            <a:pPr>
              <a:defRPr/>
            </a:pPr>
            <a:fld id="{DB05C00D-7703-4808-9D23-3C5F92FE7A74}" type="slidenum">
              <a:rPr lang="vi-VN"/>
              <a:pPr>
                <a:defRPr/>
              </a:pPr>
              <a:t>‹#›</a:t>
            </a:fld>
            <a:endParaRPr lang="vi-VN"/>
          </a:p>
        </p:txBody>
      </p:sp>
    </p:spTree>
    <p:extLst>
      <p:ext uri="{BB962C8B-B14F-4D97-AF65-F5344CB8AC3E}">
        <p14:creationId xmlns:p14="http://schemas.microsoft.com/office/powerpoint/2010/main" val="2359805488"/>
      </p:ext>
    </p:extLst>
  </p:cSld>
  <p:clrMapOvr>
    <a:masterClrMapping/>
  </p:clrMapOvr>
</p:sldLayout>
</file>

<file path=ppt/slideLayouts/slideLayout251.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609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09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6197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D29180B6-0FE9-4E45-8DAB-7A8F152E9F2B}" type="slidenum">
              <a:rPr lang="vi-VN"/>
              <a:pPr>
                <a:defRPr/>
              </a:pPr>
              <a:t>‹#›</a:t>
            </a:fld>
            <a:endParaRPr lang="vi-VN"/>
          </a:p>
        </p:txBody>
      </p:sp>
    </p:spTree>
    <p:extLst>
      <p:ext uri="{BB962C8B-B14F-4D97-AF65-F5344CB8AC3E}">
        <p14:creationId xmlns:p14="http://schemas.microsoft.com/office/powerpoint/2010/main" val="160103949"/>
      </p:ext>
    </p:extLst>
  </p:cSld>
  <p:clrMapOvr>
    <a:masterClrMapping/>
  </p:clrMapOvr>
</p:sldLayout>
</file>

<file path=ppt/slideLayouts/slideLayout25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C24DDF7F-4302-4DFB-8359-B08312755B6D}" type="slidenum">
              <a:rPr lang="vi-VN"/>
              <a:pPr>
                <a:defRPr/>
              </a:pPr>
              <a:t>‹#›</a:t>
            </a:fld>
            <a:endParaRPr lang="vi-VN"/>
          </a:p>
        </p:txBody>
      </p:sp>
    </p:spTree>
    <p:extLst>
      <p:ext uri="{BB962C8B-B14F-4D97-AF65-F5344CB8AC3E}">
        <p14:creationId xmlns:p14="http://schemas.microsoft.com/office/powerpoint/2010/main" val="2628907133"/>
      </p:ext>
    </p:extLst>
  </p:cSld>
  <p:clrMapOvr>
    <a:masterClrMapping/>
  </p:clrMapOvr>
</p:sldLayout>
</file>

<file path=ppt/slideLayouts/slideLayout253.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EDEB6AD4-B004-4267-A226-49E9C14D82CB}" type="slidenum">
              <a:rPr lang="vi-VN"/>
              <a:pPr>
                <a:defRPr/>
              </a:pPr>
              <a:t>‹#›</a:t>
            </a:fld>
            <a:endParaRPr lang="vi-VN"/>
          </a:p>
        </p:txBody>
      </p:sp>
    </p:spTree>
    <p:extLst>
      <p:ext uri="{BB962C8B-B14F-4D97-AF65-F5344CB8AC3E}">
        <p14:creationId xmlns:p14="http://schemas.microsoft.com/office/powerpoint/2010/main" val="3763545854"/>
      </p:ext>
    </p:extLst>
  </p:cSld>
  <p:clrMapOvr>
    <a:masterClrMapping/>
  </p:clrMapOvr>
</p:sldLayout>
</file>

<file path=ppt/slideLayouts/slideLayout254.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lipArt Placeholder 3"/>
          <p:cNvSpPr>
            <a:spLocks noGrp="1"/>
          </p:cNvSpPr>
          <p:nvPr>
            <p:ph type="clipArt" sz="half" idx="2"/>
          </p:nvPr>
        </p:nvSpPr>
        <p:spPr>
          <a:xfrm>
            <a:off x="6197600" y="1600201"/>
            <a:ext cx="5384800" cy="4525963"/>
          </a:xfrm>
        </p:spPr>
        <p:txBody>
          <a:bodyPr/>
          <a:lstStyle/>
          <a:p>
            <a:pPr lvl="0"/>
            <a:endParaRPr lang="en-US" noProof="0"/>
          </a:p>
        </p:txBody>
      </p:sp>
      <p:sp>
        <p:nvSpPr>
          <p:cNvPr id="5" name="Date Placeholder 4"/>
          <p:cNvSpPr>
            <a:spLocks noGrp="1"/>
          </p:cNvSpPr>
          <p:nvPr>
            <p:ph type="dt" sz="half" idx="10"/>
          </p:nvPr>
        </p:nvSpPr>
        <p:spPr/>
        <p:txBody>
          <a:bodyPr/>
          <a:lstStyle>
            <a:lvl1pPr>
              <a:defRPr/>
            </a:lvl1pPr>
          </a:lstStyle>
          <a:p>
            <a:pPr>
              <a:defRPr/>
            </a:pPr>
            <a:endParaRPr lang="en-US"/>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p:txBody>
          <a:bodyPr/>
          <a:lstStyle>
            <a:lvl1pPr>
              <a:defRPr/>
            </a:lvl1pPr>
          </a:lstStyle>
          <a:p>
            <a:pPr>
              <a:defRPr/>
            </a:pPr>
            <a:fld id="{375A1D6D-33B1-4D18-91F2-1B3B30978AD4}" type="slidenum">
              <a:rPr lang="en-US"/>
              <a:pPr>
                <a:defRPr/>
              </a:pPr>
              <a:t>‹#›</a:t>
            </a:fld>
            <a:endParaRPr lang="en-US"/>
          </a:p>
        </p:txBody>
      </p:sp>
    </p:spTree>
    <p:extLst>
      <p:ext uri="{BB962C8B-B14F-4D97-AF65-F5344CB8AC3E}">
        <p14:creationId xmlns:p14="http://schemas.microsoft.com/office/powerpoint/2010/main" val="1296059633"/>
      </p:ext>
    </p:extLst>
  </p:cSld>
  <p:clrMapOvr>
    <a:masterClrMapping/>
  </p:clrMapOvr>
</p:sldLayout>
</file>

<file path=ppt/slideLayouts/slideLayout25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E988291E-6E10-4A3C-8D5F-72A1335EA610}" type="slidenum">
              <a:rPr lang="vi-VN"/>
              <a:pPr>
                <a:defRPr/>
              </a:pPr>
              <a:t>‹#›</a:t>
            </a:fld>
            <a:endParaRPr lang="vi-VN"/>
          </a:p>
        </p:txBody>
      </p:sp>
    </p:spTree>
    <p:extLst>
      <p:ext uri="{BB962C8B-B14F-4D97-AF65-F5344CB8AC3E}">
        <p14:creationId xmlns:p14="http://schemas.microsoft.com/office/powerpoint/2010/main" val="1830609887"/>
      </p:ext>
    </p:extLst>
  </p:cSld>
  <p:clrMapOvr>
    <a:masterClrMapping/>
  </p:clrMapOvr>
</p:sldLayout>
</file>

<file path=ppt/slideLayouts/slideLayout25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5C8FCE5E-CF94-436A-9415-B368B1D702DC}" type="slidenum">
              <a:rPr lang="vi-VN"/>
              <a:pPr>
                <a:defRPr/>
              </a:pPr>
              <a:t>‹#›</a:t>
            </a:fld>
            <a:endParaRPr lang="vi-VN"/>
          </a:p>
        </p:txBody>
      </p:sp>
    </p:spTree>
    <p:extLst>
      <p:ext uri="{BB962C8B-B14F-4D97-AF65-F5344CB8AC3E}">
        <p14:creationId xmlns:p14="http://schemas.microsoft.com/office/powerpoint/2010/main" val="860597450"/>
      </p:ext>
    </p:extLst>
  </p:cSld>
  <p:clrMapOvr>
    <a:masterClrMapping/>
  </p:clrMapOvr>
</p:sldLayout>
</file>

<file path=ppt/slideLayouts/slideLayout25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9403C58D-52C0-4EDE-9307-D5C5FC4AFE16}" type="slidenum">
              <a:rPr lang="vi-VN"/>
              <a:pPr>
                <a:defRPr/>
              </a:pPr>
              <a:t>‹#›</a:t>
            </a:fld>
            <a:endParaRPr lang="vi-VN"/>
          </a:p>
        </p:txBody>
      </p:sp>
    </p:spTree>
    <p:extLst>
      <p:ext uri="{BB962C8B-B14F-4D97-AF65-F5344CB8AC3E}">
        <p14:creationId xmlns:p14="http://schemas.microsoft.com/office/powerpoint/2010/main" val="1232274894"/>
      </p:ext>
    </p:extLst>
  </p:cSld>
  <p:clrMapOvr>
    <a:masterClrMapping/>
  </p:clrMapOvr>
</p:sldLayout>
</file>

<file path=ppt/slideLayouts/slideLayout25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7D6860FB-6E34-4BF1-B46D-22CD99549806}" type="slidenum">
              <a:rPr lang="vi-VN"/>
              <a:pPr>
                <a:defRPr/>
              </a:pPr>
              <a:t>‹#›</a:t>
            </a:fld>
            <a:endParaRPr lang="vi-VN"/>
          </a:p>
        </p:txBody>
      </p:sp>
    </p:spTree>
    <p:extLst>
      <p:ext uri="{BB962C8B-B14F-4D97-AF65-F5344CB8AC3E}">
        <p14:creationId xmlns:p14="http://schemas.microsoft.com/office/powerpoint/2010/main" val="1540807867"/>
      </p:ext>
    </p:extLst>
  </p:cSld>
  <p:clrMapOvr>
    <a:masterClrMapping/>
  </p:clrMapOvr>
</p:sldLayout>
</file>

<file path=ppt/slideLayouts/slideLayout25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8FC6490B-F74F-4D54-9C56-72481904DCE1}" type="slidenum">
              <a:rPr lang="vi-VN"/>
              <a:pPr>
                <a:defRPr/>
              </a:pPr>
              <a:t>‹#›</a:t>
            </a:fld>
            <a:endParaRPr lang="vi-VN"/>
          </a:p>
        </p:txBody>
      </p:sp>
    </p:spTree>
    <p:extLst>
      <p:ext uri="{BB962C8B-B14F-4D97-AF65-F5344CB8AC3E}">
        <p14:creationId xmlns:p14="http://schemas.microsoft.com/office/powerpoint/2010/main" val="171894006"/>
      </p:ext>
    </p:extLst>
  </p:cSld>
  <p:clrMapOvr>
    <a:masterClrMapping/>
  </p:clrMapOvr>
</p:sldLayout>
</file>

<file path=ppt/slideLayouts/slideLayout26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82EE655D-23BA-4B01-B0D9-B41A540856D1}" type="slidenum">
              <a:rPr lang="vi-VN"/>
              <a:pPr>
                <a:defRPr/>
              </a:pPr>
              <a:t>‹#›</a:t>
            </a:fld>
            <a:endParaRPr lang="vi-VN"/>
          </a:p>
        </p:txBody>
      </p:sp>
    </p:spTree>
    <p:extLst>
      <p:ext uri="{BB962C8B-B14F-4D97-AF65-F5344CB8AC3E}">
        <p14:creationId xmlns:p14="http://schemas.microsoft.com/office/powerpoint/2010/main" val="2092388973"/>
      </p:ext>
    </p:extLst>
  </p:cSld>
  <p:clrMapOvr>
    <a:masterClrMapping/>
  </p:clrMapOvr>
</p:sldLayout>
</file>

<file path=ppt/slideLayouts/slideLayout26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p>
        </p:txBody>
      </p:sp>
      <p:sp>
        <p:nvSpPr>
          <p:cNvPr id="3" name="Rectangle 5"/>
          <p:cNvSpPr>
            <a:spLocks noGrp="1" noChangeArrowheads="1"/>
          </p:cNvSpPr>
          <p:nvPr>
            <p:ph type="ftr" sz="quarter" idx="11"/>
          </p:nvPr>
        </p:nvSpPr>
        <p:spPr>
          <a:ln/>
        </p:spPr>
        <p:txBody>
          <a:bodyPr/>
          <a:lstStyle>
            <a:lvl1pPr>
              <a:defRPr/>
            </a:lvl1pPr>
          </a:lstStyle>
          <a:p>
            <a:pPr>
              <a:defRPr/>
            </a:pPr>
            <a:endParaRPr lang="vi-VN"/>
          </a:p>
        </p:txBody>
      </p:sp>
      <p:sp>
        <p:nvSpPr>
          <p:cNvPr id="4" name="Rectangle 6"/>
          <p:cNvSpPr>
            <a:spLocks noGrp="1" noChangeArrowheads="1"/>
          </p:cNvSpPr>
          <p:nvPr>
            <p:ph type="sldNum" sz="quarter" idx="12"/>
          </p:nvPr>
        </p:nvSpPr>
        <p:spPr>
          <a:ln/>
        </p:spPr>
        <p:txBody>
          <a:bodyPr/>
          <a:lstStyle>
            <a:lvl1pPr>
              <a:defRPr/>
            </a:lvl1pPr>
          </a:lstStyle>
          <a:p>
            <a:pPr>
              <a:defRPr/>
            </a:pPr>
            <a:fld id="{6F435301-3774-476F-8395-B486A1445851}" type="slidenum">
              <a:rPr lang="vi-VN"/>
              <a:pPr>
                <a:defRPr/>
              </a:pPr>
              <a:t>‹#›</a:t>
            </a:fld>
            <a:endParaRPr lang="vi-VN"/>
          </a:p>
        </p:txBody>
      </p:sp>
    </p:spTree>
    <p:extLst>
      <p:ext uri="{BB962C8B-B14F-4D97-AF65-F5344CB8AC3E}">
        <p14:creationId xmlns:p14="http://schemas.microsoft.com/office/powerpoint/2010/main" val="285741394"/>
      </p:ext>
    </p:extLst>
  </p:cSld>
  <p:clrMapOvr>
    <a:masterClrMapping/>
  </p:clrMapOvr>
</p:sldLayout>
</file>

<file path=ppt/slideLayouts/slideLayout26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84C59DA7-976C-40D3-BDB1-26CB0F6E8E17}" type="slidenum">
              <a:rPr lang="vi-VN"/>
              <a:pPr>
                <a:defRPr/>
              </a:pPr>
              <a:t>‹#›</a:t>
            </a:fld>
            <a:endParaRPr lang="vi-VN"/>
          </a:p>
        </p:txBody>
      </p:sp>
    </p:spTree>
    <p:extLst>
      <p:ext uri="{BB962C8B-B14F-4D97-AF65-F5344CB8AC3E}">
        <p14:creationId xmlns:p14="http://schemas.microsoft.com/office/powerpoint/2010/main" val="3534061699"/>
      </p:ext>
    </p:extLst>
  </p:cSld>
  <p:clrMapOvr>
    <a:masterClrMapping/>
  </p:clrMapOvr>
</p:sldLayout>
</file>

<file path=ppt/slideLayouts/slideLayout26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0A236F25-D090-40CB-85FE-36D61316D7EB}" type="slidenum">
              <a:rPr lang="vi-VN"/>
              <a:pPr>
                <a:defRPr/>
              </a:pPr>
              <a:t>‹#›</a:t>
            </a:fld>
            <a:endParaRPr lang="vi-VN"/>
          </a:p>
        </p:txBody>
      </p:sp>
    </p:spTree>
    <p:extLst>
      <p:ext uri="{BB962C8B-B14F-4D97-AF65-F5344CB8AC3E}">
        <p14:creationId xmlns:p14="http://schemas.microsoft.com/office/powerpoint/2010/main" val="661206842"/>
      </p:ext>
    </p:extLst>
  </p:cSld>
  <p:clrMapOvr>
    <a:masterClrMapping/>
  </p:clrMapOvr>
</p:sldLayout>
</file>

<file path=ppt/slideLayouts/slideLayout26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E4636573-4236-43DB-8ED1-FDBAFF4AEB27}" type="slidenum">
              <a:rPr lang="vi-VN"/>
              <a:pPr>
                <a:defRPr/>
              </a:pPr>
              <a:t>‹#›</a:t>
            </a:fld>
            <a:endParaRPr lang="vi-VN"/>
          </a:p>
        </p:txBody>
      </p:sp>
    </p:spTree>
    <p:extLst>
      <p:ext uri="{BB962C8B-B14F-4D97-AF65-F5344CB8AC3E}">
        <p14:creationId xmlns:p14="http://schemas.microsoft.com/office/powerpoint/2010/main" val="3633514150"/>
      </p:ext>
    </p:extLst>
  </p:cSld>
  <p:clrMapOvr>
    <a:masterClrMapping/>
  </p:clrMapOvr>
</p:sldLayout>
</file>

<file path=ppt/slideLayouts/slideLayout26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5C6AFBBA-BE79-44A7-8215-73F96E91B851}" type="slidenum">
              <a:rPr lang="vi-VN"/>
              <a:pPr>
                <a:defRPr/>
              </a:pPr>
              <a:t>‹#›</a:t>
            </a:fld>
            <a:endParaRPr lang="vi-VN"/>
          </a:p>
        </p:txBody>
      </p:sp>
    </p:spTree>
    <p:extLst>
      <p:ext uri="{BB962C8B-B14F-4D97-AF65-F5344CB8AC3E}">
        <p14:creationId xmlns:p14="http://schemas.microsoft.com/office/powerpoint/2010/main" val="2959046342"/>
      </p:ext>
    </p:extLst>
  </p:cSld>
  <p:clrMapOvr>
    <a:masterClrMapping/>
  </p:clrMapOvr>
</p:sldLayout>
</file>

<file path=ppt/slideLayouts/slideLayout266.xml><?xml version="1.0" encoding="utf-8"?>
<p:sldLayout xmlns:a="http://schemas.openxmlformats.org/drawingml/2006/main" xmlns:r="http://schemas.openxmlformats.org/officeDocument/2006/relationships" xmlns:p="http://schemas.openxmlformats.org/presentationml/2006/main" type="objAndTx" preserve="1">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197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B3B44267-3D23-48A7-86D5-BBCD3AAE4529}" type="slidenum">
              <a:rPr lang="vi-VN"/>
              <a:pPr>
                <a:defRPr/>
              </a:pPr>
              <a:t>‹#›</a:t>
            </a:fld>
            <a:endParaRPr lang="vi-VN"/>
          </a:p>
        </p:txBody>
      </p:sp>
    </p:spTree>
    <p:extLst>
      <p:ext uri="{BB962C8B-B14F-4D97-AF65-F5344CB8AC3E}">
        <p14:creationId xmlns:p14="http://schemas.microsoft.com/office/powerpoint/2010/main" val="2482726229"/>
      </p:ext>
    </p:extLst>
  </p:cSld>
  <p:clrMapOvr>
    <a:masterClrMapping/>
  </p:clrMapOvr>
</p:sldLayout>
</file>

<file path=ppt/slideLayouts/slideLayout267.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a:ln/>
        </p:spPr>
        <p:txBody>
          <a:bodyPr/>
          <a:lstStyle>
            <a:lvl1pPr>
              <a:defRPr/>
            </a:lvl1pPr>
          </a:lstStyle>
          <a:p>
            <a:pPr>
              <a:defRPr/>
            </a:pPr>
            <a:endParaRPr lang="vi-VN"/>
          </a:p>
        </p:txBody>
      </p:sp>
      <p:sp>
        <p:nvSpPr>
          <p:cNvPr id="7" name="Rectangle 5"/>
          <p:cNvSpPr>
            <a:spLocks noGrp="1" noChangeArrowheads="1"/>
          </p:cNvSpPr>
          <p:nvPr>
            <p:ph type="ftr" sz="quarter" idx="11"/>
          </p:nvPr>
        </p:nvSpPr>
        <p:spPr>
          <a:ln/>
        </p:spPr>
        <p:txBody>
          <a:bodyPr/>
          <a:lstStyle>
            <a:lvl1pPr>
              <a:defRPr/>
            </a:lvl1pPr>
          </a:lstStyle>
          <a:p>
            <a:pPr>
              <a:defRPr/>
            </a:pPr>
            <a:endParaRPr lang="vi-VN"/>
          </a:p>
        </p:txBody>
      </p:sp>
      <p:sp>
        <p:nvSpPr>
          <p:cNvPr id="8" name="Rectangle 6"/>
          <p:cNvSpPr>
            <a:spLocks noGrp="1" noChangeArrowheads="1"/>
          </p:cNvSpPr>
          <p:nvPr>
            <p:ph type="sldNum" sz="quarter" idx="12"/>
          </p:nvPr>
        </p:nvSpPr>
        <p:spPr>
          <a:ln/>
        </p:spPr>
        <p:txBody>
          <a:bodyPr/>
          <a:lstStyle>
            <a:lvl1pPr>
              <a:defRPr/>
            </a:lvl1pPr>
          </a:lstStyle>
          <a:p>
            <a:pPr>
              <a:defRPr/>
            </a:pPr>
            <a:fld id="{75551F61-E950-40FD-B194-FF6A6C14F661}" type="slidenum">
              <a:rPr lang="vi-VN"/>
              <a:pPr>
                <a:defRPr/>
              </a:pPr>
              <a:t>‹#›</a:t>
            </a:fld>
            <a:endParaRPr lang="vi-VN"/>
          </a:p>
        </p:txBody>
      </p:sp>
    </p:spTree>
    <p:extLst>
      <p:ext uri="{BB962C8B-B14F-4D97-AF65-F5344CB8AC3E}">
        <p14:creationId xmlns:p14="http://schemas.microsoft.com/office/powerpoint/2010/main" val="369837970"/>
      </p:ext>
    </p:extLst>
  </p:cSld>
  <p:clrMapOvr>
    <a:masterClrMapping/>
  </p:clrMapOvr>
</p:sldLayout>
</file>

<file path=ppt/slideLayouts/slideLayout268.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609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09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6197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DF1C5F9B-4649-417F-B82A-1DE158CFC3BF}" type="slidenum">
              <a:rPr lang="vi-VN"/>
              <a:pPr>
                <a:defRPr/>
              </a:pPr>
              <a:t>‹#›</a:t>
            </a:fld>
            <a:endParaRPr lang="vi-VN"/>
          </a:p>
        </p:txBody>
      </p:sp>
    </p:spTree>
    <p:extLst>
      <p:ext uri="{BB962C8B-B14F-4D97-AF65-F5344CB8AC3E}">
        <p14:creationId xmlns:p14="http://schemas.microsoft.com/office/powerpoint/2010/main" val="3777319441"/>
      </p:ext>
    </p:extLst>
  </p:cSld>
  <p:clrMapOvr>
    <a:masterClrMapping/>
  </p:clrMapOvr>
</p:sldLayout>
</file>

<file path=ppt/slideLayouts/slideLayout269.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97AC40B5-D1CD-4FC1-9480-17968E30304A}" type="slidenum">
              <a:rPr lang="vi-VN"/>
              <a:pPr>
                <a:defRPr/>
              </a:pPr>
              <a:t>‹#›</a:t>
            </a:fld>
            <a:endParaRPr lang="vi-VN"/>
          </a:p>
        </p:txBody>
      </p:sp>
    </p:spTree>
    <p:extLst>
      <p:ext uri="{BB962C8B-B14F-4D97-AF65-F5344CB8AC3E}">
        <p14:creationId xmlns:p14="http://schemas.microsoft.com/office/powerpoint/2010/main" val="1565146145"/>
      </p:ext>
    </p:extLst>
  </p:cSld>
  <p:clrMapOvr>
    <a:masterClrMapping/>
  </p:clrMapOvr>
</p:sldLayout>
</file>

<file path=ppt/slideLayouts/slideLayout270.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04E326F2-B783-422F-957E-07BA6757FC87}" type="slidenum">
              <a:rPr lang="vi-VN"/>
              <a:pPr>
                <a:defRPr/>
              </a:pPr>
              <a:t>‹#›</a:t>
            </a:fld>
            <a:endParaRPr lang="vi-VN"/>
          </a:p>
        </p:txBody>
      </p:sp>
    </p:spTree>
    <p:extLst>
      <p:ext uri="{BB962C8B-B14F-4D97-AF65-F5344CB8AC3E}">
        <p14:creationId xmlns:p14="http://schemas.microsoft.com/office/powerpoint/2010/main" val="733449479"/>
      </p:ext>
    </p:extLst>
  </p:cSld>
  <p:clrMapOvr>
    <a:masterClrMapping/>
  </p:clrMapOvr>
</p:sldLayout>
</file>

<file path=ppt/slideLayouts/slideLayout271.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lipArt Placeholder 3"/>
          <p:cNvSpPr>
            <a:spLocks noGrp="1"/>
          </p:cNvSpPr>
          <p:nvPr>
            <p:ph type="clipArt" sz="half" idx="2"/>
          </p:nvPr>
        </p:nvSpPr>
        <p:spPr>
          <a:xfrm>
            <a:off x="6197600" y="1600201"/>
            <a:ext cx="5384800" cy="4525963"/>
          </a:xfrm>
        </p:spPr>
        <p:txBody>
          <a:bodyPr/>
          <a:lstStyle/>
          <a:p>
            <a:pPr lvl="0"/>
            <a:endParaRPr lang="en-US" noProof="0"/>
          </a:p>
        </p:txBody>
      </p:sp>
      <p:sp>
        <p:nvSpPr>
          <p:cNvPr id="5" name="Date Placeholder 4"/>
          <p:cNvSpPr>
            <a:spLocks noGrp="1"/>
          </p:cNvSpPr>
          <p:nvPr>
            <p:ph type="dt" sz="half" idx="10"/>
          </p:nvPr>
        </p:nvSpPr>
        <p:spPr/>
        <p:txBody>
          <a:bodyPr/>
          <a:lstStyle>
            <a:lvl1pPr>
              <a:defRPr/>
            </a:lvl1pPr>
          </a:lstStyle>
          <a:p>
            <a:pPr>
              <a:defRPr/>
            </a:pPr>
            <a:endParaRPr lang="en-US"/>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p:txBody>
          <a:bodyPr/>
          <a:lstStyle>
            <a:lvl1pPr>
              <a:defRPr/>
            </a:lvl1pPr>
          </a:lstStyle>
          <a:p>
            <a:pPr>
              <a:defRPr/>
            </a:pPr>
            <a:fld id="{6CB16C27-B7C2-44A4-BBFC-24A894654893}" type="slidenum">
              <a:rPr lang="en-US"/>
              <a:pPr>
                <a:defRPr/>
              </a:pPr>
              <a:t>‹#›</a:t>
            </a:fld>
            <a:endParaRPr lang="en-US"/>
          </a:p>
        </p:txBody>
      </p:sp>
    </p:spTree>
    <p:extLst>
      <p:ext uri="{BB962C8B-B14F-4D97-AF65-F5344CB8AC3E}">
        <p14:creationId xmlns:p14="http://schemas.microsoft.com/office/powerpoint/2010/main" val="2260435366"/>
      </p:ext>
    </p:extLst>
  </p:cSld>
  <p:clrMapOvr>
    <a:masterClrMapping/>
  </p:clrMapOvr>
</p:sldLayout>
</file>

<file path=ppt/slideLayouts/slideLayout27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C724E8A2-6ACF-44DF-9828-9F00490A5945}" type="slidenum">
              <a:rPr lang="vi-VN"/>
              <a:pPr>
                <a:defRPr/>
              </a:pPr>
              <a:t>‹#›</a:t>
            </a:fld>
            <a:endParaRPr lang="vi-VN"/>
          </a:p>
        </p:txBody>
      </p:sp>
    </p:spTree>
    <p:extLst>
      <p:ext uri="{BB962C8B-B14F-4D97-AF65-F5344CB8AC3E}">
        <p14:creationId xmlns:p14="http://schemas.microsoft.com/office/powerpoint/2010/main" val="3896759040"/>
      </p:ext>
    </p:extLst>
  </p:cSld>
  <p:clrMapOvr>
    <a:masterClrMapping/>
  </p:clrMapOvr>
</p:sldLayout>
</file>

<file path=ppt/slideLayouts/slideLayout27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43E4B9AF-66E3-4C17-A849-F615827E03CD}" type="slidenum">
              <a:rPr lang="vi-VN"/>
              <a:pPr>
                <a:defRPr/>
              </a:pPr>
              <a:t>‹#›</a:t>
            </a:fld>
            <a:endParaRPr lang="vi-VN"/>
          </a:p>
        </p:txBody>
      </p:sp>
    </p:spTree>
    <p:extLst>
      <p:ext uri="{BB962C8B-B14F-4D97-AF65-F5344CB8AC3E}">
        <p14:creationId xmlns:p14="http://schemas.microsoft.com/office/powerpoint/2010/main" val="521383359"/>
      </p:ext>
    </p:extLst>
  </p:cSld>
  <p:clrMapOvr>
    <a:masterClrMapping/>
  </p:clrMapOvr>
</p:sldLayout>
</file>

<file path=ppt/slideLayouts/slideLayout27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CB7BEED7-2D53-496E-B06D-100861133302}" type="slidenum">
              <a:rPr lang="vi-VN"/>
              <a:pPr>
                <a:defRPr/>
              </a:pPr>
              <a:t>‹#›</a:t>
            </a:fld>
            <a:endParaRPr lang="vi-VN"/>
          </a:p>
        </p:txBody>
      </p:sp>
    </p:spTree>
    <p:extLst>
      <p:ext uri="{BB962C8B-B14F-4D97-AF65-F5344CB8AC3E}">
        <p14:creationId xmlns:p14="http://schemas.microsoft.com/office/powerpoint/2010/main" val="1531516364"/>
      </p:ext>
    </p:extLst>
  </p:cSld>
  <p:clrMapOvr>
    <a:masterClrMapping/>
  </p:clrMapOvr>
</p:sldLayout>
</file>

<file path=ppt/slideLayouts/slideLayout27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0EEC02C6-D51A-44ED-B2B5-9B9D967C5B13}" type="slidenum">
              <a:rPr lang="vi-VN"/>
              <a:pPr>
                <a:defRPr/>
              </a:pPr>
              <a:t>‹#›</a:t>
            </a:fld>
            <a:endParaRPr lang="vi-VN"/>
          </a:p>
        </p:txBody>
      </p:sp>
    </p:spTree>
    <p:extLst>
      <p:ext uri="{BB962C8B-B14F-4D97-AF65-F5344CB8AC3E}">
        <p14:creationId xmlns:p14="http://schemas.microsoft.com/office/powerpoint/2010/main" val="1420771191"/>
      </p:ext>
    </p:extLst>
  </p:cSld>
  <p:clrMapOvr>
    <a:masterClrMapping/>
  </p:clrMapOvr>
</p:sldLayout>
</file>

<file path=ppt/slideLayouts/slideLayout27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4547D939-4DE7-4207-AD6A-776D74FE4197}" type="slidenum">
              <a:rPr lang="vi-VN"/>
              <a:pPr>
                <a:defRPr/>
              </a:pPr>
              <a:t>‹#›</a:t>
            </a:fld>
            <a:endParaRPr lang="vi-VN"/>
          </a:p>
        </p:txBody>
      </p:sp>
    </p:spTree>
    <p:extLst>
      <p:ext uri="{BB962C8B-B14F-4D97-AF65-F5344CB8AC3E}">
        <p14:creationId xmlns:p14="http://schemas.microsoft.com/office/powerpoint/2010/main" val="3875092979"/>
      </p:ext>
    </p:extLst>
  </p:cSld>
  <p:clrMapOvr>
    <a:masterClrMapping/>
  </p:clrMapOvr>
</p:sldLayout>
</file>

<file path=ppt/slideLayouts/slideLayout27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1CDD9E2A-D70A-49E0-BE06-FE39C77C438C}" type="slidenum">
              <a:rPr lang="vi-VN"/>
              <a:pPr>
                <a:defRPr/>
              </a:pPr>
              <a:t>‹#›</a:t>
            </a:fld>
            <a:endParaRPr lang="vi-VN"/>
          </a:p>
        </p:txBody>
      </p:sp>
    </p:spTree>
    <p:extLst>
      <p:ext uri="{BB962C8B-B14F-4D97-AF65-F5344CB8AC3E}">
        <p14:creationId xmlns:p14="http://schemas.microsoft.com/office/powerpoint/2010/main" val="3096067438"/>
      </p:ext>
    </p:extLst>
  </p:cSld>
  <p:clrMapOvr>
    <a:masterClrMapping/>
  </p:clrMapOvr>
</p:sldLayout>
</file>

<file path=ppt/slideLayouts/slideLayout27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p>
        </p:txBody>
      </p:sp>
      <p:sp>
        <p:nvSpPr>
          <p:cNvPr id="3" name="Rectangle 5"/>
          <p:cNvSpPr>
            <a:spLocks noGrp="1" noChangeArrowheads="1"/>
          </p:cNvSpPr>
          <p:nvPr>
            <p:ph type="ftr" sz="quarter" idx="11"/>
          </p:nvPr>
        </p:nvSpPr>
        <p:spPr>
          <a:ln/>
        </p:spPr>
        <p:txBody>
          <a:bodyPr/>
          <a:lstStyle>
            <a:lvl1pPr>
              <a:defRPr/>
            </a:lvl1pPr>
          </a:lstStyle>
          <a:p>
            <a:pPr>
              <a:defRPr/>
            </a:pPr>
            <a:endParaRPr lang="vi-VN"/>
          </a:p>
        </p:txBody>
      </p:sp>
      <p:sp>
        <p:nvSpPr>
          <p:cNvPr id="4" name="Rectangle 6"/>
          <p:cNvSpPr>
            <a:spLocks noGrp="1" noChangeArrowheads="1"/>
          </p:cNvSpPr>
          <p:nvPr>
            <p:ph type="sldNum" sz="quarter" idx="12"/>
          </p:nvPr>
        </p:nvSpPr>
        <p:spPr>
          <a:ln/>
        </p:spPr>
        <p:txBody>
          <a:bodyPr/>
          <a:lstStyle>
            <a:lvl1pPr>
              <a:defRPr/>
            </a:lvl1pPr>
          </a:lstStyle>
          <a:p>
            <a:pPr>
              <a:defRPr/>
            </a:pPr>
            <a:fld id="{B6B5E2A1-872E-4B57-9BBE-796860F7B81A}" type="slidenum">
              <a:rPr lang="vi-VN"/>
              <a:pPr>
                <a:defRPr/>
              </a:pPr>
              <a:t>‹#›</a:t>
            </a:fld>
            <a:endParaRPr lang="vi-VN"/>
          </a:p>
        </p:txBody>
      </p:sp>
    </p:spTree>
    <p:extLst>
      <p:ext uri="{BB962C8B-B14F-4D97-AF65-F5344CB8AC3E}">
        <p14:creationId xmlns:p14="http://schemas.microsoft.com/office/powerpoint/2010/main" val="2238283418"/>
      </p:ext>
    </p:extLst>
  </p:cSld>
  <p:clrMapOvr>
    <a:masterClrMapping/>
  </p:clrMapOvr>
</p:sldLayout>
</file>

<file path=ppt/slideLayouts/slideLayout27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1BF15948-EF4F-4916-BE85-5467D7C357B9}" type="slidenum">
              <a:rPr lang="vi-VN"/>
              <a:pPr>
                <a:defRPr/>
              </a:pPr>
              <a:t>‹#›</a:t>
            </a:fld>
            <a:endParaRPr lang="vi-VN"/>
          </a:p>
        </p:txBody>
      </p:sp>
    </p:spTree>
    <p:extLst>
      <p:ext uri="{BB962C8B-B14F-4D97-AF65-F5344CB8AC3E}">
        <p14:creationId xmlns:p14="http://schemas.microsoft.com/office/powerpoint/2010/main" val="2399045837"/>
      </p:ext>
    </p:extLst>
  </p:cSld>
  <p:clrMapOvr>
    <a:masterClrMapping/>
  </p:clrMapOvr>
</p:sldLayout>
</file>

<file path=ppt/slideLayouts/slideLayout28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D4B16A50-49F0-448C-9D25-3DDAF6AFEBA2}" type="slidenum">
              <a:rPr lang="vi-VN"/>
              <a:pPr>
                <a:defRPr/>
              </a:pPr>
              <a:t>‹#›</a:t>
            </a:fld>
            <a:endParaRPr lang="vi-VN"/>
          </a:p>
        </p:txBody>
      </p:sp>
    </p:spTree>
    <p:extLst>
      <p:ext uri="{BB962C8B-B14F-4D97-AF65-F5344CB8AC3E}">
        <p14:creationId xmlns:p14="http://schemas.microsoft.com/office/powerpoint/2010/main" val="2840641090"/>
      </p:ext>
    </p:extLst>
  </p:cSld>
  <p:clrMapOvr>
    <a:masterClrMapping/>
  </p:clrMapOvr>
</p:sldLayout>
</file>

<file path=ppt/slideLayouts/slideLayout28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908A9D92-5AD1-4154-B496-A37998ECE093}" type="slidenum">
              <a:rPr lang="vi-VN"/>
              <a:pPr>
                <a:defRPr/>
              </a:pPr>
              <a:t>‹#›</a:t>
            </a:fld>
            <a:endParaRPr lang="vi-VN"/>
          </a:p>
        </p:txBody>
      </p:sp>
    </p:spTree>
    <p:extLst>
      <p:ext uri="{BB962C8B-B14F-4D97-AF65-F5344CB8AC3E}">
        <p14:creationId xmlns:p14="http://schemas.microsoft.com/office/powerpoint/2010/main" val="2395983858"/>
      </p:ext>
    </p:extLst>
  </p:cSld>
  <p:clrMapOvr>
    <a:masterClrMapping/>
  </p:clrMapOvr>
</p:sldLayout>
</file>

<file path=ppt/slideLayouts/slideLayout28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D54CB5F3-EF1C-4270-82FC-6267D0C11B89}" type="slidenum">
              <a:rPr lang="vi-VN"/>
              <a:pPr>
                <a:defRPr/>
              </a:pPr>
              <a:t>‹#›</a:t>
            </a:fld>
            <a:endParaRPr lang="vi-VN"/>
          </a:p>
        </p:txBody>
      </p:sp>
    </p:spTree>
    <p:extLst>
      <p:ext uri="{BB962C8B-B14F-4D97-AF65-F5344CB8AC3E}">
        <p14:creationId xmlns:p14="http://schemas.microsoft.com/office/powerpoint/2010/main" val="1024250070"/>
      </p:ext>
    </p:extLst>
  </p:cSld>
  <p:clrMapOvr>
    <a:masterClrMapping/>
  </p:clrMapOvr>
</p:sldLayout>
</file>

<file path=ppt/slideLayouts/slideLayout283.xml><?xml version="1.0" encoding="utf-8"?>
<p:sldLayout xmlns:a="http://schemas.openxmlformats.org/drawingml/2006/main" xmlns:r="http://schemas.openxmlformats.org/officeDocument/2006/relationships" xmlns:p="http://schemas.openxmlformats.org/presentationml/2006/main" type="objAndTx" preserve="1">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197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2FD218A6-1D21-437C-A188-6DFA3E9FC21B}" type="slidenum">
              <a:rPr lang="vi-VN"/>
              <a:pPr>
                <a:defRPr/>
              </a:pPr>
              <a:t>‹#›</a:t>
            </a:fld>
            <a:endParaRPr lang="vi-VN"/>
          </a:p>
        </p:txBody>
      </p:sp>
    </p:spTree>
    <p:extLst>
      <p:ext uri="{BB962C8B-B14F-4D97-AF65-F5344CB8AC3E}">
        <p14:creationId xmlns:p14="http://schemas.microsoft.com/office/powerpoint/2010/main" val="3433894650"/>
      </p:ext>
    </p:extLst>
  </p:cSld>
  <p:clrMapOvr>
    <a:masterClrMapping/>
  </p:clrMapOvr>
</p:sldLayout>
</file>

<file path=ppt/slideLayouts/slideLayout284.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a:ln/>
        </p:spPr>
        <p:txBody>
          <a:bodyPr/>
          <a:lstStyle>
            <a:lvl1pPr>
              <a:defRPr/>
            </a:lvl1pPr>
          </a:lstStyle>
          <a:p>
            <a:pPr>
              <a:defRPr/>
            </a:pPr>
            <a:endParaRPr lang="vi-VN"/>
          </a:p>
        </p:txBody>
      </p:sp>
      <p:sp>
        <p:nvSpPr>
          <p:cNvPr id="7" name="Rectangle 5"/>
          <p:cNvSpPr>
            <a:spLocks noGrp="1" noChangeArrowheads="1"/>
          </p:cNvSpPr>
          <p:nvPr>
            <p:ph type="ftr" sz="quarter" idx="11"/>
          </p:nvPr>
        </p:nvSpPr>
        <p:spPr>
          <a:ln/>
        </p:spPr>
        <p:txBody>
          <a:bodyPr/>
          <a:lstStyle>
            <a:lvl1pPr>
              <a:defRPr/>
            </a:lvl1pPr>
          </a:lstStyle>
          <a:p>
            <a:pPr>
              <a:defRPr/>
            </a:pPr>
            <a:endParaRPr lang="vi-VN"/>
          </a:p>
        </p:txBody>
      </p:sp>
      <p:sp>
        <p:nvSpPr>
          <p:cNvPr id="8" name="Rectangle 6"/>
          <p:cNvSpPr>
            <a:spLocks noGrp="1" noChangeArrowheads="1"/>
          </p:cNvSpPr>
          <p:nvPr>
            <p:ph type="sldNum" sz="quarter" idx="12"/>
          </p:nvPr>
        </p:nvSpPr>
        <p:spPr>
          <a:ln/>
        </p:spPr>
        <p:txBody>
          <a:bodyPr/>
          <a:lstStyle>
            <a:lvl1pPr>
              <a:defRPr/>
            </a:lvl1pPr>
          </a:lstStyle>
          <a:p>
            <a:pPr>
              <a:defRPr/>
            </a:pPr>
            <a:fld id="{D565869A-8646-4EB8-A95C-813D0EDCE656}" type="slidenum">
              <a:rPr lang="vi-VN"/>
              <a:pPr>
                <a:defRPr/>
              </a:pPr>
              <a:t>‹#›</a:t>
            </a:fld>
            <a:endParaRPr lang="vi-VN"/>
          </a:p>
        </p:txBody>
      </p:sp>
    </p:spTree>
    <p:extLst>
      <p:ext uri="{BB962C8B-B14F-4D97-AF65-F5344CB8AC3E}">
        <p14:creationId xmlns:p14="http://schemas.microsoft.com/office/powerpoint/2010/main" val="967209958"/>
      </p:ext>
    </p:extLst>
  </p:cSld>
  <p:clrMapOvr>
    <a:masterClrMapping/>
  </p:clrMapOvr>
</p:sldLayout>
</file>

<file path=ppt/slideLayouts/slideLayout285.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609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09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6197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CA02DB84-8532-4974-A442-97E98E3A3988}" type="slidenum">
              <a:rPr lang="vi-VN"/>
              <a:pPr>
                <a:defRPr/>
              </a:pPr>
              <a:t>‹#›</a:t>
            </a:fld>
            <a:endParaRPr lang="vi-VN"/>
          </a:p>
        </p:txBody>
      </p:sp>
    </p:spTree>
    <p:extLst>
      <p:ext uri="{BB962C8B-B14F-4D97-AF65-F5344CB8AC3E}">
        <p14:creationId xmlns:p14="http://schemas.microsoft.com/office/powerpoint/2010/main" val="241443148"/>
      </p:ext>
    </p:extLst>
  </p:cSld>
  <p:clrMapOvr>
    <a:masterClrMapping/>
  </p:clrMapOvr>
</p:sldLayout>
</file>

<file path=ppt/slideLayouts/slideLayout286.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4044E1C3-3600-4FB8-8948-F22435CA7ED2}" type="slidenum">
              <a:rPr lang="vi-VN"/>
              <a:pPr>
                <a:defRPr/>
              </a:pPr>
              <a:t>‹#›</a:t>
            </a:fld>
            <a:endParaRPr lang="vi-VN"/>
          </a:p>
        </p:txBody>
      </p:sp>
    </p:spTree>
    <p:extLst>
      <p:ext uri="{BB962C8B-B14F-4D97-AF65-F5344CB8AC3E}">
        <p14:creationId xmlns:p14="http://schemas.microsoft.com/office/powerpoint/2010/main" val="3144969782"/>
      </p:ext>
    </p:extLst>
  </p:cSld>
  <p:clrMapOvr>
    <a:masterClrMapping/>
  </p:clrMapOvr>
</p:sldLayout>
</file>

<file path=ppt/slideLayouts/slideLayout287.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A9971579-11EA-4566-9EA3-901F65D5BE0A}" type="slidenum">
              <a:rPr lang="vi-VN"/>
              <a:pPr>
                <a:defRPr/>
              </a:pPr>
              <a:t>‹#›</a:t>
            </a:fld>
            <a:endParaRPr lang="vi-VN"/>
          </a:p>
        </p:txBody>
      </p:sp>
    </p:spTree>
    <p:extLst>
      <p:ext uri="{BB962C8B-B14F-4D97-AF65-F5344CB8AC3E}">
        <p14:creationId xmlns:p14="http://schemas.microsoft.com/office/powerpoint/2010/main" val="3402183259"/>
      </p:ext>
    </p:extLst>
  </p:cSld>
  <p:clrMapOvr>
    <a:masterClrMapping/>
  </p:clrMapOvr>
</p:sldLayout>
</file>

<file path=ppt/slideLayouts/slideLayout288.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lipArt Placeholder 3"/>
          <p:cNvSpPr>
            <a:spLocks noGrp="1"/>
          </p:cNvSpPr>
          <p:nvPr>
            <p:ph type="clipArt" sz="half" idx="2"/>
          </p:nvPr>
        </p:nvSpPr>
        <p:spPr>
          <a:xfrm>
            <a:off x="6197600" y="1600201"/>
            <a:ext cx="5384800" cy="4525963"/>
          </a:xfrm>
        </p:spPr>
        <p:txBody>
          <a:bodyPr/>
          <a:lstStyle/>
          <a:p>
            <a:pPr lvl="0"/>
            <a:endParaRPr lang="en-US" noProof="0"/>
          </a:p>
        </p:txBody>
      </p:sp>
      <p:sp>
        <p:nvSpPr>
          <p:cNvPr id="5" name="Date Placeholder 4"/>
          <p:cNvSpPr>
            <a:spLocks noGrp="1"/>
          </p:cNvSpPr>
          <p:nvPr>
            <p:ph type="dt" sz="half" idx="10"/>
          </p:nvPr>
        </p:nvSpPr>
        <p:spPr/>
        <p:txBody>
          <a:bodyPr/>
          <a:lstStyle>
            <a:lvl1pPr>
              <a:defRPr/>
            </a:lvl1pPr>
          </a:lstStyle>
          <a:p>
            <a:pPr>
              <a:defRPr/>
            </a:pPr>
            <a:endParaRPr lang="en-US"/>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p:txBody>
          <a:bodyPr/>
          <a:lstStyle>
            <a:lvl1pPr>
              <a:defRPr/>
            </a:lvl1pPr>
          </a:lstStyle>
          <a:p>
            <a:pPr>
              <a:defRPr/>
            </a:pPr>
            <a:fld id="{43F9E102-1E85-4F55-97EB-33483BA09269}" type="slidenum">
              <a:rPr lang="en-US"/>
              <a:pPr>
                <a:defRPr/>
              </a:pPr>
              <a:t>‹#›</a:t>
            </a:fld>
            <a:endParaRPr lang="en-US"/>
          </a:p>
        </p:txBody>
      </p:sp>
    </p:spTree>
    <p:extLst>
      <p:ext uri="{BB962C8B-B14F-4D97-AF65-F5344CB8AC3E}">
        <p14:creationId xmlns:p14="http://schemas.microsoft.com/office/powerpoint/2010/main" val="2878665640"/>
      </p:ext>
    </p:extLst>
  </p:cSld>
  <p:clrMapOvr>
    <a:masterClrMapping/>
  </p:clrMapOvr>
</p:sldLayout>
</file>

<file path=ppt/slideLayouts/slideLayout28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CBF807D7-1365-4EDA-940F-D664610FF12E}" type="slidenum">
              <a:rPr lang="vi-VN"/>
              <a:pPr>
                <a:defRPr/>
              </a:pPr>
              <a:t>‹#›</a:t>
            </a:fld>
            <a:endParaRPr lang="vi-VN"/>
          </a:p>
        </p:txBody>
      </p:sp>
    </p:spTree>
    <p:extLst>
      <p:ext uri="{BB962C8B-B14F-4D97-AF65-F5344CB8AC3E}">
        <p14:creationId xmlns:p14="http://schemas.microsoft.com/office/powerpoint/2010/main" val="2847790181"/>
      </p:ext>
    </p:extLst>
  </p:cSld>
  <p:clrMapOvr>
    <a:masterClrMapping/>
  </p:clrMapOvr>
</p:sldLayout>
</file>

<file path=ppt/slideLayouts/slideLayout29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1D499DA1-93AD-4434-B401-A257BFF60221}" type="slidenum">
              <a:rPr lang="vi-VN"/>
              <a:pPr>
                <a:defRPr/>
              </a:pPr>
              <a:t>‹#›</a:t>
            </a:fld>
            <a:endParaRPr lang="vi-VN"/>
          </a:p>
        </p:txBody>
      </p:sp>
    </p:spTree>
    <p:extLst>
      <p:ext uri="{BB962C8B-B14F-4D97-AF65-F5344CB8AC3E}">
        <p14:creationId xmlns:p14="http://schemas.microsoft.com/office/powerpoint/2010/main" val="3499816662"/>
      </p:ext>
    </p:extLst>
  </p:cSld>
  <p:clrMapOvr>
    <a:masterClrMapping/>
  </p:clrMapOvr>
</p:sldLayout>
</file>

<file path=ppt/slideLayouts/slideLayout29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E3BF25B5-717F-404C-A29B-EBDCC41CBC40}" type="slidenum">
              <a:rPr lang="vi-VN"/>
              <a:pPr>
                <a:defRPr/>
              </a:pPr>
              <a:t>‹#›</a:t>
            </a:fld>
            <a:endParaRPr lang="vi-VN"/>
          </a:p>
        </p:txBody>
      </p:sp>
    </p:spTree>
    <p:extLst>
      <p:ext uri="{BB962C8B-B14F-4D97-AF65-F5344CB8AC3E}">
        <p14:creationId xmlns:p14="http://schemas.microsoft.com/office/powerpoint/2010/main" val="1945660695"/>
      </p:ext>
    </p:extLst>
  </p:cSld>
  <p:clrMapOvr>
    <a:masterClrMapping/>
  </p:clrMapOvr>
</p:sldLayout>
</file>

<file path=ppt/slideLayouts/slideLayout29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1372C2B3-2758-4323-9EB5-F773602E9DF7}" type="slidenum">
              <a:rPr lang="vi-VN"/>
              <a:pPr>
                <a:defRPr/>
              </a:pPr>
              <a:t>‹#›</a:t>
            </a:fld>
            <a:endParaRPr lang="vi-VN"/>
          </a:p>
        </p:txBody>
      </p:sp>
    </p:spTree>
    <p:extLst>
      <p:ext uri="{BB962C8B-B14F-4D97-AF65-F5344CB8AC3E}">
        <p14:creationId xmlns:p14="http://schemas.microsoft.com/office/powerpoint/2010/main" val="1761626920"/>
      </p:ext>
    </p:extLst>
  </p:cSld>
  <p:clrMapOvr>
    <a:masterClrMapping/>
  </p:clrMapOvr>
</p:sldLayout>
</file>

<file path=ppt/slideLayouts/slideLayout29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10D05E57-B431-4EBE-AC7E-1BB32A937B9F}" type="slidenum">
              <a:rPr lang="vi-VN"/>
              <a:pPr>
                <a:defRPr/>
              </a:pPr>
              <a:t>‹#›</a:t>
            </a:fld>
            <a:endParaRPr lang="vi-VN"/>
          </a:p>
        </p:txBody>
      </p:sp>
    </p:spTree>
    <p:extLst>
      <p:ext uri="{BB962C8B-B14F-4D97-AF65-F5344CB8AC3E}">
        <p14:creationId xmlns:p14="http://schemas.microsoft.com/office/powerpoint/2010/main" val="4177401954"/>
      </p:ext>
    </p:extLst>
  </p:cSld>
  <p:clrMapOvr>
    <a:masterClrMapping/>
  </p:clrMapOvr>
</p:sldLayout>
</file>

<file path=ppt/slideLayouts/slideLayout29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67EB7C1B-BF7F-49C1-AFA9-C672855872DC}" type="slidenum">
              <a:rPr lang="vi-VN"/>
              <a:pPr>
                <a:defRPr/>
              </a:pPr>
              <a:t>‹#›</a:t>
            </a:fld>
            <a:endParaRPr lang="vi-VN"/>
          </a:p>
        </p:txBody>
      </p:sp>
    </p:spTree>
    <p:extLst>
      <p:ext uri="{BB962C8B-B14F-4D97-AF65-F5344CB8AC3E}">
        <p14:creationId xmlns:p14="http://schemas.microsoft.com/office/powerpoint/2010/main" val="472322492"/>
      </p:ext>
    </p:extLst>
  </p:cSld>
  <p:clrMapOvr>
    <a:masterClrMapping/>
  </p:clrMapOvr>
</p:sldLayout>
</file>

<file path=ppt/slideLayouts/slideLayout29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p>
        </p:txBody>
      </p:sp>
      <p:sp>
        <p:nvSpPr>
          <p:cNvPr id="3" name="Rectangle 5"/>
          <p:cNvSpPr>
            <a:spLocks noGrp="1" noChangeArrowheads="1"/>
          </p:cNvSpPr>
          <p:nvPr>
            <p:ph type="ftr" sz="quarter" idx="11"/>
          </p:nvPr>
        </p:nvSpPr>
        <p:spPr>
          <a:ln/>
        </p:spPr>
        <p:txBody>
          <a:bodyPr/>
          <a:lstStyle>
            <a:lvl1pPr>
              <a:defRPr/>
            </a:lvl1pPr>
          </a:lstStyle>
          <a:p>
            <a:pPr>
              <a:defRPr/>
            </a:pPr>
            <a:endParaRPr lang="vi-VN"/>
          </a:p>
        </p:txBody>
      </p:sp>
      <p:sp>
        <p:nvSpPr>
          <p:cNvPr id="4" name="Rectangle 6"/>
          <p:cNvSpPr>
            <a:spLocks noGrp="1" noChangeArrowheads="1"/>
          </p:cNvSpPr>
          <p:nvPr>
            <p:ph type="sldNum" sz="quarter" idx="12"/>
          </p:nvPr>
        </p:nvSpPr>
        <p:spPr>
          <a:ln/>
        </p:spPr>
        <p:txBody>
          <a:bodyPr/>
          <a:lstStyle>
            <a:lvl1pPr>
              <a:defRPr/>
            </a:lvl1pPr>
          </a:lstStyle>
          <a:p>
            <a:pPr>
              <a:defRPr/>
            </a:pPr>
            <a:fld id="{6F0C5E36-9252-4CE7-9D6F-B53C30890FCC}" type="slidenum">
              <a:rPr lang="vi-VN"/>
              <a:pPr>
                <a:defRPr/>
              </a:pPr>
              <a:t>‹#›</a:t>
            </a:fld>
            <a:endParaRPr lang="vi-VN"/>
          </a:p>
        </p:txBody>
      </p:sp>
    </p:spTree>
    <p:extLst>
      <p:ext uri="{BB962C8B-B14F-4D97-AF65-F5344CB8AC3E}">
        <p14:creationId xmlns:p14="http://schemas.microsoft.com/office/powerpoint/2010/main" val="2951160057"/>
      </p:ext>
    </p:extLst>
  </p:cSld>
  <p:clrMapOvr>
    <a:masterClrMapping/>
  </p:clrMapOvr>
</p:sldLayout>
</file>

<file path=ppt/slideLayouts/slideLayout29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68ACFD4C-4BB7-4D9E-A68D-8AE834BBAA7D}" type="slidenum">
              <a:rPr lang="vi-VN"/>
              <a:pPr>
                <a:defRPr/>
              </a:pPr>
              <a:t>‹#›</a:t>
            </a:fld>
            <a:endParaRPr lang="vi-VN"/>
          </a:p>
        </p:txBody>
      </p:sp>
    </p:spTree>
    <p:extLst>
      <p:ext uri="{BB962C8B-B14F-4D97-AF65-F5344CB8AC3E}">
        <p14:creationId xmlns:p14="http://schemas.microsoft.com/office/powerpoint/2010/main" val="3631094356"/>
      </p:ext>
    </p:extLst>
  </p:cSld>
  <p:clrMapOvr>
    <a:masterClrMapping/>
  </p:clrMapOvr>
</p:sldLayout>
</file>

<file path=ppt/slideLayouts/slideLayout29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7C01E4FB-C74E-4242-A517-141D83ED4620}" type="slidenum">
              <a:rPr lang="vi-VN"/>
              <a:pPr>
                <a:defRPr/>
              </a:pPr>
              <a:t>‹#›</a:t>
            </a:fld>
            <a:endParaRPr lang="vi-VN"/>
          </a:p>
        </p:txBody>
      </p:sp>
    </p:spTree>
    <p:extLst>
      <p:ext uri="{BB962C8B-B14F-4D97-AF65-F5344CB8AC3E}">
        <p14:creationId xmlns:p14="http://schemas.microsoft.com/office/powerpoint/2010/main" val="300751234"/>
      </p:ext>
    </p:extLst>
  </p:cSld>
  <p:clrMapOvr>
    <a:masterClrMapping/>
  </p:clrMapOvr>
</p:sldLayout>
</file>

<file path=ppt/slideLayouts/slideLayout29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610789F5-A463-4793-9261-BB2CA55DB968}" type="slidenum">
              <a:rPr lang="vi-VN"/>
              <a:pPr>
                <a:defRPr/>
              </a:pPr>
              <a:t>‹#›</a:t>
            </a:fld>
            <a:endParaRPr lang="vi-VN"/>
          </a:p>
        </p:txBody>
      </p:sp>
    </p:spTree>
    <p:extLst>
      <p:ext uri="{BB962C8B-B14F-4D97-AF65-F5344CB8AC3E}">
        <p14:creationId xmlns:p14="http://schemas.microsoft.com/office/powerpoint/2010/main" val="3258470422"/>
      </p:ext>
    </p:extLst>
  </p:cSld>
  <p:clrMapOvr>
    <a:masterClrMapping/>
  </p:clrMapOvr>
</p:sldLayout>
</file>

<file path=ppt/slideLayouts/slideLayout29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EA0074F1-6700-4E1E-8A15-A0FBFA049398}" type="slidenum">
              <a:rPr lang="vi-VN"/>
              <a:pPr>
                <a:defRPr/>
              </a:pPr>
              <a:t>‹#›</a:t>
            </a:fld>
            <a:endParaRPr lang="vi-VN"/>
          </a:p>
        </p:txBody>
      </p:sp>
    </p:spTree>
    <p:extLst>
      <p:ext uri="{BB962C8B-B14F-4D97-AF65-F5344CB8AC3E}">
        <p14:creationId xmlns:p14="http://schemas.microsoft.com/office/powerpoint/2010/main" val="3520187644"/>
      </p:ext>
    </p:extLst>
  </p:cSld>
  <p:clrMapOvr>
    <a:masterClrMapping/>
  </p:clrMapOvr>
</p:sldLayout>
</file>

<file path=ppt/slideLayouts/slideLayout300.xml><?xml version="1.0" encoding="utf-8"?>
<p:sldLayout xmlns:a="http://schemas.openxmlformats.org/drawingml/2006/main" xmlns:r="http://schemas.openxmlformats.org/officeDocument/2006/relationships" xmlns:p="http://schemas.openxmlformats.org/presentationml/2006/main" type="objAndTx" preserve="1">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197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B327E65D-AF7B-4574-9ADC-52F50E1BDF4D}" type="slidenum">
              <a:rPr lang="vi-VN"/>
              <a:pPr>
                <a:defRPr/>
              </a:pPr>
              <a:t>‹#›</a:t>
            </a:fld>
            <a:endParaRPr lang="vi-VN"/>
          </a:p>
        </p:txBody>
      </p:sp>
    </p:spTree>
    <p:extLst>
      <p:ext uri="{BB962C8B-B14F-4D97-AF65-F5344CB8AC3E}">
        <p14:creationId xmlns:p14="http://schemas.microsoft.com/office/powerpoint/2010/main" val="326422448"/>
      </p:ext>
    </p:extLst>
  </p:cSld>
  <p:clrMapOvr>
    <a:masterClrMapping/>
  </p:clrMapOvr>
</p:sldLayout>
</file>

<file path=ppt/slideLayouts/slideLayout301.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a:ln/>
        </p:spPr>
        <p:txBody>
          <a:bodyPr/>
          <a:lstStyle>
            <a:lvl1pPr>
              <a:defRPr/>
            </a:lvl1pPr>
          </a:lstStyle>
          <a:p>
            <a:pPr>
              <a:defRPr/>
            </a:pPr>
            <a:endParaRPr lang="vi-VN"/>
          </a:p>
        </p:txBody>
      </p:sp>
      <p:sp>
        <p:nvSpPr>
          <p:cNvPr id="7" name="Rectangle 5"/>
          <p:cNvSpPr>
            <a:spLocks noGrp="1" noChangeArrowheads="1"/>
          </p:cNvSpPr>
          <p:nvPr>
            <p:ph type="ftr" sz="quarter" idx="11"/>
          </p:nvPr>
        </p:nvSpPr>
        <p:spPr>
          <a:ln/>
        </p:spPr>
        <p:txBody>
          <a:bodyPr/>
          <a:lstStyle>
            <a:lvl1pPr>
              <a:defRPr/>
            </a:lvl1pPr>
          </a:lstStyle>
          <a:p>
            <a:pPr>
              <a:defRPr/>
            </a:pPr>
            <a:endParaRPr lang="vi-VN"/>
          </a:p>
        </p:txBody>
      </p:sp>
      <p:sp>
        <p:nvSpPr>
          <p:cNvPr id="8" name="Rectangle 6"/>
          <p:cNvSpPr>
            <a:spLocks noGrp="1" noChangeArrowheads="1"/>
          </p:cNvSpPr>
          <p:nvPr>
            <p:ph type="sldNum" sz="quarter" idx="12"/>
          </p:nvPr>
        </p:nvSpPr>
        <p:spPr>
          <a:ln/>
        </p:spPr>
        <p:txBody>
          <a:bodyPr/>
          <a:lstStyle>
            <a:lvl1pPr>
              <a:defRPr/>
            </a:lvl1pPr>
          </a:lstStyle>
          <a:p>
            <a:pPr>
              <a:defRPr/>
            </a:pPr>
            <a:fld id="{0987848F-E713-4AA2-938C-54EF2A3D73CE}" type="slidenum">
              <a:rPr lang="vi-VN"/>
              <a:pPr>
                <a:defRPr/>
              </a:pPr>
              <a:t>‹#›</a:t>
            </a:fld>
            <a:endParaRPr lang="vi-VN"/>
          </a:p>
        </p:txBody>
      </p:sp>
    </p:spTree>
    <p:extLst>
      <p:ext uri="{BB962C8B-B14F-4D97-AF65-F5344CB8AC3E}">
        <p14:creationId xmlns:p14="http://schemas.microsoft.com/office/powerpoint/2010/main" val="2759435873"/>
      </p:ext>
    </p:extLst>
  </p:cSld>
  <p:clrMapOvr>
    <a:masterClrMapping/>
  </p:clrMapOvr>
</p:sldLayout>
</file>

<file path=ppt/slideLayouts/slideLayout302.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609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09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6197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400AA73B-2AE9-47E3-B273-C9EC46FA56F5}" type="slidenum">
              <a:rPr lang="vi-VN"/>
              <a:pPr>
                <a:defRPr/>
              </a:pPr>
              <a:t>‹#›</a:t>
            </a:fld>
            <a:endParaRPr lang="vi-VN"/>
          </a:p>
        </p:txBody>
      </p:sp>
    </p:spTree>
    <p:extLst>
      <p:ext uri="{BB962C8B-B14F-4D97-AF65-F5344CB8AC3E}">
        <p14:creationId xmlns:p14="http://schemas.microsoft.com/office/powerpoint/2010/main" val="1904973338"/>
      </p:ext>
    </p:extLst>
  </p:cSld>
  <p:clrMapOvr>
    <a:masterClrMapping/>
  </p:clrMapOvr>
</p:sldLayout>
</file>

<file path=ppt/slideLayouts/slideLayout30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B0F36901-7E18-4B2C-9D4F-B7744540EB25}" type="slidenum">
              <a:rPr lang="vi-VN"/>
              <a:pPr>
                <a:defRPr/>
              </a:pPr>
              <a:t>‹#›</a:t>
            </a:fld>
            <a:endParaRPr lang="vi-VN"/>
          </a:p>
        </p:txBody>
      </p:sp>
    </p:spTree>
    <p:extLst>
      <p:ext uri="{BB962C8B-B14F-4D97-AF65-F5344CB8AC3E}">
        <p14:creationId xmlns:p14="http://schemas.microsoft.com/office/powerpoint/2010/main" val="2207953555"/>
      </p:ext>
    </p:extLst>
  </p:cSld>
  <p:clrMapOvr>
    <a:masterClrMapping/>
  </p:clrMapOvr>
</p:sldLayout>
</file>

<file path=ppt/slideLayouts/slideLayout304.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1EE9DA35-6B2E-41BA-B253-889E1152FAA9}" type="slidenum">
              <a:rPr lang="vi-VN"/>
              <a:pPr>
                <a:defRPr/>
              </a:pPr>
              <a:t>‹#›</a:t>
            </a:fld>
            <a:endParaRPr lang="vi-VN"/>
          </a:p>
        </p:txBody>
      </p:sp>
    </p:spTree>
    <p:extLst>
      <p:ext uri="{BB962C8B-B14F-4D97-AF65-F5344CB8AC3E}">
        <p14:creationId xmlns:p14="http://schemas.microsoft.com/office/powerpoint/2010/main" val="2404271687"/>
      </p:ext>
    </p:extLst>
  </p:cSld>
  <p:clrMapOvr>
    <a:masterClrMapping/>
  </p:clrMapOvr>
</p:sldLayout>
</file>

<file path=ppt/slideLayouts/slideLayout305.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lipArt Placeholder 3"/>
          <p:cNvSpPr>
            <a:spLocks noGrp="1"/>
          </p:cNvSpPr>
          <p:nvPr>
            <p:ph type="clipArt" sz="half" idx="2"/>
          </p:nvPr>
        </p:nvSpPr>
        <p:spPr>
          <a:xfrm>
            <a:off x="6197600" y="1600201"/>
            <a:ext cx="5384800" cy="4525963"/>
          </a:xfrm>
        </p:spPr>
        <p:txBody>
          <a:bodyPr/>
          <a:lstStyle/>
          <a:p>
            <a:pPr lvl="0"/>
            <a:endParaRPr lang="en-US" noProof="0"/>
          </a:p>
        </p:txBody>
      </p:sp>
      <p:sp>
        <p:nvSpPr>
          <p:cNvPr id="5" name="Date Placeholder 4"/>
          <p:cNvSpPr>
            <a:spLocks noGrp="1"/>
          </p:cNvSpPr>
          <p:nvPr>
            <p:ph type="dt" sz="half" idx="10"/>
          </p:nvPr>
        </p:nvSpPr>
        <p:spPr/>
        <p:txBody>
          <a:bodyPr/>
          <a:lstStyle>
            <a:lvl1pPr>
              <a:defRPr/>
            </a:lvl1pPr>
          </a:lstStyle>
          <a:p>
            <a:pPr>
              <a:defRPr/>
            </a:pPr>
            <a:endParaRPr lang="en-US"/>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p:txBody>
          <a:bodyPr/>
          <a:lstStyle>
            <a:lvl1pPr>
              <a:defRPr/>
            </a:lvl1pPr>
          </a:lstStyle>
          <a:p>
            <a:pPr>
              <a:defRPr/>
            </a:pPr>
            <a:fld id="{BE6F2DFE-89E0-45E5-8875-DA35CA5E700A}" type="slidenum">
              <a:rPr lang="en-US"/>
              <a:pPr>
                <a:defRPr/>
              </a:pPr>
              <a:t>‹#›</a:t>
            </a:fld>
            <a:endParaRPr lang="en-US"/>
          </a:p>
        </p:txBody>
      </p:sp>
    </p:spTree>
    <p:extLst>
      <p:ext uri="{BB962C8B-B14F-4D97-AF65-F5344CB8AC3E}">
        <p14:creationId xmlns:p14="http://schemas.microsoft.com/office/powerpoint/2010/main" val="4255457391"/>
      </p:ext>
    </p:extLst>
  </p:cSld>
  <p:clrMapOvr>
    <a:masterClrMapping/>
  </p:clrMapOvr>
</p:sldLayout>
</file>

<file path=ppt/slideLayouts/slideLayout30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E4BB70D1-7850-4F5A-BD76-0E2B988A76F8}" type="slidenum">
              <a:rPr lang="vi-VN"/>
              <a:pPr>
                <a:defRPr/>
              </a:pPr>
              <a:t>‹#›</a:t>
            </a:fld>
            <a:endParaRPr lang="vi-VN"/>
          </a:p>
        </p:txBody>
      </p:sp>
    </p:spTree>
    <p:extLst>
      <p:ext uri="{BB962C8B-B14F-4D97-AF65-F5344CB8AC3E}">
        <p14:creationId xmlns:p14="http://schemas.microsoft.com/office/powerpoint/2010/main" val="2284112001"/>
      </p:ext>
    </p:extLst>
  </p:cSld>
  <p:clrMapOvr>
    <a:masterClrMapping/>
  </p:clrMapOvr>
</p:sldLayout>
</file>

<file path=ppt/slideLayouts/slideLayout30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2E3EF863-1962-461F-AD14-CCA924B0FB68}" type="slidenum">
              <a:rPr lang="vi-VN"/>
              <a:pPr>
                <a:defRPr/>
              </a:pPr>
              <a:t>‹#›</a:t>
            </a:fld>
            <a:endParaRPr lang="vi-VN"/>
          </a:p>
        </p:txBody>
      </p:sp>
    </p:spTree>
    <p:extLst>
      <p:ext uri="{BB962C8B-B14F-4D97-AF65-F5344CB8AC3E}">
        <p14:creationId xmlns:p14="http://schemas.microsoft.com/office/powerpoint/2010/main" val="3385404900"/>
      </p:ext>
    </p:extLst>
  </p:cSld>
  <p:clrMapOvr>
    <a:masterClrMapping/>
  </p:clrMapOvr>
</p:sldLayout>
</file>

<file path=ppt/slideLayouts/slideLayout30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FE9C4EBF-0569-4860-B286-6E8338038A1F}" type="slidenum">
              <a:rPr lang="vi-VN"/>
              <a:pPr>
                <a:defRPr/>
              </a:pPr>
              <a:t>‹#›</a:t>
            </a:fld>
            <a:endParaRPr lang="vi-VN"/>
          </a:p>
        </p:txBody>
      </p:sp>
    </p:spTree>
    <p:extLst>
      <p:ext uri="{BB962C8B-B14F-4D97-AF65-F5344CB8AC3E}">
        <p14:creationId xmlns:p14="http://schemas.microsoft.com/office/powerpoint/2010/main" val="3318512797"/>
      </p:ext>
    </p:extLst>
  </p:cSld>
  <p:clrMapOvr>
    <a:masterClrMapping/>
  </p:clrMapOvr>
</p:sldLayout>
</file>

<file path=ppt/slideLayouts/slideLayout30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B4275322-C33B-4CCC-9F65-119982567702}" type="slidenum">
              <a:rPr lang="vi-VN"/>
              <a:pPr>
                <a:defRPr/>
              </a:pPr>
              <a:t>‹#›</a:t>
            </a:fld>
            <a:endParaRPr lang="vi-VN"/>
          </a:p>
        </p:txBody>
      </p:sp>
    </p:spTree>
    <p:extLst>
      <p:ext uri="{BB962C8B-B14F-4D97-AF65-F5344CB8AC3E}">
        <p14:creationId xmlns:p14="http://schemas.microsoft.com/office/powerpoint/2010/main" val="2046622480"/>
      </p:ext>
    </p:extLst>
  </p:cSld>
  <p:clrMapOvr>
    <a:masterClrMapping/>
  </p:clrMapOvr>
</p:sldLayout>
</file>

<file path=ppt/slideLayouts/slideLayout31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1CE672F4-2CF2-4782-B202-2E0C5F095549}" type="slidenum">
              <a:rPr lang="vi-VN"/>
              <a:pPr>
                <a:defRPr/>
              </a:pPr>
              <a:t>‹#›</a:t>
            </a:fld>
            <a:endParaRPr lang="vi-VN"/>
          </a:p>
        </p:txBody>
      </p:sp>
    </p:spTree>
    <p:extLst>
      <p:ext uri="{BB962C8B-B14F-4D97-AF65-F5344CB8AC3E}">
        <p14:creationId xmlns:p14="http://schemas.microsoft.com/office/powerpoint/2010/main" val="612417329"/>
      </p:ext>
    </p:extLst>
  </p:cSld>
  <p:clrMapOvr>
    <a:masterClrMapping/>
  </p:clrMapOvr>
</p:sldLayout>
</file>

<file path=ppt/slideLayouts/slideLayout31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418526C2-2BAE-4766-BBCE-19E0D018B3A4}" type="slidenum">
              <a:rPr lang="vi-VN"/>
              <a:pPr>
                <a:defRPr/>
              </a:pPr>
              <a:t>‹#›</a:t>
            </a:fld>
            <a:endParaRPr lang="vi-VN"/>
          </a:p>
        </p:txBody>
      </p:sp>
    </p:spTree>
    <p:extLst>
      <p:ext uri="{BB962C8B-B14F-4D97-AF65-F5344CB8AC3E}">
        <p14:creationId xmlns:p14="http://schemas.microsoft.com/office/powerpoint/2010/main" val="2330894544"/>
      </p:ext>
    </p:extLst>
  </p:cSld>
  <p:clrMapOvr>
    <a:masterClrMapping/>
  </p:clrMapOvr>
</p:sldLayout>
</file>

<file path=ppt/slideLayouts/slideLayout31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p>
        </p:txBody>
      </p:sp>
      <p:sp>
        <p:nvSpPr>
          <p:cNvPr id="3" name="Rectangle 5"/>
          <p:cNvSpPr>
            <a:spLocks noGrp="1" noChangeArrowheads="1"/>
          </p:cNvSpPr>
          <p:nvPr>
            <p:ph type="ftr" sz="quarter" idx="11"/>
          </p:nvPr>
        </p:nvSpPr>
        <p:spPr>
          <a:ln/>
        </p:spPr>
        <p:txBody>
          <a:bodyPr/>
          <a:lstStyle>
            <a:lvl1pPr>
              <a:defRPr/>
            </a:lvl1pPr>
          </a:lstStyle>
          <a:p>
            <a:pPr>
              <a:defRPr/>
            </a:pPr>
            <a:endParaRPr lang="vi-VN"/>
          </a:p>
        </p:txBody>
      </p:sp>
      <p:sp>
        <p:nvSpPr>
          <p:cNvPr id="4" name="Rectangle 6"/>
          <p:cNvSpPr>
            <a:spLocks noGrp="1" noChangeArrowheads="1"/>
          </p:cNvSpPr>
          <p:nvPr>
            <p:ph type="sldNum" sz="quarter" idx="12"/>
          </p:nvPr>
        </p:nvSpPr>
        <p:spPr>
          <a:ln/>
        </p:spPr>
        <p:txBody>
          <a:bodyPr/>
          <a:lstStyle>
            <a:lvl1pPr>
              <a:defRPr/>
            </a:lvl1pPr>
          </a:lstStyle>
          <a:p>
            <a:pPr>
              <a:defRPr/>
            </a:pPr>
            <a:fld id="{C202137C-9434-48AA-A87D-03675835587D}" type="slidenum">
              <a:rPr lang="vi-VN"/>
              <a:pPr>
                <a:defRPr/>
              </a:pPr>
              <a:t>‹#›</a:t>
            </a:fld>
            <a:endParaRPr lang="vi-VN"/>
          </a:p>
        </p:txBody>
      </p:sp>
    </p:spTree>
    <p:extLst>
      <p:ext uri="{BB962C8B-B14F-4D97-AF65-F5344CB8AC3E}">
        <p14:creationId xmlns:p14="http://schemas.microsoft.com/office/powerpoint/2010/main" val="4182600724"/>
      </p:ext>
    </p:extLst>
  </p:cSld>
  <p:clrMapOvr>
    <a:masterClrMapping/>
  </p:clrMapOvr>
</p:sldLayout>
</file>

<file path=ppt/slideLayouts/slideLayout31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C4F40FDD-575A-417B-8E8D-ECDADD0AA0ED}" type="slidenum">
              <a:rPr lang="vi-VN"/>
              <a:pPr>
                <a:defRPr/>
              </a:pPr>
              <a:t>‹#›</a:t>
            </a:fld>
            <a:endParaRPr lang="vi-VN"/>
          </a:p>
        </p:txBody>
      </p:sp>
    </p:spTree>
    <p:extLst>
      <p:ext uri="{BB962C8B-B14F-4D97-AF65-F5344CB8AC3E}">
        <p14:creationId xmlns:p14="http://schemas.microsoft.com/office/powerpoint/2010/main" val="2597993990"/>
      </p:ext>
    </p:extLst>
  </p:cSld>
  <p:clrMapOvr>
    <a:masterClrMapping/>
  </p:clrMapOvr>
</p:sldLayout>
</file>

<file path=ppt/slideLayouts/slideLayout31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80685931-13BE-4435-93DF-B6FB361584BE}" type="slidenum">
              <a:rPr lang="vi-VN"/>
              <a:pPr>
                <a:defRPr/>
              </a:pPr>
              <a:t>‹#›</a:t>
            </a:fld>
            <a:endParaRPr lang="vi-VN"/>
          </a:p>
        </p:txBody>
      </p:sp>
    </p:spTree>
    <p:extLst>
      <p:ext uri="{BB962C8B-B14F-4D97-AF65-F5344CB8AC3E}">
        <p14:creationId xmlns:p14="http://schemas.microsoft.com/office/powerpoint/2010/main" val="1675804465"/>
      </p:ext>
    </p:extLst>
  </p:cSld>
  <p:clrMapOvr>
    <a:masterClrMapping/>
  </p:clrMapOvr>
</p:sldLayout>
</file>

<file path=ppt/slideLayouts/slideLayout3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30EE5BE8-116B-4FDD-867A-D935CD3B963E}" type="slidenum">
              <a:rPr lang="vi-VN"/>
              <a:pPr>
                <a:defRPr/>
              </a:pPr>
              <a:t>‹#›</a:t>
            </a:fld>
            <a:endParaRPr lang="vi-VN"/>
          </a:p>
        </p:txBody>
      </p:sp>
    </p:spTree>
    <p:extLst>
      <p:ext uri="{BB962C8B-B14F-4D97-AF65-F5344CB8AC3E}">
        <p14:creationId xmlns:p14="http://schemas.microsoft.com/office/powerpoint/2010/main" val="3715273475"/>
      </p:ext>
    </p:extLst>
  </p:cSld>
  <p:clrMapOvr>
    <a:masterClrMapping/>
  </p:clrMapOvr>
</p:sldLayout>
</file>

<file path=ppt/slideLayouts/slideLayout3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DA026E99-46AA-41C7-9205-2989A905A093}" type="slidenum">
              <a:rPr lang="vi-VN"/>
              <a:pPr>
                <a:defRPr/>
              </a:pPr>
              <a:t>‹#›</a:t>
            </a:fld>
            <a:endParaRPr lang="vi-VN"/>
          </a:p>
        </p:txBody>
      </p:sp>
    </p:spTree>
    <p:extLst>
      <p:ext uri="{BB962C8B-B14F-4D97-AF65-F5344CB8AC3E}">
        <p14:creationId xmlns:p14="http://schemas.microsoft.com/office/powerpoint/2010/main" val="240308999"/>
      </p:ext>
    </p:extLst>
  </p:cSld>
  <p:clrMapOvr>
    <a:masterClrMapping/>
  </p:clrMapOvr>
</p:sldLayout>
</file>

<file path=ppt/slideLayouts/slideLayout317.xml><?xml version="1.0" encoding="utf-8"?>
<p:sldLayout xmlns:a="http://schemas.openxmlformats.org/drawingml/2006/main" xmlns:r="http://schemas.openxmlformats.org/officeDocument/2006/relationships" xmlns:p="http://schemas.openxmlformats.org/presentationml/2006/main" type="objAndTx" preserve="1">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197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4AA1513B-0AE2-45C6-84DA-628F61C925AC}" type="slidenum">
              <a:rPr lang="vi-VN"/>
              <a:pPr>
                <a:defRPr/>
              </a:pPr>
              <a:t>‹#›</a:t>
            </a:fld>
            <a:endParaRPr lang="vi-VN"/>
          </a:p>
        </p:txBody>
      </p:sp>
    </p:spTree>
    <p:extLst>
      <p:ext uri="{BB962C8B-B14F-4D97-AF65-F5344CB8AC3E}">
        <p14:creationId xmlns:p14="http://schemas.microsoft.com/office/powerpoint/2010/main" val="3716777158"/>
      </p:ext>
    </p:extLst>
  </p:cSld>
  <p:clrMapOvr>
    <a:masterClrMapping/>
  </p:clrMapOvr>
</p:sldLayout>
</file>

<file path=ppt/slideLayouts/slideLayout318.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a:ln/>
        </p:spPr>
        <p:txBody>
          <a:bodyPr/>
          <a:lstStyle>
            <a:lvl1pPr>
              <a:defRPr/>
            </a:lvl1pPr>
          </a:lstStyle>
          <a:p>
            <a:pPr>
              <a:defRPr/>
            </a:pPr>
            <a:endParaRPr lang="vi-VN"/>
          </a:p>
        </p:txBody>
      </p:sp>
      <p:sp>
        <p:nvSpPr>
          <p:cNvPr id="7" name="Rectangle 5"/>
          <p:cNvSpPr>
            <a:spLocks noGrp="1" noChangeArrowheads="1"/>
          </p:cNvSpPr>
          <p:nvPr>
            <p:ph type="ftr" sz="quarter" idx="11"/>
          </p:nvPr>
        </p:nvSpPr>
        <p:spPr>
          <a:ln/>
        </p:spPr>
        <p:txBody>
          <a:bodyPr/>
          <a:lstStyle>
            <a:lvl1pPr>
              <a:defRPr/>
            </a:lvl1pPr>
          </a:lstStyle>
          <a:p>
            <a:pPr>
              <a:defRPr/>
            </a:pPr>
            <a:endParaRPr lang="vi-VN"/>
          </a:p>
        </p:txBody>
      </p:sp>
      <p:sp>
        <p:nvSpPr>
          <p:cNvPr id="8" name="Rectangle 6"/>
          <p:cNvSpPr>
            <a:spLocks noGrp="1" noChangeArrowheads="1"/>
          </p:cNvSpPr>
          <p:nvPr>
            <p:ph type="sldNum" sz="quarter" idx="12"/>
          </p:nvPr>
        </p:nvSpPr>
        <p:spPr>
          <a:ln/>
        </p:spPr>
        <p:txBody>
          <a:bodyPr/>
          <a:lstStyle>
            <a:lvl1pPr>
              <a:defRPr/>
            </a:lvl1pPr>
          </a:lstStyle>
          <a:p>
            <a:pPr>
              <a:defRPr/>
            </a:pPr>
            <a:fld id="{86646D16-9540-42EC-AC8F-7A61E4BB61B8}" type="slidenum">
              <a:rPr lang="vi-VN"/>
              <a:pPr>
                <a:defRPr/>
              </a:pPr>
              <a:t>‹#›</a:t>
            </a:fld>
            <a:endParaRPr lang="vi-VN"/>
          </a:p>
        </p:txBody>
      </p:sp>
    </p:spTree>
    <p:extLst>
      <p:ext uri="{BB962C8B-B14F-4D97-AF65-F5344CB8AC3E}">
        <p14:creationId xmlns:p14="http://schemas.microsoft.com/office/powerpoint/2010/main" val="4207179858"/>
      </p:ext>
    </p:extLst>
  </p:cSld>
  <p:clrMapOvr>
    <a:masterClrMapping/>
  </p:clrMapOvr>
</p:sldLayout>
</file>

<file path=ppt/slideLayouts/slideLayout319.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609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09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6197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A9ABDF4E-7CC1-41B0-ABE6-ED9421BB6997}" type="slidenum">
              <a:rPr lang="vi-VN"/>
              <a:pPr>
                <a:defRPr/>
              </a:pPr>
              <a:t>‹#›</a:t>
            </a:fld>
            <a:endParaRPr lang="vi-VN"/>
          </a:p>
        </p:txBody>
      </p:sp>
    </p:spTree>
    <p:extLst>
      <p:ext uri="{BB962C8B-B14F-4D97-AF65-F5344CB8AC3E}">
        <p14:creationId xmlns:p14="http://schemas.microsoft.com/office/powerpoint/2010/main" val="2464693835"/>
      </p:ext>
    </p:extLst>
  </p:cSld>
  <p:clrMapOvr>
    <a:masterClrMapping/>
  </p:clrMapOvr>
</p:sldLayout>
</file>

<file path=ppt/slideLayouts/slideLayout320.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110425F3-A2FB-4A87-ABD1-8EA56B905231}" type="slidenum">
              <a:rPr lang="vi-VN"/>
              <a:pPr>
                <a:defRPr/>
              </a:pPr>
              <a:t>‹#›</a:t>
            </a:fld>
            <a:endParaRPr lang="vi-VN"/>
          </a:p>
        </p:txBody>
      </p:sp>
    </p:spTree>
    <p:extLst>
      <p:ext uri="{BB962C8B-B14F-4D97-AF65-F5344CB8AC3E}">
        <p14:creationId xmlns:p14="http://schemas.microsoft.com/office/powerpoint/2010/main" val="524270116"/>
      </p:ext>
    </p:extLst>
  </p:cSld>
  <p:clrMapOvr>
    <a:masterClrMapping/>
  </p:clrMapOvr>
</p:sldLayout>
</file>

<file path=ppt/slideLayouts/slideLayout321.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12882D68-86B4-4E47-92D6-5D47C5069123}" type="slidenum">
              <a:rPr lang="vi-VN"/>
              <a:pPr>
                <a:defRPr/>
              </a:pPr>
              <a:t>‹#›</a:t>
            </a:fld>
            <a:endParaRPr lang="vi-VN"/>
          </a:p>
        </p:txBody>
      </p:sp>
    </p:spTree>
    <p:extLst>
      <p:ext uri="{BB962C8B-B14F-4D97-AF65-F5344CB8AC3E}">
        <p14:creationId xmlns:p14="http://schemas.microsoft.com/office/powerpoint/2010/main" val="3007009413"/>
      </p:ext>
    </p:extLst>
  </p:cSld>
  <p:clrMapOvr>
    <a:masterClrMapping/>
  </p:clrMapOvr>
</p:sldLayout>
</file>

<file path=ppt/slideLayouts/slideLayout322.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lipArt Placeholder 3"/>
          <p:cNvSpPr>
            <a:spLocks noGrp="1"/>
          </p:cNvSpPr>
          <p:nvPr>
            <p:ph type="clipArt" sz="half" idx="2"/>
          </p:nvPr>
        </p:nvSpPr>
        <p:spPr>
          <a:xfrm>
            <a:off x="6197600" y="1600201"/>
            <a:ext cx="5384800" cy="4525963"/>
          </a:xfrm>
        </p:spPr>
        <p:txBody>
          <a:bodyPr/>
          <a:lstStyle/>
          <a:p>
            <a:pPr lvl="0"/>
            <a:endParaRPr lang="en-US" noProof="0"/>
          </a:p>
        </p:txBody>
      </p:sp>
      <p:sp>
        <p:nvSpPr>
          <p:cNvPr id="5" name="Date Placeholder 4"/>
          <p:cNvSpPr>
            <a:spLocks noGrp="1"/>
          </p:cNvSpPr>
          <p:nvPr>
            <p:ph type="dt" sz="half" idx="10"/>
          </p:nvPr>
        </p:nvSpPr>
        <p:spPr/>
        <p:txBody>
          <a:bodyPr/>
          <a:lstStyle>
            <a:lvl1pPr>
              <a:defRPr/>
            </a:lvl1pPr>
          </a:lstStyle>
          <a:p>
            <a:pPr>
              <a:defRPr/>
            </a:pPr>
            <a:endParaRPr lang="en-US"/>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p:txBody>
          <a:bodyPr/>
          <a:lstStyle>
            <a:lvl1pPr>
              <a:defRPr/>
            </a:lvl1pPr>
          </a:lstStyle>
          <a:p>
            <a:pPr>
              <a:defRPr/>
            </a:pPr>
            <a:fld id="{CA2CA78B-6B0E-4407-BA09-094535D2D7D1}" type="slidenum">
              <a:rPr lang="en-US"/>
              <a:pPr>
                <a:defRPr/>
              </a:pPr>
              <a:t>‹#›</a:t>
            </a:fld>
            <a:endParaRPr lang="en-US"/>
          </a:p>
        </p:txBody>
      </p:sp>
    </p:spTree>
    <p:extLst>
      <p:ext uri="{BB962C8B-B14F-4D97-AF65-F5344CB8AC3E}">
        <p14:creationId xmlns:p14="http://schemas.microsoft.com/office/powerpoint/2010/main" val="17795956"/>
      </p:ext>
    </p:extLst>
  </p:cSld>
  <p:clrMapOvr>
    <a:masterClrMapping/>
  </p:clrMapOvr>
</p:sldLayout>
</file>

<file path=ppt/slideLayouts/slideLayout32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p:cNvSpPr/>
          <p:nvPr/>
        </p:nvSpPr>
        <p:spPr>
          <a:xfrm>
            <a:off x="1206500" y="3648076"/>
            <a:ext cx="9753600" cy="1279525"/>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5" name="Rectangle 4"/>
          <p:cNvSpPr/>
          <p:nvPr/>
        </p:nvSpPr>
        <p:spPr>
          <a:xfrm>
            <a:off x="1219200" y="5048250"/>
            <a:ext cx="9753600" cy="685800"/>
          </a:xfrm>
          <a:prstGeom prst="rect">
            <a:avLst/>
          </a:prstGeom>
          <a:noFill/>
          <a:ln w="6350" cap="rnd" cmpd="sng" algn="ctr">
            <a:solidFill>
              <a:schemeClr val="accent2"/>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6" name="Rectangle 5"/>
          <p:cNvSpPr/>
          <p:nvPr/>
        </p:nvSpPr>
        <p:spPr>
          <a:xfrm>
            <a:off x="1206500" y="3648076"/>
            <a:ext cx="304800" cy="1279525"/>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7" name="Rectangle 6"/>
          <p:cNvSpPr/>
          <p:nvPr/>
        </p:nvSpPr>
        <p:spPr>
          <a:xfrm>
            <a:off x="1219200" y="5048250"/>
            <a:ext cx="304800" cy="685800"/>
          </a:xfrm>
          <a:prstGeom prst="rect">
            <a:avLst/>
          </a:prstGeom>
          <a:solidFill>
            <a:schemeClr val="accent2"/>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8" name="Title 7"/>
          <p:cNvSpPr>
            <a:spLocks noGrp="1"/>
          </p:cNvSpPr>
          <p:nvPr>
            <p:ph type="ctrTitle"/>
          </p:nvPr>
        </p:nvSpPr>
        <p:spPr>
          <a:xfrm>
            <a:off x="1625600" y="3886200"/>
            <a:ext cx="9144000" cy="990600"/>
          </a:xfrm>
        </p:spPr>
        <p:txBody>
          <a:bodyPr anchor="t"/>
          <a:lstStyle>
            <a:lvl1pPr algn="r">
              <a:defRPr sz="3200">
                <a:solidFill>
                  <a:schemeClr val="tx1"/>
                </a:solidFill>
              </a:defRPr>
            </a:lvl1pPr>
          </a:lstStyle>
          <a:p>
            <a:r>
              <a:rPr lang="en-US" smtClean="0"/>
              <a:t>Click to edit Master title style</a:t>
            </a:r>
            <a:endParaRPr lang="en-US"/>
          </a:p>
        </p:txBody>
      </p:sp>
      <p:sp>
        <p:nvSpPr>
          <p:cNvPr id="9" name="Subtitle 8"/>
          <p:cNvSpPr>
            <a:spLocks noGrp="1"/>
          </p:cNvSpPr>
          <p:nvPr>
            <p:ph type="subTitle" idx="1"/>
          </p:nvPr>
        </p:nvSpPr>
        <p:spPr>
          <a:xfrm>
            <a:off x="1625600" y="5124450"/>
            <a:ext cx="9144000" cy="533400"/>
          </a:xfrm>
        </p:spPr>
        <p:txBody>
          <a:bodyPr/>
          <a:lstStyle>
            <a:lvl1pPr marL="0" indent="0" algn="r">
              <a:buNone/>
              <a:defRPr sz="2000">
                <a:solidFill>
                  <a:schemeClr val="tx2"/>
                </a:solidFill>
                <a:latin typeface="+mj-lt"/>
                <a:ea typeface="+mj-ea"/>
                <a:cs typeface="+mj-cs"/>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
        <p:nvSpPr>
          <p:cNvPr id="10" name="Date Placeholder 27"/>
          <p:cNvSpPr>
            <a:spLocks noGrp="1"/>
          </p:cNvSpPr>
          <p:nvPr>
            <p:ph type="dt" sz="half" idx="10"/>
          </p:nvPr>
        </p:nvSpPr>
        <p:spPr>
          <a:xfrm>
            <a:off x="8534400" y="6354763"/>
            <a:ext cx="3048000" cy="366712"/>
          </a:xfrm>
        </p:spPr>
        <p:txBody>
          <a:bodyPr/>
          <a:lstStyle>
            <a:lvl1pPr>
              <a:defRPr sz="1400">
                <a:latin typeface=".VnTime" panose="020B7200000000000000" pitchFamily="34" charset="0"/>
              </a:defRPr>
            </a:lvl1pPr>
          </a:lstStyle>
          <a:p>
            <a:pPr>
              <a:defRPr/>
            </a:pPr>
            <a:endParaRPr lang="en-US"/>
          </a:p>
        </p:txBody>
      </p:sp>
      <p:sp>
        <p:nvSpPr>
          <p:cNvPr id="11" name="Footer Placeholder 16"/>
          <p:cNvSpPr>
            <a:spLocks noGrp="1"/>
          </p:cNvSpPr>
          <p:nvPr>
            <p:ph type="ftr" sz="quarter" idx="11"/>
          </p:nvPr>
        </p:nvSpPr>
        <p:spPr>
          <a:xfrm>
            <a:off x="3865033" y="6354763"/>
            <a:ext cx="4633384" cy="366712"/>
          </a:xfrm>
        </p:spPr>
        <p:txBody>
          <a:bodyPr/>
          <a:lstStyle>
            <a:lvl1pPr>
              <a:defRPr>
                <a:latin typeface=".VnTime" panose="020B7200000000000000" pitchFamily="34" charset="0"/>
              </a:defRPr>
            </a:lvl1pPr>
          </a:lstStyle>
          <a:p>
            <a:pPr>
              <a:defRPr/>
            </a:pPr>
            <a:endParaRPr lang="en-US"/>
          </a:p>
        </p:txBody>
      </p:sp>
      <p:sp>
        <p:nvSpPr>
          <p:cNvPr id="12" name="Slide Number Placeholder 28"/>
          <p:cNvSpPr>
            <a:spLocks noGrp="1"/>
          </p:cNvSpPr>
          <p:nvPr>
            <p:ph type="sldNum" sz="quarter" idx="12"/>
          </p:nvPr>
        </p:nvSpPr>
        <p:spPr>
          <a:xfrm>
            <a:off x="1621367" y="6354763"/>
            <a:ext cx="1625600" cy="366712"/>
          </a:xfrm>
        </p:spPr>
        <p:txBody>
          <a:bodyPr/>
          <a:lstStyle>
            <a:lvl1pPr eaLnBrk="0" hangingPunct="0">
              <a:defRPr>
                <a:latin typeface=".VnTime" panose="020B7200000000000000" pitchFamily="34" charset="0"/>
              </a:defRPr>
            </a:lvl1pPr>
          </a:lstStyle>
          <a:p>
            <a:pPr>
              <a:defRPr/>
            </a:pPr>
            <a:fld id="{6891F959-5302-47BB-8EB2-269506287A7B}" type="slidenum">
              <a:rPr lang="en-US"/>
              <a:pPr>
                <a:defRPr/>
              </a:pPr>
              <a:t>‹#›</a:t>
            </a:fld>
            <a:endParaRPr lang="en-US"/>
          </a:p>
        </p:txBody>
      </p:sp>
    </p:spTree>
    <p:extLst>
      <p:ext uri="{BB962C8B-B14F-4D97-AF65-F5344CB8AC3E}">
        <p14:creationId xmlns:p14="http://schemas.microsoft.com/office/powerpoint/2010/main" val="4054627616"/>
      </p:ext>
    </p:extLst>
  </p:cSld>
  <p:clrMapOvr>
    <a:masterClrMapping/>
  </p:clrMapOvr>
</p:sldLayout>
</file>

<file path=ppt/slideLayouts/slideLayout3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8" name="Content Placeholder 7"/>
          <p:cNvSpPr>
            <a:spLocks noGrp="1"/>
          </p:cNvSpPr>
          <p:nvPr>
            <p:ph sz="quarter" idx="1"/>
          </p:nvPr>
        </p:nvSpPr>
        <p:spPr>
          <a:xfrm>
            <a:off x="609600" y="1219200"/>
            <a:ext cx="10972800" cy="49377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5" name="Footer Placeholder 2"/>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6" name="Slide Number Placeholder 22"/>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0A9DD4A8-7D8A-4ECA-B9D6-3E2BE7ABEBF0}" type="slidenum">
              <a:rPr lang="en-US"/>
              <a:pPr>
                <a:defRPr/>
              </a:pPr>
              <a:t>‹#›</a:t>
            </a:fld>
            <a:endParaRPr lang="en-US"/>
          </a:p>
        </p:txBody>
      </p:sp>
    </p:spTree>
    <p:extLst>
      <p:ext uri="{BB962C8B-B14F-4D97-AF65-F5344CB8AC3E}">
        <p14:creationId xmlns:p14="http://schemas.microsoft.com/office/powerpoint/2010/main" val="805731018"/>
      </p:ext>
    </p:extLst>
  </p:cSld>
  <p:clrMapOvr>
    <a:masterClrMapping/>
  </p:clrMapOvr>
</p:sldLayout>
</file>

<file path=ppt/slideLayouts/slideLayout325.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2"/>
        </a:solidFill>
        <a:effectLst/>
      </p:bgPr>
    </p:bg>
    <p:spTree>
      <p:nvGrpSpPr>
        <p:cNvPr id="1" name=""/>
        <p:cNvGrpSpPr/>
        <p:nvPr/>
      </p:nvGrpSpPr>
      <p:grpSpPr>
        <a:xfrm>
          <a:off x="0" y="0"/>
          <a:ext cx="0" cy="0"/>
          <a:chOff x="0" y="0"/>
          <a:chExt cx="0" cy="0"/>
        </a:xfrm>
      </p:grpSpPr>
      <p:sp>
        <p:nvSpPr>
          <p:cNvPr id="4" name="Rectangle 3"/>
          <p:cNvSpPr/>
          <p:nvPr/>
        </p:nvSpPr>
        <p:spPr>
          <a:xfrm>
            <a:off x="1219200" y="2819401"/>
            <a:ext cx="9753600" cy="1279525"/>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5" name="Rectangle 4"/>
          <p:cNvSpPr/>
          <p:nvPr/>
        </p:nvSpPr>
        <p:spPr>
          <a:xfrm>
            <a:off x="1219200" y="2819401"/>
            <a:ext cx="304800" cy="1279525"/>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2" name="Title 1"/>
          <p:cNvSpPr>
            <a:spLocks noGrp="1"/>
          </p:cNvSpPr>
          <p:nvPr>
            <p:ph type="title"/>
          </p:nvPr>
        </p:nvSpPr>
        <p:spPr>
          <a:xfrm>
            <a:off x="1625600" y="2971800"/>
            <a:ext cx="9144000" cy="1066800"/>
          </a:xfrm>
        </p:spPr>
        <p:txBody>
          <a:bodyPr anchor="t"/>
          <a:lstStyle>
            <a:lvl1pPr algn="r">
              <a:buNone/>
              <a:defRPr sz="3200" b="0" cap="none" baseline="0"/>
            </a:lvl1pPr>
          </a:lstStyle>
          <a:p>
            <a:r>
              <a:rPr lang="en-US" smtClean="0"/>
              <a:t>Click to edit Master title style</a:t>
            </a:r>
            <a:endParaRPr lang="en-US"/>
          </a:p>
        </p:txBody>
      </p:sp>
      <p:sp>
        <p:nvSpPr>
          <p:cNvPr id="3" name="Text Placeholder 2"/>
          <p:cNvSpPr>
            <a:spLocks noGrp="1"/>
          </p:cNvSpPr>
          <p:nvPr>
            <p:ph type="body" idx="1"/>
          </p:nvPr>
        </p:nvSpPr>
        <p:spPr>
          <a:xfrm>
            <a:off x="1727200" y="4267200"/>
            <a:ext cx="9042400" cy="1143000"/>
          </a:xfrm>
        </p:spPr>
        <p:txBody>
          <a:bodyPr/>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6" name="Date Placeholder 3"/>
          <p:cNvSpPr>
            <a:spLocks noGrp="1"/>
          </p:cNvSpPr>
          <p:nvPr>
            <p:ph type="dt" sz="half" idx="10"/>
          </p:nvPr>
        </p:nvSpPr>
        <p:spPr>
          <a:xfrm>
            <a:off x="8534400" y="6354763"/>
            <a:ext cx="3048000" cy="366712"/>
          </a:xfrm>
        </p:spPr>
        <p:txBody>
          <a:bodyPr/>
          <a:lstStyle>
            <a:lvl1pPr>
              <a:defRPr>
                <a:solidFill>
                  <a:srgbClr val="DDE9EC"/>
                </a:solidFill>
                <a:latin typeface=".VnTime" panose="020B7200000000000000" pitchFamily="34" charset="0"/>
              </a:defRPr>
            </a:lvl1pPr>
          </a:lstStyle>
          <a:p>
            <a:pPr>
              <a:defRPr/>
            </a:pPr>
            <a:endParaRPr lang="en-US"/>
          </a:p>
        </p:txBody>
      </p:sp>
      <p:sp>
        <p:nvSpPr>
          <p:cNvPr id="7" name="Footer Placeholder 4"/>
          <p:cNvSpPr>
            <a:spLocks noGrp="1"/>
          </p:cNvSpPr>
          <p:nvPr>
            <p:ph type="ftr" sz="quarter" idx="11"/>
          </p:nvPr>
        </p:nvSpPr>
        <p:spPr>
          <a:xfrm>
            <a:off x="3865033" y="6354763"/>
            <a:ext cx="4633384" cy="366712"/>
          </a:xfrm>
        </p:spPr>
        <p:txBody>
          <a:bodyPr/>
          <a:lstStyle>
            <a:lvl1pPr>
              <a:defRPr>
                <a:solidFill>
                  <a:srgbClr val="DDE9EC"/>
                </a:solidFill>
                <a:latin typeface=".VnTime" panose="020B7200000000000000" pitchFamily="34" charset="0"/>
              </a:defRPr>
            </a:lvl1pPr>
          </a:lstStyle>
          <a:p>
            <a:pPr>
              <a:defRPr/>
            </a:pPr>
            <a:endParaRPr lang="en-US"/>
          </a:p>
        </p:txBody>
      </p:sp>
      <p:sp>
        <p:nvSpPr>
          <p:cNvPr id="8" name="Slide Number Placeholder 5"/>
          <p:cNvSpPr>
            <a:spLocks noGrp="1"/>
          </p:cNvSpPr>
          <p:nvPr>
            <p:ph type="sldNum" sz="quarter" idx="12"/>
          </p:nvPr>
        </p:nvSpPr>
        <p:spPr>
          <a:xfrm>
            <a:off x="1426634" y="6354763"/>
            <a:ext cx="2027767" cy="366712"/>
          </a:xfrm>
        </p:spPr>
        <p:txBody>
          <a:bodyPr/>
          <a:lstStyle>
            <a:lvl1pPr eaLnBrk="0" hangingPunct="0">
              <a:defRPr>
                <a:solidFill>
                  <a:srgbClr val="DDE9EC"/>
                </a:solidFill>
                <a:latin typeface=".VnTime" panose="020B7200000000000000" pitchFamily="34" charset="0"/>
              </a:defRPr>
            </a:lvl1pPr>
          </a:lstStyle>
          <a:p>
            <a:pPr>
              <a:defRPr/>
            </a:pPr>
            <a:fld id="{27E15D5E-B0E6-4D59-A10C-45EB8C593EF1}" type="slidenum">
              <a:rPr lang="en-US"/>
              <a:pPr>
                <a:defRPr/>
              </a:pPr>
              <a:t>‹#›</a:t>
            </a:fld>
            <a:endParaRPr lang="en-US"/>
          </a:p>
        </p:txBody>
      </p:sp>
    </p:spTree>
    <p:extLst>
      <p:ext uri="{BB962C8B-B14F-4D97-AF65-F5344CB8AC3E}">
        <p14:creationId xmlns:p14="http://schemas.microsoft.com/office/powerpoint/2010/main" val="2995066805"/>
      </p:ext>
    </p:extLst>
  </p:cSld>
  <p:clrMapOvr>
    <a:overrideClrMapping bg1="dk1" tx1="lt1" bg2="dk2" tx2="lt2" accent1="accent1" accent2="accent2" accent3="accent3" accent4="accent4" accent5="accent5" accent6="accent6" hlink="hlink" folHlink="folHlink"/>
  </p:clrMapOvr>
</p:sldLayout>
</file>

<file path=ppt/slideLayouts/slideLayout3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28600"/>
            <a:ext cx="10972800" cy="914400"/>
          </a:xfrm>
        </p:spPr>
        <p:txBody>
          <a:bodyPr/>
          <a:lstStyle/>
          <a:p>
            <a:r>
              <a:rPr lang="en-US" smtClean="0"/>
              <a:t>Click to edit Master title style</a:t>
            </a:r>
            <a:endParaRPr lang="en-US"/>
          </a:p>
        </p:txBody>
      </p:sp>
      <p:sp>
        <p:nvSpPr>
          <p:cNvPr id="9" name="Content Placeholder 8"/>
          <p:cNvSpPr>
            <a:spLocks noGrp="1"/>
          </p:cNvSpPr>
          <p:nvPr>
            <p:ph sz="quarter" idx="1"/>
          </p:nvPr>
        </p:nvSpPr>
        <p:spPr>
          <a:xfrm>
            <a:off x="609600" y="1219200"/>
            <a:ext cx="5388864" cy="49377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2"/>
          </p:nvPr>
        </p:nvSpPr>
        <p:spPr>
          <a:xfrm>
            <a:off x="6176264" y="1216152"/>
            <a:ext cx="5388864" cy="49377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13"/>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6" name="Footer Placeholder 2"/>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7" name="Slide Number Placeholder 22"/>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5368EC5C-2C69-42A6-8110-FCA146E30469}" type="slidenum">
              <a:rPr lang="en-US"/>
              <a:pPr>
                <a:defRPr/>
              </a:pPr>
              <a:t>‹#›</a:t>
            </a:fld>
            <a:endParaRPr lang="en-US"/>
          </a:p>
        </p:txBody>
      </p:sp>
    </p:spTree>
    <p:extLst>
      <p:ext uri="{BB962C8B-B14F-4D97-AF65-F5344CB8AC3E}">
        <p14:creationId xmlns:p14="http://schemas.microsoft.com/office/powerpoint/2010/main" val="3066205710"/>
      </p:ext>
    </p:extLst>
  </p:cSld>
  <p:clrMapOvr>
    <a:masterClrMapping/>
  </p:clrMapOvr>
</p:sldLayout>
</file>

<file path=ppt/slideLayouts/slideLayout3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28600"/>
            <a:ext cx="10972800" cy="914400"/>
          </a:xfrm>
        </p:spPr>
        <p:txBody>
          <a:bodyPr anchor="ct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285875"/>
            <a:ext cx="5386917" cy="685800"/>
          </a:xfrm>
          <a:noFill/>
          <a:ln>
            <a:noFill/>
          </a:ln>
        </p:spPr>
        <p:txBody>
          <a:bodyPr anchor="b">
            <a:noAutofit/>
          </a:bodyPr>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4" name="Text Placeholder 3"/>
          <p:cNvSpPr>
            <a:spLocks noGrp="1"/>
          </p:cNvSpPr>
          <p:nvPr>
            <p:ph type="body" sz="half" idx="3"/>
          </p:nvPr>
        </p:nvSpPr>
        <p:spPr>
          <a:xfrm>
            <a:off x="6197601" y="1295400"/>
            <a:ext cx="5389033" cy="685800"/>
          </a:xfrm>
          <a:noFill/>
          <a:ln>
            <a:noFill/>
          </a:ln>
        </p:spPr>
        <p:txBody>
          <a:bodyPr anchor="b"/>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11" name="Content Placeholder 10"/>
          <p:cNvSpPr>
            <a:spLocks noGrp="1"/>
          </p:cNvSpPr>
          <p:nvPr>
            <p:ph sz="quarter" idx="2"/>
          </p:nvPr>
        </p:nvSpPr>
        <p:spPr>
          <a:xfrm>
            <a:off x="609600" y="2133600"/>
            <a:ext cx="5384800" cy="4038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 name="Content Placeholder 12"/>
          <p:cNvSpPr>
            <a:spLocks noGrp="1"/>
          </p:cNvSpPr>
          <p:nvPr>
            <p:ph sz="quarter" idx="4"/>
          </p:nvPr>
        </p:nvSpPr>
        <p:spPr>
          <a:xfrm>
            <a:off x="6197600" y="2133600"/>
            <a:ext cx="5384800" cy="4038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13"/>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8" name="Footer Placeholder 2"/>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9" name="Slide Number Placeholder 22"/>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9B732AA5-CD3C-4E4E-8151-FEFC76BC3217}" type="slidenum">
              <a:rPr lang="en-US"/>
              <a:pPr>
                <a:defRPr/>
              </a:pPr>
              <a:t>‹#›</a:t>
            </a:fld>
            <a:endParaRPr lang="en-US"/>
          </a:p>
        </p:txBody>
      </p:sp>
    </p:spTree>
    <p:extLst>
      <p:ext uri="{BB962C8B-B14F-4D97-AF65-F5344CB8AC3E}">
        <p14:creationId xmlns:p14="http://schemas.microsoft.com/office/powerpoint/2010/main" val="1902551188"/>
      </p:ext>
    </p:extLst>
  </p:cSld>
  <p:clrMapOvr>
    <a:masterClrMapping/>
  </p:clrMapOvr>
</p:sldLayout>
</file>

<file path=ppt/slideLayouts/slideLayout3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Isosceles Triangle 2"/>
          <p:cNvSpPr>
            <a:spLocks noChangeAspect="1"/>
          </p:cNvSpPr>
          <p:nvPr/>
        </p:nvSpPr>
        <p:spPr>
          <a:xfrm rot="5400000">
            <a:off x="590550" y="6447367"/>
            <a:ext cx="190500" cy="160867"/>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2" name="Title 1"/>
          <p:cNvSpPr>
            <a:spLocks noGrp="1"/>
          </p:cNvSpPr>
          <p:nvPr>
            <p:ph type="title"/>
          </p:nvPr>
        </p:nvSpPr>
        <p:spPr>
          <a:xfrm>
            <a:off x="609600" y="228600"/>
            <a:ext cx="10972800" cy="914400"/>
          </a:xfrm>
        </p:spPr>
        <p:txBody>
          <a:bodyPr/>
          <a:lstStyle/>
          <a:p>
            <a:r>
              <a:rPr lang="en-US" smtClean="0"/>
              <a:t>Click to edit Master title style</a:t>
            </a:r>
            <a:endParaRPr lang="en-US"/>
          </a:p>
        </p:txBody>
      </p:sp>
      <p:sp>
        <p:nvSpPr>
          <p:cNvPr id="4" name="Date Placeholder 2"/>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5" name="Footer Placeholder 3"/>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6" name="Slide Number Placeholder 4"/>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BF336CC8-14C7-471A-9ECB-CED04A2381DD}" type="slidenum">
              <a:rPr lang="en-US"/>
              <a:pPr>
                <a:defRPr/>
              </a:pPr>
              <a:t>‹#›</a:t>
            </a:fld>
            <a:endParaRPr lang="en-US"/>
          </a:p>
        </p:txBody>
      </p:sp>
    </p:spTree>
    <p:extLst>
      <p:ext uri="{BB962C8B-B14F-4D97-AF65-F5344CB8AC3E}">
        <p14:creationId xmlns:p14="http://schemas.microsoft.com/office/powerpoint/2010/main" val="2892503429"/>
      </p:ext>
    </p:extLst>
  </p:cSld>
  <p:clrMapOvr>
    <a:masterClrMapping/>
  </p:clrMapOvr>
</p:sldLayout>
</file>

<file path=ppt/slideLayouts/slideLayout329.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Straight Connector 10"/>
          <p:cNvSpPr>
            <a:spLocks noChangeShapeType="1"/>
          </p:cNvSpPr>
          <p:nvPr/>
        </p:nvSpPr>
        <p:spPr bwMode="auto">
          <a:xfrm>
            <a:off x="609600" y="6353175"/>
            <a:ext cx="10972800" cy="0"/>
          </a:xfrm>
          <a:prstGeom prst="line">
            <a:avLst/>
          </a:prstGeom>
          <a:noFill/>
          <a:ln w="9525" algn="ctr">
            <a:solidFill>
              <a:schemeClr val="accent2"/>
            </a:solidFill>
            <a:prstDash val="dash"/>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800">
              <a:solidFill>
                <a:prstClr val="black"/>
              </a:solidFill>
              <a:latin typeface=".VnTime" panose="020B7200000000000000" pitchFamily="34" charset="0"/>
              <a:cs typeface="Arial" panose="020B0604020202020204" pitchFamily="34" charset="0"/>
            </a:endParaRPr>
          </a:p>
        </p:txBody>
      </p:sp>
      <p:sp>
        <p:nvSpPr>
          <p:cNvPr id="3" name="Isosceles Triangle 2"/>
          <p:cNvSpPr>
            <a:spLocks noChangeAspect="1"/>
          </p:cNvSpPr>
          <p:nvPr/>
        </p:nvSpPr>
        <p:spPr>
          <a:xfrm rot="5400000">
            <a:off x="590550" y="6447367"/>
            <a:ext cx="190500" cy="160867"/>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4" name="Date Placeholder 1"/>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5" name="Footer Placeholder 2"/>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6" name="Slide Number Placeholder 3"/>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620FA9BA-B017-4F34-AA23-81DE6F1EAD4C}" type="slidenum">
              <a:rPr lang="en-US"/>
              <a:pPr>
                <a:defRPr/>
              </a:pPr>
              <a:t>‹#›</a:t>
            </a:fld>
            <a:endParaRPr lang="en-US"/>
          </a:p>
        </p:txBody>
      </p:sp>
    </p:spTree>
    <p:extLst>
      <p:ext uri="{BB962C8B-B14F-4D97-AF65-F5344CB8AC3E}">
        <p14:creationId xmlns:p14="http://schemas.microsoft.com/office/powerpoint/2010/main" val="984182819"/>
      </p:ext>
    </p:extLst>
  </p:cSld>
  <p:clrMapOvr>
    <a:masterClrMapping/>
  </p:clrMapOvr>
</p:sldLayout>
</file>

<file path=ppt/slideLayouts/slideLayout330.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5" name="Straight Connector 10"/>
          <p:cNvSpPr>
            <a:spLocks noChangeShapeType="1"/>
          </p:cNvSpPr>
          <p:nvPr/>
        </p:nvSpPr>
        <p:spPr bwMode="auto">
          <a:xfrm>
            <a:off x="609600" y="6353175"/>
            <a:ext cx="10972800" cy="0"/>
          </a:xfrm>
          <a:prstGeom prst="line">
            <a:avLst/>
          </a:prstGeom>
          <a:noFill/>
          <a:ln w="9525" algn="ctr">
            <a:solidFill>
              <a:schemeClr val="accent2"/>
            </a:solidFill>
            <a:prstDash val="dash"/>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800">
              <a:solidFill>
                <a:prstClr val="black"/>
              </a:solidFill>
              <a:latin typeface=".VnTime" panose="020B7200000000000000" pitchFamily="34" charset="0"/>
              <a:cs typeface="Arial" panose="020B0604020202020204" pitchFamily="34" charset="0"/>
            </a:endParaRPr>
          </a:p>
        </p:txBody>
      </p:sp>
      <p:sp>
        <p:nvSpPr>
          <p:cNvPr id="6" name="Straight Connector 11"/>
          <p:cNvSpPr>
            <a:spLocks noChangeShapeType="1"/>
          </p:cNvSpPr>
          <p:nvPr/>
        </p:nvSpPr>
        <p:spPr bwMode="auto">
          <a:xfrm rot="5400000">
            <a:off x="5220229" y="3324226"/>
            <a:ext cx="6035675" cy="0"/>
          </a:xfrm>
          <a:prstGeom prst="line">
            <a:avLst/>
          </a:prstGeom>
          <a:noFill/>
          <a:ln w="9525" algn="ctr">
            <a:solidFill>
              <a:schemeClr val="accent2"/>
            </a:solidFill>
            <a:prstDash val="dash"/>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800">
              <a:solidFill>
                <a:prstClr val="black"/>
              </a:solidFill>
              <a:latin typeface=".VnTime" panose="020B7200000000000000" pitchFamily="34" charset="0"/>
              <a:cs typeface="Arial" panose="020B0604020202020204" pitchFamily="34" charset="0"/>
            </a:endParaRPr>
          </a:p>
        </p:txBody>
      </p:sp>
      <p:sp>
        <p:nvSpPr>
          <p:cNvPr id="7" name="Isosceles Triangle 6"/>
          <p:cNvSpPr>
            <a:spLocks noChangeAspect="1"/>
          </p:cNvSpPr>
          <p:nvPr/>
        </p:nvSpPr>
        <p:spPr>
          <a:xfrm rot="5400000">
            <a:off x="590550" y="6447367"/>
            <a:ext cx="190500" cy="160867"/>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2" name="Title 1"/>
          <p:cNvSpPr>
            <a:spLocks noGrp="1"/>
          </p:cNvSpPr>
          <p:nvPr>
            <p:ph type="title"/>
          </p:nvPr>
        </p:nvSpPr>
        <p:spPr>
          <a:xfrm>
            <a:off x="8432800" y="304800"/>
            <a:ext cx="3352800" cy="838200"/>
          </a:xfrm>
        </p:spPr>
        <p:txBody>
          <a:bodyPr>
            <a:noAutofit/>
          </a:bodyPr>
          <a:lstStyle>
            <a:lvl1pPr algn="l">
              <a:buNone/>
              <a:defRPr sz="2000" b="1">
                <a:solidFill>
                  <a:schemeClr val="tx2"/>
                </a:solidFill>
                <a:latin typeface="+mn-lt"/>
                <a:ea typeface="+mn-ea"/>
                <a:cs typeface="+mn-cs"/>
              </a:defRPr>
            </a:lvl1pPr>
          </a:lstStyle>
          <a:p>
            <a:r>
              <a:rPr lang="en-US" smtClean="0"/>
              <a:t>Click to edit Master title style</a:t>
            </a:r>
            <a:endParaRPr lang="en-US"/>
          </a:p>
        </p:txBody>
      </p:sp>
      <p:sp>
        <p:nvSpPr>
          <p:cNvPr id="3" name="Text Placeholder 2"/>
          <p:cNvSpPr>
            <a:spLocks noGrp="1"/>
          </p:cNvSpPr>
          <p:nvPr>
            <p:ph type="body" idx="2"/>
          </p:nvPr>
        </p:nvSpPr>
        <p:spPr>
          <a:xfrm>
            <a:off x="8432800" y="1219201"/>
            <a:ext cx="3352800" cy="4843463"/>
          </a:xfrm>
        </p:spPr>
        <p:txBody>
          <a:bodyPr/>
          <a:lstStyle>
            <a:lvl1pPr marL="0" indent="0">
              <a:lnSpc>
                <a:spcPts val="22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a:r>
              <a:rPr lang="en-US" smtClean="0"/>
              <a:t>Click to edit Master text styles</a:t>
            </a:r>
          </a:p>
        </p:txBody>
      </p:sp>
      <p:sp>
        <p:nvSpPr>
          <p:cNvPr id="12" name="Content Placeholder 11"/>
          <p:cNvSpPr>
            <a:spLocks noGrp="1"/>
          </p:cNvSpPr>
          <p:nvPr>
            <p:ph sz="quarter" idx="1"/>
          </p:nvPr>
        </p:nvSpPr>
        <p:spPr>
          <a:xfrm>
            <a:off x="406400" y="304800"/>
            <a:ext cx="7620000" cy="5715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8" name="Date Placeholder 4"/>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9" name="Footer Placeholder 5"/>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10" name="Slide Number Placeholder 6"/>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93185CA2-13DD-48CE-BF66-A505C72198EC}" type="slidenum">
              <a:rPr lang="en-US"/>
              <a:pPr>
                <a:defRPr/>
              </a:pPr>
              <a:t>‹#›</a:t>
            </a:fld>
            <a:endParaRPr lang="en-US"/>
          </a:p>
        </p:txBody>
      </p:sp>
    </p:spTree>
    <p:extLst>
      <p:ext uri="{BB962C8B-B14F-4D97-AF65-F5344CB8AC3E}">
        <p14:creationId xmlns:p14="http://schemas.microsoft.com/office/powerpoint/2010/main" val="3371878348"/>
      </p:ext>
    </p:extLst>
  </p:cSld>
  <p:clrMapOvr>
    <a:masterClrMapping/>
  </p:clrMapOvr>
</p:sldLayout>
</file>

<file path=ppt/slideLayouts/slideLayout33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Pr>
        <a:solidFill>
          <a:schemeClr val="bg2"/>
        </a:solidFill>
        <a:effectLst/>
      </p:bgPr>
    </p:bg>
    <p:spTree>
      <p:nvGrpSpPr>
        <p:cNvPr id="1" name=""/>
        <p:cNvGrpSpPr/>
        <p:nvPr/>
      </p:nvGrpSpPr>
      <p:grpSpPr>
        <a:xfrm>
          <a:off x="0" y="0"/>
          <a:ext cx="0" cy="0"/>
          <a:chOff x="0" y="0"/>
          <a:chExt cx="0" cy="0"/>
        </a:xfrm>
      </p:grpSpPr>
      <p:sp>
        <p:nvSpPr>
          <p:cNvPr id="5" name="Straight Connector 10"/>
          <p:cNvSpPr>
            <a:spLocks noChangeShapeType="1"/>
          </p:cNvSpPr>
          <p:nvPr/>
        </p:nvSpPr>
        <p:spPr bwMode="auto">
          <a:xfrm>
            <a:off x="609600" y="6353175"/>
            <a:ext cx="10972800" cy="0"/>
          </a:xfrm>
          <a:prstGeom prst="line">
            <a:avLst/>
          </a:prstGeom>
          <a:noFill/>
          <a:ln w="9525" algn="ctr">
            <a:solidFill>
              <a:schemeClr val="accent2"/>
            </a:solidFill>
            <a:prstDash val="dash"/>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800">
              <a:solidFill>
                <a:prstClr val="white"/>
              </a:solidFill>
              <a:latin typeface=".VnTime" panose="020B7200000000000000" pitchFamily="34" charset="0"/>
              <a:cs typeface="Arial" panose="020B0604020202020204" pitchFamily="34" charset="0"/>
            </a:endParaRPr>
          </a:p>
        </p:txBody>
      </p:sp>
      <p:sp>
        <p:nvSpPr>
          <p:cNvPr id="6" name="Isosceles Triangle 5"/>
          <p:cNvSpPr>
            <a:spLocks noChangeAspect="1"/>
          </p:cNvSpPr>
          <p:nvPr/>
        </p:nvSpPr>
        <p:spPr>
          <a:xfrm rot="5400000">
            <a:off x="590550" y="6447367"/>
            <a:ext cx="190500" cy="160867"/>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7" name="Rectangle 6"/>
          <p:cNvSpPr/>
          <p:nvPr/>
        </p:nvSpPr>
        <p:spPr>
          <a:xfrm>
            <a:off x="609601" y="500063"/>
            <a:ext cx="243417" cy="68580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2" name="Title 1"/>
          <p:cNvSpPr>
            <a:spLocks noGrp="1"/>
          </p:cNvSpPr>
          <p:nvPr>
            <p:ph type="title"/>
          </p:nvPr>
        </p:nvSpPr>
        <p:spPr>
          <a:xfrm>
            <a:off x="609600" y="500856"/>
            <a:ext cx="10972800" cy="674688"/>
          </a:xfrm>
          <a:ln>
            <a:solidFill>
              <a:schemeClr val="accent1"/>
            </a:solidFill>
          </a:ln>
        </p:spPr>
        <p:txBody>
          <a:bodyPr lIns="274320" anchor="ctr"/>
          <a:lstStyle>
            <a:lvl1pPr algn="r">
              <a:buNone/>
              <a:defRPr sz="2000" b="0">
                <a:solidFill>
                  <a:schemeClr val="tx1"/>
                </a:solidFill>
              </a:defRPr>
            </a:lvl1pPr>
          </a:lstStyle>
          <a:p>
            <a:r>
              <a:rPr lang="en-US" smtClean="0"/>
              <a:t>Click to edit Master title style</a:t>
            </a:r>
            <a:endParaRPr lang="en-US"/>
          </a:p>
        </p:txBody>
      </p:sp>
      <p:sp>
        <p:nvSpPr>
          <p:cNvPr id="3" name="Picture Placeholder 2"/>
          <p:cNvSpPr>
            <a:spLocks noGrp="1"/>
          </p:cNvSpPr>
          <p:nvPr>
            <p:ph type="pic" idx="1"/>
          </p:nvPr>
        </p:nvSpPr>
        <p:spPr>
          <a:xfrm>
            <a:off x="609600" y="1905000"/>
            <a:ext cx="10972800" cy="4270248"/>
          </a:xfrm>
          <a:solidFill>
            <a:schemeClr val="tx1">
              <a:shade val="50000"/>
            </a:schemeClr>
          </a:solidFill>
          <a:ln>
            <a:noFill/>
          </a:ln>
          <a:effectLst/>
        </p:spPr>
        <p:txBody>
          <a:bodyPr>
            <a:normAutofit/>
          </a:bodyPr>
          <a:lstStyle>
            <a:lvl1pPr marL="0" indent="0">
              <a:spcBef>
                <a:spcPts val="600"/>
              </a:spcBef>
              <a:buNone/>
              <a:defRPr sz="3200"/>
            </a:lvl1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609600" y="1219200"/>
            <a:ext cx="10972800" cy="533400"/>
          </a:xfrm>
        </p:spPr>
        <p:txBody>
          <a:bodyPr anchor="ctr"/>
          <a:lstStyle>
            <a:lvl1pPr marL="0" indent="0" algn="l">
              <a:buFontTx/>
              <a:buNone/>
              <a:defRPr sz="1400"/>
            </a:lvl1pPr>
            <a:lvl2pPr>
              <a:defRPr sz="1200"/>
            </a:lvl2pPr>
            <a:lvl3pPr>
              <a:defRPr sz="1000"/>
            </a:lvl3pPr>
            <a:lvl4pPr>
              <a:defRPr sz="900"/>
            </a:lvl4pPr>
            <a:lvl5pPr>
              <a:defRPr sz="900"/>
            </a:lvl5pPr>
          </a:lstStyle>
          <a:p>
            <a:pPr lvl="0"/>
            <a:r>
              <a:rPr lang="en-US" smtClean="0"/>
              <a:t>Click to edit Master text styles</a:t>
            </a:r>
          </a:p>
        </p:txBody>
      </p:sp>
      <p:sp>
        <p:nvSpPr>
          <p:cNvPr id="8" name="Date Placeholder 4"/>
          <p:cNvSpPr>
            <a:spLocks noGrp="1"/>
          </p:cNvSpPr>
          <p:nvPr>
            <p:ph type="dt" sz="half" idx="10"/>
          </p:nvPr>
        </p:nvSpPr>
        <p:spPr/>
        <p:txBody>
          <a:bodyPr/>
          <a:lstStyle>
            <a:lvl1pPr>
              <a:defRPr>
                <a:solidFill>
                  <a:srgbClr val="DDE9EC"/>
                </a:solidFill>
                <a:latin typeface=".VnTime" panose="020B7200000000000000" pitchFamily="34" charset="0"/>
              </a:defRPr>
            </a:lvl1pPr>
          </a:lstStyle>
          <a:p>
            <a:pPr>
              <a:defRPr/>
            </a:pPr>
            <a:endParaRPr lang="en-US"/>
          </a:p>
        </p:txBody>
      </p:sp>
      <p:sp>
        <p:nvSpPr>
          <p:cNvPr id="9" name="Footer Placeholder 5"/>
          <p:cNvSpPr>
            <a:spLocks noGrp="1"/>
          </p:cNvSpPr>
          <p:nvPr>
            <p:ph type="ftr" sz="quarter" idx="11"/>
          </p:nvPr>
        </p:nvSpPr>
        <p:spPr/>
        <p:txBody>
          <a:bodyPr/>
          <a:lstStyle>
            <a:lvl1pPr>
              <a:defRPr>
                <a:solidFill>
                  <a:srgbClr val="DDE9EC"/>
                </a:solidFill>
                <a:latin typeface=".VnTime" panose="020B7200000000000000" pitchFamily="34" charset="0"/>
              </a:defRPr>
            </a:lvl1pPr>
          </a:lstStyle>
          <a:p>
            <a:pPr>
              <a:defRPr/>
            </a:pPr>
            <a:endParaRPr lang="en-US"/>
          </a:p>
        </p:txBody>
      </p:sp>
      <p:sp>
        <p:nvSpPr>
          <p:cNvPr id="10" name="Slide Number Placeholder 6"/>
          <p:cNvSpPr>
            <a:spLocks noGrp="1"/>
          </p:cNvSpPr>
          <p:nvPr>
            <p:ph type="sldNum" sz="quarter" idx="12"/>
          </p:nvPr>
        </p:nvSpPr>
        <p:spPr/>
        <p:txBody>
          <a:bodyPr/>
          <a:lstStyle>
            <a:lvl1pPr eaLnBrk="0" hangingPunct="0">
              <a:defRPr>
                <a:solidFill>
                  <a:srgbClr val="DDE9EC"/>
                </a:solidFill>
                <a:latin typeface=".VnTime" panose="020B7200000000000000" pitchFamily="34" charset="0"/>
              </a:defRPr>
            </a:lvl1pPr>
          </a:lstStyle>
          <a:p>
            <a:pPr>
              <a:defRPr/>
            </a:pPr>
            <a:fld id="{25D7D335-CCBE-4CF4-9798-EB2B0C89F948}" type="slidenum">
              <a:rPr lang="en-US"/>
              <a:pPr>
                <a:defRPr/>
              </a:pPr>
              <a:t>‹#›</a:t>
            </a:fld>
            <a:endParaRPr lang="en-US"/>
          </a:p>
        </p:txBody>
      </p:sp>
    </p:spTree>
    <p:extLst>
      <p:ext uri="{BB962C8B-B14F-4D97-AF65-F5344CB8AC3E}">
        <p14:creationId xmlns:p14="http://schemas.microsoft.com/office/powerpoint/2010/main" val="2133860934"/>
      </p:ext>
    </p:extLst>
  </p:cSld>
  <p:clrMapOvr>
    <a:overrideClrMapping bg1="dk1" tx1="lt1" bg2="dk2" tx2="lt2" accent1="accent1" accent2="accent2" accent3="accent3" accent4="accent4" accent5="accent5" accent6="accent6" hlink="hlink" folHlink="folHlink"/>
  </p:clrMapOvr>
</p:sldLayout>
</file>

<file path=ppt/slideLayouts/slideLayout3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5" name="Footer Placeholder 2"/>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6" name="Slide Number Placeholder 22"/>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627020BC-DF37-4772-9BA2-D22FBBF4A180}" type="slidenum">
              <a:rPr lang="en-US"/>
              <a:pPr>
                <a:defRPr/>
              </a:pPr>
              <a:t>‹#›</a:t>
            </a:fld>
            <a:endParaRPr lang="en-US"/>
          </a:p>
        </p:txBody>
      </p:sp>
    </p:spTree>
    <p:extLst>
      <p:ext uri="{BB962C8B-B14F-4D97-AF65-F5344CB8AC3E}">
        <p14:creationId xmlns:p14="http://schemas.microsoft.com/office/powerpoint/2010/main" val="404313666"/>
      </p:ext>
    </p:extLst>
  </p:cSld>
  <p:clrMapOvr>
    <a:masterClrMapping/>
  </p:clrMapOvr>
</p:sldLayout>
</file>

<file path=ppt/slideLayouts/slideLayout333.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4" name="Straight Connector 10"/>
          <p:cNvSpPr>
            <a:spLocks noChangeShapeType="1"/>
          </p:cNvSpPr>
          <p:nvPr/>
        </p:nvSpPr>
        <p:spPr bwMode="auto">
          <a:xfrm>
            <a:off x="609600" y="6353175"/>
            <a:ext cx="10972800" cy="0"/>
          </a:xfrm>
          <a:prstGeom prst="line">
            <a:avLst/>
          </a:prstGeom>
          <a:noFill/>
          <a:ln w="9525" algn="ctr">
            <a:solidFill>
              <a:schemeClr val="accent2"/>
            </a:solidFill>
            <a:prstDash val="dash"/>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800">
              <a:solidFill>
                <a:prstClr val="black"/>
              </a:solidFill>
              <a:latin typeface=".VnTime" panose="020B7200000000000000" pitchFamily="34" charset="0"/>
              <a:cs typeface="Arial" panose="020B0604020202020204" pitchFamily="34" charset="0"/>
            </a:endParaRPr>
          </a:p>
        </p:txBody>
      </p:sp>
      <p:sp>
        <p:nvSpPr>
          <p:cNvPr id="5" name="Isosceles Triangle 4"/>
          <p:cNvSpPr>
            <a:spLocks noChangeAspect="1"/>
          </p:cNvSpPr>
          <p:nvPr/>
        </p:nvSpPr>
        <p:spPr>
          <a:xfrm rot="5400000">
            <a:off x="590550" y="6447367"/>
            <a:ext cx="190500" cy="160867"/>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6" name="Straight Connector 12"/>
          <p:cNvSpPr>
            <a:spLocks noChangeShapeType="1"/>
          </p:cNvSpPr>
          <p:nvPr/>
        </p:nvSpPr>
        <p:spPr bwMode="auto">
          <a:xfrm rot="5400000">
            <a:off x="5816071" y="3201988"/>
            <a:ext cx="5851525" cy="0"/>
          </a:xfrm>
          <a:prstGeom prst="line">
            <a:avLst/>
          </a:prstGeom>
          <a:noFill/>
          <a:ln w="9525" algn="ctr">
            <a:solidFill>
              <a:schemeClr val="accent2"/>
            </a:solidFill>
            <a:prstDash val="dash"/>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800">
              <a:solidFill>
                <a:prstClr val="black"/>
              </a:solidFill>
              <a:latin typeface=".VnTime" panose="020B7200000000000000" pitchFamily="34" charset="0"/>
              <a:cs typeface="Arial" panose="020B0604020202020204" pitchFamily="34" charset="0"/>
            </a:endParaRPr>
          </a:p>
        </p:txBody>
      </p:sp>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8" name="Footer Placeholder 4"/>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9" name="Slide Number Placeholder 5"/>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7793D611-63A2-4C02-9D96-117F3BE085DD}" type="slidenum">
              <a:rPr lang="en-US"/>
              <a:pPr>
                <a:defRPr/>
              </a:pPr>
              <a:t>‹#›</a:t>
            </a:fld>
            <a:endParaRPr lang="en-US"/>
          </a:p>
        </p:txBody>
      </p:sp>
    </p:spTree>
    <p:extLst>
      <p:ext uri="{BB962C8B-B14F-4D97-AF65-F5344CB8AC3E}">
        <p14:creationId xmlns:p14="http://schemas.microsoft.com/office/powerpoint/2010/main" val="4059091583"/>
      </p:ext>
    </p:extLst>
  </p:cSld>
  <p:clrMapOvr>
    <a:masterClrMapping/>
  </p:clrMapOvr>
</p:sldLayout>
</file>

<file path=ppt/slideLayouts/slideLayout334.xml><?xml version="1.0" encoding="utf-8"?>
<p:sldLayout xmlns:a="http://schemas.openxmlformats.org/drawingml/2006/main" xmlns:r="http://schemas.openxmlformats.org/officeDocument/2006/relationships" xmlns:p="http://schemas.openxmlformats.org/presentationml/2006/main" type="fourObj">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609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09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6197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13"/>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8" name="Footer Placeholder 2"/>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9" name="Slide Number Placeholder 22"/>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D790ECE7-8D41-4F60-B832-DE6FDD00ABE0}" type="slidenum">
              <a:rPr lang="en-US"/>
              <a:pPr>
                <a:defRPr/>
              </a:pPr>
              <a:t>‹#›</a:t>
            </a:fld>
            <a:endParaRPr lang="en-US"/>
          </a:p>
        </p:txBody>
      </p:sp>
    </p:spTree>
    <p:extLst>
      <p:ext uri="{BB962C8B-B14F-4D97-AF65-F5344CB8AC3E}">
        <p14:creationId xmlns:p14="http://schemas.microsoft.com/office/powerpoint/2010/main" val="3448555023"/>
      </p:ext>
    </p:extLst>
  </p:cSld>
  <p:clrMapOvr>
    <a:masterClrMapping/>
  </p:clrMapOvr>
</p:sldLayout>
</file>

<file path=ppt/slideLayouts/slideLayout335.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609600" y="1600201"/>
            <a:ext cx="10972800" cy="4525963"/>
          </a:xfrm>
        </p:spPr>
        <p:txBody>
          <a:bodyPr>
            <a:normAutofit/>
          </a:bodyPr>
          <a:lstStyle/>
          <a:p>
            <a:pPr lvl="0"/>
            <a:endParaRPr lang="en-US" noProof="0" smtClean="0"/>
          </a:p>
        </p:txBody>
      </p:sp>
      <p:sp>
        <p:nvSpPr>
          <p:cNvPr id="4" name="Date Placeholder 13"/>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5" name="Footer Placeholder 2"/>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6" name="Slide Number Placeholder 22"/>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CE1FDBC7-378D-476D-8A33-1444EDF7D3C0}" type="slidenum">
              <a:rPr lang="en-US"/>
              <a:pPr>
                <a:defRPr/>
              </a:pPr>
              <a:t>‹#›</a:t>
            </a:fld>
            <a:endParaRPr lang="en-US"/>
          </a:p>
        </p:txBody>
      </p:sp>
    </p:spTree>
    <p:extLst>
      <p:ext uri="{BB962C8B-B14F-4D97-AF65-F5344CB8AC3E}">
        <p14:creationId xmlns:p14="http://schemas.microsoft.com/office/powerpoint/2010/main" val="539966478"/>
      </p:ext>
    </p:extLst>
  </p:cSld>
  <p:clrMapOvr>
    <a:masterClrMapping/>
  </p:clrMapOvr>
</p:sldLayout>
</file>

<file path=ppt/slideLayouts/slideLayout336.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Date Placeholder 13"/>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7" name="Footer Placeholder 2"/>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8" name="Slide Number Placeholder 22"/>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0AFB36C3-0DE6-4DBB-BF7C-19865D9856DF}" type="slidenum">
              <a:rPr lang="en-US"/>
              <a:pPr>
                <a:defRPr/>
              </a:pPr>
              <a:t>‹#›</a:t>
            </a:fld>
            <a:endParaRPr lang="en-US"/>
          </a:p>
        </p:txBody>
      </p:sp>
    </p:spTree>
    <p:extLst>
      <p:ext uri="{BB962C8B-B14F-4D97-AF65-F5344CB8AC3E}">
        <p14:creationId xmlns:p14="http://schemas.microsoft.com/office/powerpoint/2010/main" val="883013388"/>
      </p:ext>
    </p:extLst>
  </p:cSld>
  <p:clrMapOvr>
    <a:masterClrMapping/>
  </p:clrMapOvr>
</p:sldLayout>
</file>

<file path=ppt/slideLayouts/slideLayout337.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Date Placeholder 13"/>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4" name="Footer Placeholder 2"/>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5" name="Slide Number Placeholder 22"/>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77A9C2CD-34A1-4E11-A800-ABFA215CDACE}" type="slidenum">
              <a:rPr lang="en-US"/>
              <a:pPr>
                <a:defRPr/>
              </a:pPr>
              <a:t>‹#›</a:t>
            </a:fld>
            <a:endParaRPr lang="en-US"/>
          </a:p>
        </p:txBody>
      </p:sp>
    </p:spTree>
    <p:extLst>
      <p:ext uri="{BB962C8B-B14F-4D97-AF65-F5344CB8AC3E}">
        <p14:creationId xmlns:p14="http://schemas.microsoft.com/office/powerpoint/2010/main" val="776248154"/>
      </p:ext>
    </p:extLst>
  </p:cSld>
  <p:clrMapOvr>
    <a:masterClrMapping/>
  </p:clrMapOvr>
</p:sldLayout>
</file>

<file path=ppt/slideLayouts/slideLayout33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BD1F324C-2EA8-4DB3-820D-DCB95B26C0F9}" type="slidenum">
              <a:rPr lang="en-US" altLang="zh-CN"/>
              <a:pPr>
                <a:defRPr/>
              </a:pPr>
              <a:t>‹#›</a:t>
            </a:fld>
            <a:endParaRPr lang="en-US" altLang="zh-CN"/>
          </a:p>
        </p:txBody>
      </p:sp>
    </p:spTree>
    <p:extLst>
      <p:ext uri="{BB962C8B-B14F-4D97-AF65-F5344CB8AC3E}">
        <p14:creationId xmlns:p14="http://schemas.microsoft.com/office/powerpoint/2010/main" val="2016362098"/>
      </p:ext>
    </p:extLst>
  </p:cSld>
  <p:clrMapOvr>
    <a:masterClrMapping/>
  </p:clrMapOvr>
  <p:transition spd="med">
    <p:checker/>
  </p:transition>
</p:sldLayout>
</file>

<file path=ppt/slideLayouts/slideLayout33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9642252A-6DD6-4278-9786-AF5DDBC1F99D}" type="slidenum">
              <a:rPr lang="en-US" altLang="zh-CN"/>
              <a:pPr>
                <a:defRPr/>
              </a:pPr>
              <a:t>‹#›</a:t>
            </a:fld>
            <a:endParaRPr lang="en-US" altLang="zh-CN"/>
          </a:p>
        </p:txBody>
      </p:sp>
    </p:spTree>
    <p:extLst>
      <p:ext uri="{BB962C8B-B14F-4D97-AF65-F5344CB8AC3E}">
        <p14:creationId xmlns:p14="http://schemas.microsoft.com/office/powerpoint/2010/main" val="1155393888"/>
      </p:ext>
    </p:extLst>
  </p:cSld>
  <p:clrMapOvr>
    <a:masterClrMapping/>
  </p:clrMapOvr>
  <p:transition spd="med">
    <p:checker/>
  </p:transition>
</p:sldLayout>
</file>

<file path=ppt/slideLayouts/slideLayout34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D4E59B90-8466-4441-B693-3C0C5E5C814B}" type="slidenum">
              <a:rPr lang="en-US" altLang="zh-CN"/>
              <a:pPr>
                <a:defRPr/>
              </a:pPr>
              <a:t>‹#›</a:t>
            </a:fld>
            <a:endParaRPr lang="en-US" altLang="zh-CN"/>
          </a:p>
        </p:txBody>
      </p:sp>
    </p:spTree>
    <p:extLst>
      <p:ext uri="{BB962C8B-B14F-4D97-AF65-F5344CB8AC3E}">
        <p14:creationId xmlns:p14="http://schemas.microsoft.com/office/powerpoint/2010/main" val="3516400034"/>
      </p:ext>
    </p:extLst>
  </p:cSld>
  <p:clrMapOvr>
    <a:masterClrMapping/>
  </p:clrMapOvr>
  <p:transition spd="med">
    <p:checker/>
  </p:transition>
</p:sldLayout>
</file>

<file path=ppt/slideLayouts/slideLayout34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CD08D303-F577-4A6E-B077-62AE6A856F62}" type="slidenum">
              <a:rPr lang="en-US" altLang="zh-CN"/>
              <a:pPr>
                <a:defRPr/>
              </a:pPr>
              <a:t>‹#›</a:t>
            </a:fld>
            <a:endParaRPr lang="en-US" altLang="zh-CN"/>
          </a:p>
        </p:txBody>
      </p:sp>
    </p:spTree>
    <p:extLst>
      <p:ext uri="{BB962C8B-B14F-4D97-AF65-F5344CB8AC3E}">
        <p14:creationId xmlns:p14="http://schemas.microsoft.com/office/powerpoint/2010/main" val="538130382"/>
      </p:ext>
    </p:extLst>
  </p:cSld>
  <p:clrMapOvr>
    <a:masterClrMapping/>
  </p:clrMapOvr>
  <p:transition spd="med">
    <p:checker/>
  </p:transition>
</p:sldLayout>
</file>

<file path=ppt/slideLayouts/slideLayout34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0E5F7D57-A3F7-44BC-886F-4BD34E1725ED}" type="slidenum">
              <a:rPr lang="en-US" altLang="zh-CN"/>
              <a:pPr>
                <a:defRPr/>
              </a:pPr>
              <a:t>‹#›</a:t>
            </a:fld>
            <a:endParaRPr lang="en-US" altLang="zh-CN"/>
          </a:p>
        </p:txBody>
      </p:sp>
    </p:spTree>
    <p:extLst>
      <p:ext uri="{BB962C8B-B14F-4D97-AF65-F5344CB8AC3E}">
        <p14:creationId xmlns:p14="http://schemas.microsoft.com/office/powerpoint/2010/main" val="887628933"/>
      </p:ext>
    </p:extLst>
  </p:cSld>
  <p:clrMapOvr>
    <a:masterClrMapping/>
  </p:clrMapOvr>
  <p:transition spd="med">
    <p:checker/>
  </p:transition>
</p:sldLayout>
</file>

<file path=ppt/slideLayouts/slideLayout34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787CE92F-799E-4995-B161-B8F1884A8C1E}" type="slidenum">
              <a:rPr lang="en-US" altLang="zh-CN"/>
              <a:pPr>
                <a:defRPr/>
              </a:pPr>
              <a:t>‹#›</a:t>
            </a:fld>
            <a:endParaRPr lang="en-US" altLang="zh-CN"/>
          </a:p>
        </p:txBody>
      </p:sp>
    </p:spTree>
    <p:extLst>
      <p:ext uri="{BB962C8B-B14F-4D97-AF65-F5344CB8AC3E}">
        <p14:creationId xmlns:p14="http://schemas.microsoft.com/office/powerpoint/2010/main" val="2059623829"/>
      </p:ext>
    </p:extLst>
  </p:cSld>
  <p:clrMapOvr>
    <a:masterClrMapping/>
  </p:clrMapOvr>
  <p:transition spd="med">
    <p:checker/>
  </p:transition>
</p:sldLayout>
</file>

<file path=ppt/slideLayouts/slideLayout34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AD5F2B85-EBDE-40D9-9CD3-34AD9D05A293}" type="slidenum">
              <a:rPr lang="en-US" altLang="zh-CN"/>
              <a:pPr>
                <a:defRPr/>
              </a:pPr>
              <a:t>‹#›</a:t>
            </a:fld>
            <a:endParaRPr lang="en-US" altLang="zh-CN"/>
          </a:p>
        </p:txBody>
      </p:sp>
    </p:spTree>
    <p:extLst>
      <p:ext uri="{BB962C8B-B14F-4D97-AF65-F5344CB8AC3E}">
        <p14:creationId xmlns:p14="http://schemas.microsoft.com/office/powerpoint/2010/main" val="1039946348"/>
      </p:ext>
    </p:extLst>
  </p:cSld>
  <p:clrMapOvr>
    <a:masterClrMapping/>
  </p:clrMapOvr>
  <p:transition spd="med">
    <p:checker/>
  </p:transition>
</p:sldLayout>
</file>

<file path=ppt/slideLayouts/slideLayout34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6B84B80C-3225-434E-B08B-0E94D0F47B28}" type="slidenum">
              <a:rPr lang="en-US" altLang="zh-CN"/>
              <a:pPr>
                <a:defRPr/>
              </a:pPr>
              <a:t>‹#›</a:t>
            </a:fld>
            <a:endParaRPr lang="en-US" altLang="zh-CN"/>
          </a:p>
        </p:txBody>
      </p:sp>
    </p:spTree>
    <p:extLst>
      <p:ext uri="{BB962C8B-B14F-4D97-AF65-F5344CB8AC3E}">
        <p14:creationId xmlns:p14="http://schemas.microsoft.com/office/powerpoint/2010/main" val="651121655"/>
      </p:ext>
    </p:extLst>
  </p:cSld>
  <p:clrMapOvr>
    <a:masterClrMapping/>
  </p:clrMapOvr>
  <p:transition spd="med">
    <p:checker/>
  </p:transition>
</p:sldLayout>
</file>

<file path=ppt/slideLayouts/slideLayout34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FC2CB467-320B-470E-A10B-959257C12014}" type="slidenum">
              <a:rPr lang="en-US" altLang="zh-CN"/>
              <a:pPr>
                <a:defRPr/>
              </a:pPr>
              <a:t>‹#›</a:t>
            </a:fld>
            <a:endParaRPr lang="en-US" altLang="zh-CN"/>
          </a:p>
        </p:txBody>
      </p:sp>
    </p:spTree>
    <p:extLst>
      <p:ext uri="{BB962C8B-B14F-4D97-AF65-F5344CB8AC3E}">
        <p14:creationId xmlns:p14="http://schemas.microsoft.com/office/powerpoint/2010/main" val="3623667104"/>
      </p:ext>
    </p:extLst>
  </p:cSld>
  <p:clrMapOvr>
    <a:masterClrMapping/>
  </p:clrMapOvr>
  <p:transition spd="med">
    <p:checker/>
  </p:transition>
</p:sldLayout>
</file>

<file path=ppt/slideLayouts/slideLayout34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AC5C9DBF-0DBB-4FA5-8F29-504182E18349}" type="slidenum">
              <a:rPr lang="en-US" altLang="zh-CN"/>
              <a:pPr>
                <a:defRPr/>
              </a:pPr>
              <a:t>‹#›</a:t>
            </a:fld>
            <a:endParaRPr lang="en-US" altLang="zh-CN"/>
          </a:p>
        </p:txBody>
      </p:sp>
    </p:spTree>
    <p:extLst>
      <p:ext uri="{BB962C8B-B14F-4D97-AF65-F5344CB8AC3E}">
        <p14:creationId xmlns:p14="http://schemas.microsoft.com/office/powerpoint/2010/main" val="78751254"/>
      </p:ext>
    </p:extLst>
  </p:cSld>
  <p:clrMapOvr>
    <a:masterClrMapping/>
  </p:clrMapOvr>
  <p:transition spd="med">
    <p:checker/>
  </p:transition>
</p:sldLayout>
</file>

<file path=ppt/slideLayouts/slideLayout34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798B4F0E-892D-466E-9AD4-682B32F09A34}" type="slidenum">
              <a:rPr lang="en-US" altLang="zh-CN"/>
              <a:pPr>
                <a:defRPr/>
              </a:pPr>
              <a:t>‹#›</a:t>
            </a:fld>
            <a:endParaRPr lang="en-US" altLang="zh-CN"/>
          </a:p>
        </p:txBody>
      </p:sp>
    </p:spTree>
    <p:extLst>
      <p:ext uri="{BB962C8B-B14F-4D97-AF65-F5344CB8AC3E}">
        <p14:creationId xmlns:p14="http://schemas.microsoft.com/office/powerpoint/2010/main" val="348922972"/>
      </p:ext>
    </p:extLst>
  </p:cSld>
  <p:clrMapOvr>
    <a:masterClrMapping/>
  </p:clrMapOvr>
  <p:transition spd="med">
    <p:checker/>
  </p:transition>
</p:sldLayout>
</file>

<file path=ppt/slideLayouts/slideLayout349.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9812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41148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45FB51B8-FCB8-4C89-A0B5-C3E48CA925C7}" type="slidenum">
              <a:rPr lang="en-US" altLang="zh-CN"/>
              <a:pPr>
                <a:defRPr/>
              </a:pPr>
              <a:t>‹#›</a:t>
            </a:fld>
            <a:endParaRPr lang="en-US" altLang="zh-CN"/>
          </a:p>
        </p:txBody>
      </p:sp>
    </p:spTree>
    <p:extLst>
      <p:ext uri="{BB962C8B-B14F-4D97-AF65-F5344CB8AC3E}">
        <p14:creationId xmlns:p14="http://schemas.microsoft.com/office/powerpoint/2010/main" val="3321470900"/>
      </p:ext>
    </p:extLst>
  </p:cSld>
  <p:clrMapOvr>
    <a:masterClrMapping/>
  </p:clrMapOvr>
  <p:transition spd="med">
    <p:checker/>
  </p:transition>
</p:sldLayout>
</file>

<file path=ppt/slideLayouts/slideLayout350.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smtClean="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F4D81084-6235-4070-A627-8E4D441AAA70}" type="slidenum">
              <a:rPr lang="en-US" altLang="zh-CN"/>
              <a:pPr>
                <a:defRPr/>
              </a:pPr>
              <a:t>‹#›</a:t>
            </a:fld>
            <a:endParaRPr lang="en-US" altLang="zh-CN"/>
          </a:p>
        </p:txBody>
      </p:sp>
    </p:spTree>
    <p:extLst>
      <p:ext uri="{BB962C8B-B14F-4D97-AF65-F5344CB8AC3E}">
        <p14:creationId xmlns:p14="http://schemas.microsoft.com/office/powerpoint/2010/main" val="180958038"/>
      </p:ext>
    </p:extLst>
  </p:cSld>
  <p:clrMapOvr>
    <a:masterClrMapping/>
  </p:clrMapOvr>
  <p:transition spd="med">
    <p:checker/>
  </p:transition>
</p:sldLayout>
</file>

<file path=ppt/slideLayouts/slideLayout351.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A6DB09DD-850F-4898-A405-A836FA054A67}"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1113197993"/>
      </p:ext>
    </p:extLst>
  </p:cSld>
  <p:clrMapOvr>
    <a:masterClrMapping/>
  </p:clrMapOvr>
</p:sldLayout>
</file>

<file path=ppt/slideLayouts/slideLayout35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4901C4F2-4432-46FB-889B-770A82231E06}" type="slidenum">
              <a:rPr lang="en-US" altLang="zh-CN"/>
              <a:pPr>
                <a:defRPr/>
              </a:pPr>
              <a:t>‹#›</a:t>
            </a:fld>
            <a:endParaRPr lang="en-US" altLang="zh-CN"/>
          </a:p>
        </p:txBody>
      </p:sp>
    </p:spTree>
    <p:extLst>
      <p:ext uri="{BB962C8B-B14F-4D97-AF65-F5344CB8AC3E}">
        <p14:creationId xmlns:p14="http://schemas.microsoft.com/office/powerpoint/2010/main" val="4215046247"/>
      </p:ext>
    </p:extLst>
  </p:cSld>
  <p:clrMapOvr>
    <a:masterClrMapping/>
  </p:clrMapOvr>
  <p:transition spd="med">
    <p:checker/>
  </p:transition>
</p:sldLayout>
</file>

<file path=ppt/slideLayouts/slideLayout35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F9484C13-6F8B-4A56-8828-884ABB2CAB78}" type="slidenum">
              <a:rPr lang="en-US" altLang="zh-CN"/>
              <a:pPr>
                <a:defRPr/>
              </a:pPr>
              <a:t>‹#›</a:t>
            </a:fld>
            <a:endParaRPr lang="en-US" altLang="zh-CN"/>
          </a:p>
        </p:txBody>
      </p:sp>
    </p:spTree>
    <p:extLst>
      <p:ext uri="{BB962C8B-B14F-4D97-AF65-F5344CB8AC3E}">
        <p14:creationId xmlns:p14="http://schemas.microsoft.com/office/powerpoint/2010/main" val="1149039734"/>
      </p:ext>
    </p:extLst>
  </p:cSld>
  <p:clrMapOvr>
    <a:masterClrMapping/>
  </p:clrMapOvr>
  <p:transition spd="med">
    <p:checker/>
  </p:transition>
</p:sldLayout>
</file>

<file path=ppt/slideLayouts/slideLayout35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F5BBD873-234B-4A9A-87AA-2A3B3716055F}" type="slidenum">
              <a:rPr lang="en-US" altLang="zh-CN"/>
              <a:pPr>
                <a:defRPr/>
              </a:pPr>
              <a:t>‹#›</a:t>
            </a:fld>
            <a:endParaRPr lang="en-US" altLang="zh-CN"/>
          </a:p>
        </p:txBody>
      </p:sp>
    </p:spTree>
    <p:extLst>
      <p:ext uri="{BB962C8B-B14F-4D97-AF65-F5344CB8AC3E}">
        <p14:creationId xmlns:p14="http://schemas.microsoft.com/office/powerpoint/2010/main" val="3348014673"/>
      </p:ext>
    </p:extLst>
  </p:cSld>
  <p:clrMapOvr>
    <a:masterClrMapping/>
  </p:clrMapOvr>
  <p:transition spd="med">
    <p:checker/>
  </p:transition>
</p:sldLayout>
</file>

<file path=ppt/slideLayouts/slideLayout35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2539E4CD-3B9C-4A32-9035-3FB9C218699E}" type="slidenum">
              <a:rPr lang="en-US" altLang="zh-CN"/>
              <a:pPr>
                <a:defRPr/>
              </a:pPr>
              <a:t>‹#›</a:t>
            </a:fld>
            <a:endParaRPr lang="en-US" altLang="zh-CN"/>
          </a:p>
        </p:txBody>
      </p:sp>
    </p:spTree>
    <p:extLst>
      <p:ext uri="{BB962C8B-B14F-4D97-AF65-F5344CB8AC3E}">
        <p14:creationId xmlns:p14="http://schemas.microsoft.com/office/powerpoint/2010/main" val="1785573124"/>
      </p:ext>
    </p:extLst>
  </p:cSld>
  <p:clrMapOvr>
    <a:masterClrMapping/>
  </p:clrMapOvr>
  <p:transition spd="med">
    <p:checker/>
  </p:transition>
</p:sldLayout>
</file>

<file path=ppt/slideLayouts/slideLayout35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12C82C1E-1B9D-4824-AE9A-1025388015D3}" type="slidenum">
              <a:rPr lang="en-US" altLang="zh-CN"/>
              <a:pPr>
                <a:defRPr/>
              </a:pPr>
              <a:t>‹#›</a:t>
            </a:fld>
            <a:endParaRPr lang="en-US" altLang="zh-CN"/>
          </a:p>
        </p:txBody>
      </p:sp>
    </p:spTree>
    <p:extLst>
      <p:ext uri="{BB962C8B-B14F-4D97-AF65-F5344CB8AC3E}">
        <p14:creationId xmlns:p14="http://schemas.microsoft.com/office/powerpoint/2010/main" val="2435578646"/>
      </p:ext>
    </p:extLst>
  </p:cSld>
  <p:clrMapOvr>
    <a:masterClrMapping/>
  </p:clrMapOvr>
  <p:transition spd="med">
    <p:checker/>
  </p:transition>
</p:sldLayout>
</file>

<file path=ppt/slideLayouts/slideLayout35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B5401E7E-413B-4665-B04C-50D4384CFC87}" type="slidenum">
              <a:rPr lang="en-US" altLang="zh-CN"/>
              <a:pPr>
                <a:defRPr/>
              </a:pPr>
              <a:t>‹#›</a:t>
            </a:fld>
            <a:endParaRPr lang="en-US" altLang="zh-CN"/>
          </a:p>
        </p:txBody>
      </p:sp>
    </p:spTree>
    <p:extLst>
      <p:ext uri="{BB962C8B-B14F-4D97-AF65-F5344CB8AC3E}">
        <p14:creationId xmlns:p14="http://schemas.microsoft.com/office/powerpoint/2010/main" val="3266034006"/>
      </p:ext>
    </p:extLst>
  </p:cSld>
  <p:clrMapOvr>
    <a:masterClrMapping/>
  </p:clrMapOvr>
  <p:transition spd="med">
    <p:checker/>
  </p:transition>
</p:sldLayout>
</file>

<file path=ppt/slideLayouts/slideLayout35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E76470CB-8918-4537-A398-974B0C4A044D}" type="slidenum">
              <a:rPr lang="en-US" altLang="zh-CN"/>
              <a:pPr>
                <a:defRPr/>
              </a:pPr>
              <a:t>‹#›</a:t>
            </a:fld>
            <a:endParaRPr lang="en-US" altLang="zh-CN"/>
          </a:p>
        </p:txBody>
      </p:sp>
    </p:spTree>
    <p:extLst>
      <p:ext uri="{BB962C8B-B14F-4D97-AF65-F5344CB8AC3E}">
        <p14:creationId xmlns:p14="http://schemas.microsoft.com/office/powerpoint/2010/main" val="1635718636"/>
      </p:ext>
    </p:extLst>
  </p:cSld>
  <p:clrMapOvr>
    <a:masterClrMapping/>
  </p:clrMapOvr>
  <p:transition spd="med">
    <p:checker/>
  </p:transition>
</p:sldLayout>
</file>

<file path=ppt/slideLayouts/slideLayout35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0BBC7735-09CB-42E7-B0FD-581FA66D1CE5}" type="slidenum">
              <a:rPr lang="en-US" altLang="zh-CN"/>
              <a:pPr>
                <a:defRPr/>
              </a:pPr>
              <a:t>‹#›</a:t>
            </a:fld>
            <a:endParaRPr lang="en-US" altLang="zh-CN"/>
          </a:p>
        </p:txBody>
      </p:sp>
    </p:spTree>
    <p:extLst>
      <p:ext uri="{BB962C8B-B14F-4D97-AF65-F5344CB8AC3E}">
        <p14:creationId xmlns:p14="http://schemas.microsoft.com/office/powerpoint/2010/main" val="2910154460"/>
      </p:ext>
    </p:extLst>
  </p:cSld>
  <p:clrMapOvr>
    <a:masterClrMapping/>
  </p:clrMapOvr>
  <p:transition spd="med">
    <p:checker/>
  </p:transition>
</p:sldLayout>
</file>

<file path=ppt/slideLayouts/slideLayout36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BF1FBF9B-124D-4EEA-AC9A-9290E7E0BCAC}" type="slidenum">
              <a:rPr lang="en-US" altLang="zh-CN"/>
              <a:pPr>
                <a:defRPr/>
              </a:pPr>
              <a:t>‹#›</a:t>
            </a:fld>
            <a:endParaRPr lang="en-US" altLang="zh-CN"/>
          </a:p>
        </p:txBody>
      </p:sp>
    </p:spTree>
    <p:extLst>
      <p:ext uri="{BB962C8B-B14F-4D97-AF65-F5344CB8AC3E}">
        <p14:creationId xmlns:p14="http://schemas.microsoft.com/office/powerpoint/2010/main" val="2072289329"/>
      </p:ext>
    </p:extLst>
  </p:cSld>
  <p:clrMapOvr>
    <a:masterClrMapping/>
  </p:clrMapOvr>
  <p:transition spd="med">
    <p:checker/>
  </p:transition>
</p:sldLayout>
</file>

<file path=ppt/slideLayouts/slideLayout36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1524BDD1-3630-46DF-B3E3-980DD7B4BCBD}" type="slidenum">
              <a:rPr lang="en-US" altLang="zh-CN"/>
              <a:pPr>
                <a:defRPr/>
              </a:pPr>
              <a:t>‹#›</a:t>
            </a:fld>
            <a:endParaRPr lang="en-US" altLang="zh-CN"/>
          </a:p>
        </p:txBody>
      </p:sp>
    </p:spTree>
    <p:extLst>
      <p:ext uri="{BB962C8B-B14F-4D97-AF65-F5344CB8AC3E}">
        <p14:creationId xmlns:p14="http://schemas.microsoft.com/office/powerpoint/2010/main" val="1527242239"/>
      </p:ext>
    </p:extLst>
  </p:cSld>
  <p:clrMapOvr>
    <a:masterClrMapping/>
  </p:clrMapOvr>
  <p:transition spd="med">
    <p:checker/>
  </p:transition>
</p:sldLayout>
</file>

<file path=ppt/slideLayouts/slideLayout36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230DAB7E-0ED7-450D-9E39-0AE0A904F53B}" type="slidenum">
              <a:rPr lang="en-US" altLang="zh-CN"/>
              <a:pPr>
                <a:defRPr/>
              </a:pPr>
              <a:t>‹#›</a:t>
            </a:fld>
            <a:endParaRPr lang="en-US" altLang="zh-CN"/>
          </a:p>
        </p:txBody>
      </p:sp>
    </p:spTree>
    <p:extLst>
      <p:ext uri="{BB962C8B-B14F-4D97-AF65-F5344CB8AC3E}">
        <p14:creationId xmlns:p14="http://schemas.microsoft.com/office/powerpoint/2010/main" val="1121557981"/>
      </p:ext>
    </p:extLst>
  </p:cSld>
  <p:clrMapOvr>
    <a:masterClrMapping/>
  </p:clrMapOvr>
  <p:transition spd="med">
    <p:checker/>
  </p:transition>
</p:sldLayout>
</file>

<file path=ppt/slideLayouts/slideLayout363.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9812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41148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CE45DF7B-090E-4C6F-AA58-1592E1041E10}" type="slidenum">
              <a:rPr lang="en-US" altLang="zh-CN"/>
              <a:pPr>
                <a:defRPr/>
              </a:pPr>
              <a:t>‹#›</a:t>
            </a:fld>
            <a:endParaRPr lang="en-US" altLang="zh-CN"/>
          </a:p>
        </p:txBody>
      </p:sp>
    </p:spTree>
    <p:extLst>
      <p:ext uri="{BB962C8B-B14F-4D97-AF65-F5344CB8AC3E}">
        <p14:creationId xmlns:p14="http://schemas.microsoft.com/office/powerpoint/2010/main" val="2088673869"/>
      </p:ext>
    </p:extLst>
  </p:cSld>
  <p:clrMapOvr>
    <a:masterClrMapping/>
  </p:clrMapOvr>
  <p:transition spd="med">
    <p:checker/>
  </p:transition>
</p:sldLayout>
</file>

<file path=ppt/slideLayouts/slideLayout364.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smtClean="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37338B74-A45A-4F22-BFEC-7F41AD9D8A25}" type="slidenum">
              <a:rPr lang="en-US" altLang="zh-CN"/>
              <a:pPr>
                <a:defRPr/>
              </a:pPr>
              <a:t>‹#›</a:t>
            </a:fld>
            <a:endParaRPr lang="en-US" altLang="zh-CN"/>
          </a:p>
        </p:txBody>
      </p:sp>
    </p:spTree>
    <p:extLst>
      <p:ext uri="{BB962C8B-B14F-4D97-AF65-F5344CB8AC3E}">
        <p14:creationId xmlns:p14="http://schemas.microsoft.com/office/powerpoint/2010/main" val="306026804"/>
      </p:ext>
    </p:extLst>
  </p:cSld>
  <p:clrMapOvr>
    <a:masterClrMapping/>
  </p:clrMapOvr>
  <p:transition spd="med">
    <p:checker/>
  </p:transition>
</p:sldLayout>
</file>

<file path=ppt/slideLayouts/slideLayout365.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623BF203-5CFC-4E45-A57A-6790CDDD2019}"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51106702"/>
      </p:ext>
    </p:extLst>
  </p:cSld>
  <p:clrMapOvr>
    <a:masterClrMapping/>
  </p:clrMapOvr>
</p:sldLayout>
</file>

<file path=ppt/slideLayouts/slideLayout36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1B933D20-CB00-452F-9BC4-C0F0C2849680}" type="slidenum">
              <a:rPr lang="en-US" altLang="zh-CN"/>
              <a:pPr>
                <a:defRPr/>
              </a:pPr>
              <a:t>‹#›</a:t>
            </a:fld>
            <a:endParaRPr lang="en-US" altLang="zh-CN"/>
          </a:p>
        </p:txBody>
      </p:sp>
    </p:spTree>
    <p:extLst>
      <p:ext uri="{BB962C8B-B14F-4D97-AF65-F5344CB8AC3E}">
        <p14:creationId xmlns:p14="http://schemas.microsoft.com/office/powerpoint/2010/main" val="697825549"/>
      </p:ext>
    </p:extLst>
  </p:cSld>
  <p:clrMapOvr>
    <a:masterClrMapping/>
  </p:clrMapOvr>
  <p:transition spd="med">
    <p:checker/>
  </p:transition>
</p:sldLayout>
</file>

<file path=ppt/slideLayouts/slideLayout36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0461E340-7C93-47F3-9E5E-98FDBE95C799}" type="slidenum">
              <a:rPr lang="en-US" altLang="zh-CN"/>
              <a:pPr>
                <a:defRPr/>
              </a:pPr>
              <a:t>‹#›</a:t>
            </a:fld>
            <a:endParaRPr lang="en-US" altLang="zh-CN"/>
          </a:p>
        </p:txBody>
      </p:sp>
    </p:spTree>
    <p:extLst>
      <p:ext uri="{BB962C8B-B14F-4D97-AF65-F5344CB8AC3E}">
        <p14:creationId xmlns:p14="http://schemas.microsoft.com/office/powerpoint/2010/main" val="3972570097"/>
      </p:ext>
    </p:extLst>
  </p:cSld>
  <p:clrMapOvr>
    <a:masterClrMapping/>
  </p:clrMapOvr>
  <p:transition spd="med">
    <p:checker/>
  </p:transition>
</p:sldLayout>
</file>

<file path=ppt/slideLayouts/slideLayout36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61FD9C84-E1F1-44E1-BC48-B2F9AD806717}" type="slidenum">
              <a:rPr lang="en-US" altLang="zh-CN"/>
              <a:pPr>
                <a:defRPr/>
              </a:pPr>
              <a:t>‹#›</a:t>
            </a:fld>
            <a:endParaRPr lang="en-US" altLang="zh-CN"/>
          </a:p>
        </p:txBody>
      </p:sp>
    </p:spTree>
    <p:extLst>
      <p:ext uri="{BB962C8B-B14F-4D97-AF65-F5344CB8AC3E}">
        <p14:creationId xmlns:p14="http://schemas.microsoft.com/office/powerpoint/2010/main" val="3290902116"/>
      </p:ext>
    </p:extLst>
  </p:cSld>
  <p:clrMapOvr>
    <a:masterClrMapping/>
  </p:clrMapOvr>
  <p:transition spd="med">
    <p:checker/>
  </p:transition>
</p:sldLayout>
</file>

<file path=ppt/slideLayouts/slideLayout36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13804EEC-158D-45D8-84A5-6B54D6FD2C93}" type="slidenum">
              <a:rPr lang="en-US" altLang="zh-CN"/>
              <a:pPr>
                <a:defRPr/>
              </a:pPr>
              <a:t>‹#›</a:t>
            </a:fld>
            <a:endParaRPr lang="en-US" altLang="zh-CN"/>
          </a:p>
        </p:txBody>
      </p:sp>
    </p:spTree>
    <p:extLst>
      <p:ext uri="{BB962C8B-B14F-4D97-AF65-F5344CB8AC3E}">
        <p14:creationId xmlns:p14="http://schemas.microsoft.com/office/powerpoint/2010/main" val="3522783835"/>
      </p:ext>
    </p:extLst>
  </p:cSld>
  <p:clrMapOvr>
    <a:masterClrMapping/>
  </p:clrMapOvr>
  <p:transition spd="med">
    <p:checker/>
  </p:transition>
</p:sldLayout>
</file>

<file path=ppt/slideLayouts/slideLayout37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F369EDF8-AC00-4442-9651-AFCBD3C14D2D}" type="slidenum">
              <a:rPr lang="en-US" altLang="zh-CN"/>
              <a:pPr>
                <a:defRPr/>
              </a:pPr>
              <a:t>‹#›</a:t>
            </a:fld>
            <a:endParaRPr lang="en-US" altLang="zh-CN"/>
          </a:p>
        </p:txBody>
      </p:sp>
    </p:spTree>
    <p:extLst>
      <p:ext uri="{BB962C8B-B14F-4D97-AF65-F5344CB8AC3E}">
        <p14:creationId xmlns:p14="http://schemas.microsoft.com/office/powerpoint/2010/main" val="2686609866"/>
      </p:ext>
    </p:extLst>
  </p:cSld>
  <p:clrMapOvr>
    <a:masterClrMapping/>
  </p:clrMapOvr>
  <p:transition spd="med">
    <p:checker/>
  </p:transition>
</p:sldLayout>
</file>

<file path=ppt/slideLayouts/slideLayout37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183CE5D9-2821-447B-850F-A8BC207BA3AC}" type="slidenum">
              <a:rPr lang="en-US" altLang="zh-CN"/>
              <a:pPr>
                <a:defRPr/>
              </a:pPr>
              <a:t>‹#›</a:t>
            </a:fld>
            <a:endParaRPr lang="en-US" altLang="zh-CN"/>
          </a:p>
        </p:txBody>
      </p:sp>
    </p:spTree>
    <p:extLst>
      <p:ext uri="{BB962C8B-B14F-4D97-AF65-F5344CB8AC3E}">
        <p14:creationId xmlns:p14="http://schemas.microsoft.com/office/powerpoint/2010/main" val="502385103"/>
      </p:ext>
    </p:extLst>
  </p:cSld>
  <p:clrMapOvr>
    <a:masterClrMapping/>
  </p:clrMapOvr>
  <p:transition spd="med">
    <p:checker/>
  </p:transition>
</p:sldLayout>
</file>

<file path=ppt/slideLayouts/slideLayout37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5097D10B-BFDC-4269-8FDF-33B1E43AF2E2}" type="slidenum">
              <a:rPr lang="en-US" altLang="zh-CN"/>
              <a:pPr>
                <a:defRPr/>
              </a:pPr>
              <a:t>‹#›</a:t>
            </a:fld>
            <a:endParaRPr lang="en-US" altLang="zh-CN"/>
          </a:p>
        </p:txBody>
      </p:sp>
    </p:spTree>
    <p:extLst>
      <p:ext uri="{BB962C8B-B14F-4D97-AF65-F5344CB8AC3E}">
        <p14:creationId xmlns:p14="http://schemas.microsoft.com/office/powerpoint/2010/main" val="82146014"/>
      </p:ext>
    </p:extLst>
  </p:cSld>
  <p:clrMapOvr>
    <a:masterClrMapping/>
  </p:clrMapOvr>
  <p:transition spd="med">
    <p:checker/>
  </p:transition>
</p:sldLayout>
</file>

<file path=ppt/slideLayouts/slideLayout37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64D55D64-56DD-46BE-8D26-C24F5519DA3A}" type="slidenum">
              <a:rPr lang="en-US" altLang="zh-CN"/>
              <a:pPr>
                <a:defRPr/>
              </a:pPr>
              <a:t>‹#›</a:t>
            </a:fld>
            <a:endParaRPr lang="en-US" altLang="zh-CN"/>
          </a:p>
        </p:txBody>
      </p:sp>
    </p:spTree>
    <p:extLst>
      <p:ext uri="{BB962C8B-B14F-4D97-AF65-F5344CB8AC3E}">
        <p14:creationId xmlns:p14="http://schemas.microsoft.com/office/powerpoint/2010/main" val="2542052368"/>
      </p:ext>
    </p:extLst>
  </p:cSld>
  <p:clrMapOvr>
    <a:masterClrMapping/>
  </p:clrMapOvr>
  <p:transition spd="med">
    <p:checker/>
  </p:transition>
</p:sldLayout>
</file>

<file path=ppt/slideLayouts/slideLayout37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CC929B53-FD7F-426A-9FD2-1051FBA71C20}" type="slidenum">
              <a:rPr lang="en-US" altLang="zh-CN"/>
              <a:pPr>
                <a:defRPr/>
              </a:pPr>
              <a:t>‹#›</a:t>
            </a:fld>
            <a:endParaRPr lang="en-US" altLang="zh-CN"/>
          </a:p>
        </p:txBody>
      </p:sp>
    </p:spTree>
    <p:extLst>
      <p:ext uri="{BB962C8B-B14F-4D97-AF65-F5344CB8AC3E}">
        <p14:creationId xmlns:p14="http://schemas.microsoft.com/office/powerpoint/2010/main" val="2648195803"/>
      </p:ext>
    </p:extLst>
  </p:cSld>
  <p:clrMapOvr>
    <a:masterClrMapping/>
  </p:clrMapOvr>
  <p:transition spd="med">
    <p:checker/>
  </p:transition>
</p:sldLayout>
</file>

<file path=ppt/slideLayouts/slideLayout37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77049D0D-67C1-4EB3-BB33-F29D864BE1DA}" type="slidenum">
              <a:rPr lang="en-US" altLang="zh-CN"/>
              <a:pPr>
                <a:defRPr/>
              </a:pPr>
              <a:t>‹#›</a:t>
            </a:fld>
            <a:endParaRPr lang="en-US" altLang="zh-CN"/>
          </a:p>
        </p:txBody>
      </p:sp>
    </p:spTree>
    <p:extLst>
      <p:ext uri="{BB962C8B-B14F-4D97-AF65-F5344CB8AC3E}">
        <p14:creationId xmlns:p14="http://schemas.microsoft.com/office/powerpoint/2010/main" val="78484167"/>
      </p:ext>
    </p:extLst>
  </p:cSld>
  <p:clrMapOvr>
    <a:masterClrMapping/>
  </p:clrMapOvr>
  <p:transition spd="med">
    <p:checker/>
  </p:transition>
</p:sldLayout>
</file>

<file path=ppt/slideLayouts/slideLayout37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AC92C922-5684-46EC-B716-EE41468D8904}" type="slidenum">
              <a:rPr lang="en-US" altLang="zh-CN"/>
              <a:pPr>
                <a:defRPr/>
              </a:pPr>
              <a:t>‹#›</a:t>
            </a:fld>
            <a:endParaRPr lang="en-US" altLang="zh-CN"/>
          </a:p>
        </p:txBody>
      </p:sp>
    </p:spTree>
    <p:extLst>
      <p:ext uri="{BB962C8B-B14F-4D97-AF65-F5344CB8AC3E}">
        <p14:creationId xmlns:p14="http://schemas.microsoft.com/office/powerpoint/2010/main" val="3100152249"/>
      </p:ext>
    </p:extLst>
  </p:cSld>
  <p:clrMapOvr>
    <a:masterClrMapping/>
  </p:clrMapOvr>
  <p:transition spd="med">
    <p:checker/>
  </p:transition>
</p:sldLayout>
</file>

<file path=ppt/slideLayouts/slideLayout377.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9812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41148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65DAF491-23F7-4B59-97F2-F5571D7941B0}" type="slidenum">
              <a:rPr lang="en-US" altLang="zh-CN"/>
              <a:pPr>
                <a:defRPr/>
              </a:pPr>
              <a:t>‹#›</a:t>
            </a:fld>
            <a:endParaRPr lang="en-US" altLang="zh-CN"/>
          </a:p>
        </p:txBody>
      </p:sp>
    </p:spTree>
    <p:extLst>
      <p:ext uri="{BB962C8B-B14F-4D97-AF65-F5344CB8AC3E}">
        <p14:creationId xmlns:p14="http://schemas.microsoft.com/office/powerpoint/2010/main" val="1505259860"/>
      </p:ext>
    </p:extLst>
  </p:cSld>
  <p:clrMapOvr>
    <a:masterClrMapping/>
  </p:clrMapOvr>
  <p:transition spd="med">
    <p:checker/>
  </p:transition>
</p:sldLayout>
</file>

<file path=ppt/slideLayouts/slideLayout378.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smtClean="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B415342B-84A5-4B36-91A8-3DD98B6365D0}" type="slidenum">
              <a:rPr lang="en-US" altLang="zh-CN"/>
              <a:pPr>
                <a:defRPr/>
              </a:pPr>
              <a:t>‹#›</a:t>
            </a:fld>
            <a:endParaRPr lang="en-US" altLang="zh-CN"/>
          </a:p>
        </p:txBody>
      </p:sp>
    </p:spTree>
    <p:extLst>
      <p:ext uri="{BB962C8B-B14F-4D97-AF65-F5344CB8AC3E}">
        <p14:creationId xmlns:p14="http://schemas.microsoft.com/office/powerpoint/2010/main" val="2633103716"/>
      </p:ext>
    </p:extLst>
  </p:cSld>
  <p:clrMapOvr>
    <a:masterClrMapping/>
  </p:clrMapOvr>
  <p:transition spd="med">
    <p:checker/>
  </p:transition>
</p:sldLayout>
</file>

<file path=ppt/slideLayouts/slideLayout379.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2F42E7BE-22A7-4590-BE31-7D1CFC506F82}"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1732656914"/>
      </p:ext>
    </p:extLst>
  </p:cSld>
  <p:clrMapOvr>
    <a:masterClrMapping/>
  </p:clrMapOvr>
</p:sldLayout>
</file>

<file path=ppt/slideLayouts/slideLayout38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5CD31F76-A80D-48DA-9B7A-5422A655B500}" type="slidenum">
              <a:rPr lang="en-US" altLang="zh-CN"/>
              <a:pPr>
                <a:defRPr/>
              </a:pPr>
              <a:t>‹#›</a:t>
            </a:fld>
            <a:endParaRPr lang="en-US" altLang="zh-CN"/>
          </a:p>
        </p:txBody>
      </p:sp>
    </p:spTree>
    <p:extLst>
      <p:ext uri="{BB962C8B-B14F-4D97-AF65-F5344CB8AC3E}">
        <p14:creationId xmlns:p14="http://schemas.microsoft.com/office/powerpoint/2010/main" val="3162505090"/>
      </p:ext>
    </p:extLst>
  </p:cSld>
  <p:clrMapOvr>
    <a:masterClrMapping/>
  </p:clrMapOvr>
  <p:transition spd="med">
    <p:checker/>
  </p:transition>
</p:sldLayout>
</file>

<file path=ppt/slideLayouts/slideLayout38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BDC279EE-D283-47E6-A8AB-A6A82A01E671}" type="slidenum">
              <a:rPr lang="en-US" altLang="zh-CN"/>
              <a:pPr>
                <a:defRPr/>
              </a:pPr>
              <a:t>‹#›</a:t>
            </a:fld>
            <a:endParaRPr lang="en-US" altLang="zh-CN"/>
          </a:p>
        </p:txBody>
      </p:sp>
    </p:spTree>
    <p:extLst>
      <p:ext uri="{BB962C8B-B14F-4D97-AF65-F5344CB8AC3E}">
        <p14:creationId xmlns:p14="http://schemas.microsoft.com/office/powerpoint/2010/main" val="1155862004"/>
      </p:ext>
    </p:extLst>
  </p:cSld>
  <p:clrMapOvr>
    <a:masterClrMapping/>
  </p:clrMapOvr>
  <p:transition spd="med">
    <p:checker/>
  </p:transition>
</p:sldLayout>
</file>

<file path=ppt/slideLayouts/slideLayout38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F55974B3-3C69-495C-98F8-6481756FD9A9}" type="slidenum">
              <a:rPr lang="en-US" altLang="zh-CN"/>
              <a:pPr>
                <a:defRPr/>
              </a:pPr>
              <a:t>‹#›</a:t>
            </a:fld>
            <a:endParaRPr lang="en-US" altLang="zh-CN"/>
          </a:p>
        </p:txBody>
      </p:sp>
    </p:spTree>
    <p:extLst>
      <p:ext uri="{BB962C8B-B14F-4D97-AF65-F5344CB8AC3E}">
        <p14:creationId xmlns:p14="http://schemas.microsoft.com/office/powerpoint/2010/main" val="3459942450"/>
      </p:ext>
    </p:extLst>
  </p:cSld>
  <p:clrMapOvr>
    <a:masterClrMapping/>
  </p:clrMapOvr>
  <p:transition spd="med">
    <p:checker/>
  </p:transition>
</p:sldLayout>
</file>

<file path=ppt/slideLayouts/slideLayout38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55C6A372-4C4E-4C15-B8E2-6ACC0575BEC2}" type="slidenum">
              <a:rPr lang="en-US" altLang="zh-CN"/>
              <a:pPr>
                <a:defRPr/>
              </a:pPr>
              <a:t>‹#›</a:t>
            </a:fld>
            <a:endParaRPr lang="en-US" altLang="zh-CN"/>
          </a:p>
        </p:txBody>
      </p:sp>
    </p:spTree>
    <p:extLst>
      <p:ext uri="{BB962C8B-B14F-4D97-AF65-F5344CB8AC3E}">
        <p14:creationId xmlns:p14="http://schemas.microsoft.com/office/powerpoint/2010/main" val="803648927"/>
      </p:ext>
    </p:extLst>
  </p:cSld>
  <p:clrMapOvr>
    <a:masterClrMapping/>
  </p:clrMapOvr>
  <p:transition spd="med">
    <p:checker/>
  </p:transition>
</p:sldLayout>
</file>

<file path=ppt/slideLayouts/slideLayout38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65D6FE9F-5637-44B5-BE44-06E5C383FE1A}" type="slidenum">
              <a:rPr lang="en-US" altLang="zh-CN"/>
              <a:pPr>
                <a:defRPr/>
              </a:pPr>
              <a:t>‹#›</a:t>
            </a:fld>
            <a:endParaRPr lang="en-US" altLang="zh-CN"/>
          </a:p>
        </p:txBody>
      </p:sp>
    </p:spTree>
    <p:extLst>
      <p:ext uri="{BB962C8B-B14F-4D97-AF65-F5344CB8AC3E}">
        <p14:creationId xmlns:p14="http://schemas.microsoft.com/office/powerpoint/2010/main" val="3261935385"/>
      </p:ext>
    </p:extLst>
  </p:cSld>
  <p:clrMapOvr>
    <a:masterClrMapping/>
  </p:clrMapOvr>
  <p:transition spd="med">
    <p:checker/>
  </p:transition>
</p:sldLayout>
</file>

<file path=ppt/slideLayouts/slideLayout38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0A4029DF-D406-44D7-AD98-4699DE10E0AB}" type="slidenum">
              <a:rPr lang="en-US" altLang="zh-CN"/>
              <a:pPr>
                <a:defRPr/>
              </a:pPr>
              <a:t>‹#›</a:t>
            </a:fld>
            <a:endParaRPr lang="en-US" altLang="zh-CN"/>
          </a:p>
        </p:txBody>
      </p:sp>
    </p:spTree>
    <p:extLst>
      <p:ext uri="{BB962C8B-B14F-4D97-AF65-F5344CB8AC3E}">
        <p14:creationId xmlns:p14="http://schemas.microsoft.com/office/powerpoint/2010/main" val="1601969514"/>
      </p:ext>
    </p:extLst>
  </p:cSld>
  <p:clrMapOvr>
    <a:masterClrMapping/>
  </p:clrMapOvr>
  <p:transition spd="med">
    <p:checker/>
  </p:transition>
</p:sldLayout>
</file>

<file path=ppt/slideLayouts/slideLayout38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C8832604-B74D-4695-9D7B-7250408AE866}" type="slidenum">
              <a:rPr lang="en-US" altLang="zh-CN"/>
              <a:pPr>
                <a:defRPr/>
              </a:pPr>
              <a:t>‹#›</a:t>
            </a:fld>
            <a:endParaRPr lang="en-US" altLang="zh-CN"/>
          </a:p>
        </p:txBody>
      </p:sp>
    </p:spTree>
    <p:extLst>
      <p:ext uri="{BB962C8B-B14F-4D97-AF65-F5344CB8AC3E}">
        <p14:creationId xmlns:p14="http://schemas.microsoft.com/office/powerpoint/2010/main" val="3213396568"/>
      </p:ext>
    </p:extLst>
  </p:cSld>
  <p:clrMapOvr>
    <a:masterClrMapping/>
  </p:clrMapOvr>
  <p:transition spd="med">
    <p:checker/>
  </p:transition>
</p:sldLayout>
</file>

<file path=ppt/slideLayouts/slideLayout38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123BFCAA-8FF7-4E0C-8200-707CBEB167CF}" type="slidenum">
              <a:rPr lang="en-US" altLang="zh-CN"/>
              <a:pPr>
                <a:defRPr/>
              </a:pPr>
              <a:t>‹#›</a:t>
            </a:fld>
            <a:endParaRPr lang="en-US" altLang="zh-CN"/>
          </a:p>
        </p:txBody>
      </p:sp>
    </p:spTree>
    <p:extLst>
      <p:ext uri="{BB962C8B-B14F-4D97-AF65-F5344CB8AC3E}">
        <p14:creationId xmlns:p14="http://schemas.microsoft.com/office/powerpoint/2010/main" val="929171161"/>
      </p:ext>
    </p:extLst>
  </p:cSld>
  <p:clrMapOvr>
    <a:masterClrMapping/>
  </p:clrMapOvr>
  <p:transition spd="med">
    <p:checker/>
  </p:transition>
</p:sldLayout>
</file>

<file path=ppt/slideLayouts/slideLayout38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F5BA5E76-13EC-4D35-82E4-BAB7D65A9361}" type="slidenum">
              <a:rPr lang="en-US" altLang="zh-CN"/>
              <a:pPr>
                <a:defRPr/>
              </a:pPr>
              <a:t>‹#›</a:t>
            </a:fld>
            <a:endParaRPr lang="en-US" altLang="zh-CN"/>
          </a:p>
        </p:txBody>
      </p:sp>
    </p:spTree>
    <p:extLst>
      <p:ext uri="{BB962C8B-B14F-4D97-AF65-F5344CB8AC3E}">
        <p14:creationId xmlns:p14="http://schemas.microsoft.com/office/powerpoint/2010/main" val="3519031006"/>
      </p:ext>
    </p:extLst>
  </p:cSld>
  <p:clrMapOvr>
    <a:masterClrMapping/>
  </p:clrMapOvr>
  <p:transition spd="med">
    <p:checker/>
  </p:transition>
</p:sldLayout>
</file>

<file path=ppt/slideLayouts/slideLayout38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9309B8A3-E864-4D55-9516-0736EC5DF652}" type="slidenum">
              <a:rPr lang="en-US" altLang="zh-CN"/>
              <a:pPr>
                <a:defRPr/>
              </a:pPr>
              <a:t>‹#›</a:t>
            </a:fld>
            <a:endParaRPr lang="en-US" altLang="zh-CN"/>
          </a:p>
        </p:txBody>
      </p:sp>
    </p:spTree>
    <p:extLst>
      <p:ext uri="{BB962C8B-B14F-4D97-AF65-F5344CB8AC3E}">
        <p14:creationId xmlns:p14="http://schemas.microsoft.com/office/powerpoint/2010/main" val="3341094115"/>
      </p:ext>
    </p:extLst>
  </p:cSld>
  <p:clrMapOvr>
    <a:masterClrMapping/>
  </p:clrMapOvr>
  <p:transition spd="med">
    <p:checker/>
  </p:transition>
</p:sldLayout>
</file>

<file path=ppt/slideLayouts/slideLayout39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E997A0DD-C250-4E10-A09E-D96F33812A3F}" type="slidenum">
              <a:rPr lang="en-US" altLang="zh-CN"/>
              <a:pPr>
                <a:defRPr/>
              </a:pPr>
              <a:t>‹#›</a:t>
            </a:fld>
            <a:endParaRPr lang="en-US" altLang="zh-CN"/>
          </a:p>
        </p:txBody>
      </p:sp>
    </p:spTree>
    <p:extLst>
      <p:ext uri="{BB962C8B-B14F-4D97-AF65-F5344CB8AC3E}">
        <p14:creationId xmlns:p14="http://schemas.microsoft.com/office/powerpoint/2010/main" val="2753300052"/>
      </p:ext>
    </p:extLst>
  </p:cSld>
  <p:clrMapOvr>
    <a:masterClrMapping/>
  </p:clrMapOvr>
  <p:transition spd="med">
    <p:checker/>
  </p:transition>
</p:sldLayout>
</file>

<file path=ppt/slideLayouts/slideLayout391.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9812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41148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365A9BE9-A3E7-4B98-85F6-EB0C64FD14E6}" type="slidenum">
              <a:rPr lang="en-US" altLang="zh-CN"/>
              <a:pPr>
                <a:defRPr/>
              </a:pPr>
              <a:t>‹#›</a:t>
            </a:fld>
            <a:endParaRPr lang="en-US" altLang="zh-CN"/>
          </a:p>
        </p:txBody>
      </p:sp>
    </p:spTree>
    <p:extLst>
      <p:ext uri="{BB962C8B-B14F-4D97-AF65-F5344CB8AC3E}">
        <p14:creationId xmlns:p14="http://schemas.microsoft.com/office/powerpoint/2010/main" val="2754055610"/>
      </p:ext>
    </p:extLst>
  </p:cSld>
  <p:clrMapOvr>
    <a:masterClrMapping/>
  </p:clrMapOvr>
  <p:transition spd="med">
    <p:checker/>
  </p:transition>
</p:sldLayout>
</file>

<file path=ppt/slideLayouts/slideLayout392.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smtClean="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36EF3E6B-1854-4315-ADDE-7F046515ACFD}" type="slidenum">
              <a:rPr lang="en-US" altLang="zh-CN"/>
              <a:pPr>
                <a:defRPr/>
              </a:pPr>
              <a:t>‹#›</a:t>
            </a:fld>
            <a:endParaRPr lang="en-US" altLang="zh-CN"/>
          </a:p>
        </p:txBody>
      </p:sp>
    </p:spTree>
    <p:extLst>
      <p:ext uri="{BB962C8B-B14F-4D97-AF65-F5344CB8AC3E}">
        <p14:creationId xmlns:p14="http://schemas.microsoft.com/office/powerpoint/2010/main" val="3155033966"/>
      </p:ext>
    </p:extLst>
  </p:cSld>
  <p:clrMapOvr>
    <a:masterClrMapping/>
  </p:clrMapOvr>
  <p:transition spd="med">
    <p:checker/>
  </p:transition>
</p:sldLayout>
</file>

<file path=ppt/slideLayouts/slideLayout393.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F501942F-F457-42EE-8493-915FB5DD98FA}"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2445376895"/>
      </p:ext>
    </p:extLst>
  </p:cSld>
  <p:clrMapOvr>
    <a:masterClrMapping/>
  </p:clrMapOvr>
</p:sldLayout>
</file>

<file path=ppt/slideLayouts/slideLayout39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755EDF5D-B492-4F24-AA38-6C7F92830094}" type="slidenum">
              <a:rPr lang="en-US" altLang="zh-CN"/>
              <a:pPr>
                <a:defRPr/>
              </a:pPr>
              <a:t>‹#›</a:t>
            </a:fld>
            <a:endParaRPr lang="en-US" altLang="zh-CN"/>
          </a:p>
        </p:txBody>
      </p:sp>
    </p:spTree>
    <p:extLst>
      <p:ext uri="{BB962C8B-B14F-4D97-AF65-F5344CB8AC3E}">
        <p14:creationId xmlns:p14="http://schemas.microsoft.com/office/powerpoint/2010/main" val="4051841977"/>
      </p:ext>
    </p:extLst>
  </p:cSld>
  <p:clrMapOvr>
    <a:masterClrMapping/>
  </p:clrMapOvr>
  <p:transition spd="med">
    <p:checker/>
  </p:transition>
</p:sldLayout>
</file>

<file path=ppt/slideLayouts/slideLayout39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CC1B4251-2EC0-4B0B-AEB6-7565AEA09F1E}" type="slidenum">
              <a:rPr lang="en-US" altLang="zh-CN"/>
              <a:pPr>
                <a:defRPr/>
              </a:pPr>
              <a:t>‹#›</a:t>
            </a:fld>
            <a:endParaRPr lang="en-US" altLang="zh-CN"/>
          </a:p>
        </p:txBody>
      </p:sp>
    </p:spTree>
    <p:extLst>
      <p:ext uri="{BB962C8B-B14F-4D97-AF65-F5344CB8AC3E}">
        <p14:creationId xmlns:p14="http://schemas.microsoft.com/office/powerpoint/2010/main" val="322252296"/>
      </p:ext>
    </p:extLst>
  </p:cSld>
  <p:clrMapOvr>
    <a:masterClrMapping/>
  </p:clrMapOvr>
  <p:transition spd="med">
    <p:checker/>
  </p:transition>
</p:sldLayout>
</file>

<file path=ppt/slideLayouts/slideLayout39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1A77CF8A-FD05-456B-844C-2FC940E9344C}" type="slidenum">
              <a:rPr lang="en-US" altLang="zh-CN"/>
              <a:pPr>
                <a:defRPr/>
              </a:pPr>
              <a:t>‹#›</a:t>
            </a:fld>
            <a:endParaRPr lang="en-US" altLang="zh-CN"/>
          </a:p>
        </p:txBody>
      </p:sp>
    </p:spTree>
    <p:extLst>
      <p:ext uri="{BB962C8B-B14F-4D97-AF65-F5344CB8AC3E}">
        <p14:creationId xmlns:p14="http://schemas.microsoft.com/office/powerpoint/2010/main" val="3213430882"/>
      </p:ext>
    </p:extLst>
  </p:cSld>
  <p:clrMapOvr>
    <a:masterClrMapping/>
  </p:clrMapOvr>
  <p:transition spd="med">
    <p:checker/>
  </p:transition>
</p:sldLayout>
</file>

<file path=ppt/slideLayouts/slideLayout39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9945B43A-5641-4A76-BF7D-68363CDB2793}" type="slidenum">
              <a:rPr lang="en-US" altLang="zh-CN"/>
              <a:pPr>
                <a:defRPr/>
              </a:pPr>
              <a:t>‹#›</a:t>
            </a:fld>
            <a:endParaRPr lang="en-US" altLang="zh-CN"/>
          </a:p>
        </p:txBody>
      </p:sp>
    </p:spTree>
    <p:extLst>
      <p:ext uri="{BB962C8B-B14F-4D97-AF65-F5344CB8AC3E}">
        <p14:creationId xmlns:p14="http://schemas.microsoft.com/office/powerpoint/2010/main" val="1238897784"/>
      </p:ext>
    </p:extLst>
  </p:cSld>
  <p:clrMapOvr>
    <a:masterClrMapping/>
  </p:clrMapOvr>
  <p:transition spd="med">
    <p:checker/>
  </p:transition>
</p:sldLayout>
</file>

<file path=ppt/slideLayouts/slideLayout39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67A649C8-BF33-483B-8C82-D43A1671AF25}" type="slidenum">
              <a:rPr lang="en-US" altLang="zh-CN"/>
              <a:pPr>
                <a:defRPr/>
              </a:pPr>
              <a:t>‹#›</a:t>
            </a:fld>
            <a:endParaRPr lang="en-US" altLang="zh-CN"/>
          </a:p>
        </p:txBody>
      </p:sp>
    </p:spTree>
    <p:extLst>
      <p:ext uri="{BB962C8B-B14F-4D97-AF65-F5344CB8AC3E}">
        <p14:creationId xmlns:p14="http://schemas.microsoft.com/office/powerpoint/2010/main" val="4276500179"/>
      </p:ext>
    </p:extLst>
  </p:cSld>
  <p:clrMapOvr>
    <a:masterClrMapping/>
  </p:clrMapOvr>
  <p:transition spd="med">
    <p:checker/>
  </p:transition>
</p:sldLayout>
</file>

<file path=ppt/slideLayouts/slideLayout39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73FC4E14-2295-49ED-8528-37CEE881012A}" type="slidenum">
              <a:rPr lang="en-US" altLang="zh-CN"/>
              <a:pPr>
                <a:defRPr/>
              </a:pPr>
              <a:t>‹#›</a:t>
            </a:fld>
            <a:endParaRPr lang="en-US" altLang="zh-CN"/>
          </a:p>
        </p:txBody>
      </p:sp>
    </p:spTree>
    <p:extLst>
      <p:ext uri="{BB962C8B-B14F-4D97-AF65-F5344CB8AC3E}">
        <p14:creationId xmlns:p14="http://schemas.microsoft.com/office/powerpoint/2010/main" val="134831789"/>
      </p:ext>
    </p:extLst>
  </p:cSld>
  <p:clrMapOvr>
    <a:masterClrMapping/>
  </p:clrMapOvr>
  <p:transition spd="med">
    <p:checker/>
  </p:transition>
</p:sldLayout>
</file>

<file path=ppt/slideLayouts/slideLayout40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70A885C6-22A8-4974-BF14-2216367E4D1A}" type="slidenum">
              <a:rPr lang="en-US" altLang="zh-CN"/>
              <a:pPr>
                <a:defRPr/>
              </a:pPr>
              <a:t>‹#›</a:t>
            </a:fld>
            <a:endParaRPr lang="en-US" altLang="zh-CN"/>
          </a:p>
        </p:txBody>
      </p:sp>
    </p:spTree>
    <p:extLst>
      <p:ext uri="{BB962C8B-B14F-4D97-AF65-F5344CB8AC3E}">
        <p14:creationId xmlns:p14="http://schemas.microsoft.com/office/powerpoint/2010/main" val="962526287"/>
      </p:ext>
    </p:extLst>
  </p:cSld>
  <p:clrMapOvr>
    <a:masterClrMapping/>
  </p:clrMapOvr>
  <p:transition spd="med">
    <p:checker/>
  </p:transition>
</p:sldLayout>
</file>

<file path=ppt/slideLayouts/slideLayout40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D1563F86-C764-427B-AC61-9B876F6224A8}" type="slidenum">
              <a:rPr lang="en-US" altLang="zh-CN"/>
              <a:pPr>
                <a:defRPr/>
              </a:pPr>
              <a:t>‹#›</a:t>
            </a:fld>
            <a:endParaRPr lang="en-US" altLang="zh-CN"/>
          </a:p>
        </p:txBody>
      </p:sp>
    </p:spTree>
    <p:extLst>
      <p:ext uri="{BB962C8B-B14F-4D97-AF65-F5344CB8AC3E}">
        <p14:creationId xmlns:p14="http://schemas.microsoft.com/office/powerpoint/2010/main" val="1608141780"/>
      </p:ext>
    </p:extLst>
  </p:cSld>
  <p:clrMapOvr>
    <a:masterClrMapping/>
  </p:clrMapOvr>
  <p:transition spd="med">
    <p:checker/>
  </p:transition>
</p:sldLayout>
</file>

<file path=ppt/slideLayouts/slideLayout40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5B408043-6D26-40AB-9359-C67A4A4D066F}" type="slidenum">
              <a:rPr lang="en-US" altLang="zh-CN"/>
              <a:pPr>
                <a:defRPr/>
              </a:pPr>
              <a:t>‹#›</a:t>
            </a:fld>
            <a:endParaRPr lang="en-US" altLang="zh-CN"/>
          </a:p>
        </p:txBody>
      </p:sp>
    </p:spTree>
    <p:extLst>
      <p:ext uri="{BB962C8B-B14F-4D97-AF65-F5344CB8AC3E}">
        <p14:creationId xmlns:p14="http://schemas.microsoft.com/office/powerpoint/2010/main" val="1714812388"/>
      </p:ext>
    </p:extLst>
  </p:cSld>
  <p:clrMapOvr>
    <a:masterClrMapping/>
  </p:clrMapOvr>
  <p:transition spd="med">
    <p:checker/>
  </p:transition>
</p:sldLayout>
</file>

<file path=ppt/slideLayouts/slideLayout40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BC1D7688-B041-467F-BFA0-BF1DB4F35020}" type="slidenum">
              <a:rPr lang="en-US" altLang="zh-CN"/>
              <a:pPr>
                <a:defRPr/>
              </a:pPr>
              <a:t>‹#›</a:t>
            </a:fld>
            <a:endParaRPr lang="en-US" altLang="zh-CN"/>
          </a:p>
        </p:txBody>
      </p:sp>
    </p:spTree>
    <p:extLst>
      <p:ext uri="{BB962C8B-B14F-4D97-AF65-F5344CB8AC3E}">
        <p14:creationId xmlns:p14="http://schemas.microsoft.com/office/powerpoint/2010/main" val="4164515473"/>
      </p:ext>
    </p:extLst>
  </p:cSld>
  <p:clrMapOvr>
    <a:masterClrMapping/>
  </p:clrMapOvr>
  <p:transition spd="med">
    <p:checker/>
  </p:transition>
</p:sldLayout>
</file>

<file path=ppt/slideLayouts/slideLayout40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C70027A7-8B6D-4AAA-A0FE-D80EEF787577}" type="slidenum">
              <a:rPr lang="en-US" altLang="zh-CN"/>
              <a:pPr>
                <a:defRPr/>
              </a:pPr>
              <a:t>‹#›</a:t>
            </a:fld>
            <a:endParaRPr lang="en-US" altLang="zh-CN"/>
          </a:p>
        </p:txBody>
      </p:sp>
    </p:spTree>
    <p:extLst>
      <p:ext uri="{BB962C8B-B14F-4D97-AF65-F5344CB8AC3E}">
        <p14:creationId xmlns:p14="http://schemas.microsoft.com/office/powerpoint/2010/main" val="1568725283"/>
      </p:ext>
    </p:extLst>
  </p:cSld>
  <p:clrMapOvr>
    <a:masterClrMapping/>
  </p:clrMapOvr>
  <p:transition spd="med">
    <p:checker/>
  </p:transition>
</p:sldLayout>
</file>

<file path=ppt/slideLayouts/slideLayout405.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9812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41148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F8FF23DD-3E6C-4618-9414-81FAE63848D2}" type="slidenum">
              <a:rPr lang="en-US" altLang="zh-CN"/>
              <a:pPr>
                <a:defRPr/>
              </a:pPr>
              <a:t>‹#›</a:t>
            </a:fld>
            <a:endParaRPr lang="en-US" altLang="zh-CN"/>
          </a:p>
        </p:txBody>
      </p:sp>
    </p:spTree>
    <p:extLst>
      <p:ext uri="{BB962C8B-B14F-4D97-AF65-F5344CB8AC3E}">
        <p14:creationId xmlns:p14="http://schemas.microsoft.com/office/powerpoint/2010/main" val="4271236805"/>
      </p:ext>
    </p:extLst>
  </p:cSld>
  <p:clrMapOvr>
    <a:masterClrMapping/>
  </p:clrMapOvr>
  <p:transition spd="med">
    <p:checker/>
  </p:transition>
</p:sldLayout>
</file>

<file path=ppt/slideLayouts/slideLayout406.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smtClean="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B9BBF83C-38BD-48FD-9B40-F2979016FC6F}" type="slidenum">
              <a:rPr lang="en-US" altLang="zh-CN"/>
              <a:pPr>
                <a:defRPr/>
              </a:pPr>
              <a:t>‹#›</a:t>
            </a:fld>
            <a:endParaRPr lang="en-US" altLang="zh-CN"/>
          </a:p>
        </p:txBody>
      </p:sp>
    </p:spTree>
    <p:extLst>
      <p:ext uri="{BB962C8B-B14F-4D97-AF65-F5344CB8AC3E}">
        <p14:creationId xmlns:p14="http://schemas.microsoft.com/office/powerpoint/2010/main" val="1499274700"/>
      </p:ext>
    </p:extLst>
  </p:cSld>
  <p:clrMapOvr>
    <a:masterClrMapping/>
  </p:clrMapOvr>
  <p:transition spd="med">
    <p:checker/>
  </p:transition>
</p:sldLayout>
</file>

<file path=ppt/slideLayouts/slideLayout407.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357B0FD7-F842-4977-A96D-17AB76DCEAD2}"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1354816319"/>
      </p:ext>
    </p:extLst>
  </p:cSld>
  <p:clrMapOvr>
    <a:masterClrMapping/>
  </p:clrMapOvr>
</p:sldLayout>
</file>

<file path=ppt/slideLayouts/slideLayout40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755EDF5D-B492-4F24-AA38-6C7F92830094}" type="slidenum">
              <a:rPr lang="en-US" altLang="zh-CN"/>
              <a:pPr>
                <a:defRPr/>
              </a:pPr>
              <a:t>‹#›</a:t>
            </a:fld>
            <a:endParaRPr lang="en-US" altLang="zh-CN"/>
          </a:p>
        </p:txBody>
      </p:sp>
    </p:spTree>
    <p:extLst>
      <p:ext uri="{BB962C8B-B14F-4D97-AF65-F5344CB8AC3E}">
        <p14:creationId xmlns:p14="http://schemas.microsoft.com/office/powerpoint/2010/main" val="3741772087"/>
      </p:ext>
    </p:extLst>
  </p:cSld>
  <p:clrMapOvr>
    <a:masterClrMapping/>
  </p:clrMapOvr>
  <p:transition spd="med">
    <p:checker/>
  </p:transition>
</p:sldLayout>
</file>

<file path=ppt/slideLayouts/slideLayout40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CC1B4251-2EC0-4B0B-AEB6-7565AEA09F1E}" type="slidenum">
              <a:rPr lang="en-US" altLang="zh-CN"/>
              <a:pPr>
                <a:defRPr/>
              </a:pPr>
              <a:t>‹#›</a:t>
            </a:fld>
            <a:endParaRPr lang="en-US" altLang="zh-CN"/>
          </a:p>
        </p:txBody>
      </p:sp>
    </p:spTree>
    <p:extLst>
      <p:ext uri="{BB962C8B-B14F-4D97-AF65-F5344CB8AC3E}">
        <p14:creationId xmlns:p14="http://schemas.microsoft.com/office/powerpoint/2010/main" val="4176841116"/>
      </p:ext>
    </p:extLst>
  </p:cSld>
  <p:clrMapOvr>
    <a:masterClrMapping/>
  </p:clrMapOvr>
  <p:transition spd="med">
    <p:checker/>
  </p:transition>
</p:sldLayout>
</file>

<file path=ppt/slideLayouts/slideLayout41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1A77CF8A-FD05-456B-844C-2FC940E9344C}" type="slidenum">
              <a:rPr lang="en-US" altLang="zh-CN"/>
              <a:pPr>
                <a:defRPr/>
              </a:pPr>
              <a:t>‹#›</a:t>
            </a:fld>
            <a:endParaRPr lang="en-US" altLang="zh-CN"/>
          </a:p>
        </p:txBody>
      </p:sp>
    </p:spTree>
    <p:extLst>
      <p:ext uri="{BB962C8B-B14F-4D97-AF65-F5344CB8AC3E}">
        <p14:creationId xmlns:p14="http://schemas.microsoft.com/office/powerpoint/2010/main" val="3274280113"/>
      </p:ext>
    </p:extLst>
  </p:cSld>
  <p:clrMapOvr>
    <a:masterClrMapping/>
  </p:clrMapOvr>
  <p:transition spd="med">
    <p:checker/>
  </p:transition>
</p:sldLayout>
</file>

<file path=ppt/slideLayouts/slideLayout41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9945B43A-5641-4A76-BF7D-68363CDB2793}" type="slidenum">
              <a:rPr lang="en-US" altLang="zh-CN"/>
              <a:pPr>
                <a:defRPr/>
              </a:pPr>
              <a:t>‹#›</a:t>
            </a:fld>
            <a:endParaRPr lang="en-US" altLang="zh-CN"/>
          </a:p>
        </p:txBody>
      </p:sp>
    </p:spTree>
    <p:extLst>
      <p:ext uri="{BB962C8B-B14F-4D97-AF65-F5344CB8AC3E}">
        <p14:creationId xmlns:p14="http://schemas.microsoft.com/office/powerpoint/2010/main" val="905514326"/>
      </p:ext>
    </p:extLst>
  </p:cSld>
  <p:clrMapOvr>
    <a:masterClrMapping/>
  </p:clrMapOvr>
  <p:transition spd="med">
    <p:checker/>
  </p:transition>
</p:sldLayout>
</file>

<file path=ppt/slideLayouts/slideLayout41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67A649C8-BF33-483B-8C82-D43A1671AF25}" type="slidenum">
              <a:rPr lang="en-US" altLang="zh-CN"/>
              <a:pPr>
                <a:defRPr/>
              </a:pPr>
              <a:t>‹#›</a:t>
            </a:fld>
            <a:endParaRPr lang="en-US" altLang="zh-CN"/>
          </a:p>
        </p:txBody>
      </p:sp>
    </p:spTree>
    <p:extLst>
      <p:ext uri="{BB962C8B-B14F-4D97-AF65-F5344CB8AC3E}">
        <p14:creationId xmlns:p14="http://schemas.microsoft.com/office/powerpoint/2010/main" val="2830534111"/>
      </p:ext>
    </p:extLst>
  </p:cSld>
  <p:clrMapOvr>
    <a:masterClrMapping/>
  </p:clrMapOvr>
  <p:transition spd="med">
    <p:checker/>
  </p:transition>
</p:sldLayout>
</file>

<file path=ppt/slideLayouts/slideLayout41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73FC4E14-2295-49ED-8528-37CEE881012A}" type="slidenum">
              <a:rPr lang="en-US" altLang="zh-CN"/>
              <a:pPr>
                <a:defRPr/>
              </a:pPr>
              <a:t>‹#›</a:t>
            </a:fld>
            <a:endParaRPr lang="en-US" altLang="zh-CN"/>
          </a:p>
        </p:txBody>
      </p:sp>
    </p:spTree>
    <p:extLst>
      <p:ext uri="{BB962C8B-B14F-4D97-AF65-F5344CB8AC3E}">
        <p14:creationId xmlns:p14="http://schemas.microsoft.com/office/powerpoint/2010/main" val="2722015735"/>
      </p:ext>
    </p:extLst>
  </p:cSld>
  <p:clrMapOvr>
    <a:masterClrMapping/>
  </p:clrMapOvr>
  <p:transition spd="med">
    <p:checker/>
  </p:transition>
</p:sldLayout>
</file>

<file path=ppt/slideLayouts/slideLayout41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70A885C6-22A8-4974-BF14-2216367E4D1A}" type="slidenum">
              <a:rPr lang="en-US" altLang="zh-CN"/>
              <a:pPr>
                <a:defRPr/>
              </a:pPr>
              <a:t>‹#›</a:t>
            </a:fld>
            <a:endParaRPr lang="en-US" altLang="zh-CN"/>
          </a:p>
        </p:txBody>
      </p:sp>
    </p:spTree>
    <p:extLst>
      <p:ext uri="{BB962C8B-B14F-4D97-AF65-F5344CB8AC3E}">
        <p14:creationId xmlns:p14="http://schemas.microsoft.com/office/powerpoint/2010/main" val="1923386350"/>
      </p:ext>
    </p:extLst>
  </p:cSld>
  <p:clrMapOvr>
    <a:masterClrMapping/>
  </p:clrMapOvr>
  <p:transition spd="med">
    <p:checker/>
  </p:transition>
</p:sldLayout>
</file>

<file path=ppt/slideLayouts/slideLayout41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D1563F86-C764-427B-AC61-9B876F6224A8}" type="slidenum">
              <a:rPr lang="en-US" altLang="zh-CN"/>
              <a:pPr>
                <a:defRPr/>
              </a:pPr>
              <a:t>‹#›</a:t>
            </a:fld>
            <a:endParaRPr lang="en-US" altLang="zh-CN"/>
          </a:p>
        </p:txBody>
      </p:sp>
    </p:spTree>
    <p:extLst>
      <p:ext uri="{BB962C8B-B14F-4D97-AF65-F5344CB8AC3E}">
        <p14:creationId xmlns:p14="http://schemas.microsoft.com/office/powerpoint/2010/main" val="3232311798"/>
      </p:ext>
    </p:extLst>
  </p:cSld>
  <p:clrMapOvr>
    <a:masterClrMapping/>
  </p:clrMapOvr>
  <p:transition spd="med">
    <p:checker/>
  </p:transition>
</p:sldLayout>
</file>

<file path=ppt/slideLayouts/slideLayout41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5B408043-6D26-40AB-9359-C67A4A4D066F}" type="slidenum">
              <a:rPr lang="en-US" altLang="zh-CN"/>
              <a:pPr>
                <a:defRPr/>
              </a:pPr>
              <a:t>‹#›</a:t>
            </a:fld>
            <a:endParaRPr lang="en-US" altLang="zh-CN"/>
          </a:p>
        </p:txBody>
      </p:sp>
    </p:spTree>
    <p:extLst>
      <p:ext uri="{BB962C8B-B14F-4D97-AF65-F5344CB8AC3E}">
        <p14:creationId xmlns:p14="http://schemas.microsoft.com/office/powerpoint/2010/main" val="2571409049"/>
      </p:ext>
    </p:extLst>
  </p:cSld>
  <p:clrMapOvr>
    <a:masterClrMapping/>
  </p:clrMapOvr>
  <p:transition spd="med">
    <p:checker/>
  </p:transition>
</p:sldLayout>
</file>

<file path=ppt/slideLayouts/slideLayout41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BC1D7688-B041-467F-BFA0-BF1DB4F35020}" type="slidenum">
              <a:rPr lang="en-US" altLang="zh-CN"/>
              <a:pPr>
                <a:defRPr/>
              </a:pPr>
              <a:t>‹#›</a:t>
            </a:fld>
            <a:endParaRPr lang="en-US" altLang="zh-CN"/>
          </a:p>
        </p:txBody>
      </p:sp>
    </p:spTree>
    <p:extLst>
      <p:ext uri="{BB962C8B-B14F-4D97-AF65-F5344CB8AC3E}">
        <p14:creationId xmlns:p14="http://schemas.microsoft.com/office/powerpoint/2010/main" val="750860405"/>
      </p:ext>
    </p:extLst>
  </p:cSld>
  <p:clrMapOvr>
    <a:masterClrMapping/>
  </p:clrMapOvr>
  <p:transition spd="med">
    <p:checker/>
  </p:transition>
</p:sldLayout>
</file>

<file path=ppt/slideLayouts/slideLayout41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C70027A7-8B6D-4AAA-A0FE-D80EEF787577}" type="slidenum">
              <a:rPr lang="en-US" altLang="zh-CN"/>
              <a:pPr>
                <a:defRPr/>
              </a:pPr>
              <a:t>‹#›</a:t>
            </a:fld>
            <a:endParaRPr lang="en-US" altLang="zh-CN"/>
          </a:p>
        </p:txBody>
      </p:sp>
    </p:spTree>
    <p:extLst>
      <p:ext uri="{BB962C8B-B14F-4D97-AF65-F5344CB8AC3E}">
        <p14:creationId xmlns:p14="http://schemas.microsoft.com/office/powerpoint/2010/main" val="3281691751"/>
      </p:ext>
    </p:extLst>
  </p:cSld>
  <p:clrMapOvr>
    <a:masterClrMapping/>
  </p:clrMapOvr>
  <p:transition spd="med">
    <p:checker/>
  </p:transition>
</p:sldLayout>
</file>

<file path=ppt/slideLayouts/slideLayout419.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9812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41148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F8FF23DD-3E6C-4618-9414-81FAE63848D2}" type="slidenum">
              <a:rPr lang="en-US" altLang="zh-CN"/>
              <a:pPr>
                <a:defRPr/>
              </a:pPr>
              <a:t>‹#›</a:t>
            </a:fld>
            <a:endParaRPr lang="en-US" altLang="zh-CN"/>
          </a:p>
        </p:txBody>
      </p:sp>
    </p:spTree>
    <p:extLst>
      <p:ext uri="{BB962C8B-B14F-4D97-AF65-F5344CB8AC3E}">
        <p14:creationId xmlns:p14="http://schemas.microsoft.com/office/powerpoint/2010/main" val="3130836024"/>
      </p:ext>
    </p:extLst>
  </p:cSld>
  <p:clrMapOvr>
    <a:masterClrMapping/>
  </p:clrMapOvr>
  <p:transition spd="med">
    <p:checker/>
  </p:transition>
</p:sldLayout>
</file>

<file path=ppt/slideLayouts/slideLayout420.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smtClean="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B9BBF83C-38BD-48FD-9B40-F2979016FC6F}" type="slidenum">
              <a:rPr lang="en-US" altLang="zh-CN"/>
              <a:pPr>
                <a:defRPr/>
              </a:pPr>
              <a:t>‹#›</a:t>
            </a:fld>
            <a:endParaRPr lang="en-US" altLang="zh-CN"/>
          </a:p>
        </p:txBody>
      </p:sp>
    </p:spTree>
    <p:extLst>
      <p:ext uri="{BB962C8B-B14F-4D97-AF65-F5344CB8AC3E}">
        <p14:creationId xmlns:p14="http://schemas.microsoft.com/office/powerpoint/2010/main" val="1710476329"/>
      </p:ext>
    </p:extLst>
  </p:cSld>
  <p:clrMapOvr>
    <a:masterClrMapping/>
  </p:clrMapOvr>
  <p:transition spd="med">
    <p:checker/>
  </p:transition>
</p:sldLayout>
</file>

<file path=ppt/slideLayouts/slideLayout421.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357B0FD7-F842-4977-A96D-17AB76DCEAD2}"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651664534"/>
      </p:ext>
    </p:extLst>
  </p:cSld>
  <p:clrMapOvr>
    <a:masterClrMapping/>
  </p:clrMapOvr>
</p:sldLayout>
</file>

<file path=ppt/slideLayouts/slideLayout422.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2"/>
        </a:solidFill>
        <a:effectLst/>
      </p:bgPr>
    </p:bg>
    <p:spTree>
      <p:nvGrpSpPr>
        <p:cNvPr id="1" name=""/>
        <p:cNvGrpSpPr/>
        <p:nvPr/>
      </p:nvGrpSpPr>
      <p:grpSpPr>
        <a:xfrm>
          <a:off x="0" y="0"/>
          <a:ext cx="0" cy="0"/>
          <a:chOff x="0" y="0"/>
          <a:chExt cx="0" cy="0"/>
        </a:xfrm>
      </p:grpSpPr>
      <p:sp>
        <p:nvSpPr>
          <p:cNvPr id="4" name="Rectangle 3"/>
          <p:cNvSpPr/>
          <p:nvPr/>
        </p:nvSpPr>
        <p:spPr bwMode="white">
          <a:xfrm>
            <a:off x="0" y="5970588"/>
            <a:ext cx="12192000" cy="887412"/>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endParaRPr lang="en-US" altLang="en-US" sz="1800" smtClean="0">
              <a:solidFill>
                <a:srgbClr val="FFFFFF"/>
              </a:solidFill>
              <a:latin typeface="Tw Cen MT"/>
            </a:endParaRPr>
          </a:p>
        </p:txBody>
      </p:sp>
      <p:sp>
        <p:nvSpPr>
          <p:cNvPr id="5" name="Rectangle 4"/>
          <p:cNvSpPr/>
          <p:nvPr/>
        </p:nvSpPr>
        <p:spPr>
          <a:xfrm>
            <a:off x="-12700" y="6053139"/>
            <a:ext cx="2999317" cy="712787"/>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endParaRPr lang="en-US" altLang="en-US" sz="1800" smtClean="0">
              <a:solidFill>
                <a:srgbClr val="FFFFFF"/>
              </a:solidFill>
              <a:latin typeface="Tw Cen MT"/>
            </a:endParaRPr>
          </a:p>
        </p:txBody>
      </p:sp>
      <p:sp>
        <p:nvSpPr>
          <p:cNvPr id="6" name="Rectangle 5"/>
          <p:cNvSpPr/>
          <p:nvPr/>
        </p:nvSpPr>
        <p:spPr>
          <a:xfrm>
            <a:off x="3145368" y="6043614"/>
            <a:ext cx="9046633" cy="714375"/>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endParaRPr lang="en-US" altLang="en-US" sz="1800" smtClean="0">
              <a:solidFill>
                <a:srgbClr val="FFFFFF"/>
              </a:solidFill>
              <a:latin typeface="Tw Cen MT"/>
            </a:endParaRPr>
          </a:p>
        </p:txBody>
      </p:sp>
      <p:sp>
        <p:nvSpPr>
          <p:cNvPr id="8" name="Title 7"/>
          <p:cNvSpPr>
            <a:spLocks noGrp="1"/>
          </p:cNvSpPr>
          <p:nvPr>
            <p:ph type="ctrTitle"/>
          </p:nvPr>
        </p:nvSpPr>
        <p:spPr>
          <a:xfrm>
            <a:off x="3149600" y="4038600"/>
            <a:ext cx="8636000" cy="1828800"/>
          </a:xfrm>
        </p:spPr>
        <p:txBody>
          <a:bodyPr anchor="b"/>
          <a:lstStyle>
            <a:lvl1pPr>
              <a:defRPr cap="all" baseline="0"/>
            </a:lvl1pPr>
          </a:lstStyle>
          <a:p>
            <a:r>
              <a:rPr lang="en-US" smtClean="0"/>
              <a:t>Click to edit Master title style</a:t>
            </a:r>
            <a:endParaRPr lang="en-US"/>
          </a:p>
        </p:txBody>
      </p:sp>
      <p:sp>
        <p:nvSpPr>
          <p:cNvPr id="9" name="Subtitle 8"/>
          <p:cNvSpPr>
            <a:spLocks noGrp="1"/>
          </p:cNvSpPr>
          <p:nvPr>
            <p:ph type="subTitle" idx="1"/>
          </p:nvPr>
        </p:nvSpPr>
        <p:spPr>
          <a:xfrm>
            <a:off x="3149600" y="6050037"/>
            <a:ext cx="89408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
        <p:nvSpPr>
          <p:cNvPr id="7" name="Date Placeholder 27"/>
          <p:cNvSpPr>
            <a:spLocks noGrp="1"/>
          </p:cNvSpPr>
          <p:nvPr>
            <p:ph type="dt" sz="half" idx="10"/>
          </p:nvPr>
        </p:nvSpPr>
        <p:spPr>
          <a:xfrm>
            <a:off x="101600" y="6069013"/>
            <a:ext cx="2743200" cy="685800"/>
          </a:xfrm>
        </p:spPr>
        <p:txBody>
          <a:bodyPr>
            <a:noAutofit/>
          </a:bodyPr>
          <a:lstStyle>
            <a:lvl1pPr algn="ctr">
              <a:defRPr sz="2000">
                <a:solidFill>
                  <a:srgbClr val="FFFFFF"/>
                </a:solidFill>
                <a:latin typeface=".VnTime" pitchFamily="34" charset="0"/>
              </a:defRPr>
            </a:lvl1pPr>
          </a:lstStyle>
          <a:p>
            <a:pPr>
              <a:defRPr/>
            </a:pPr>
            <a:fld id="{EF7ABFCB-A3DB-415A-A939-B9AD377EFBAA}" type="datetimeFigureOut">
              <a:rPr lang="en-US" altLang="en-US"/>
              <a:pPr>
                <a:defRPr/>
              </a:pPr>
              <a:t>11/21/2019</a:t>
            </a:fld>
            <a:endParaRPr lang="en-US" altLang="en-US"/>
          </a:p>
        </p:txBody>
      </p:sp>
      <p:sp>
        <p:nvSpPr>
          <p:cNvPr id="10" name="Footer Placeholder 16"/>
          <p:cNvSpPr>
            <a:spLocks noGrp="1"/>
          </p:cNvSpPr>
          <p:nvPr>
            <p:ph type="ftr" sz="quarter" idx="11"/>
          </p:nvPr>
        </p:nvSpPr>
        <p:spPr>
          <a:xfrm>
            <a:off x="2781300" y="236539"/>
            <a:ext cx="7823200" cy="365125"/>
          </a:xfrm>
        </p:spPr>
        <p:txBody>
          <a:bodyPr/>
          <a:lstStyle>
            <a:lvl1pPr>
              <a:defRPr>
                <a:solidFill>
                  <a:srgbClr val="EBDDC3"/>
                </a:solidFill>
                <a:latin typeface=".VnTime" pitchFamily="34" charset="0"/>
              </a:defRPr>
            </a:lvl1pPr>
          </a:lstStyle>
          <a:p>
            <a:pPr>
              <a:defRPr/>
            </a:pPr>
            <a:endParaRPr lang="en-US" altLang="en-US"/>
          </a:p>
        </p:txBody>
      </p:sp>
      <p:sp>
        <p:nvSpPr>
          <p:cNvPr id="11" name="Slide Number Placeholder 28"/>
          <p:cNvSpPr>
            <a:spLocks noGrp="1"/>
          </p:cNvSpPr>
          <p:nvPr>
            <p:ph type="sldNum" sz="quarter" idx="12"/>
          </p:nvPr>
        </p:nvSpPr>
        <p:spPr>
          <a:xfrm>
            <a:off x="10668000" y="228600"/>
            <a:ext cx="1117600" cy="381000"/>
          </a:xfrm>
        </p:spPr>
        <p:txBody>
          <a:bodyPr/>
          <a:lstStyle>
            <a:lvl1pPr>
              <a:defRPr>
                <a:solidFill>
                  <a:srgbClr val="EBDDC3"/>
                </a:solidFill>
                <a:latin typeface=".VnTime" panose="020B7200000000000000" pitchFamily="34" charset="0"/>
              </a:defRPr>
            </a:lvl1pPr>
          </a:lstStyle>
          <a:p>
            <a:pPr>
              <a:defRPr/>
            </a:pPr>
            <a:fld id="{FB07600C-2BA3-402F-AFD6-0C4248617098}" type="slidenum">
              <a:rPr lang="en-US" altLang="en-US"/>
              <a:pPr>
                <a:defRPr/>
              </a:pPr>
              <a:t>‹#›</a:t>
            </a:fld>
            <a:endParaRPr lang="en-US" altLang="en-US"/>
          </a:p>
        </p:txBody>
      </p:sp>
    </p:spTree>
    <p:extLst>
      <p:ext uri="{BB962C8B-B14F-4D97-AF65-F5344CB8AC3E}">
        <p14:creationId xmlns:p14="http://schemas.microsoft.com/office/powerpoint/2010/main" val="2952942336"/>
      </p:ext>
    </p:extLst>
  </p:cSld>
  <p:clrMapOvr>
    <a:overrideClrMapping bg1="dk1" tx1="lt1" bg2="dk2" tx2="lt2" accent1="accent1" accent2="accent2" accent3="accent3" accent4="accent4" accent5="accent5" accent6="accent6" hlink="hlink" folHlink="folHlink"/>
  </p:clrMapOvr>
</p:sldLayout>
</file>

<file path=ppt/slideLayouts/slideLayout42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16864" y="228600"/>
            <a:ext cx="10871200" cy="990600"/>
          </a:xfrm>
        </p:spPr>
        <p:txBody>
          <a:bodyPr/>
          <a:lstStyle/>
          <a:p>
            <a:r>
              <a:rPr lang="en-US" smtClean="0"/>
              <a:t>Click to edit Master title style</a:t>
            </a:r>
            <a:endParaRPr lang="en-US"/>
          </a:p>
        </p:txBody>
      </p:sp>
      <p:sp>
        <p:nvSpPr>
          <p:cNvPr id="8" name="Content Placeholder 7"/>
          <p:cNvSpPr>
            <a:spLocks noGrp="1"/>
          </p:cNvSpPr>
          <p:nvPr>
            <p:ph sz="quarter" idx="1"/>
          </p:nvPr>
        </p:nvSpPr>
        <p:spPr>
          <a:xfrm>
            <a:off x="816864" y="1600200"/>
            <a:ext cx="10871200" cy="4495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atin typeface=".VnTime" pitchFamily="34" charset="0"/>
              </a:defRPr>
            </a:lvl1pPr>
          </a:lstStyle>
          <a:p>
            <a:pPr>
              <a:defRPr/>
            </a:pPr>
            <a:fld id="{5FF72DCD-FBC4-4E90-8369-C41255D3454E}" type="datetimeFigureOut">
              <a:rPr lang="en-US" altLang="en-US"/>
              <a:pPr>
                <a:defRPr/>
              </a:pPr>
              <a:t>11/21/2019</a:t>
            </a:fld>
            <a:endParaRPr lang="en-US" altLang="en-US"/>
          </a:p>
        </p:txBody>
      </p:sp>
      <p:sp>
        <p:nvSpPr>
          <p:cNvPr id="5" name="Footer Placeholder 2"/>
          <p:cNvSpPr>
            <a:spLocks noGrp="1"/>
          </p:cNvSpPr>
          <p:nvPr>
            <p:ph type="ftr" sz="quarter" idx="11"/>
          </p:nvPr>
        </p:nvSpPr>
        <p:spPr/>
        <p:txBody>
          <a:bodyPr/>
          <a:lstStyle>
            <a:lvl1pPr>
              <a:defRPr>
                <a:latin typeface=".VnTime" pitchFamily="34" charset="0"/>
              </a:defRPr>
            </a:lvl1pPr>
          </a:lstStyle>
          <a:p>
            <a:pPr>
              <a:defRPr/>
            </a:pPr>
            <a:endParaRPr lang="en-US" altLang="en-US"/>
          </a:p>
        </p:txBody>
      </p:sp>
      <p:sp>
        <p:nvSpPr>
          <p:cNvPr id="6" name="Slide Number Placeholder 22"/>
          <p:cNvSpPr>
            <a:spLocks noGrp="1"/>
          </p:cNvSpPr>
          <p:nvPr>
            <p:ph type="sldNum" sz="quarter" idx="12"/>
          </p:nvPr>
        </p:nvSpPr>
        <p:spPr/>
        <p:txBody>
          <a:bodyPr/>
          <a:lstStyle>
            <a:lvl1pPr>
              <a:defRPr>
                <a:latin typeface=".VnTime" panose="020B7200000000000000" pitchFamily="34" charset="0"/>
              </a:defRPr>
            </a:lvl1pPr>
          </a:lstStyle>
          <a:p>
            <a:pPr>
              <a:defRPr/>
            </a:pPr>
            <a:fld id="{62E9700D-03F7-4B86-B82A-A65F39A29BA9}" type="slidenum">
              <a:rPr lang="en-US" altLang="en-US"/>
              <a:pPr>
                <a:defRPr/>
              </a:pPr>
              <a:t>‹#›</a:t>
            </a:fld>
            <a:endParaRPr lang="en-US" altLang="en-US"/>
          </a:p>
        </p:txBody>
      </p:sp>
    </p:spTree>
    <p:extLst>
      <p:ext uri="{BB962C8B-B14F-4D97-AF65-F5344CB8AC3E}">
        <p14:creationId xmlns:p14="http://schemas.microsoft.com/office/powerpoint/2010/main" val="110067049"/>
      </p:ext>
    </p:extLst>
  </p:cSld>
  <p:clrMapOvr>
    <a:masterClrMapping/>
  </p:clrMapOvr>
</p:sldLayout>
</file>

<file path=ppt/slideLayouts/slideLayout424.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bwMode="white">
          <a:xfrm>
            <a:off x="0" y="1524000"/>
            <a:ext cx="12192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endParaRPr lang="en-US" altLang="en-US" sz="1800" smtClean="0">
              <a:solidFill>
                <a:srgbClr val="FFFFFF"/>
              </a:solidFill>
              <a:latin typeface="Tw Cen MT"/>
            </a:endParaRPr>
          </a:p>
        </p:txBody>
      </p:sp>
      <p:sp>
        <p:nvSpPr>
          <p:cNvPr id="5" name="Rectangle 4"/>
          <p:cNvSpPr/>
          <p:nvPr/>
        </p:nvSpPr>
        <p:spPr>
          <a:xfrm>
            <a:off x="0" y="1600200"/>
            <a:ext cx="17272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endParaRPr lang="en-US" altLang="en-US" sz="1800" smtClean="0">
              <a:solidFill>
                <a:srgbClr val="FFFFFF"/>
              </a:solidFill>
              <a:latin typeface="Tw Cen MT"/>
            </a:endParaRPr>
          </a:p>
        </p:txBody>
      </p:sp>
      <p:sp>
        <p:nvSpPr>
          <p:cNvPr id="6" name="Rectangle 5"/>
          <p:cNvSpPr/>
          <p:nvPr/>
        </p:nvSpPr>
        <p:spPr>
          <a:xfrm>
            <a:off x="1828800" y="1600200"/>
            <a:ext cx="103632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endParaRPr lang="en-US" altLang="en-US" sz="1800" smtClean="0">
              <a:solidFill>
                <a:srgbClr val="FFFFFF"/>
              </a:solidFill>
              <a:latin typeface="Tw Cen MT"/>
            </a:endParaRPr>
          </a:p>
        </p:txBody>
      </p:sp>
      <p:sp>
        <p:nvSpPr>
          <p:cNvPr id="3" name="Text Placeholder 2"/>
          <p:cNvSpPr>
            <a:spLocks noGrp="1"/>
          </p:cNvSpPr>
          <p:nvPr>
            <p:ph type="body" idx="1"/>
          </p:nvPr>
        </p:nvSpPr>
        <p:spPr>
          <a:xfrm>
            <a:off x="1828801" y="2743200"/>
            <a:ext cx="9497484" cy="1673225"/>
          </a:xfrm>
        </p:spPr>
        <p:txBody>
          <a:bodyPr/>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2" name="Title 1"/>
          <p:cNvSpPr>
            <a:spLocks noGrp="1"/>
          </p:cNvSpPr>
          <p:nvPr>
            <p:ph type="title"/>
          </p:nvPr>
        </p:nvSpPr>
        <p:spPr>
          <a:xfrm>
            <a:off x="1828800" y="1600200"/>
            <a:ext cx="10160000" cy="990600"/>
          </a:xfrm>
        </p:spPr>
        <p:txBody>
          <a:bodyPr/>
          <a:lstStyle>
            <a:lvl1pPr algn="l">
              <a:buNone/>
              <a:defRPr sz="4400" b="0" cap="none">
                <a:solidFill>
                  <a:srgbClr val="FFFFFF"/>
                </a:solidFill>
              </a:defRPr>
            </a:lvl1pPr>
          </a:lstStyle>
          <a:p>
            <a:r>
              <a:rPr lang="en-US" smtClean="0"/>
              <a:t>Click to edit Master title style</a:t>
            </a:r>
            <a:endParaRPr lang="en-US"/>
          </a:p>
        </p:txBody>
      </p:sp>
      <p:sp>
        <p:nvSpPr>
          <p:cNvPr id="7" name="Date Placeholder 11"/>
          <p:cNvSpPr>
            <a:spLocks noGrp="1"/>
          </p:cNvSpPr>
          <p:nvPr>
            <p:ph type="dt" sz="half" idx="10"/>
          </p:nvPr>
        </p:nvSpPr>
        <p:spPr/>
        <p:txBody>
          <a:bodyPr/>
          <a:lstStyle>
            <a:lvl1pPr>
              <a:defRPr>
                <a:latin typeface=".VnTime" pitchFamily="34" charset="0"/>
              </a:defRPr>
            </a:lvl1pPr>
          </a:lstStyle>
          <a:p>
            <a:pPr>
              <a:defRPr/>
            </a:pPr>
            <a:fld id="{E774F9F2-3AB1-495F-8C77-DD2F65C42CF1}" type="datetimeFigureOut">
              <a:rPr lang="en-US" altLang="en-US"/>
              <a:pPr>
                <a:defRPr/>
              </a:pPr>
              <a:t>11/21/2019</a:t>
            </a:fld>
            <a:endParaRPr lang="en-US" altLang="en-US"/>
          </a:p>
        </p:txBody>
      </p:sp>
      <p:sp>
        <p:nvSpPr>
          <p:cNvPr id="8" name="Slide Number Placeholder 12"/>
          <p:cNvSpPr>
            <a:spLocks noGrp="1"/>
          </p:cNvSpPr>
          <p:nvPr>
            <p:ph type="sldNum" sz="quarter" idx="11"/>
          </p:nvPr>
        </p:nvSpPr>
        <p:spPr>
          <a:xfrm>
            <a:off x="0" y="1752601"/>
            <a:ext cx="1727200" cy="701675"/>
          </a:xfrm>
        </p:spPr>
        <p:txBody>
          <a:bodyPr>
            <a:noAutofit/>
          </a:bodyPr>
          <a:lstStyle>
            <a:lvl1pPr>
              <a:defRPr sz="2400">
                <a:latin typeface=".VnTime" panose="020B7200000000000000" pitchFamily="34" charset="0"/>
              </a:defRPr>
            </a:lvl1pPr>
          </a:lstStyle>
          <a:p>
            <a:pPr>
              <a:defRPr/>
            </a:pPr>
            <a:fld id="{1113366A-235B-4C42-8667-E4661E5EA7D9}" type="slidenum">
              <a:rPr lang="en-US" altLang="en-US"/>
              <a:pPr>
                <a:defRPr/>
              </a:pPr>
              <a:t>‹#›</a:t>
            </a:fld>
            <a:endParaRPr lang="en-US" altLang="en-US"/>
          </a:p>
        </p:txBody>
      </p:sp>
      <p:sp>
        <p:nvSpPr>
          <p:cNvPr id="9" name="Footer Placeholder 13"/>
          <p:cNvSpPr>
            <a:spLocks noGrp="1"/>
          </p:cNvSpPr>
          <p:nvPr>
            <p:ph type="ftr" sz="quarter" idx="12"/>
          </p:nvPr>
        </p:nvSpPr>
        <p:spPr/>
        <p:txBody>
          <a:bodyPr/>
          <a:lstStyle>
            <a:lvl1pPr>
              <a:defRPr>
                <a:latin typeface=".VnTime" pitchFamily="34" charset="0"/>
              </a:defRPr>
            </a:lvl1pPr>
          </a:lstStyle>
          <a:p>
            <a:pPr>
              <a:defRPr/>
            </a:pPr>
            <a:endParaRPr lang="en-US" altLang="en-US"/>
          </a:p>
        </p:txBody>
      </p:sp>
    </p:spTree>
    <p:extLst>
      <p:ext uri="{BB962C8B-B14F-4D97-AF65-F5344CB8AC3E}">
        <p14:creationId xmlns:p14="http://schemas.microsoft.com/office/powerpoint/2010/main" val="3740555199"/>
      </p:ext>
    </p:extLst>
  </p:cSld>
  <p:clrMapOvr>
    <a:overrideClrMapping bg1="lt1" tx1="dk1" bg2="lt2" tx2="dk2" accent1="accent1" accent2="accent2" accent3="accent3" accent4="accent4" accent5="accent5" accent6="accent6" hlink="hlink" folHlink="folHlink"/>
  </p:clrMapOvr>
</p:sldLayout>
</file>

<file path=ppt/slideLayouts/slideLayout42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9" name="Content Placeholder 8"/>
          <p:cNvSpPr>
            <a:spLocks noGrp="1"/>
          </p:cNvSpPr>
          <p:nvPr>
            <p:ph sz="quarter" idx="1"/>
          </p:nvPr>
        </p:nvSpPr>
        <p:spPr>
          <a:xfrm>
            <a:off x="812800" y="1589567"/>
            <a:ext cx="518160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2"/>
          </p:nvPr>
        </p:nvSpPr>
        <p:spPr>
          <a:xfrm>
            <a:off x="6459868" y="1589567"/>
            <a:ext cx="518160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13"/>
          <p:cNvSpPr>
            <a:spLocks noGrp="1"/>
          </p:cNvSpPr>
          <p:nvPr>
            <p:ph type="dt" sz="half" idx="10"/>
          </p:nvPr>
        </p:nvSpPr>
        <p:spPr/>
        <p:txBody>
          <a:bodyPr/>
          <a:lstStyle>
            <a:lvl1pPr>
              <a:defRPr>
                <a:latin typeface=".VnTime" pitchFamily="34" charset="0"/>
              </a:defRPr>
            </a:lvl1pPr>
          </a:lstStyle>
          <a:p>
            <a:pPr>
              <a:defRPr/>
            </a:pPr>
            <a:fld id="{68535B46-DE04-48EA-88C4-D2F14E5A6E1B}" type="datetimeFigureOut">
              <a:rPr lang="en-US" altLang="en-US"/>
              <a:pPr>
                <a:defRPr/>
              </a:pPr>
              <a:t>11/21/2019</a:t>
            </a:fld>
            <a:endParaRPr lang="en-US" altLang="en-US"/>
          </a:p>
        </p:txBody>
      </p:sp>
      <p:sp>
        <p:nvSpPr>
          <p:cNvPr id="6" name="Footer Placeholder 2"/>
          <p:cNvSpPr>
            <a:spLocks noGrp="1"/>
          </p:cNvSpPr>
          <p:nvPr>
            <p:ph type="ftr" sz="quarter" idx="11"/>
          </p:nvPr>
        </p:nvSpPr>
        <p:spPr/>
        <p:txBody>
          <a:bodyPr/>
          <a:lstStyle>
            <a:lvl1pPr>
              <a:defRPr>
                <a:latin typeface=".VnTime" pitchFamily="34" charset="0"/>
              </a:defRPr>
            </a:lvl1pPr>
          </a:lstStyle>
          <a:p>
            <a:pPr>
              <a:defRPr/>
            </a:pPr>
            <a:endParaRPr lang="en-US" altLang="en-US"/>
          </a:p>
        </p:txBody>
      </p:sp>
      <p:sp>
        <p:nvSpPr>
          <p:cNvPr id="7" name="Slide Number Placeholder 22"/>
          <p:cNvSpPr>
            <a:spLocks noGrp="1"/>
          </p:cNvSpPr>
          <p:nvPr>
            <p:ph type="sldNum" sz="quarter" idx="12"/>
          </p:nvPr>
        </p:nvSpPr>
        <p:spPr/>
        <p:txBody>
          <a:bodyPr/>
          <a:lstStyle>
            <a:lvl1pPr>
              <a:defRPr>
                <a:latin typeface=".VnTime" panose="020B7200000000000000" pitchFamily="34" charset="0"/>
              </a:defRPr>
            </a:lvl1pPr>
          </a:lstStyle>
          <a:p>
            <a:pPr>
              <a:defRPr/>
            </a:pPr>
            <a:fld id="{83EB6284-D303-4A42-844B-C92E0B156A52}" type="slidenum">
              <a:rPr lang="en-US" altLang="en-US"/>
              <a:pPr>
                <a:defRPr/>
              </a:pPr>
              <a:t>‹#›</a:t>
            </a:fld>
            <a:endParaRPr lang="en-US" altLang="en-US"/>
          </a:p>
        </p:txBody>
      </p:sp>
    </p:spTree>
    <p:extLst>
      <p:ext uri="{BB962C8B-B14F-4D97-AF65-F5344CB8AC3E}">
        <p14:creationId xmlns:p14="http://schemas.microsoft.com/office/powerpoint/2010/main" val="1998460166"/>
      </p:ext>
    </p:extLst>
  </p:cSld>
  <p:clrMapOvr>
    <a:masterClrMapping/>
  </p:clrMapOvr>
</p:sldLayout>
</file>

<file path=ppt/slideLayouts/slideLayout42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11200" y="273050"/>
            <a:ext cx="10871200" cy="869950"/>
          </a:xfrm>
        </p:spPr>
        <p:txBody>
          <a:bodyPr/>
          <a:lstStyle>
            <a:lvl1pPr>
              <a:defRPr/>
            </a:lvl1pPr>
          </a:lstStyle>
          <a:p>
            <a:r>
              <a:rPr lang="en-US" smtClean="0"/>
              <a:t>Click to edit Master title style</a:t>
            </a:r>
            <a:endParaRPr lang="en-US"/>
          </a:p>
        </p:txBody>
      </p:sp>
      <p:sp>
        <p:nvSpPr>
          <p:cNvPr id="11" name="Content Placeholder 10"/>
          <p:cNvSpPr>
            <a:spLocks noGrp="1"/>
          </p:cNvSpPr>
          <p:nvPr>
            <p:ph sz="quarter" idx="2"/>
          </p:nvPr>
        </p:nvSpPr>
        <p:spPr>
          <a:xfrm>
            <a:off x="812800" y="2438400"/>
            <a:ext cx="5181600" cy="3581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 name="Content Placeholder 12"/>
          <p:cNvSpPr>
            <a:spLocks noGrp="1"/>
          </p:cNvSpPr>
          <p:nvPr>
            <p:ph sz="quarter" idx="4"/>
          </p:nvPr>
        </p:nvSpPr>
        <p:spPr>
          <a:xfrm>
            <a:off x="6400800" y="2438400"/>
            <a:ext cx="5181600" cy="3581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6" name="Text Placeholder 15"/>
          <p:cNvSpPr>
            <a:spLocks noGrp="1"/>
          </p:cNvSpPr>
          <p:nvPr>
            <p:ph type="body" sz="quarter" idx="1"/>
          </p:nvPr>
        </p:nvSpPr>
        <p:spPr>
          <a:xfrm>
            <a:off x="812800" y="1752600"/>
            <a:ext cx="5181600" cy="640080"/>
          </a:xfrm>
          <a:solidFill>
            <a:schemeClr val="accent2"/>
          </a:solidFill>
        </p:spPr>
        <p:txBody>
          <a:bodyPr rtlCol="0" anchor="ctr"/>
          <a:lstStyle>
            <a:lvl1pPr marL="0" indent="0">
              <a:buFontTx/>
              <a:buNone/>
              <a:defRPr sz="2000" b="1">
                <a:solidFill>
                  <a:srgbClr val="FFFFFF"/>
                </a:solidFill>
              </a:defRPr>
            </a:lvl1pPr>
          </a:lstStyle>
          <a:p>
            <a:pPr lvl="0"/>
            <a:r>
              <a:rPr lang="en-US" smtClean="0"/>
              <a:t>Click to edit Master text styles</a:t>
            </a:r>
          </a:p>
        </p:txBody>
      </p:sp>
      <p:sp>
        <p:nvSpPr>
          <p:cNvPr id="15" name="Text Placeholder 14"/>
          <p:cNvSpPr>
            <a:spLocks noGrp="1"/>
          </p:cNvSpPr>
          <p:nvPr>
            <p:ph type="body" sz="quarter" idx="3"/>
          </p:nvPr>
        </p:nvSpPr>
        <p:spPr>
          <a:xfrm>
            <a:off x="6400800" y="1752600"/>
            <a:ext cx="5181600" cy="640080"/>
          </a:xfrm>
          <a:solidFill>
            <a:schemeClr val="accent4"/>
          </a:solidFill>
        </p:spPr>
        <p:txBody>
          <a:bodyPr rtlCol="0" anchor="ctr"/>
          <a:lstStyle>
            <a:lvl1pPr marL="0" indent="0">
              <a:buFontTx/>
              <a:buNone/>
              <a:defRPr sz="2000" b="1">
                <a:solidFill>
                  <a:srgbClr val="FFFFFF"/>
                </a:solidFill>
              </a:defRPr>
            </a:lvl1pPr>
          </a:lstStyle>
          <a:p>
            <a:pPr lvl="0"/>
            <a:r>
              <a:rPr lang="en-US" smtClean="0"/>
              <a:t>Click to edit Master text styles</a:t>
            </a:r>
          </a:p>
        </p:txBody>
      </p:sp>
      <p:sp>
        <p:nvSpPr>
          <p:cNvPr id="7" name="Date Placeholder 13"/>
          <p:cNvSpPr>
            <a:spLocks noGrp="1"/>
          </p:cNvSpPr>
          <p:nvPr>
            <p:ph type="dt" sz="half" idx="10"/>
          </p:nvPr>
        </p:nvSpPr>
        <p:spPr/>
        <p:txBody>
          <a:bodyPr/>
          <a:lstStyle>
            <a:lvl1pPr>
              <a:defRPr>
                <a:latin typeface=".VnTime" pitchFamily="34" charset="0"/>
              </a:defRPr>
            </a:lvl1pPr>
          </a:lstStyle>
          <a:p>
            <a:pPr>
              <a:defRPr/>
            </a:pPr>
            <a:fld id="{22CF29E8-6158-4F1A-A5F8-740A6AC8A22E}" type="datetimeFigureOut">
              <a:rPr lang="en-US" altLang="en-US"/>
              <a:pPr>
                <a:defRPr/>
              </a:pPr>
              <a:t>11/21/2019</a:t>
            </a:fld>
            <a:endParaRPr lang="en-US" altLang="en-US"/>
          </a:p>
        </p:txBody>
      </p:sp>
      <p:sp>
        <p:nvSpPr>
          <p:cNvPr id="8" name="Footer Placeholder 2"/>
          <p:cNvSpPr>
            <a:spLocks noGrp="1"/>
          </p:cNvSpPr>
          <p:nvPr>
            <p:ph type="ftr" sz="quarter" idx="11"/>
          </p:nvPr>
        </p:nvSpPr>
        <p:spPr/>
        <p:txBody>
          <a:bodyPr/>
          <a:lstStyle>
            <a:lvl1pPr>
              <a:defRPr>
                <a:latin typeface=".VnTime" pitchFamily="34" charset="0"/>
              </a:defRPr>
            </a:lvl1pPr>
          </a:lstStyle>
          <a:p>
            <a:pPr>
              <a:defRPr/>
            </a:pPr>
            <a:endParaRPr lang="en-US" altLang="en-US"/>
          </a:p>
        </p:txBody>
      </p:sp>
      <p:sp>
        <p:nvSpPr>
          <p:cNvPr id="9" name="Slide Number Placeholder 22"/>
          <p:cNvSpPr>
            <a:spLocks noGrp="1"/>
          </p:cNvSpPr>
          <p:nvPr>
            <p:ph type="sldNum" sz="quarter" idx="12"/>
          </p:nvPr>
        </p:nvSpPr>
        <p:spPr/>
        <p:txBody>
          <a:bodyPr/>
          <a:lstStyle>
            <a:lvl1pPr>
              <a:defRPr>
                <a:latin typeface=".VnTime" panose="020B7200000000000000" pitchFamily="34" charset="0"/>
              </a:defRPr>
            </a:lvl1pPr>
          </a:lstStyle>
          <a:p>
            <a:pPr>
              <a:defRPr/>
            </a:pPr>
            <a:fld id="{474B7FC4-0B8E-49BB-9A18-A8BD26D4C247}" type="slidenum">
              <a:rPr lang="en-US" altLang="en-US"/>
              <a:pPr>
                <a:defRPr/>
              </a:pPr>
              <a:t>‹#›</a:t>
            </a:fld>
            <a:endParaRPr lang="en-US" altLang="en-US"/>
          </a:p>
        </p:txBody>
      </p:sp>
    </p:spTree>
    <p:extLst>
      <p:ext uri="{BB962C8B-B14F-4D97-AF65-F5344CB8AC3E}">
        <p14:creationId xmlns:p14="http://schemas.microsoft.com/office/powerpoint/2010/main" val="2889655449"/>
      </p:ext>
    </p:extLst>
  </p:cSld>
  <p:clrMapOvr>
    <a:masterClrMapping/>
  </p:clrMapOvr>
</p:sldLayout>
</file>

<file path=ppt/slideLayouts/slideLayout42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13"/>
          <p:cNvSpPr>
            <a:spLocks noGrp="1"/>
          </p:cNvSpPr>
          <p:nvPr>
            <p:ph type="dt" sz="half" idx="10"/>
          </p:nvPr>
        </p:nvSpPr>
        <p:spPr/>
        <p:txBody>
          <a:bodyPr/>
          <a:lstStyle>
            <a:lvl1pPr>
              <a:defRPr>
                <a:latin typeface=".VnTime" pitchFamily="34" charset="0"/>
              </a:defRPr>
            </a:lvl1pPr>
          </a:lstStyle>
          <a:p>
            <a:pPr>
              <a:defRPr/>
            </a:pPr>
            <a:fld id="{1874FDE9-7E82-4EBD-8401-72F513C0A519}" type="datetimeFigureOut">
              <a:rPr lang="en-US" altLang="en-US"/>
              <a:pPr>
                <a:defRPr/>
              </a:pPr>
              <a:t>11/21/2019</a:t>
            </a:fld>
            <a:endParaRPr lang="en-US" altLang="en-US"/>
          </a:p>
        </p:txBody>
      </p:sp>
      <p:sp>
        <p:nvSpPr>
          <p:cNvPr id="4" name="Footer Placeholder 2"/>
          <p:cNvSpPr>
            <a:spLocks noGrp="1"/>
          </p:cNvSpPr>
          <p:nvPr>
            <p:ph type="ftr" sz="quarter" idx="11"/>
          </p:nvPr>
        </p:nvSpPr>
        <p:spPr/>
        <p:txBody>
          <a:bodyPr/>
          <a:lstStyle>
            <a:lvl1pPr>
              <a:defRPr>
                <a:latin typeface=".VnTime" pitchFamily="34" charset="0"/>
              </a:defRPr>
            </a:lvl1pPr>
          </a:lstStyle>
          <a:p>
            <a:pPr>
              <a:defRPr/>
            </a:pPr>
            <a:endParaRPr lang="en-US" altLang="en-US"/>
          </a:p>
        </p:txBody>
      </p:sp>
      <p:sp>
        <p:nvSpPr>
          <p:cNvPr id="5" name="Slide Number Placeholder 22"/>
          <p:cNvSpPr>
            <a:spLocks noGrp="1"/>
          </p:cNvSpPr>
          <p:nvPr>
            <p:ph type="sldNum" sz="quarter" idx="12"/>
          </p:nvPr>
        </p:nvSpPr>
        <p:spPr/>
        <p:txBody>
          <a:bodyPr/>
          <a:lstStyle>
            <a:lvl1pPr>
              <a:defRPr>
                <a:latin typeface=".VnTime" panose="020B7200000000000000" pitchFamily="34" charset="0"/>
              </a:defRPr>
            </a:lvl1pPr>
          </a:lstStyle>
          <a:p>
            <a:pPr>
              <a:defRPr/>
            </a:pPr>
            <a:fld id="{57058D0B-C8F7-4CC6-AB56-AA373FB38E54}" type="slidenum">
              <a:rPr lang="en-US" altLang="en-US"/>
              <a:pPr>
                <a:defRPr/>
              </a:pPr>
              <a:t>‹#›</a:t>
            </a:fld>
            <a:endParaRPr lang="en-US" altLang="en-US"/>
          </a:p>
        </p:txBody>
      </p:sp>
    </p:spTree>
    <p:extLst>
      <p:ext uri="{BB962C8B-B14F-4D97-AF65-F5344CB8AC3E}">
        <p14:creationId xmlns:p14="http://schemas.microsoft.com/office/powerpoint/2010/main" val="33158035"/>
      </p:ext>
    </p:extLst>
  </p:cSld>
  <p:clrMapOvr>
    <a:masterClrMapping/>
  </p:clrMapOvr>
</p:sldLayout>
</file>

<file path=ppt/slideLayouts/slideLayout42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atin typeface=".VnTime" pitchFamily="34" charset="0"/>
              </a:defRPr>
            </a:lvl1pPr>
          </a:lstStyle>
          <a:p>
            <a:pPr>
              <a:defRPr/>
            </a:pPr>
            <a:fld id="{CDC4A709-B7DE-4FA4-9A61-4941D7C7D759}" type="datetimeFigureOut">
              <a:rPr lang="en-US" altLang="en-US"/>
              <a:pPr>
                <a:defRPr/>
              </a:pPr>
              <a:t>11/21/2019</a:t>
            </a:fld>
            <a:endParaRPr lang="en-US" altLang="en-US"/>
          </a:p>
        </p:txBody>
      </p:sp>
      <p:sp>
        <p:nvSpPr>
          <p:cNvPr id="3" name="Footer Placeholder 2"/>
          <p:cNvSpPr>
            <a:spLocks noGrp="1"/>
          </p:cNvSpPr>
          <p:nvPr>
            <p:ph type="ftr" sz="quarter" idx="11"/>
          </p:nvPr>
        </p:nvSpPr>
        <p:spPr/>
        <p:txBody>
          <a:bodyPr/>
          <a:lstStyle>
            <a:lvl1pPr>
              <a:defRPr>
                <a:latin typeface=".VnTime" pitchFamily="34" charset="0"/>
              </a:defRPr>
            </a:lvl1pPr>
          </a:lstStyle>
          <a:p>
            <a:pPr>
              <a:defRPr/>
            </a:pPr>
            <a:endParaRPr lang="en-US" altLang="en-US"/>
          </a:p>
        </p:txBody>
      </p:sp>
      <p:sp>
        <p:nvSpPr>
          <p:cNvPr id="4" name="Slide Number Placeholder 3"/>
          <p:cNvSpPr>
            <a:spLocks noGrp="1"/>
          </p:cNvSpPr>
          <p:nvPr>
            <p:ph type="sldNum" sz="quarter" idx="12"/>
          </p:nvPr>
        </p:nvSpPr>
        <p:spPr>
          <a:xfrm>
            <a:off x="0" y="6248400"/>
            <a:ext cx="711200" cy="381000"/>
          </a:xfrm>
        </p:spPr>
        <p:txBody>
          <a:bodyPr/>
          <a:lstStyle>
            <a:lvl1pPr>
              <a:defRPr>
                <a:solidFill>
                  <a:srgbClr val="775F55"/>
                </a:solidFill>
                <a:latin typeface=".VnTime" panose="020B7200000000000000" pitchFamily="34" charset="0"/>
              </a:defRPr>
            </a:lvl1pPr>
          </a:lstStyle>
          <a:p>
            <a:pPr>
              <a:defRPr/>
            </a:pPr>
            <a:fld id="{E60E59E3-A604-45F6-925E-12B590634287}" type="slidenum">
              <a:rPr lang="en-US" altLang="en-US"/>
              <a:pPr>
                <a:defRPr/>
              </a:pPr>
              <a:t>‹#›</a:t>
            </a:fld>
            <a:endParaRPr lang="en-US" altLang="en-US"/>
          </a:p>
        </p:txBody>
      </p:sp>
    </p:spTree>
    <p:extLst>
      <p:ext uri="{BB962C8B-B14F-4D97-AF65-F5344CB8AC3E}">
        <p14:creationId xmlns:p14="http://schemas.microsoft.com/office/powerpoint/2010/main" val="3652939014"/>
      </p:ext>
    </p:extLst>
  </p:cSld>
  <p:clrMapOvr>
    <a:masterClrMapping/>
  </p:clrMapOvr>
</p:sldLayout>
</file>

<file path=ppt/slideLayouts/slideLayout42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800" y="273050"/>
            <a:ext cx="10769600" cy="869950"/>
          </a:xfrm>
        </p:spPr>
        <p:txBody>
          <a:bodyPr/>
          <a:lstStyle>
            <a:lvl1pPr algn="l">
              <a:buNone/>
              <a:defRPr sz="4400" b="0"/>
            </a:lvl1pPr>
          </a:lstStyle>
          <a:p>
            <a:r>
              <a:rPr lang="en-US" smtClean="0"/>
              <a:t>Click to edit Master title style</a:t>
            </a:r>
            <a:endParaRPr lang="en-US"/>
          </a:p>
        </p:txBody>
      </p:sp>
      <p:sp>
        <p:nvSpPr>
          <p:cNvPr id="3" name="Text Placeholder 2"/>
          <p:cNvSpPr>
            <a:spLocks noGrp="1"/>
          </p:cNvSpPr>
          <p:nvPr>
            <p:ph type="body" idx="2"/>
          </p:nvPr>
        </p:nvSpPr>
        <p:spPr>
          <a:xfrm>
            <a:off x="812800" y="1752600"/>
            <a:ext cx="21336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a:r>
              <a:rPr lang="en-US" smtClean="0"/>
              <a:t>Click to edit Master text styles</a:t>
            </a:r>
          </a:p>
        </p:txBody>
      </p:sp>
      <p:sp>
        <p:nvSpPr>
          <p:cNvPr id="9" name="Content Placeholder 8"/>
          <p:cNvSpPr>
            <a:spLocks noGrp="1"/>
          </p:cNvSpPr>
          <p:nvPr>
            <p:ph sz="quarter" idx="1"/>
          </p:nvPr>
        </p:nvSpPr>
        <p:spPr>
          <a:xfrm>
            <a:off x="3149600" y="1752600"/>
            <a:ext cx="8534400" cy="4419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13"/>
          <p:cNvSpPr>
            <a:spLocks noGrp="1"/>
          </p:cNvSpPr>
          <p:nvPr>
            <p:ph type="dt" sz="half" idx="10"/>
          </p:nvPr>
        </p:nvSpPr>
        <p:spPr/>
        <p:txBody>
          <a:bodyPr/>
          <a:lstStyle>
            <a:lvl1pPr>
              <a:defRPr>
                <a:latin typeface=".VnTime" pitchFamily="34" charset="0"/>
              </a:defRPr>
            </a:lvl1pPr>
          </a:lstStyle>
          <a:p>
            <a:pPr>
              <a:defRPr/>
            </a:pPr>
            <a:fld id="{B3A5DCA2-2886-461D-927F-1AAD1B0349D2}" type="datetimeFigureOut">
              <a:rPr lang="en-US" altLang="en-US"/>
              <a:pPr>
                <a:defRPr/>
              </a:pPr>
              <a:t>11/21/2019</a:t>
            </a:fld>
            <a:endParaRPr lang="en-US" altLang="en-US"/>
          </a:p>
        </p:txBody>
      </p:sp>
      <p:sp>
        <p:nvSpPr>
          <p:cNvPr id="6" name="Footer Placeholder 2"/>
          <p:cNvSpPr>
            <a:spLocks noGrp="1"/>
          </p:cNvSpPr>
          <p:nvPr>
            <p:ph type="ftr" sz="quarter" idx="11"/>
          </p:nvPr>
        </p:nvSpPr>
        <p:spPr/>
        <p:txBody>
          <a:bodyPr/>
          <a:lstStyle>
            <a:lvl1pPr>
              <a:defRPr>
                <a:latin typeface=".VnTime" pitchFamily="34" charset="0"/>
              </a:defRPr>
            </a:lvl1pPr>
          </a:lstStyle>
          <a:p>
            <a:pPr>
              <a:defRPr/>
            </a:pPr>
            <a:endParaRPr lang="en-US" altLang="en-US"/>
          </a:p>
        </p:txBody>
      </p:sp>
      <p:sp>
        <p:nvSpPr>
          <p:cNvPr id="7" name="Slide Number Placeholder 22"/>
          <p:cNvSpPr>
            <a:spLocks noGrp="1"/>
          </p:cNvSpPr>
          <p:nvPr>
            <p:ph type="sldNum" sz="quarter" idx="12"/>
          </p:nvPr>
        </p:nvSpPr>
        <p:spPr/>
        <p:txBody>
          <a:bodyPr/>
          <a:lstStyle>
            <a:lvl1pPr>
              <a:defRPr>
                <a:latin typeface=".VnTime" panose="020B7200000000000000" pitchFamily="34" charset="0"/>
              </a:defRPr>
            </a:lvl1pPr>
          </a:lstStyle>
          <a:p>
            <a:pPr>
              <a:defRPr/>
            </a:pPr>
            <a:fld id="{4EE5A5E3-AF1E-419E-A06C-0FB3DA12198D}" type="slidenum">
              <a:rPr lang="en-US" altLang="en-US"/>
              <a:pPr>
                <a:defRPr/>
              </a:pPr>
              <a:t>‹#›</a:t>
            </a:fld>
            <a:endParaRPr lang="en-US" altLang="en-US"/>
          </a:p>
        </p:txBody>
      </p:sp>
    </p:spTree>
    <p:extLst>
      <p:ext uri="{BB962C8B-B14F-4D97-AF65-F5344CB8AC3E}">
        <p14:creationId xmlns:p14="http://schemas.microsoft.com/office/powerpoint/2010/main" val="2988032597"/>
      </p:ext>
    </p:extLst>
  </p:cSld>
  <p:clrMapOvr>
    <a:masterClrMapping/>
  </p:clrMapOvr>
</p:sldLayout>
</file>

<file path=ppt/slideLayouts/slideLayout43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5" name="Rectangle 4"/>
          <p:cNvSpPr/>
          <p:nvPr/>
        </p:nvSpPr>
        <p:spPr bwMode="white">
          <a:xfrm>
            <a:off x="-12700" y="4572001"/>
            <a:ext cx="12192000" cy="887413"/>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endParaRPr lang="en-US" altLang="en-US" sz="1800" smtClean="0">
              <a:solidFill>
                <a:srgbClr val="FFFFFF"/>
              </a:solidFill>
              <a:latin typeface="Tw Cen MT"/>
            </a:endParaRPr>
          </a:p>
        </p:txBody>
      </p:sp>
      <p:sp>
        <p:nvSpPr>
          <p:cNvPr id="6" name="Rectangle 5"/>
          <p:cNvSpPr/>
          <p:nvPr/>
        </p:nvSpPr>
        <p:spPr>
          <a:xfrm>
            <a:off x="-12699" y="4664075"/>
            <a:ext cx="1951567" cy="712788"/>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endParaRPr lang="en-US" altLang="en-US" sz="1800" smtClean="0">
              <a:solidFill>
                <a:srgbClr val="FFFFFF"/>
              </a:solidFill>
              <a:latin typeface="Tw Cen MT"/>
            </a:endParaRPr>
          </a:p>
        </p:txBody>
      </p:sp>
      <p:sp>
        <p:nvSpPr>
          <p:cNvPr id="7" name="Rectangle 6"/>
          <p:cNvSpPr/>
          <p:nvPr/>
        </p:nvSpPr>
        <p:spPr>
          <a:xfrm>
            <a:off x="2059517" y="4654550"/>
            <a:ext cx="10132483" cy="712788"/>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endParaRPr lang="en-US" altLang="en-US" sz="1800" smtClean="0">
              <a:solidFill>
                <a:srgbClr val="FFFFFF"/>
              </a:solidFill>
              <a:latin typeface="Tw Cen MT"/>
            </a:endParaRPr>
          </a:p>
        </p:txBody>
      </p:sp>
      <p:sp>
        <p:nvSpPr>
          <p:cNvPr id="8" name="Rectangle 7"/>
          <p:cNvSpPr/>
          <p:nvPr/>
        </p:nvSpPr>
        <p:spPr bwMode="white">
          <a:xfrm>
            <a:off x="1930401" y="1"/>
            <a:ext cx="133351" cy="6867525"/>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endParaRPr lang="en-US" altLang="en-US" sz="1800" smtClean="0">
              <a:solidFill>
                <a:srgbClr val="FFFFFF"/>
              </a:solidFill>
              <a:latin typeface="Tw Cen MT"/>
            </a:endParaRPr>
          </a:p>
        </p:txBody>
      </p:sp>
      <p:sp>
        <p:nvSpPr>
          <p:cNvPr id="4" name="Text Placeholder 3"/>
          <p:cNvSpPr>
            <a:spLocks noGrp="1"/>
          </p:cNvSpPr>
          <p:nvPr>
            <p:ph type="body" sz="half" idx="2"/>
          </p:nvPr>
        </p:nvSpPr>
        <p:spPr>
          <a:xfrm>
            <a:off x="2133600" y="5486400"/>
            <a:ext cx="97536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a:r>
              <a:rPr lang="en-US" smtClean="0"/>
              <a:t>Click to edit Master text styles</a:t>
            </a:r>
          </a:p>
        </p:txBody>
      </p:sp>
      <p:sp>
        <p:nvSpPr>
          <p:cNvPr id="2" name="Title 1"/>
          <p:cNvSpPr>
            <a:spLocks noGrp="1"/>
          </p:cNvSpPr>
          <p:nvPr>
            <p:ph type="title"/>
          </p:nvPr>
        </p:nvSpPr>
        <p:spPr>
          <a:xfrm>
            <a:off x="2133600" y="4648200"/>
            <a:ext cx="9753600" cy="685800"/>
          </a:xfrm>
        </p:spPr>
        <p:txBody>
          <a:bodyPr/>
          <a:lstStyle>
            <a:lvl1pPr algn="l">
              <a:buNone/>
              <a:defRPr sz="2800" b="0">
                <a:solidFill>
                  <a:srgbClr val="FFFFFF"/>
                </a:solidFill>
              </a:defRPr>
            </a:lvl1pPr>
          </a:lstStyle>
          <a:p>
            <a:r>
              <a:rPr lang="en-US" smtClean="0"/>
              <a:t>Click to edit Master title style</a:t>
            </a:r>
            <a:endParaRPr lang="en-US"/>
          </a:p>
        </p:txBody>
      </p:sp>
      <p:sp>
        <p:nvSpPr>
          <p:cNvPr id="3" name="Picture Placeholder 2"/>
          <p:cNvSpPr>
            <a:spLocks noGrp="1"/>
          </p:cNvSpPr>
          <p:nvPr>
            <p:ph type="pic" idx="1"/>
          </p:nvPr>
        </p:nvSpPr>
        <p:spPr>
          <a:xfrm>
            <a:off x="2080768" y="0"/>
            <a:ext cx="10111232" cy="4568952"/>
          </a:xfrm>
          <a:solidFill>
            <a:schemeClr val="accent1">
              <a:tint val="40000"/>
            </a:schemeClr>
          </a:solidFill>
          <a:ln>
            <a:noFill/>
          </a:ln>
        </p:spPr>
        <p:txBody>
          <a:bodyPr>
            <a:normAutofit/>
          </a:bodyPr>
          <a:lstStyle>
            <a:lvl1pPr marL="0" indent="0">
              <a:buNone/>
              <a:defRPr sz="3200"/>
            </a:lvl1pPr>
          </a:lstStyle>
          <a:p>
            <a:pPr lvl="0"/>
            <a:r>
              <a:rPr lang="en-US" noProof="0" smtClean="0"/>
              <a:t>Click icon to add picture</a:t>
            </a:r>
            <a:endParaRPr lang="en-US" noProof="0" dirty="0"/>
          </a:p>
        </p:txBody>
      </p:sp>
      <p:sp>
        <p:nvSpPr>
          <p:cNvPr id="9" name="Date Placeholder 11"/>
          <p:cNvSpPr>
            <a:spLocks noGrp="1"/>
          </p:cNvSpPr>
          <p:nvPr>
            <p:ph type="dt" sz="half" idx="10"/>
          </p:nvPr>
        </p:nvSpPr>
        <p:spPr>
          <a:xfrm>
            <a:off x="8331200" y="6248401"/>
            <a:ext cx="3556000" cy="365125"/>
          </a:xfrm>
        </p:spPr>
        <p:txBody>
          <a:bodyPr/>
          <a:lstStyle>
            <a:lvl1pPr>
              <a:defRPr>
                <a:latin typeface=".VnTime" pitchFamily="34" charset="0"/>
              </a:defRPr>
            </a:lvl1pPr>
          </a:lstStyle>
          <a:p>
            <a:pPr>
              <a:defRPr/>
            </a:pPr>
            <a:fld id="{564F8AC5-E82F-4B8B-8FE8-58D685A55B9B}" type="datetimeFigureOut">
              <a:rPr lang="en-US" altLang="en-US"/>
              <a:pPr>
                <a:defRPr/>
              </a:pPr>
              <a:t>11/21/2019</a:t>
            </a:fld>
            <a:endParaRPr lang="en-US" altLang="en-US"/>
          </a:p>
        </p:txBody>
      </p:sp>
      <p:sp>
        <p:nvSpPr>
          <p:cNvPr id="10" name="Slide Number Placeholder 12"/>
          <p:cNvSpPr>
            <a:spLocks noGrp="1"/>
          </p:cNvSpPr>
          <p:nvPr>
            <p:ph type="sldNum" sz="quarter" idx="11"/>
          </p:nvPr>
        </p:nvSpPr>
        <p:spPr>
          <a:xfrm>
            <a:off x="0" y="4667251"/>
            <a:ext cx="1930400" cy="663575"/>
          </a:xfrm>
        </p:spPr>
        <p:txBody>
          <a:bodyPr/>
          <a:lstStyle>
            <a:lvl1pPr>
              <a:defRPr sz="2800">
                <a:latin typeface=".VnTime" panose="020B7200000000000000" pitchFamily="34" charset="0"/>
              </a:defRPr>
            </a:lvl1pPr>
          </a:lstStyle>
          <a:p>
            <a:pPr>
              <a:defRPr/>
            </a:pPr>
            <a:fld id="{94635448-A738-45A5-9DB0-6D9AF8707D7F}" type="slidenum">
              <a:rPr lang="en-US" altLang="en-US"/>
              <a:pPr>
                <a:defRPr/>
              </a:pPr>
              <a:t>‹#›</a:t>
            </a:fld>
            <a:endParaRPr lang="en-US" altLang="en-US"/>
          </a:p>
        </p:txBody>
      </p:sp>
      <p:sp>
        <p:nvSpPr>
          <p:cNvPr id="11" name="Footer Placeholder 13"/>
          <p:cNvSpPr>
            <a:spLocks noGrp="1"/>
          </p:cNvSpPr>
          <p:nvPr>
            <p:ph type="ftr" sz="quarter" idx="12"/>
          </p:nvPr>
        </p:nvSpPr>
        <p:spPr>
          <a:xfrm>
            <a:off x="2133600" y="6248401"/>
            <a:ext cx="6096000" cy="365125"/>
          </a:xfrm>
        </p:spPr>
        <p:txBody>
          <a:bodyPr/>
          <a:lstStyle>
            <a:lvl1pPr>
              <a:defRPr>
                <a:latin typeface=".VnTime" pitchFamily="34" charset="0"/>
              </a:defRPr>
            </a:lvl1pPr>
          </a:lstStyle>
          <a:p>
            <a:pPr>
              <a:defRPr/>
            </a:pPr>
            <a:endParaRPr lang="en-US" altLang="en-US"/>
          </a:p>
        </p:txBody>
      </p:sp>
    </p:spTree>
    <p:extLst>
      <p:ext uri="{BB962C8B-B14F-4D97-AF65-F5344CB8AC3E}">
        <p14:creationId xmlns:p14="http://schemas.microsoft.com/office/powerpoint/2010/main" val="711212957"/>
      </p:ext>
    </p:extLst>
  </p:cSld>
  <p:clrMapOvr>
    <a:overrideClrMapping bg1="lt1" tx1="dk1" bg2="lt2" tx2="dk2" accent1="accent1" accent2="accent2" accent3="accent3" accent4="accent4" accent5="accent5" accent6="accent6" hlink="hlink" folHlink="folHlink"/>
  </p:clrMapOvr>
</p:sldLayout>
</file>

<file path=ppt/slideLayouts/slideLayout43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atin typeface=".VnTime" pitchFamily="34" charset="0"/>
              </a:defRPr>
            </a:lvl1pPr>
          </a:lstStyle>
          <a:p>
            <a:pPr>
              <a:defRPr/>
            </a:pPr>
            <a:fld id="{FA9FFCDB-8682-47EA-8485-727D1600F632}" type="datetimeFigureOut">
              <a:rPr lang="en-US" altLang="en-US"/>
              <a:pPr>
                <a:defRPr/>
              </a:pPr>
              <a:t>11/21/2019</a:t>
            </a:fld>
            <a:endParaRPr lang="en-US" altLang="en-US"/>
          </a:p>
        </p:txBody>
      </p:sp>
      <p:sp>
        <p:nvSpPr>
          <p:cNvPr id="5" name="Footer Placeholder 2"/>
          <p:cNvSpPr>
            <a:spLocks noGrp="1"/>
          </p:cNvSpPr>
          <p:nvPr>
            <p:ph type="ftr" sz="quarter" idx="11"/>
          </p:nvPr>
        </p:nvSpPr>
        <p:spPr/>
        <p:txBody>
          <a:bodyPr/>
          <a:lstStyle>
            <a:lvl1pPr>
              <a:defRPr>
                <a:latin typeface=".VnTime" pitchFamily="34" charset="0"/>
              </a:defRPr>
            </a:lvl1pPr>
          </a:lstStyle>
          <a:p>
            <a:pPr>
              <a:defRPr/>
            </a:pPr>
            <a:endParaRPr lang="en-US" altLang="en-US"/>
          </a:p>
        </p:txBody>
      </p:sp>
      <p:sp>
        <p:nvSpPr>
          <p:cNvPr id="6" name="Slide Number Placeholder 22"/>
          <p:cNvSpPr>
            <a:spLocks noGrp="1"/>
          </p:cNvSpPr>
          <p:nvPr>
            <p:ph type="sldNum" sz="quarter" idx="12"/>
          </p:nvPr>
        </p:nvSpPr>
        <p:spPr/>
        <p:txBody>
          <a:bodyPr/>
          <a:lstStyle>
            <a:lvl1pPr>
              <a:defRPr>
                <a:latin typeface=".VnTime" panose="020B7200000000000000" pitchFamily="34" charset="0"/>
              </a:defRPr>
            </a:lvl1pPr>
          </a:lstStyle>
          <a:p>
            <a:pPr>
              <a:defRPr/>
            </a:pPr>
            <a:fld id="{3386263E-20F0-41A7-BF72-164DACBA5A1F}" type="slidenum">
              <a:rPr lang="en-US" altLang="en-US"/>
              <a:pPr>
                <a:defRPr/>
              </a:pPr>
              <a:t>‹#›</a:t>
            </a:fld>
            <a:endParaRPr lang="en-US" altLang="en-US"/>
          </a:p>
        </p:txBody>
      </p:sp>
    </p:spTree>
    <p:extLst>
      <p:ext uri="{BB962C8B-B14F-4D97-AF65-F5344CB8AC3E}">
        <p14:creationId xmlns:p14="http://schemas.microsoft.com/office/powerpoint/2010/main" val="827770221"/>
      </p:ext>
    </p:extLst>
  </p:cSld>
  <p:clrMapOvr>
    <a:masterClrMapping/>
  </p:clrMapOvr>
</p:sldLayout>
</file>

<file path=ppt/slideLayouts/slideLayout43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4" name="Rectangle 3"/>
          <p:cNvSpPr/>
          <p:nvPr/>
        </p:nvSpPr>
        <p:spPr bwMode="white">
          <a:xfrm>
            <a:off x="8128001" y="0"/>
            <a:ext cx="427567"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endParaRPr lang="en-US" altLang="en-US" sz="1800" smtClean="0">
              <a:solidFill>
                <a:srgbClr val="FFFFFF"/>
              </a:solidFill>
              <a:latin typeface="Tw Cen MT"/>
            </a:endParaRPr>
          </a:p>
        </p:txBody>
      </p:sp>
      <p:sp>
        <p:nvSpPr>
          <p:cNvPr id="5" name="Rectangle 4"/>
          <p:cNvSpPr/>
          <p:nvPr/>
        </p:nvSpPr>
        <p:spPr>
          <a:xfrm>
            <a:off x="8189384" y="609600"/>
            <a:ext cx="3048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endParaRPr lang="en-US" altLang="en-US" sz="1800" smtClean="0">
              <a:solidFill>
                <a:srgbClr val="FFFFFF"/>
              </a:solidFill>
              <a:latin typeface="Tw Cen MT"/>
            </a:endParaRPr>
          </a:p>
        </p:txBody>
      </p:sp>
      <p:sp>
        <p:nvSpPr>
          <p:cNvPr id="6" name="Rectangle 5"/>
          <p:cNvSpPr/>
          <p:nvPr/>
        </p:nvSpPr>
        <p:spPr>
          <a:xfrm>
            <a:off x="8189384" y="0"/>
            <a:ext cx="3048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endParaRPr lang="en-US" altLang="en-US" sz="1800" smtClean="0">
              <a:solidFill>
                <a:srgbClr val="FFFFFF"/>
              </a:solidFill>
              <a:latin typeface="Tw Cen MT"/>
            </a:endParaRPr>
          </a:p>
        </p:txBody>
      </p:sp>
      <p:sp>
        <p:nvSpPr>
          <p:cNvPr id="2" name="Vertical Title 1"/>
          <p:cNvSpPr>
            <a:spLocks noGrp="1"/>
          </p:cNvSpPr>
          <p:nvPr>
            <p:ph type="title" orient="vert"/>
          </p:nvPr>
        </p:nvSpPr>
        <p:spPr>
          <a:xfrm>
            <a:off x="8737600" y="609601"/>
            <a:ext cx="2743200" cy="551656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609600"/>
            <a:ext cx="7416800" cy="551656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a:xfrm>
            <a:off x="8737600" y="6248401"/>
            <a:ext cx="2946400" cy="365125"/>
          </a:xfrm>
        </p:spPr>
        <p:txBody>
          <a:bodyPr/>
          <a:lstStyle>
            <a:lvl1pPr>
              <a:defRPr>
                <a:latin typeface=".VnTime" pitchFamily="34" charset="0"/>
              </a:defRPr>
            </a:lvl1pPr>
          </a:lstStyle>
          <a:p>
            <a:pPr>
              <a:defRPr/>
            </a:pPr>
            <a:fld id="{F381B885-7369-4B2E-AC81-CF45107DE9FB}" type="datetimeFigureOut">
              <a:rPr lang="en-US" altLang="en-US"/>
              <a:pPr>
                <a:defRPr/>
              </a:pPr>
              <a:t>11/21/2019</a:t>
            </a:fld>
            <a:endParaRPr lang="en-US" altLang="en-US"/>
          </a:p>
        </p:txBody>
      </p:sp>
      <p:sp>
        <p:nvSpPr>
          <p:cNvPr id="8" name="Footer Placeholder 4"/>
          <p:cNvSpPr>
            <a:spLocks noGrp="1"/>
          </p:cNvSpPr>
          <p:nvPr>
            <p:ph type="ftr" sz="quarter" idx="11"/>
          </p:nvPr>
        </p:nvSpPr>
        <p:spPr>
          <a:xfrm>
            <a:off x="609601" y="6248401"/>
            <a:ext cx="7431617" cy="365125"/>
          </a:xfrm>
        </p:spPr>
        <p:txBody>
          <a:bodyPr/>
          <a:lstStyle>
            <a:lvl1pPr>
              <a:defRPr>
                <a:latin typeface=".VnTime" pitchFamily="34" charset="0"/>
              </a:defRPr>
            </a:lvl1pPr>
          </a:lstStyle>
          <a:p>
            <a:pPr>
              <a:defRPr/>
            </a:pPr>
            <a:endParaRPr lang="en-US" altLang="en-US"/>
          </a:p>
        </p:txBody>
      </p:sp>
      <p:sp>
        <p:nvSpPr>
          <p:cNvPr id="9" name="Slide Number Placeholder 5"/>
          <p:cNvSpPr>
            <a:spLocks noGrp="1"/>
          </p:cNvSpPr>
          <p:nvPr>
            <p:ph type="sldNum" sz="quarter" idx="12"/>
          </p:nvPr>
        </p:nvSpPr>
        <p:spPr>
          <a:xfrm rot="5400000">
            <a:off x="8075084" y="103717"/>
            <a:ext cx="533400" cy="325967"/>
          </a:xfrm>
        </p:spPr>
        <p:txBody>
          <a:bodyPr/>
          <a:lstStyle>
            <a:lvl1pPr>
              <a:defRPr>
                <a:latin typeface=".VnTime" panose="020B7200000000000000" pitchFamily="34" charset="0"/>
              </a:defRPr>
            </a:lvl1pPr>
          </a:lstStyle>
          <a:p>
            <a:pPr>
              <a:defRPr/>
            </a:pPr>
            <a:fld id="{91E4B3AE-A51B-4E98-90FE-50648C0A1257}" type="slidenum">
              <a:rPr lang="en-US" altLang="en-US"/>
              <a:pPr>
                <a:defRPr/>
              </a:pPr>
              <a:t>‹#›</a:t>
            </a:fld>
            <a:endParaRPr lang="en-US" altLang="en-US"/>
          </a:p>
        </p:txBody>
      </p:sp>
    </p:spTree>
    <p:extLst>
      <p:ext uri="{BB962C8B-B14F-4D97-AF65-F5344CB8AC3E}">
        <p14:creationId xmlns:p14="http://schemas.microsoft.com/office/powerpoint/2010/main" val="77890901"/>
      </p:ext>
    </p:extLst>
  </p:cSld>
  <p:clrMapOvr>
    <a:overrideClrMapping bg1="lt1" tx1="dk1" bg2="lt2" tx2="dk2" accent1="accent1" accent2="accent2" accent3="accent3" accent4="accent4" accent5="accent5" accent6="accent6" hlink="hlink" folHlink="folHlink"/>
  </p:clrMapOvr>
</p:sldLayout>
</file>

<file path=ppt/slideLayouts/slideLayout43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04276011-5822-4113-AF1D-5FDDE336E6DC}" type="slidenum">
              <a:rPr lang="en-US" altLang="zh-CN"/>
              <a:pPr>
                <a:defRPr/>
              </a:pPr>
              <a:t>‹#›</a:t>
            </a:fld>
            <a:endParaRPr lang="en-US" altLang="zh-CN"/>
          </a:p>
        </p:txBody>
      </p:sp>
    </p:spTree>
    <p:extLst>
      <p:ext uri="{BB962C8B-B14F-4D97-AF65-F5344CB8AC3E}">
        <p14:creationId xmlns:p14="http://schemas.microsoft.com/office/powerpoint/2010/main" val="2483498806"/>
      </p:ext>
    </p:extLst>
  </p:cSld>
  <p:clrMapOvr>
    <a:masterClrMapping/>
  </p:clrMapOvr>
  <p:transition spd="med">
    <p:checker/>
  </p:transition>
</p:sldLayout>
</file>

<file path=ppt/slideLayouts/slideLayout43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6123949D-865C-44A2-9C70-AEC9CC902671}" type="slidenum">
              <a:rPr lang="en-US" altLang="zh-CN"/>
              <a:pPr>
                <a:defRPr/>
              </a:pPr>
              <a:t>‹#›</a:t>
            </a:fld>
            <a:endParaRPr lang="en-US" altLang="zh-CN"/>
          </a:p>
        </p:txBody>
      </p:sp>
    </p:spTree>
    <p:extLst>
      <p:ext uri="{BB962C8B-B14F-4D97-AF65-F5344CB8AC3E}">
        <p14:creationId xmlns:p14="http://schemas.microsoft.com/office/powerpoint/2010/main" val="113567132"/>
      </p:ext>
    </p:extLst>
  </p:cSld>
  <p:clrMapOvr>
    <a:masterClrMapping/>
  </p:clrMapOvr>
  <p:transition spd="med">
    <p:checker/>
  </p:transition>
</p:sldLayout>
</file>

<file path=ppt/slideLayouts/slideLayout43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235D17E6-5C74-43D5-8812-B85602521387}" type="slidenum">
              <a:rPr lang="en-US" altLang="zh-CN"/>
              <a:pPr>
                <a:defRPr/>
              </a:pPr>
              <a:t>‹#›</a:t>
            </a:fld>
            <a:endParaRPr lang="en-US" altLang="zh-CN"/>
          </a:p>
        </p:txBody>
      </p:sp>
    </p:spTree>
    <p:extLst>
      <p:ext uri="{BB962C8B-B14F-4D97-AF65-F5344CB8AC3E}">
        <p14:creationId xmlns:p14="http://schemas.microsoft.com/office/powerpoint/2010/main" val="2327720591"/>
      </p:ext>
    </p:extLst>
  </p:cSld>
  <p:clrMapOvr>
    <a:masterClrMapping/>
  </p:clrMapOvr>
  <p:transition spd="med">
    <p:checker/>
  </p:transition>
</p:sldLayout>
</file>

<file path=ppt/slideLayouts/slideLayout43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B8005C01-DE08-42DB-89D6-BC12D9B38B98}" type="slidenum">
              <a:rPr lang="en-US" altLang="zh-CN"/>
              <a:pPr>
                <a:defRPr/>
              </a:pPr>
              <a:t>‹#›</a:t>
            </a:fld>
            <a:endParaRPr lang="en-US" altLang="zh-CN"/>
          </a:p>
        </p:txBody>
      </p:sp>
    </p:spTree>
    <p:extLst>
      <p:ext uri="{BB962C8B-B14F-4D97-AF65-F5344CB8AC3E}">
        <p14:creationId xmlns:p14="http://schemas.microsoft.com/office/powerpoint/2010/main" val="2409240361"/>
      </p:ext>
    </p:extLst>
  </p:cSld>
  <p:clrMapOvr>
    <a:masterClrMapping/>
  </p:clrMapOvr>
  <p:transition spd="med">
    <p:checker/>
  </p:transition>
</p:sldLayout>
</file>

<file path=ppt/slideLayouts/slideLayout43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727474B1-9894-49DB-A5C1-B3C1D2E20E19}" type="slidenum">
              <a:rPr lang="en-US" altLang="zh-CN"/>
              <a:pPr>
                <a:defRPr/>
              </a:pPr>
              <a:t>‹#›</a:t>
            </a:fld>
            <a:endParaRPr lang="en-US" altLang="zh-CN"/>
          </a:p>
        </p:txBody>
      </p:sp>
    </p:spTree>
    <p:extLst>
      <p:ext uri="{BB962C8B-B14F-4D97-AF65-F5344CB8AC3E}">
        <p14:creationId xmlns:p14="http://schemas.microsoft.com/office/powerpoint/2010/main" val="1350728247"/>
      </p:ext>
    </p:extLst>
  </p:cSld>
  <p:clrMapOvr>
    <a:masterClrMapping/>
  </p:clrMapOvr>
  <p:transition spd="med">
    <p:checker/>
  </p:transition>
</p:sldLayout>
</file>

<file path=ppt/slideLayouts/slideLayout43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1FFA4A7A-FEEC-4D11-80E9-66306E2163F7}" type="slidenum">
              <a:rPr lang="en-US" altLang="zh-CN"/>
              <a:pPr>
                <a:defRPr/>
              </a:pPr>
              <a:t>‹#›</a:t>
            </a:fld>
            <a:endParaRPr lang="en-US" altLang="zh-CN"/>
          </a:p>
        </p:txBody>
      </p:sp>
    </p:spTree>
    <p:extLst>
      <p:ext uri="{BB962C8B-B14F-4D97-AF65-F5344CB8AC3E}">
        <p14:creationId xmlns:p14="http://schemas.microsoft.com/office/powerpoint/2010/main" val="2992134452"/>
      </p:ext>
    </p:extLst>
  </p:cSld>
  <p:clrMapOvr>
    <a:masterClrMapping/>
  </p:clrMapOvr>
  <p:transition spd="med">
    <p:checker/>
  </p:transition>
</p:sldLayout>
</file>

<file path=ppt/slideLayouts/slideLayout43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A8A058ED-AFE3-4F53-90C2-64C58BACC9CA}" type="slidenum">
              <a:rPr lang="en-US" altLang="zh-CN"/>
              <a:pPr>
                <a:defRPr/>
              </a:pPr>
              <a:t>‹#›</a:t>
            </a:fld>
            <a:endParaRPr lang="en-US" altLang="zh-CN"/>
          </a:p>
        </p:txBody>
      </p:sp>
    </p:spTree>
    <p:extLst>
      <p:ext uri="{BB962C8B-B14F-4D97-AF65-F5344CB8AC3E}">
        <p14:creationId xmlns:p14="http://schemas.microsoft.com/office/powerpoint/2010/main" val="2059701394"/>
      </p:ext>
    </p:extLst>
  </p:cSld>
  <p:clrMapOvr>
    <a:masterClrMapping/>
  </p:clrMapOvr>
  <p:transition spd="med">
    <p:checker/>
  </p:transition>
</p:sldLayout>
</file>

<file path=ppt/slideLayouts/slideLayout44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8BC6AF36-0446-4D6B-A38D-954E5F0C59F7}" type="slidenum">
              <a:rPr lang="en-US" altLang="zh-CN"/>
              <a:pPr>
                <a:defRPr/>
              </a:pPr>
              <a:t>‹#›</a:t>
            </a:fld>
            <a:endParaRPr lang="en-US" altLang="zh-CN"/>
          </a:p>
        </p:txBody>
      </p:sp>
    </p:spTree>
    <p:extLst>
      <p:ext uri="{BB962C8B-B14F-4D97-AF65-F5344CB8AC3E}">
        <p14:creationId xmlns:p14="http://schemas.microsoft.com/office/powerpoint/2010/main" val="1089996598"/>
      </p:ext>
    </p:extLst>
  </p:cSld>
  <p:clrMapOvr>
    <a:masterClrMapping/>
  </p:clrMapOvr>
  <p:transition spd="med">
    <p:checker/>
  </p:transition>
</p:sldLayout>
</file>

<file path=ppt/slideLayouts/slideLayout44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8D97B953-D705-4407-A5C3-3FF778A136F1}" type="slidenum">
              <a:rPr lang="en-US" altLang="zh-CN"/>
              <a:pPr>
                <a:defRPr/>
              </a:pPr>
              <a:t>‹#›</a:t>
            </a:fld>
            <a:endParaRPr lang="en-US" altLang="zh-CN"/>
          </a:p>
        </p:txBody>
      </p:sp>
    </p:spTree>
    <p:extLst>
      <p:ext uri="{BB962C8B-B14F-4D97-AF65-F5344CB8AC3E}">
        <p14:creationId xmlns:p14="http://schemas.microsoft.com/office/powerpoint/2010/main" val="2840992868"/>
      </p:ext>
    </p:extLst>
  </p:cSld>
  <p:clrMapOvr>
    <a:masterClrMapping/>
  </p:clrMapOvr>
  <p:transition spd="med">
    <p:checker/>
  </p:transition>
</p:sldLayout>
</file>

<file path=ppt/slideLayouts/slideLayout44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5F85EB06-9DEF-479B-8EC0-BF997985DB16}" type="slidenum">
              <a:rPr lang="en-US" altLang="zh-CN"/>
              <a:pPr>
                <a:defRPr/>
              </a:pPr>
              <a:t>‹#›</a:t>
            </a:fld>
            <a:endParaRPr lang="en-US" altLang="zh-CN"/>
          </a:p>
        </p:txBody>
      </p:sp>
    </p:spTree>
    <p:extLst>
      <p:ext uri="{BB962C8B-B14F-4D97-AF65-F5344CB8AC3E}">
        <p14:creationId xmlns:p14="http://schemas.microsoft.com/office/powerpoint/2010/main" val="4180663189"/>
      </p:ext>
    </p:extLst>
  </p:cSld>
  <p:clrMapOvr>
    <a:masterClrMapping/>
  </p:clrMapOvr>
  <p:transition spd="med">
    <p:checker/>
  </p:transition>
</p:sldLayout>
</file>

<file path=ppt/slideLayouts/slideLayout44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9F2863FF-7B6F-4477-BBEC-54E0FD668465}" type="slidenum">
              <a:rPr lang="en-US" altLang="zh-CN"/>
              <a:pPr>
                <a:defRPr/>
              </a:pPr>
              <a:t>‹#›</a:t>
            </a:fld>
            <a:endParaRPr lang="en-US" altLang="zh-CN"/>
          </a:p>
        </p:txBody>
      </p:sp>
    </p:spTree>
    <p:extLst>
      <p:ext uri="{BB962C8B-B14F-4D97-AF65-F5344CB8AC3E}">
        <p14:creationId xmlns:p14="http://schemas.microsoft.com/office/powerpoint/2010/main" val="2626719578"/>
      </p:ext>
    </p:extLst>
  </p:cSld>
  <p:clrMapOvr>
    <a:masterClrMapping/>
  </p:clrMapOvr>
  <p:transition spd="med">
    <p:checker/>
  </p:transition>
</p:sldLayout>
</file>

<file path=ppt/slideLayouts/slideLayout444.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9812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41148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0104E7F8-D1C1-41F4-9E35-A2FD7295487C}" type="slidenum">
              <a:rPr lang="en-US" altLang="zh-CN"/>
              <a:pPr>
                <a:defRPr/>
              </a:pPr>
              <a:t>‹#›</a:t>
            </a:fld>
            <a:endParaRPr lang="en-US" altLang="zh-CN"/>
          </a:p>
        </p:txBody>
      </p:sp>
    </p:spTree>
    <p:extLst>
      <p:ext uri="{BB962C8B-B14F-4D97-AF65-F5344CB8AC3E}">
        <p14:creationId xmlns:p14="http://schemas.microsoft.com/office/powerpoint/2010/main" val="2862234084"/>
      </p:ext>
    </p:extLst>
  </p:cSld>
  <p:clrMapOvr>
    <a:masterClrMapping/>
  </p:clrMapOvr>
  <p:transition spd="med">
    <p:checker/>
  </p:transition>
</p:sldLayout>
</file>

<file path=ppt/slideLayouts/slideLayout445.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smtClean="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2CCBA10E-BA4F-46A3-B521-77B639410891}" type="slidenum">
              <a:rPr lang="en-US" altLang="zh-CN"/>
              <a:pPr>
                <a:defRPr/>
              </a:pPr>
              <a:t>‹#›</a:t>
            </a:fld>
            <a:endParaRPr lang="en-US" altLang="zh-CN"/>
          </a:p>
        </p:txBody>
      </p:sp>
    </p:spTree>
    <p:extLst>
      <p:ext uri="{BB962C8B-B14F-4D97-AF65-F5344CB8AC3E}">
        <p14:creationId xmlns:p14="http://schemas.microsoft.com/office/powerpoint/2010/main" val="3316276603"/>
      </p:ext>
    </p:extLst>
  </p:cSld>
  <p:clrMapOvr>
    <a:masterClrMapping/>
  </p:clrMapOvr>
  <p:transition spd="med">
    <p:checker/>
  </p:transition>
</p:sldLayout>
</file>

<file path=ppt/slideLayouts/slideLayout446.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B6383E71-57A2-41B2-A456-1CF7CA76FBC8}"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3879569471"/>
      </p:ext>
    </p:extLst>
  </p:cSld>
  <p:clrMapOvr>
    <a:masterClrMapping/>
  </p:clrMapOvr>
</p:sldLayout>
</file>

<file path=ppt/slideLayouts/slideLayout44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04276011-5822-4113-AF1D-5FDDE336E6DC}" type="slidenum">
              <a:rPr lang="en-US" altLang="zh-CN"/>
              <a:pPr>
                <a:defRPr/>
              </a:pPr>
              <a:t>‹#›</a:t>
            </a:fld>
            <a:endParaRPr lang="en-US" altLang="zh-CN"/>
          </a:p>
        </p:txBody>
      </p:sp>
    </p:spTree>
    <p:extLst>
      <p:ext uri="{BB962C8B-B14F-4D97-AF65-F5344CB8AC3E}">
        <p14:creationId xmlns:p14="http://schemas.microsoft.com/office/powerpoint/2010/main" val="2243515457"/>
      </p:ext>
    </p:extLst>
  </p:cSld>
  <p:clrMapOvr>
    <a:masterClrMapping/>
  </p:clrMapOvr>
  <p:transition spd="med">
    <p:checker/>
  </p:transition>
</p:sldLayout>
</file>

<file path=ppt/slideLayouts/slideLayout44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6123949D-865C-44A2-9C70-AEC9CC902671}" type="slidenum">
              <a:rPr lang="en-US" altLang="zh-CN"/>
              <a:pPr>
                <a:defRPr/>
              </a:pPr>
              <a:t>‹#›</a:t>
            </a:fld>
            <a:endParaRPr lang="en-US" altLang="zh-CN"/>
          </a:p>
        </p:txBody>
      </p:sp>
    </p:spTree>
    <p:extLst>
      <p:ext uri="{BB962C8B-B14F-4D97-AF65-F5344CB8AC3E}">
        <p14:creationId xmlns:p14="http://schemas.microsoft.com/office/powerpoint/2010/main" val="345823292"/>
      </p:ext>
    </p:extLst>
  </p:cSld>
  <p:clrMapOvr>
    <a:masterClrMapping/>
  </p:clrMapOvr>
  <p:transition spd="med">
    <p:checker/>
  </p:transition>
</p:sldLayout>
</file>

<file path=ppt/slideLayouts/slideLayout44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235D17E6-5C74-43D5-8812-B85602521387}" type="slidenum">
              <a:rPr lang="en-US" altLang="zh-CN"/>
              <a:pPr>
                <a:defRPr/>
              </a:pPr>
              <a:t>‹#›</a:t>
            </a:fld>
            <a:endParaRPr lang="en-US" altLang="zh-CN"/>
          </a:p>
        </p:txBody>
      </p:sp>
    </p:spTree>
    <p:extLst>
      <p:ext uri="{BB962C8B-B14F-4D97-AF65-F5344CB8AC3E}">
        <p14:creationId xmlns:p14="http://schemas.microsoft.com/office/powerpoint/2010/main" val="2450192972"/>
      </p:ext>
    </p:extLst>
  </p:cSld>
  <p:clrMapOvr>
    <a:masterClrMapping/>
  </p:clrMapOvr>
  <p:transition spd="med">
    <p:checker/>
  </p:transition>
</p:sldLayout>
</file>

<file path=ppt/slideLayouts/slideLayout45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B8005C01-DE08-42DB-89D6-BC12D9B38B98}" type="slidenum">
              <a:rPr lang="en-US" altLang="zh-CN"/>
              <a:pPr>
                <a:defRPr/>
              </a:pPr>
              <a:t>‹#›</a:t>
            </a:fld>
            <a:endParaRPr lang="en-US" altLang="zh-CN"/>
          </a:p>
        </p:txBody>
      </p:sp>
    </p:spTree>
    <p:extLst>
      <p:ext uri="{BB962C8B-B14F-4D97-AF65-F5344CB8AC3E}">
        <p14:creationId xmlns:p14="http://schemas.microsoft.com/office/powerpoint/2010/main" val="3923795801"/>
      </p:ext>
    </p:extLst>
  </p:cSld>
  <p:clrMapOvr>
    <a:masterClrMapping/>
  </p:clrMapOvr>
  <p:transition spd="med">
    <p:checker/>
  </p:transition>
</p:sldLayout>
</file>

<file path=ppt/slideLayouts/slideLayout45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727474B1-9894-49DB-A5C1-B3C1D2E20E19}" type="slidenum">
              <a:rPr lang="en-US" altLang="zh-CN"/>
              <a:pPr>
                <a:defRPr/>
              </a:pPr>
              <a:t>‹#›</a:t>
            </a:fld>
            <a:endParaRPr lang="en-US" altLang="zh-CN"/>
          </a:p>
        </p:txBody>
      </p:sp>
    </p:spTree>
    <p:extLst>
      <p:ext uri="{BB962C8B-B14F-4D97-AF65-F5344CB8AC3E}">
        <p14:creationId xmlns:p14="http://schemas.microsoft.com/office/powerpoint/2010/main" val="984926308"/>
      </p:ext>
    </p:extLst>
  </p:cSld>
  <p:clrMapOvr>
    <a:masterClrMapping/>
  </p:clrMapOvr>
  <p:transition spd="med">
    <p:checker/>
  </p:transition>
</p:sldLayout>
</file>

<file path=ppt/slideLayouts/slideLayout45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1FFA4A7A-FEEC-4D11-80E9-66306E2163F7}" type="slidenum">
              <a:rPr lang="en-US" altLang="zh-CN"/>
              <a:pPr>
                <a:defRPr/>
              </a:pPr>
              <a:t>‹#›</a:t>
            </a:fld>
            <a:endParaRPr lang="en-US" altLang="zh-CN"/>
          </a:p>
        </p:txBody>
      </p:sp>
    </p:spTree>
    <p:extLst>
      <p:ext uri="{BB962C8B-B14F-4D97-AF65-F5344CB8AC3E}">
        <p14:creationId xmlns:p14="http://schemas.microsoft.com/office/powerpoint/2010/main" val="3143842496"/>
      </p:ext>
    </p:extLst>
  </p:cSld>
  <p:clrMapOvr>
    <a:masterClrMapping/>
  </p:clrMapOvr>
  <p:transition spd="med">
    <p:checker/>
  </p:transition>
</p:sldLayout>
</file>

<file path=ppt/slideLayouts/slideLayout45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A8A058ED-AFE3-4F53-90C2-64C58BACC9CA}" type="slidenum">
              <a:rPr lang="en-US" altLang="zh-CN"/>
              <a:pPr>
                <a:defRPr/>
              </a:pPr>
              <a:t>‹#›</a:t>
            </a:fld>
            <a:endParaRPr lang="en-US" altLang="zh-CN"/>
          </a:p>
        </p:txBody>
      </p:sp>
    </p:spTree>
    <p:extLst>
      <p:ext uri="{BB962C8B-B14F-4D97-AF65-F5344CB8AC3E}">
        <p14:creationId xmlns:p14="http://schemas.microsoft.com/office/powerpoint/2010/main" val="3756050487"/>
      </p:ext>
    </p:extLst>
  </p:cSld>
  <p:clrMapOvr>
    <a:masterClrMapping/>
  </p:clrMapOvr>
  <p:transition spd="med">
    <p:checker/>
  </p:transition>
</p:sldLayout>
</file>

<file path=ppt/slideLayouts/slideLayout45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8BC6AF36-0446-4D6B-A38D-954E5F0C59F7}" type="slidenum">
              <a:rPr lang="en-US" altLang="zh-CN"/>
              <a:pPr>
                <a:defRPr/>
              </a:pPr>
              <a:t>‹#›</a:t>
            </a:fld>
            <a:endParaRPr lang="en-US" altLang="zh-CN"/>
          </a:p>
        </p:txBody>
      </p:sp>
    </p:spTree>
    <p:extLst>
      <p:ext uri="{BB962C8B-B14F-4D97-AF65-F5344CB8AC3E}">
        <p14:creationId xmlns:p14="http://schemas.microsoft.com/office/powerpoint/2010/main" val="1300526312"/>
      </p:ext>
    </p:extLst>
  </p:cSld>
  <p:clrMapOvr>
    <a:masterClrMapping/>
  </p:clrMapOvr>
  <p:transition spd="med">
    <p:checker/>
  </p:transition>
</p:sldLayout>
</file>

<file path=ppt/slideLayouts/slideLayout45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8D97B953-D705-4407-A5C3-3FF778A136F1}" type="slidenum">
              <a:rPr lang="en-US" altLang="zh-CN"/>
              <a:pPr>
                <a:defRPr/>
              </a:pPr>
              <a:t>‹#›</a:t>
            </a:fld>
            <a:endParaRPr lang="en-US" altLang="zh-CN"/>
          </a:p>
        </p:txBody>
      </p:sp>
    </p:spTree>
    <p:extLst>
      <p:ext uri="{BB962C8B-B14F-4D97-AF65-F5344CB8AC3E}">
        <p14:creationId xmlns:p14="http://schemas.microsoft.com/office/powerpoint/2010/main" val="3843621568"/>
      </p:ext>
    </p:extLst>
  </p:cSld>
  <p:clrMapOvr>
    <a:masterClrMapping/>
  </p:clrMapOvr>
  <p:transition spd="med">
    <p:checker/>
  </p:transition>
</p:sldLayout>
</file>

<file path=ppt/slideLayouts/slideLayout45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5F85EB06-9DEF-479B-8EC0-BF997985DB16}" type="slidenum">
              <a:rPr lang="en-US" altLang="zh-CN"/>
              <a:pPr>
                <a:defRPr/>
              </a:pPr>
              <a:t>‹#›</a:t>
            </a:fld>
            <a:endParaRPr lang="en-US" altLang="zh-CN"/>
          </a:p>
        </p:txBody>
      </p:sp>
    </p:spTree>
    <p:extLst>
      <p:ext uri="{BB962C8B-B14F-4D97-AF65-F5344CB8AC3E}">
        <p14:creationId xmlns:p14="http://schemas.microsoft.com/office/powerpoint/2010/main" val="1917597221"/>
      </p:ext>
    </p:extLst>
  </p:cSld>
  <p:clrMapOvr>
    <a:masterClrMapping/>
  </p:clrMapOvr>
  <p:transition spd="med">
    <p:checker/>
  </p:transition>
</p:sldLayout>
</file>

<file path=ppt/slideLayouts/slideLayout45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9F2863FF-7B6F-4477-BBEC-54E0FD668465}" type="slidenum">
              <a:rPr lang="en-US" altLang="zh-CN"/>
              <a:pPr>
                <a:defRPr/>
              </a:pPr>
              <a:t>‹#›</a:t>
            </a:fld>
            <a:endParaRPr lang="en-US" altLang="zh-CN"/>
          </a:p>
        </p:txBody>
      </p:sp>
    </p:spTree>
    <p:extLst>
      <p:ext uri="{BB962C8B-B14F-4D97-AF65-F5344CB8AC3E}">
        <p14:creationId xmlns:p14="http://schemas.microsoft.com/office/powerpoint/2010/main" val="3316867004"/>
      </p:ext>
    </p:extLst>
  </p:cSld>
  <p:clrMapOvr>
    <a:masterClrMapping/>
  </p:clrMapOvr>
  <p:transition spd="med">
    <p:checker/>
  </p:transition>
</p:sldLayout>
</file>

<file path=ppt/slideLayouts/slideLayout458.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9812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41148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0104E7F8-D1C1-41F4-9E35-A2FD7295487C}" type="slidenum">
              <a:rPr lang="en-US" altLang="zh-CN"/>
              <a:pPr>
                <a:defRPr/>
              </a:pPr>
              <a:t>‹#›</a:t>
            </a:fld>
            <a:endParaRPr lang="en-US" altLang="zh-CN"/>
          </a:p>
        </p:txBody>
      </p:sp>
    </p:spTree>
    <p:extLst>
      <p:ext uri="{BB962C8B-B14F-4D97-AF65-F5344CB8AC3E}">
        <p14:creationId xmlns:p14="http://schemas.microsoft.com/office/powerpoint/2010/main" val="976539515"/>
      </p:ext>
    </p:extLst>
  </p:cSld>
  <p:clrMapOvr>
    <a:masterClrMapping/>
  </p:clrMapOvr>
  <p:transition spd="med">
    <p:checker/>
  </p:transition>
</p:sldLayout>
</file>

<file path=ppt/slideLayouts/slideLayout459.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smtClean="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2CCBA10E-BA4F-46A3-B521-77B639410891}" type="slidenum">
              <a:rPr lang="en-US" altLang="zh-CN"/>
              <a:pPr>
                <a:defRPr/>
              </a:pPr>
              <a:t>‹#›</a:t>
            </a:fld>
            <a:endParaRPr lang="en-US" altLang="zh-CN"/>
          </a:p>
        </p:txBody>
      </p:sp>
    </p:spTree>
    <p:extLst>
      <p:ext uri="{BB962C8B-B14F-4D97-AF65-F5344CB8AC3E}">
        <p14:creationId xmlns:p14="http://schemas.microsoft.com/office/powerpoint/2010/main" val="797546123"/>
      </p:ext>
    </p:extLst>
  </p:cSld>
  <p:clrMapOvr>
    <a:masterClrMapping/>
  </p:clrMapOvr>
  <p:transition spd="med">
    <p:checker/>
  </p:transition>
</p:sldLayout>
</file>

<file path=ppt/slideLayouts/slideLayout460.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B6383E71-57A2-41B2-A456-1CF7CA76FBC8}"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3178900838"/>
      </p:ext>
    </p:extLst>
  </p:cSld>
  <p:clrMapOvr>
    <a:masterClrMapping/>
  </p:clrMapOvr>
</p:sldLayout>
</file>

<file path=ppt/slideLayouts/slideLayout46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DEDF75D9-8D7C-4653-9A27-7309749D4060}" type="slidenum">
              <a:rPr lang="en-US" altLang="zh-CN"/>
              <a:pPr>
                <a:defRPr/>
              </a:pPr>
              <a:t>‹#›</a:t>
            </a:fld>
            <a:endParaRPr lang="en-US" altLang="zh-CN"/>
          </a:p>
        </p:txBody>
      </p:sp>
    </p:spTree>
    <p:extLst>
      <p:ext uri="{BB962C8B-B14F-4D97-AF65-F5344CB8AC3E}">
        <p14:creationId xmlns:p14="http://schemas.microsoft.com/office/powerpoint/2010/main" val="1838139705"/>
      </p:ext>
    </p:extLst>
  </p:cSld>
  <p:clrMapOvr>
    <a:masterClrMapping/>
  </p:clrMapOvr>
  <p:transition spd="med">
    <p:checker/>
  </p:transition>
</p:sldLayout>
</file>

<file path=ppt/slideLayouts/slideLayout46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9616A6CF-82B4-4B84-AB0E-004606813D63}" type="slidenum">
              <a:rPr lang="en-US" altLang="zh-CN"/>
              <a:pPr>
                <a:defRPr/>
              </a:pPr>
              <a:t>‹#›</a:t>
            </a:fld>
            <a:endParaRPr lang="en-US" altLang="zh-CN"/>
          </a:p>
        </p:txBody>
      </p:sp>
    </p:spTree>
    <p:extLst>
      <p:ext uri="{BB962C8B-B14F-4D97-AF65-F5344CB8AC3E}">
        <p14:creationId xmlns:p14="http://schemas.microsoft.com/office/powerpoint/2010/main" val="2465407747"/>
      </p:ext>
    </p:extLst>
  </p:cSld>
  <p:clrMapOvr>
    <a:masterClrMapping/>
  </p:clrMapOvr>
  <p:transition spd="med">
    <p:checker/>
  </p:transition>
</p:sldLayout>
</file>

<file path=ppt/slideLayouts/slideLayout46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5F976A0B-7CB8-4D7F-8BC2-028E12C5598B}" type="slidenum">
              <a:rPr lang="en-US" altLang="zh-CN"/>
              <a:pPr>
                <a:defRPr/>
              </a:pPr>
              <a:t>‹#›</a:t>
            </a:fld>
            <a:endParaRPr lang="en-US" altLang="zh-CN"/>
          </a:p>
        </p:txBody>
      </p:sp>
    </p:spTree>
    <p:extLst>
      <p:ext uri="{BB962C8B-B14F-4D97-AF65-F5344CB8AC3E}">
        <p14:creationId xmlns:p14="http://schemas.microsoft.com/office/powerpoint/2010/main" val="1601266959"/>
      </p:ext>
    </p:extLst>
  </p:cSld>
  <p:clrMapOvr>
    <a:masterClrMapping/>
  </p:clrMapOvr>
  <p:transition spd="med">
    <p:checker/>
  </p:transition>
</p:sldLayout>
</file>

<file path=ppt/slideLayouts/slideLayout46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D2B7C6A2-3DE0-4E36-ABB8-13F5FD7ACEE5}" type="slidenum">
              <a:rPr lang="en-US" altLang="zh-CN"/>
              <a:pPr>
                <a:defRPr/>
              </a:pPr>
              <a:t>‹#›</a:t>
            </a:fld>
            <a:endParaRPr lang="en-US" altLang="zh-CN"/>
          </a:p>
        </p:txBody>
      </p:sp>
    </p:spTree>
    <p:extLst>
      <p:ext uri="{BB962C8B-B14F-4D97-AF65-F5344CB8AC3E}">
        <p14:creationId xmlns:p14="http://schemas.microsoft.com/office/powerpoint/2010/main" val="1751825846"/>
      </p:ext>
    </p:extLst>
  </p:cSld>
  <p:clrMapOvr>
    <a:masterClrMapping/>
  </p:clrMapOvr>
  <p:transition spd="med">
    <p:checker/>
  </p:transition>
</p:sldLayout>
</file>

<file path=ppt/slideLayouts/slideLayout46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90C9DF9C-0AF6-4E32-A8E8-EAEB7D6D6C97}" type="slidenum">
              <a:rPr lang="en-US" altLang="zh-CN"/>
              <a:pPr>
                <a:defRPr/>
              </a:pPr>
              <a:t>‹#›</a:t>
            </a:fld>
            <a:endParaRPr lang="en-US" altLang="zh-CN"/>
          </a:p>
        </p:txBody>
      </p:sp>
    </p:spTree>
    <p:extLst>
      <p:ext uri="{BB962C8B-B14F-4D97-AF65-F5344CB8AC3E}">
        <p14:creationId xmlns:p14="http://schemas.microsoft.com/office/powerpoint/2010/main" val="3461589070"/>
      </p:ext>
    </p:extLst>
  </p:cSld>
  <p:clrMapOvr>
    <a:masterClrMapping/>
  </p:clrMapOvr>
  <p:transition spd="med">
    <p:checker/>
  </p:transition>
</p:sldLayout>
</file>

<file path=ppt/slideLayouts/slideLayout46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775AE4E8-2939-452B-AB84-A31DE5B4B70D}" type="slidenum">
              <a:rPr lang="en-US" altLang="zh-CN"/>
              <a:pPr>
                <a:defRPr/>
              </a:pPr>
              <a:t>‹#›</a:t>
            </a:fld>
            <a:endParaRPr lang="en-US" altLang="zh-CN"/>
          </a:p>
        </p:txBody>
      </p:sp>
    </p:spTree>
    <p:extLst>
      <p:ext uri="{BB962C8B-B14F-4D97-AF65-F5344CB8AC3E}">
        <p14:creationId xmlns:p14="http://schemas.microsoft.com/office/powerpoint/2010/main" val="4073267576"/>
      </p:ext>
    </p:extLst>
  </p:cSld>
  <p:clrMapOvr>
    <a:masterClrMapping/>
  </p:clrMapOvr>
  <p:transition spd="med">
    <p:checker/>
  </p:transition>
</p:sldLayout>
</file>

<file path=ppt/slideLayouts/slideLayout46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5A617AE4-5A3E-4923-B45A-7AE3D082BD76}" type="slidenum">
              <a:rPr lang="en-US" altLang="zh-CN"/>
              <a:pPr>
                <a:defRPr/>
              </a:pPr>
              <a:t>‹#›</a:t>
            </a:fld>
            <a:endParaRPr lang="en-US" altLang="zh-CN"/>
          </a:p>
        </p:txBody>
      </p:sp>
    </p:spTree>
    <p:extLst>
      <p:ext uri="{BB962C8B-B14F-4D97-AF65-F5344CB8AC3E}">
        <p14:creationId xmlns:p14="http://schemas.microsoft.com/office/powerpoint/2010/main" val="1286594059"/>
      </p:ext>
    </p:extLst>
  </p:cSld>
  <p:clrMapOvr>
    <a:masterClrMapping/>
  </p:clrMapOvr>
  <p:transition spd="med">
    <p:checker/>
  </p:transition>
</p:sldLayout>
</file>

<file path=ppt/slideLayouts/slideLayout46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EA567346-4E3C-4B7D-A776-0D721722D9C4}" type="slidenum">
              <a:rPr lang="en-US" altLang="zh-CN"/>
              <a:pPr>
                <a:defRPr/>
              </a:pPr>
              <a:t>‹#›</a:t>
            </a:fld>
            <a:endParaRPr lang="en-US" altLang="zh-CN"/>
          </a:p>
        </p:txBody>
      </p:sp>
    </p:spTree>
    <p:extLst>
      <p:ext uri="{BB962C8B-B14F-4D97-AF65-F5344CB8AC3E}">
        <p14:creationId xmlns:p14="http://schemas.microsoft.com/office/powerpoint/2010/main" val="242293854"/>
      </p:ext>
    </p:extLst>
  </p:cSld>
  <p:clrMapOvr>
    <a:masterClrMapping/>
  </p:clrMapOvr>
  <p:transition spd="med">
    <p:checker/>
  </p:transition>
</p:sldLayout>
</file>

<file path=ppt/slideLayouts/slideLayout46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E4DC1E8E-601A-49DA-8707-F848AF99ECF5}" type="slidenum">
              <a:rPr lang="en-US" altLang="zh-CN"/>
              <a:pPr>
                <a:defRPr/>
              </a:pPr>
              <a:t>‹#›</a:t>
            </a:fld>
            <a:endParaRPr lang="en-US" altLang="zh-CN"/>
          </a:p>
        </p:txBody>
      </p:sp>
    </p:spTree>
    <p:extLst>
      <p:ext uri="{BB962C8B-B14F-4D97-AF65-F5344CB8AC3E}">
        <p14:creationId xmlns:p14="http://schemas.microsoft.com/office/powerpoint/2010/main" val="411348998"/>
      </p:ext>
    </p:extLst>
  </p:cSld>
  <p:clrMapOvr>
    <a:masterClrMapping/>
  </p:clrMapOvr>
  <p:transition spd="med">
    <p:checker/>
  </p:transition>
</p:sldLayout>
</file>

<file path=ppt/slideLayouts/slideLayout47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704BC02E-5582-467F-BFA2-DB5C6E2F2A6F}" type="slidenum">
              <a:rPr lang="en-US" altLang="zh-CN"/>
              <a:pPr>
                <a:defRPr/>
              </a:pPr>
              <a:t>‹#›</a:t>
            </a:fld>
            <a:endParaRPr lang="en-US" altLang="zh-CN"/>
          </a:p>
        </p:txBody>
      </p:sp>
    </p:spTree>
    <p:extLst>
      <p:ext uri="{BB962C8B-B14F-4D97-AF65-F5344CB8AC3E}">
        <p14:creationId xmlns:p14="http://schemas.microsoft.com/office/powerpoint/2010/main" val="1020430323"/>
      </p:ext>
    </p:extLst>
  </p:cSld>
  <p:clrMapOvr>
    <a:masterClrMapping/>
  </p:clrMapOvr>
  <p:transition spd="med">
    <p:checker/>
  </p:transition>
</p:sldLayout>
</file>

<file path=ppt/slideLayouts/slideLayout47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A78ACB10-9716-4A35-BA5A-FA15542F9B7E}" type="slidenum">
              <a:rPr lang="en-US" altLang="zh-CN"/>
              <a:pPr>
                <a:defRPr/>
              </a:pPr>
              <a:t>‹#›</a:t>
            </a:fld>
            <a:endParaRPr lang="en-US" altLang="zh-CN"/>
          </a:p>
        </p:txBody>
      </p:sp>
    </p:spTree>
    <p:extLst>
      <p:ext uri="{BB962C8B-B14F-4D97-AF65-F5344CB8AC3E}">
        <p14:creationId xmlns:p14="http://schemas.microsoft.com/office/powerpoint/2010/main" val="4171139989"/>
      </p:ext>
    </p:extLst>
  </p:cSld>
  <p:clrMapOvr>
    <a:masterClrMapping/>
  </p:clrMapOvr>
  <p:transition spd="med">
    <p:checker/>
  </p:transition>
</p:sldLayout>
</file>

<file path=ppt/slideLayouts/slideLayout472.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9812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41148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DFB247AA-3E7B-4A13-8695-34992BCD4976}" type="slidenum">
              <a:rPr lang="en-US" altLang="zh-CN"/>
              <a:pPr>
                <a:defRPr/>
              </a:pPr>
              <a:t>‹#›</a:t>
            </a:fld>
            <a:endParaRPr lang="en-US" altLang="zh-CN"/>
          </a:p>
        </p:txBody>
      </p:sp>
    </p:spTree>
    <p:extLst>
      <p:ext uri="{BB962C8B-B14F-4D97-AF65-F5344CB8AC3E}">
        <p14:creationId xmlns:p14="http://schemas.microsoft.com/office/powerpoint/2010/main" val="1271022528"/>
      </p:ext>
    </p:extLst>
  </p:cSld>
  <p:clrMapOvr>
    <a:masterClrMapping/>
  </p:clrMapOvr>
  <p:transition spd="med">
    <p:checker/>
  </p:transition>
</p:sldLayout>
</file>

<file path=ppt/slideLayouts/slideLayout473.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smtClean="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AAEE4B8E-AA60-489A-8352-7D3A3C1824FB}" type="slidenum">
              <a:rPr lang="en-US" altLang="zh-CN"/>
              <a:pPr>
                <a:defRPr/>
              </a:pPr>
              <a:t>‹#›</a:t>
            </a:fld>
            <a:endParaRPr lang="en-US" altLang="zh-CN"/>
          </a:p>
        </p:txBody>
      </p:sp>
    </p:spTree>
    <p:extLst>
      <p:ext uri="{BB962C8B-B14F-4D97-AF65-F5344CB8AC3E}">
        <p14:creationId xmlns:p14="http://schemas.microsoft.com/office/powerpoint/2010/main" val="2147276060"/>
      </p:ext>
    </p:extLst>
  </p:cSld>
  <p:clrMapOvr>
    <a:masterClrMapping/>
  </p:clrMapOvr>
  <p:transition spd="med">
    <p:checker/>
  </p:transition>
</p:sldLayout>
</file>

<file path=ppt/slideLayouts/slideLayout474.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15CBA02D-954F-42EE-BCA3-E9481ED8FF63}"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3485623117"/>
      </p:ext>
    </p:extLst>
  </p:cSld>
  <p:clrMapOvr>
    <a:masterClrMapping/>
  </p:clrMapOvr>
</p:sldLayout>
</file>

<file path=ppt/slideLayouts/slideLayout47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DEDF75D9-8D7C-4653-9A27-7309749D4060}" type="slidenum">
              <a:rPr lang="en-US" altLang="zh-CN"/>
              <a:pPr>
                <a:defRPr/>
              </a:pPr>
              <a:t>‹#›</a:t>
            </a:fld>
            <a:endParaRPr lang="en-US" altLang="zh-CN"/>
          </a:p>
        </p:txBody>
      </p:sp>
    </p:spTree>
    <p:extLst>
      <p:ext uri="{BB962C8B-B14F-4D97-AF65-F5344CB8AC3E}">
        <p14:creationId xmlns:p14="http://schemas.microsoft.com/office/powerpoint/2010/main" val="2467375719"/>
      </p:ext>
    </p:extLst>
  </p:cSld>
  <p:clrMapOvr>
    <a:masterClrMapping/>
  </p:clrMapOvr>
  <p:transition spd="med">
    <p:checker/>
  </p:transition>
</p:sldLayout>
</file>

<file path=ppt/slideLayouts/slideLayout47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9616A6CF-82B4-4B84-AB0E-004606813D63}" type="slidenum">
              <a:rPr lang="en-US" altLang="zh-CN"/>
              <a:pPr>
                <a:defRPr/>
              </a:pPr>
              <a:t>‹#›</a:t>
            </a:fld>
            <a:endParaRPr lang="en-US" altLang="zh-CN"/>
          </a:p>
        </p:txBody>
      </p:sp>
    </p:spTree>
    <p:extLst>
      <p:ext uri="{BB962C8B-B14F-4D97-AF65-F5344CB8AC3E}">
        <p14:creationId xmlns:p14="http://schemas.microsoft.com/office/powerpoint/2010/main" val="228882865"/>
      </p:ext>
    </p:extLst>
  </p:cSld>
  <p:clrMapOvr>
    <a:masterClrMapping/>
  </p:clrMapOvr>
  <p:transition spd="med">
    <p:checker/>
  </p:transition>
</p:sldLayout>
</file>

<file path=ppt/slideLayouts/slideLayout47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5F976A0B-7CB8-4D7F-8BC2-028E12C5598B}" type="slidenum">
              <a:rPr lang="en-US" altLang="zh-CN"/>
              <a:pPr>
                <a:defRPr/>
              </a:pPr>
              <a:t>‹#›</a:t>
            </a:fld>
            <a:endParaRPr lang="en-US" altLang="zh-CN"/>
          </a:p>
        </p:txBody>
      </p:sp>
    </p:spTree>
    <p:extLst>
      <p:ext uri="{BB962C8B-B14F-4D97-AF65-F5344CB8AC3E}">
        <p14:creationId xmlns:p14="http://schemas.microsoft.com/office/powerpoint/2010/main" val="3826004194"/>
      </p:ext>
    </p:extLst>
  </p:cSld>
  <p:clrMapOvr>
    <a:masterClrMapping/>
  </p:clrMapOvr>
  <p:transition spd="med">
    <p:checker/>
  </p:transition>
</p:sldLayout>
</file>

<file path=ppt/slideLayouts/slideLayout47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D2B7C6A2-3DE0-4E36-ABB8-13F5FD7ACEE5}" type="slidenum">
              <a:rPr lang="en-US" altLang="zh-CN"/>
              <a:pPr>
                <a:defRPr/>
              </a:pPr>
              <a:t>‹#›</a:t>
            </a:fld>
            <a:endParaRPr lang="en-US" altLang="zh-CN"/>
          </a:p>
        </p:txBody>
      </p:sp>
    </p:spTree>
    <p:extLst>
      <p:ext uri="{BB962C8B-B14F-4D97-AF65-F5344CB8AC3E}">
        <p14:creationId xmlns:p14="http://schemas.microsoft.com/office/powerpoint/2010/main" val="362252062"/>
      </p:ext>
    </p:extLst>
  </p:cSld>
  <p:clrMapOvr>
    <a:masterClrMapping/>
  </p:clrMapOvr>
  <p:transition spd="med">
    <p:checker/>
  </p:transition>
</p:sldLayout>
</file>

<file path=ppt/slideLayouts/slideLayout47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90C9DF9C-0AF6-4E32-A8E8-EAEB7D6D6C97}" type="slidenum">
              <a:rPr lang="en-US" altLang="zh-CN"/>
              <a:pPr>
                <a:defRPr/>
              </a:pPr>
              <a:t>‹#›</a:t>
            </a:fld>
            <a:endParaRPr lang="en-US" altLang="zh-CN"/>
          </a:p>
        </p:txBody>
      </p:sp>
    </p:spTree>
    <p:extLst>
      <p:ext uri="{BB962C8B-B14F-4D97-AF65-F5344CB8AC3E}">
        <p14:creationId xmlns:p14="http://schemas.microsoft.com/office/powerpoint/2010/main" val="3833746978"/>
      </p:ext>
    </p:extLst>
  </p:cSld>
  <p:clrMapOvr>
    <a:masterClrMapping/>
  </p:clrMapOvr>
  <p:transition spd="med">
    <p:checker/>
  </p:transition>
</p:sldLayout>
</file>

<file path=ppt/slideLayouts/slideLayout48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775AE4E8-2939-452B-AB84-A31DE5B4B70D}" type="slidenum">
              <a:rPr lang="en-US" altLang="zh-CN"/>
              <a:pPr>
                <a:defRPr/>
              </a:pPr>
              <a:t>‹#›</a:t>
            </a:fld>
            <a:endParaRPr lang="en-US" altLang="zh-CN"/>
          </a:p>
        </p:txBody>
      </p:sp>
    </p:spTree>
    <p:extLst>
      <p:ext uri="{BB962C8B-B14F-4D97-AF65-F5344CB8AC3E}">
        <p14:creationId xmlns:p14="http://schemas.microsoft.com/office/powerpoint/2010/main" val="245644342"/>
      </p:ext>
    </p:extLst>
  </p:cSld>
  <p:clrMapOvr>
    <a:masterClrMapping/>
  </p:clrMapOvr>
  <p:transition spd="med">
    <p:checker/>
  </p:transition>
</p:sldLayout>
</file>

<file path=ppt/slideLayouts/slideLayout48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5A617AE4-5A3E-4923-B45A-7AE3D082BD76}" type="slidenum">
              <a:rPr lang="en-US" altLang="zh-CN"/>
              <a:pPr>
                <a:defRPr/>
              </a:pPr>
              <a:t>‹#›</a:t>
            </a:fld>
            <a:endParaRPr lang="en-US" altLang="zh-CN"/>
          </a:p>
        </p:txBody>
      </p:sp>
    </p:spTree>
    <p:extLst>
      <p:ext uri="{BB962C8B-B14F-4D97-AF65-F5344CB8AC3E}">
        <p14:creationId xmlns:p14="http://schemas.microsoft.com/office/powerpoint/2010/main" val="3286010387"/>
      </p:ext>
    </p:extLst>
  </p:cSld>
  <p:clrMapOvr>
    <a:masterClrMapping/>
  </p:clrMapOvr>
  <p:transition spd="med">
    <p:checker/>
  </p:transition>
</p:sldLayout>
</file>

<file path=ppt/slideLayouts/slideLayout48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EA567346-4E3C-4B7D-A776-0D721722D9C4}" type="slidenum">
              <a:rPr lang="en-US" altLang="zh-CN"/>
              <a:pPr>
                <a:defRPr/>
              </a:pPr>
              <a:t>‹#›</a:t>
            </a:fld>
            <a:endParaRPr lang="en-US" altLang="zh-CN"/>
          </a:p>
        </p:txBody>
      </p:sp>
    </p:spTree>
    <p:extLst>
      <p:ext uri="{BB962C8B-B14F-4D97-AF65-F5344CB8AC3E}">
        <p14:creationId xmlns:p14="http://schemas.microsoft.com/office/powerpoint/2010/main" val="3090769656"/>
      </p:ext>
    </p:extLst>
  </p:cSld>
  <p:clrMapOvr>
    <a:masterClrMapping/>
  </p:clrMapOvr>
  <p:transition spd="med">
    <p:checker/>
  </p:transition>
</p:sldLayout>
</file>

<file path=ppt/slideLayouts/slideLayout48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E4DC1E8E-601A-49DA-8707-F848AF99ECF5}" type="slidenum">
              <a:rPr lang="en-US" altLang="zh-CN"/>
              <a:pPr>
                <a:defRPr/>
              </a:pPr>
              <a:t>‹#›</a:t>
            </a:fld>
            <a:endParaRPr lang="en-US" altLang="zh-CN"/>
          </a:p>
        </p:txBody>
      </p:sp>
    </p:spTree>
    <p:extLst>
      <p:ext uri="{BB962C8B-B14F-4D97-AF65-F5344CB8AC3E}">
        <p14:creationId xmlns:p14="http://schemas.microsoft.com/office/powerpoint/2010/main" val="3315253479"/>
      </p:ext>
    </p:extLst>
  </p:cSld>
  <p:clrMapOvr>
    <a:masterClrMapping/>
  </p:clrMapOvr>
  <p:transition spd="med">
    <p:checker/>
  </p:transition>
</p:sldLayout>
</file>

<file path=ppt/slideLayouts/slideLayout48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704BC02E-5582-467F-BFA2-DB5C6E2F2A6F}" type="slidenum">
              <a:rPr lang="en-US" altLang="zh-CN"/>
              <a:pPr>
                <a:defRPr/>
              </a:pPr>
              <a:t>‹#›</a:t>
            </a:fld>
            <a:endParaRPr lang="en-US" altLang="zh-CN"/>
          </a:p>
        </p:txBody>
      </p:sp>
    </p:spTree>
    <p:extLst>
      <p:ext uri="{BB962C8B-B14F-4D97-AF65-F5344CB8AC3E}">
        <p14:creationId xmlns:p14="http://schemas.microsoft.com/office/powerpoint/2010/main" val="2113193690"/>
      </p:ext>
    </p:extLst>
  </p:cSld>
  <p:clrMapOvr>
    <a:masterClrMapping/>
  </p:clrMapOvr>
  <p:transition spd="med">
    <p:checker/>
  </p:transition>
</p:sldLayout>
</file>

<file path=ppt/slideLayouts/slideLayout48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A78ACB10-9716-4A35-BA5A-FA15542F9B7E}" type="slidenum">
              <a:rPr lang="en-US" altLang="zh-CN"/>
              <a:pPr>
                <a:defRPr/>
              </a:pPr>
              <a:t>‹#›</a:t>
            </a:fld>
            <a:endParaRPr lang="en-US" altLang="zh-CN"/>
          </a:p>
        </p:txBody>
      </p:sp>
    </p:spTree>
    <p:extLst>
      <p:ext uri="{BB962C8B-B14F-4D97-AF65-F5344CB8AC3E}">
        <p14:creationId xmlns:p14="http://schemas.microsoft.com/office/powerpoint/2010/main" val="2763212161"/>
      </p:ext>
    </p:extLst>
  </p:cSld>
  <p:clrMapOvr>
    <a:masterClrMapping/>
  </p:clrMapOvr>
  <p:transition spd="med">
    <p:checker/>
  </p:transition>
</p:sldLayout>
</file>

<file path=ppt/slideLayouts/slideLayout486.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9812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41148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DFB247AA-3E7B-4A13-8695-34992BCD4976}" type="slidenum">
              <a:rPr lang="en-US" altLang="zh-CN"/>
              <a:pPr>
                <a:defRPr/>
              </a:pPr>
              <a:t>‹#›</a:t>
            </a:fld>
            <a:endParaRPr lang="en-US" altLang="zh-CN"/>
          </a:p>
        </p:txBody>
      </p:sp>
    </p:spTree>
    <p:extLst>
      <p:ext uri="{BB962C8B-B14F-4D97-AF65-F5344CB8AC3E}">
        <p14:creationId xmlns:p14="http://schemas.microsoft.com/office/powerpoint/2010/main" val="4128097766"/>
      </p:ext>
    </p:extLst>
  </p:cSld>
  <p:clrMapOvr>
    <a:masterClrMapping/>
  </p:clrMapOvr>
  <p:transition spd="med">
    <p:checker/>
  </p:transition>
</p:sldLayout>
</file>

<file path=ppt/slideLayouts/slideLayout487.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smtClean="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AAEE4B8E-AA60-489A-8352-7D3A3C1824FB}" type="slidenum">
              <a:rPr lang="en-US" altLang="zh-CN"/>
              <a:pPr>
                <a:defRPr/>
              </a:pPr>
              <a:t>‹#›</a:t>
            </a:fld>
            <a:endParaRPr lang="en-US" altLang="zh-CN"/>
          </a:p>
        </p:txBody>
      </p:sp>
    </p:spTree>
    <p:extLst>
      <p:ext uri="{BB962C8B-B14F-4D97-AF65-F5344CB8AC3E}">
        <p14:creationId xmlns:p14="http://schemas.microsoft.com/office/powerpoint/2010/main" val="593100869"/>
      </p:ext>
    </p:extLst>
  </p:cSld>
  <p:clrMapOvr>
    <a:masterClrMapping/>
  </p:clrMapOvr>
  <p:transition spd="med">
    <p:checker/>
  </p:transition>
</p:sldLayout>
</file>

<file path=ppt/slideLayouts/slideLayout488.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15CBA02D-954F-42EE-BCA3-E9481ED8FF63}"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3037264152"/>
      </p:ext>
    </p:extLst>
  </p:cSld>
  <p:clrMapOvr>
    <a:masterClrMapping/>
  </p:clrMapOvr>
</p:sldLayout>
</file>

<file path=ppt/slideLayouts/slideLayout48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DEDF75D9-8D7C-4653-9A27-7309749D4060}" type="slidenum">
              <a:rPr lang="en-US" altLang="zh-CN"/>
              <a:pPr>
                <a:defRPr/>
              </a:pPr>
              <a:t>‹#›</a:t>
            </a:fld>
            <a:endParaRPr lang="en-US" altLang="zh-CN"/>
          </a:p>
        </p:txBody>
      </p:sp>
    </p:spTree>
    <p:extLst>
      <p:ext uri="{BB962C8B-B14F-4D97-AF65-F5344CB8AC3E}">
        <p14:creationId xmlns:p14="http://schemas.microsoft.com/office/powerpoint/2010/main" val="174829647"/>
      </p:ext>
    </p:extLst>
  </p:cSld>
  <p:clrMapOvr>
    <a:masterClrMapping/>
  </p:clrMapOvr>
  <p:transition spd="med">
    <p:checker/>
  </p:transition>
</p:sldLayout>
</file>

<file path=ppt/slideLayouts/slideLayout49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9616A6CF-82B4-4B84-AB0E-004606813D63}" type="slidenum">
              <a:rPr lang="en-US" altLang="zh-CN"/>
              <a:pPr>
                <a:defRPr/>
              </a:pPr>
              <a:t>‹#›</a:t>
            </a:fld>
            <a:endParaRPr lang="en-US" altLang="zh-CN"/>
          </a:p>
        </p:txBody>
      </p:sp>
    </p:spTree>
    <p:extLst>
      <p:ext uri="{BB962C8B-B14F-4D97-AF65-F5344CB8AC3E}">
        <p14:creationId xmlns:p14="http://schemas.microsoft.com/office/powerpoint/2010/main" val="1759540864"/>
      </p:ext>
    </p:extLst>
  </p:cSld>
  <p:clrMapOvr>
    <a:masterClrMapping/>
  </p:clrMapOvr>
  <p:transition spd="med">
    <p:checker/>
  </p:transition>
</p:sldLayout>
</file>

<file path=ppt/slideLayouts/slideLayout49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5F976A0B-7CB8-4D7F-8BC2-028E12C5598B}" type="slidenum">
              <a:rPr lang="en-US" altLang="zh-CN"/>
              <a:pPr>
                <a:defRPr/>
              </a:pPr>
              <a:t>‹#›</a:t>
            </a:fld>
            <a:endParaRPr lang="en-US" altLang="zh-CN"/>
          </a:p>
        </p:txBody>
      </p:sp>
    </p:spTree>
    <p:extLst>
      <p:ext uri="{BB962C8B-B14F-4D97-AF65-F5344CB8AC3E}">
        <p14:creationId xmlns:p14="http://schemas.microsoft.com/office/powerpoint/2010/main" val="3573048426"/>
      </p:ext>
    </p:extLst>
  </p:cSld>
  <p:clrMapOvr>
    <a:masterClrMapping/>
  </p:clrMapOvr>
  <p:transition spd="med">
    <p:checker/>
  </p:transition>
</p:sldLayout>
</file>

<file path=ppt/slideLayouts/slideLayout49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D2B7C6A2-3DE0-4E36-ABB8-13F5FD7ACEE5}" type="slidenum">
              <a:rPr lang="en-US" altLang="zh-CN"/>
              <a:pPr>
                <a:defRPr/>
              </a:pPr>
              <a:t>‹#›</a:t>
            </a:fld>
            <a:endParaRPr lang="en-US" altLang="zh-CN"/>
          </a:p>
        </p:txBody>
      </p:sp>
    </p:spTree>
    <p:extLst>
      <p:ext uri="{BB962C8B-B14F-4D97-AF65-F5344CB8AC3E}">
        <p14:creationId xmlns:p14="http://schemas.microsoft.com/office/powerpoint/2010/main" val="1386833902"/>
      </p:ext>
    </p:extLst>
  </p:cSld>
  <p:clrMapOvr>
    <a:masterClrMapping/>
  </p:clrMapOvr>
  <p:transition spd="med">
    <p:checker/>
  </p:transition>
</p:sldLayout>
</file>

<file path=ppt/slideLayouts/slideLayout49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90C9DF9C-0AF6-4E32-A8E8-EAEB7D6D6C97}" type="slidenum">
              <a:rPr lang="en-US" altLang="zh-CN"/>
              <a:pPr>
                <a:defRPr/>
              </a:pPr>
              <a:t>‹#›</a:t>
            </a:fld>
            <a:endParaRPr lang="en-US" altLang="zh-CN"/>
          </a:p>
        </p:txBody>
      </p:sp>
    </p:spTree>
    <p:extLst>
      <p:ext uri="{BB962C8B-B14F-4D97-AF65-F5344CB8AC3E}">
        <p14:creationId xmlns:p14="http://schemas.microsoft.com/office/powerpoint/2010/main" val="3217965673"/>
      </p:ext>
    </p:extLst>
  </p:cSld>
  <p:clrMapOvr>
    <a:masterClrMapping/>
  </p:clrMapOvr>
  <p:transition spd="med">
    <p:checker/>
  </p:transition>
</p:sldLayout>
</file>

<file path=ppt/slideLayouts/slideLayout49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775AE4E8-2939-452B-AB84-A31DE5B4B70D}" type="slidenum">
              <a:rPr lang="en-US" altLang="zh-CN"/>
              <a:pPr>
                <a:defRPr/>
              </a:pPr>
              <a:t>‹#›</a:t>
            </a:fld>
            <a:endParaRPr lang="en-US" altLang="zh-CN"/>
          </a:p>
        </p:txBody>
      </p:sp>
    </p:spTree>
    <p:extLst>
      <p:ext uri="{BB962C8B-B14F-4D97-AF65-F5344CB8AC3E}">
        <p14:creationId xmlns:p14="http://schemas.microsoft.com/office/powerpoint/2010/main" val="2625085929"/>
      </p:ext>
    </p:extLst>
  </p:cSld>
  <p:clrMapOvr>
    <a:masterClrMapping/>
  </p:clrMapOvr>
  <p:transition spd="med">
    <p:checker/>
  </p:transition>
</p:sldLayout>
</file>

<file path=ppt/slideLayouts/slideLayout49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5A617AE4-5A3E-4923-B45A-7AE3D082BD76}" type="slidenum">
              <a:rPr lang="en-US" altLang="zh-CN"/>
              <a:pPr>
                <a:defRPr/>
              </a:pPr>
              <a:t>‹#›</a:t>
            </a:fld>
            <a:endParaRPr lang="en-US" altLang="zh-CN"/>
          </a:p>
        </p:txBody>
      </p:sp>
    </p:spTree>
    <p:extLst>
      <p:ext uri="{BB962C8B-B14F-4D97-AF65-F5344CB8AC3E}">
        <p14:creationId xmlns:p14="http://schemas.microsoft.com/office/powerpoint/2010/main" val="402405996"/>
      </p:ext>
    </p:extLst>
  </p:cSld>
  <p:clrMapOvr>
    <a:masterClrMapping/>
  </p:clrMapOvr>
  <p:transition spd="med">
    <p:checker/>
  </p:transition>
</p:sldLayout>
</file>

<file path=ppt/slideLayouts/slideLayout49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EA567346-4E3C-4B7D-A776-0D721722D9C4}" type="slidenum">
              <a:rPr lang="en-US" altLang="zh-CN"/>
              <a:pPr>
                <a:defRPr/>
              </a:pPr>
              <a:t>‹#›</a:t>
            </a:fld>
            <a:endParaRPr lang="en-US" altLang="zh-CN"/>
          </a:p>
        </p:txBody>
      </p:sp>
    </p:spTree>
    <p:extLst>
      <p:ext uri="{BB962C8B-B14F-4D97-AF65-F5344CB8AC3E}">
        <p14:creationId xmlns:p14="http://schemas.microsoft.com/office/powerpoint/2010/main" val="4063146587"/>
      </p:ext>
    </p:extLst>
  </p:cSld>
  <p:clrMapOvr>
    <a:masterClrMapping/>
  </p:clrMapOvr>
  <p:transition spd="med">
    <p:checker/>
  </p:transition>
</p:sldLayout>
</file>

<file path=ppt/slideLayouts/slideLayout49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E4DC1E8E-601A-49DA-8707-F848AF99ECF5}" type="slidenum">
              <a:rPr lang="en-US" altLang="zh-CN"/>
              <a:pPr>
                <a:defRPr/>
              </a:pPr>
              <a:t>‹#›</a:t>
            </a:fld>
            <a:endParaRPr lang="en-US" altLang="zh-CN"/>
          </a:p>
        </p:txBody>
      </p:sp>
    </p:spTree>
    <p:extLst>
      <p:ext uri="{BB962C8B-B14F-4D97-AF65-F5344CB8AC3E}">
        <p14:creationId xmlns:p14="http://schemas.microsoft.com/office/powerpoint/2010/main" val="3947654178"/>
      </p:ext>
    </p:extLst>
  </p:cSld>
  <p:clrMapOvr>
    <a:masterClrMapping/>
  </p:clrMapOvr>
  <p:transition spd="med">
    <p:checker/>
  </p:transition>
</p:sldLayout>
</file>

<file path=ppt/slideLayouts/slideLayout49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704BC02E-5582-467F-BFA2-DB5C6E2F2A6F}" type="slidenum">
              <a:rPr lang="en-US" altLang="zh-CN"/>
              <a:pPr>
                <a:defRPr/>
              </a:pPr>
              <a:t>‹#›</a:t>
            </a:fld>
            <a:endParaRPr lang="en-US" altLang="zh-CN"/>
          </a:p>
        </p:txBody>
      </p:sp>
    </p:spTree>
    <p:extLst>
      <p:ext uri="{BB962C8B-B14F-4D97-AF65-F5344CB8AC3E}">
        <p14:creationId xmlns:p14="http://schemas.microsoft.com/office/powerpoint/2010/main" val="3218833637"/>
      </p:ext>
    </p:extLst>
  </p:cSld>
  <p:clrMapOvr>
    <a:masterClrMapping/>
  </p:clrMapOvr>
  <p:transition spd="med">
    <p:checker/>
  </p:transition>
</p:sldLayout>
</file>

<file path=ppt/slideLayouts/slideLayout49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A78ACB10-9716-4A35-BA5A-FA15542F9B7E}" type="slidenum">
              <a:rPr lang="en-US" altLang="zh-CN"/>
              <a:pPr>
                <a:defRPr/>
              </a:pPr>
              <a:t>‹#›</a:t>
            </a:fld>
            <a:endParaRPr lang="en-US" altLang="zh-CN"/>
          </a:p>
        </p:txBody>
      </p:sp>
    </p:spTree>
    <p:extLst>
      <p:ext uri="{BB962C8B-B14F-4D97-AF65-F5344CB8AC3E}">
        <p14:creationId xmlns:p14="http://schemas.microsoft.com/office/powerpoint/2010/main" val="4174687195"/>
      </p:ext>
    </p:extLst>
  </p:cSld>
  <p:clrMapOvr>
    <a:masterClrMapping/>
  </p:clrMapOvr>
  <p:transition spd="med">
    <p:checker/>
  </p:transition>
</p:sldLayout>
</file>

<file path=ppt/slideLayouts/slideLayout500.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9812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41148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DFB247AA-3E7B-4A13-8695-34992BCD4976}" type="slidenum">
              <a:rPr lang="en-US" altLang="zh-CN"/>
              <a:pPr>
                <a:defRPr/>
              </a:pPr>
              <a:t>‹#›</a:t>
            </a:fld>
            <a:endParaRPr lang="en-US" altLang="zh-CN"/>
          </a:p>
        </p:txBody>
      </p:sp>
    </p:spTree>
    <p:extLst>
      <p:ext uri="{BB962C8B-B14F-4D97-AF65-F5344CB8AC3E}">
        <p14:creationId xmlns:p14="http://schemas.microsoft.com/office/powerpoint/2010/main" val="365693594"/>
      </p:ext>
    </p:extLst>
  </p:cSld>
  <p:clrMapOvr>
    <a:masterClrMapping/>
  </p:clrMapOvr>
  <p:transition spd="med">
    <p:checker/>
  </p:transition>
</p:sldLayout>
</file>

<file path=ppt/slideLayouts/slideLayout501.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smtClean="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AAEE4B8E-AA60-489A-8352-7D3A3C1824FB}" type="slidenum">
              <a:rPr lang="en-US" altLang="zh-CN"/>
              <a:pPr>
                <a:defRPr/>
              </a:pPr>
              <a:t>‹#›</a:t>
            </a:fld>
            <a:endParaRPr lang="en-US" altLang="zh-CN"/>
          </a:p>
        </p:txBody>
      </p:sp>
    </p:spTree>
    <p:extLst>
      <p:ext uri="{BB962C8B-B14F-4D97-AF65-F5344CB8AC3E}">
        <p14:creationId xmlns:p14="http://schemas.microsoft.com/office/powerpoint/2010/main" val="1121409190"/>
      </p:ext>
    </p:extLst>
  </p:cSld>
  <p:clrMapOvr>
    <a:masterClrMapping/>
  </p:clrMapOvr>
  <p:transition spd="med">
    <p:checker/>
  </p:transition>
</p:sldLayout>
</file>

<file path=ppt/slideLayouts/slideLayout502.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15CBA02D-954F-42EE-BCA3-E9481ED8FF63}"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3045176071"/>
      </p:ext>
    </p:extLst>
  </p:cSld>
  <p:clrMapOvr>
    <a:masterClrMapping/>
  </p:clrMapOvr>
</p:sldLayout>
</file>

<file path=ppt/slideLayouts/slideLayout50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DEDF75D9-8D7C-4653-9A27-7309749D4060}" type="slidenum">
              <a:rPr lang="en-US" altLang="zh-CN"/>
              <a:pPr>
                <a:defRPr/>
              </a:pPr>
              <a:t>‹#›</a:t>
            </a:fld>
            <a:endParaRPr lang="en-US" altLang="zh-CN"/>
          </a:p>
        </p:txBody>
      </p:sp>
    </p:spTree>
    <p:extLst>
      <p:ext uri="{BB962C8B-B14F-4D97-AF65-F5344CB8AC3E}">
        <p14:creationId xmlns:p14="http://schemas.microsoft.com/office/powerpoint/2010/main" val="3555206556"/>
      </p:ext>
    </p:extLst>
  </p:cSld>
  <p:clrMapOvr>
    <a:masterClrMapping/>
  </p:clrMapOvr>
  <p:transition spd="med">
    <p:checker/>
  </p:transition>
</p:sldLayout>
</file>

<file path=ppt/slideLayouts/slideLayout50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9616A6CF-82B4-4B84-AB0E-004606813D63}" type="slidenum">
              <a:rPr lang="en-US" altLang="zh-CN"/>
              <a:pPr>
                <a:defRPr/>
              </a:pPr>
              <a:t>‹#›</a:t>
            </a:fld>
            <a:endParaRPr lang="en-US" altLang="zh-CN"/>
          </a:p>
        </p:txBody>
      </p:sp>
    </p:spTree>
    <p:extLst>
      <p:ext uri="{BB962C8B-B14F-4D97-AF65-F5344CB8AC3E}">
        <p14:creationId xmlns:p14="http://schemas.microsoft.com/office/powerpoint/2010/main" val="1160338893"/>
      </p:ext>
    </p:extLst>
  </p:cSld>
  <p:clrMapOvr>
    <a:masterClrMapping/>
  </p:clrMapOvr>
  <p:transition spd="med">
    <p:checker/>
  </p:transition>
</p:sldLayout>
</file>

<file path=ppt/slideLayouts/slideLayout50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5F976A0B-7CB8-4D7F-8BC2-028E12C5598B}" type="slidenum">
              <a:rPr lang="en-US" altLang="zh-CN"/>
              <a:pPr>
                <a:defRPr/>
              </a:pPr>
              <a:t>‹#›</a:t>
            </a:fld>
            <a:endParaRPr lang="en-US" altLang="zh-CN"/>
          </a:p>
        </p:txBody>
      </p:sp>
    </p:spTree>
    <p:extLst>
      <p:ext uri="{BB962C8B-B14F-4D97-AF65-F5344CB8AC3E}">
        <p14:creationId xmlns:p14="http://schemas.microsoft.com/office/powerpoint/2010/main" val="3931872833"/>
      </p:ext>
    </p:extLst>
  </p:cSld>
  <p:clrMapOvr>
    <a:masterClrMapping/>
  </p:clrMapOvr>
  <p:transition spd="med">
    <p:checker/>
  </p:transition>
</p:sldLayout>
</file>

<file path=ppt/slideLayouts/slideLayout50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D2B7C6A2-3DE0-4E36-ABB8-13F5FD7ACEE5}" type="slidenum">
              <a:rPr lang="en-US" altLang="zh-CN"/>
              <a:pPr>
                <a:defRPr/>
              </a:pPr>
              <a:t>‹#›</a:t>
            </a:fld>
            <a:endParaRPr lang="en-US" altLang="zh-CN"/>
          </a:p>
        </p:txBody>
      </p:sp>
    </p:spTree>
    <p:extLst>
      <p:ext uri="{BB962C8B-B14F-4D97-AF65-F5344CB8AC3E}">
        <p14:creationId xmlns:p14="http://schemas.microsoft.com/office/powerpoint/2010/main" val="683938046"/>
      </p:ext>
    </p:extLst>
  </p:cSld>
  <p:clrMapOvr>
    <a:masterClrMapping/>
  </p:clrMapOvr>
  <p:transition spd="med">
    <p:checker/>
  </p:transition>
</p:sldLayout>
</file>

<file path=ppt/slideLayouts/slideLayout50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90C9DF9C-0AF6-4E32-A8E8-EAEB7D6D6C97}" type="slidenum">
              <a:rPr lang="en-US" altLang="zh-CN"/>
              <a:pPr>
                <a:defRPr/>
              </a:pPr>
              <a:t>‹#›</a:t>
            </a:fld>
            <a:endParaRPr lang="en-US" altLang="zh-CN"/>
          </a:p>
        </p:txBody>
      </p:sp>
    </p:spTree>
    <p:extLst>
      <p:ext uri="{BB962C8B-B14F-4D97-AF65-F5344CB8AC3E}">
        <p14:creationId xmlns:p14="http://schemas.microsoft.com/office/powerpoint/2010/main" val="2395533831"/>
      </p:ext>
    </p:extLst>
  </p:cSld>
  <p:clrMapOvr>
    <a:masterClrMapping/>
  </p:clrMapOvr>
  <p:transition spd="med">
    <p:checker/>
  </p:transition>
</p:sldLayout>
</file>

<file path=ppt/slideLayouts/slideLayout50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775AE4E8-2939-452B-AB84-A31DE5B4B70D}" type="slidenum">
              <a:rPr lang="en-US" altLang="zh-CN"/>
              <a:pPr>
                <a:defRPr/>
              </a:pPr>
              <a:t>‹#›</a:t>
            </a:fld>
            <a:endParaRPr lang="en-US" altLang="zh-CN"/>
          </a:p>
        </p:txBody>
      </p:sp>
    </p:spTree>
    <p:extLst>
      <p:ext uri="{BB962C8B-B14F-4D97-AF65-F5344CB8AC3E}">
        <p14:creationId xmlns:p14="http://schemas.microsoft.com/office/powerpoint/2010/main" val="3298726072"/>
      </p:ext>
    </p:extLst>
  </p:cSld>
  <p:clrMapOvr>
    <a:masterClrMapping/>
  </p:clrMapOvr>
  <p:transition spd="med">
    <p:checker/>
  </p:transition>
</p:sldLayout>
</file>

<file path=ppt/slideLayouts/slideLayout50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5A617AE4-5A3E-4923-B45A-7AE3D082BD76}" type="slidenum">
              <a:rPr lang="en-US" altLang="zh-CN"/>
              <a:pPr>
                <a:defRPr/>
              </a:pPr>
              <a:t>‹#›</a:t>
            </a:fld>
            <a:endParaRPr lang="en-US" altLang="zh-CN"/>
          </a:p>
        </p:txBody>
      </p:sp>
    </p:spTree>
    <p:extLst>
      <p:ext uri="{BB962C8B-B14F-4D97-AF65-F5344CB8AC3E}">
        <p14:creationId xmlns:p14="http://schemas.microsoft.com/office/powerpoint/2010/main" val="1203485446"/>
      </p:ext>
    </p:extLst>
  </p:cSld>
  <p:clrMapOvr>
    <a:masterClrMapping/>
  </p:clrMapOvr>
  <p:transition spd="med">
    <p:checker/>
  </p:transition>
</p:sldLayout>
</file>

<file path=ppt/slideLayouts/slideLayout51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EA567346-4E3C-4B7D-A776-0D721722D9C4}" type="slidenum">
              <a:rPr lang="en-US" altLang="zh-CN"/>
              <a:pPr>
                <a:defRPr/>
              </a:pPr>
              <a:t>‹#›</a:t>
            </a:fld>
            <a:endParaRPr lang="en-US" altLang="zh-CN"/>
          </a:p>
        </p:txBody>
      </p:sp>
    </p:spTree>
    <p:extLst>
      <p:ext uri="{BB962C8B-B14F-4D97-AF65-F5344CB8AC3E}">
        <p14:creationId xmlns:p14="http://schemas.microsoft.com/office/powerpoint/2010/main" val="2834938063"/>
      </p:ext>
    </p:extLst>
  </p:cSld>
  <p:clrMapOvr>
    <a:masterClrMapping/>
  </p:clrMapOvr>
  <p:transition spd="med">
    <p:checker/>
  </p:transition>
</p:sldLayout>
</file>

<file path=ppt/slideLayouts/slideLayout51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E4DC1E8E-601A-49DA-8707-F848AF99ECF5}" type="slidenum">
              <a:rPr lang="en-US" altLang="zh-CN"/>
              <a:pPr>
                <a:defRPr/>
              </a:pPr>
              <a:t>‹#›</a:t>
            </a:fld>
            <a:endParaRPr lang="en-US" altLang="zh-CN"/>
          </a:p>
        </p:txBody>
      </p:sp>
    </p:spTree>
    <p:extLst>
      <p:ext uri="{BB962C8B-B14F-4D97-AF65-F5344CB8AC3E}">
        <p14:creationId xmlns:p14="http://schemas.microsoft.com/office/powerpoint/2010/main" val="2456669807"/>
      </p:ext>
    </p:extLst>
  </p:cSld>
  <p:clrMapOvr>
    <a:masterClrMapping/>
  </p:clrMapOvr>
  <p:transition spd="med">
    <p:checker/>
  </p:transition>
</p:sldLayout>
</file>

<file path=ppt/slideLayouts/slideLayout51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704BC02E-5582-467F-BFA2-DB5C6E2F2A6F}" type="slidenum">
              <a:rPr lang="en-US" altLang="zh-CN"/>
              <a:pPr>
                <a:defRPr/>
              </a:pPr>
              <a:t>‹#›</a:t>
            </a:fld>
            <a:endParaRPr lang="en-US" altLang="zh-CN"/>
          </a:p>
        </p:txBody>
      </p:sp>
    </p:spTree>
    <p:extLst>
      <p:ext uri="{BB962C8B-B14F-4D97-AF65-F5344CB8AC3E}">
        <p14:creationId xmlns:p14="http://schemas.microsoft.com/office/powerpoint/2010/main" val="3687241763"/>
      </p:ext>
    </p:extLst>
  </p:cSld>
  <p:clrMapOvr>
    <a:masterClrMapping/>
  </p:clrMapOvr>
  <p:transition spd="med">
    <p:checker/>
  </p:transition>
</p:sldLayout>
</file>

<file path=ppt/slideLayouts/slideLayout51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A78ACB10-9716-4A35-BA5A-FA15542F9B7E}" type="slidenum">
              <a:rPr lang="en-US" altLang="zh-CN"/>
              <a:pPr>
                <a:defRPr/>
              </a:pPr>
              <a:t>‹#›</a:t>
            </a:fld>
            <a:endParaRPr lang="en-US" altLang="zh-CN"/>
          </a:p>
        </p:txBody>
      </p:sp>
    </p:spTree>
    <p:extLst>
      <p:ext uri="{BB962C8B-B14F-4D97-AF65-F5344CB8AC3E}">
        <p14:creationId xmlns:p14="http://schemas.microsoft.com/office/powerpoint/2010/main" val="887139738"/>
      </p:ext>
    </p:extLst>
  </p:cSld>
  <p:clrMapOvr>
    <a:masterClrMapping/>
  </p:clrMapOvr>
  <p:transition spd="med">
    <p:checker/>
  </p:transition>
</p:sldLayout>
</file>

<file path=ppt/slideLayouts/slideLayout514.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9812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41148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DFB247AA-3E7B-4A13-8695-34992BCD4976}" type="slidenum">
              <a:rPr lang="en-US" altLang="zh-CN"/>
              <a:pPr>
                <a:defRPr/>
              </a:pPr>
              <a:t>‹#›</a:t>
            </a:fld>
            <a:endParaRPr lang="en-US" altLang="zh-CN"/>
          </a:p>
        </p:txBody>
      </p:sp>
    </p:spTree>
    <p:extLst>
      <p:ext uri="{BB962C8B-B14F-4D97-AF65-F5344CB8AC3E}">
        <p14:creationId xmlns:p14="http://schemas.microsoft.com/office/powerpoint/2010/main" val="4077258393"/>
      </p:ext>
    </p:extLst>
  </p:cSld>
  <p:clrMapOvr>
    <a:masterClrMapping/>
  </p:clrMapOvr>
  <p:transition spd="med">
    <p:checker/>
  </p:transition>
</p:sldLayout>
</file>

<file path=ppt/slideLayouts/slideLayout515.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smtClean="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AAEE4B8E-AA60-489A-8352-7D3A3C1824FB}" type="slidenum">
              <a:rPr lang="en-US" altLang="zh-CN"/>
              <a:pPr>
                <a:defRPr/>
              </a:pPr>
              <a:t>‹#›</a:t>
            </a:fld>
            <a:endParaRPr lang="en-US" altLang="zh-CN"/>
          </a:p>
        </p:txBody>
      </p:sp>
    </p:spTree>
    <p:extLst>
      <p:ext uri="{BB962C8B-B14F-4D97-AF65-F5344CB8AC3E}">
        <p14:creationId xmlns:p14="http://schemas.microsoft.com/office/powerpoint/2010/main" val="2267914479"/>
      </p:ext>
    </p:extLst>
  </p:cSld>
  <p:clrMapOvr>
    <a:masterClrMapping/>
  </p:clrMapOvr>
  <p:transition spd="med">
    <p:checker/>
  </p:transition>
</p:sldLayout>
</file>

<file path=ppt/slideLayouts/slideLayout516.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15CBA02D-954F-42EE-BCA3-E9481ED8FF63}"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1774710036"/>
      </p:ext>
    </p:extLst>
  </p:cSld>
  <p:clrMapOvr>
    <a:masterClrMapping/>
  </p:clrMapOvr>
</p:sldLayout>
</file>

<file path=ppt/slideLayouts/slideLayout5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DEDF75D9-8D7C-4653-9A27-7309749D4060}" type="slidenum">
              <a:rPr lang="en-US" altLang="zh-CN"/>
              <a:pPr>
                <a:defRPr/>
              </a:pPr>
              <a:t>‹#›</a:t>
            </a:fld>
            <a:endParaRPr lang="en-US" altLang="zh-CN"/>
          </a:p>
        </p:txBody>
      </p:sp>
    </p:spTree>
    <p:extLst>
      <p:ext uri="{BB962C8B-B14F-4D97-AF65-F5344CB8AC3E}">
        <p14:creationId xmlns:p14="http://schemas.microsoft.com/office/powerpoint/2010/main" val="1711623369"/>
      </p:ext>
    </p:extLst>
  </p:cSld>
  <p:clrMapOvr>
    <a:masterClrMapping/>
  </p:clrMapOvr>
  <p:transition spd="med">
    <p:checker/>
  </p:transition>
</p:sldLayout>
</file>

<file path=ppt/slideLayouts/slideLayout5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9616A6CF-82B4-4B84-AB0E-004606813D63}" type="slidenum">
              <a:rPr lang="en-US" altLang="zh-CN"/>
              <a:pPr>
                <a:defRPr/>
              </a:pPr>
              <a:t>‹#›</a:t>
            </a:fld>
            <a:endParaRPr lang="en-US" altLang="zh-CN"/>
          </a:p>
        </p:txBody>
      </p:sp>
    </p:spTree>
    <p:extLst>
      <p:ext uri="{BB962C8B-B14F-4D97-AF65-F5344CB8AC3E}">
        <p14:creationId xmlns:p14="http://schemas.microsoft.com/office/powerpoint/2010/main" val="4279211491"/>
      </p:ext>
    </p:extLst>
  </p:cSld>
  <p:clrMapOvr>
    <a:masterClrMapping/>
  </p:clrMapOvr>
  <p:transition spd="med">
    <p:checker/>
  </p:transition>
</p:sldLayout>
</file>

<file path=ppt/slideLayouts/slideLayout5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5F976A0B-7CB8-4D7F-8BC2-028E12C5598B}" type="slidenum">
              <a:rPr lang="en-US" altLang="zh-CN"/>
              <a:pPr>
                <a:defRPr/>
              </a:pPr>
              <a:t>‹#›</a:t>
            </a:fld>
            <a:endParaRPr lang="en-US" altLang="zh-CN"/>
          </a:p>
        </p:txBody>
      </p:sp>
    </p:spTree>
    <p:extLst>
      <p:ext uri="{BB962C8B-B14F-4D97-AF65-F5344CB8AC3E}">
        <p14:creationId xmlns:p14="http://schemas.microsoft.com/office/powerpoint/2010/main" val="651585612"/>
      </p:ext>
    </p:extLst>
  </p:cSld>
  <p:clrMapOvr>
    <a:masterClrMapping/>
  </p:clrMapOvr>
  <p:transition spd="med">
    <p:checker/>
  </p:transition>
</p:sldLayout>
</file>

<file path=ppt/slideLayouts/slideLayout5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D2B7C6A2-3DE0-4E36-ABB8-13F5FD7ACEE5}" type="slidenum">
              <a:rPr lang="en-US" altLang="zh-CN"/>
              <a:pPr>
                <a:defRPr/>
              </a:pPr>
              <a:t>‹#›</a:t>
            </a:fld>
            <a:endParaRPr lang="en-US" altLang="zh-CN"/>
          </a:p>
        </p:txBody>
      </p:sp>
    </p:spTree>
    <p:extLst>
      <p:ext uri="{BB962C8B-B14F-4D97-AF65-F5344CB8AC3E}">
        <p14:creationId xmlns:p14="http://schemas.microsoft.com/office/powerpoint/2010/main" val="1890977157"/>
      </p:ext>
    </p:extLst>
  </p:cSld>
  <p:clrMapOvr>
    <a:masterClrMapping/>
  </p:clrMapOvr>
  <p:transition spd="med">
    <p:checker/>
  </p:transition>
</p:sldLayout>
</file>

<file path=ppt/slideLayouts/slideLayout5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90C9DF9C-0AF6-4E32-A8E8-EAEB7D6D6C97}" type="slidenum">
              <a:rPr lang="en-US" altLang="zh-CN"/>
              <a:pPr>
                <a:defRPr/>
              </a:pPr>
              <a:t>‹#›</a:t>
            </a:fld>
            <a:endParaRPr lang="en-US" altLang="zh-CN"/>
          </a:p>
        </p:txBody>
      </p:sp>
    </p:spTree>
    <p:extLst>
      <p:ext uri="{BB962C8B-B14F-4D97-AF65-F5344CB8AC3E}">
        <p14:creationId xmlns:p14="http://schemas.microsoft.com/office/powerpoint/2010/main" val="820854343"/>
      </p:ext>
    </p:extLst>
  </p:cSld>
  <p:clrMapOvr>
    <a:masterClrMapping/>
  </p:clrMapOvr>
  <p:transition spd="med">
    <p:checker/>
  </p:transition>
</p:sldLayout>
</file>

<file path=ppt/slideLayouts/slideLayout5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775AE4E8-2939-452B-AB84-A31DE5B4B70D}" type="slidenum">
              <a:rPr lang="en-US" altLang="zh-CN"/>
              <a:pPr>
                <a:defRPr/>
              </a:pPr>
              <a:t>‹#›</a:t>
            </a:fld>
            <a:endParaRPr lang="en-US" altLang="zh-CN"/>
          </a:p>
        </p:txBody>
      </p:sp>
    </p:spTree>
    <p:extLst>
      <p:ext uri="{BB962C8B-B14F-4D97-AF65-F5344CB8AC3E}">
        <p14:creationId xmlns:p14="http://schemas.microsoft.com/office/powerpoint/2010/main" val="1068763197"/>
      </p:ext>
    </p:extLst>
  </p:cSld>
  <p:clrMapOvr>
    <a:masterClrMapping/>
  </p:clrMapOvr>
  <p:transition spd="med">
    <p:checker/>
  </p:transition>
</p:sldLayout>
</file>

<file path=ppt/slideLayouts/slideLayout5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5A617AE4-5A3E-4923-B45A-7AE3D082BD76}" type="slidenum">
              <a:rPr lang="en-US" altLang="zh-CN"/>
              <a:pPr>
                <a:defRPr/>
              </a:pPr>
              <a:t>‹#›</a:t>
            </a:fld>
            <a:endParaRPr lang="en-US" altLang="zh-CN"/>
          </a:p>
        </p:txBody>
      </p:sp>
    </p:spTree>
    <p:extLst>
      <p:ext uri="{BB962C8B-B14F-4D97-AF65-F5344CB8AC3E}">
        <p14:creationId xmlns:p14="http://schemas.microsoft.com/office/powerpoint/2010/main" val="1425511120"/>
      </p:ext>
    </p:extLst>
  </p:cSld>
  <p:clrMapOvr>
    <a:masterClrMapping/>
  </p:clrMapOvr>
  <p:transition spd="med">
    <p:checker/>
  </p:transition>
</p:sldLayout>
</file>

<file path=ppt/slideLayouts/slideLayout5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EA567346-4E3C-4B7D-A776-0D721722D9C4}" type="slidenum">
              <a:rPr lang="en-US" altLang="zh-CN"/>
              <a:pPr>
                <a:defRPr/>
              </a:pPr>
              <a:t>‹#›</a:t>
            </a:fld>
            <a:endParaRPr lang="en-US" altLang="zh-CN"/>
          </a:p>
        </p:txBody>
      </p:sp>
    </p:spTree>
    <p:extLst>
      <p:ext uri="{BB962C8B-B14F-4D97-AF65-F5344CB8AC3E}">
        <p14:creationId xmlns:p14="http://schemas.microsoft.com/office/powerpoint/2010/main" val="3282860701"/>
      </p:ext>
    </p:extLst>
  </p:cSld>
  <p:clrMapOvr>
    <a:masterClrMapping/>
  </p:clrMapOvr>
  <p:transition spd="med">
    <p:checker/>
  </p:transition>
</p:sldLayout>
</file>

<file path=ppt/slideLayouts/slideLayout5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E4DC1E8E-601A-49DA-8707-F848AF99ECF5}" type="slidenum">
              <a:rPr lang="en-US" altLang="zh-CN"/>
              <a:pPr>
                <a:defRPr/>
              </a:pPr>
              <a:t>‹#›</a:t>
            </a:fld>
            <a:endParaRPr lang="en-US" altLang="zh-CN"/>
          </a:p>
        </p:txBody>
      </p:sp>
    </p:spTree>
    <p:extLst>
      <p:ext uri="{BB962C8B-B14F-4D97-AF65-F5344CB8AC3E}">
        <p14:creationId xmlns:p14="http://schemas.microsoft.com/office/powerpoint/2010/main" val="1443150943"/>
      </p:ext>
    </p:extLst>
  </p:cSld>
  <p:clrMapOvr>
    <a:masterClrMapping/>
  </p:clrMapOvr>
  <p:transition spd="med">
    <p:checker/>
  </p:transition>
</p:sldLayout>
</file>

<file path=ppt/slideLayouts/slideLayout5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704BC02E-5582-467F-BFA2-DB5C6E2F2A6F}" type="slidenum">
              <a:rPr lang="en-US" altLang="zh-CN"/>
              <a:pPr>
                <a:defRPr/>
              </a:pPr>
              <a:t>‹#›</a:t>
            </a:fld>
            <a:endParaRPr lang="en-US" altLang="zh-CN"/>
          </a:p>
        </p:txBody>
      </p:sp>
    </p:spTree>
    <p:extLst>
      <p:ext uri="{BB962C8B-B14F-4D97-AF65-F5344CB8AC3E}">
        <p14:creationId xmlns:p14="http://schemas.microsoft.com/office/powerpoint/2010/main" val="258963896"/>
      </p:ext>
    </p:extLst>
  </p:cSld>
  <p:clrMapOvr>
    <a:masterClrMapping/>
  </p:clrMapOvr>
  <p:transition spd="med">
    <p:checker/>
  </p:transition>
</p:sldLayout>
</file>

<file path=ppt/slideLayouts/slideLayout5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A78ACB10-9716-4A35-BA5A-FA15542F9B7E}" type="slidenum">
              <a:rPr lang="en-US" altLang="zh-CN"/>
              <a:pPr>
                <a:defRPr/>
              </a:pPr>
              <a:t>‹#›</a:t>
            </a:fld>
            <a:endParaRPr lang="en-US" altLang="zh-CN"/>
          </a:p>
        </p:txBody>
      </p:sp>
    </p:spTree>
    <p:extLst>
      <p:ext uri="{BB962C8B-B14F-4D97-AF65-F5344CB8AC3E}">
        <p14:creationId xmlns:p14="http://schemas.microsoft.com/office/powerpoint/2010/main" val="273862825"/>
      </p:ext>
    </p:extLst>
  </p:cSld>
  <p:clrMapOvr>
    <a:masterClrMapping/>
  </p:clrMapOvr>
  <p:transition spd="med">
    <p:checker/>
  </p:transition>
</p:sldLayout>
</file>

<file path=ppt/slideLayouts/slideLayout528.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9812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41148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DFB247AA-3E7B-4A13-8695-34992BCD4976}" type="slidenum">
              <a:rPr lang="en-US" altLang="zh-CN"/>
              <a:pPr>
                <a:defRPr/>
              </a:pPr>
              <a:t>‹#›</a:t>
            </a:fld>
            <a:endParaRPr lang="en-US" altLang="zh-CN"/>
          </a:p>
        </p:txBody>
      </p:sp>
    </p:spTree>
    <p:extLst>
      <p:ext uri="{BB962C8B-B14F-4D97-AF65-F5344CB8AC3E}">
        <p14:creationId xmlns:p14="http://schemas.microsoft.com/office/powerpoint/2010/main" val="3637375978"/>
      </p:ext>
    </p:extLst>
  </p:cSld>
  <p:clrMapOvr>
    <a:masterClrMapping/>
  </p:clrMapOvr>
  <p:transition spd="med">
    <p:checker/>
  </p:transition>
</p:sldLayout>
</file>

<file path=ppt/slideLayouts/slideLayout529.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smtClean="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AAEE4B8E-AA60-489A-8352-7D3A3C1824FB}" type="slidenum">
              <a:rPr lang="en-US" altLang="zh-CN"/>
              <a:pPr>
                <a:defRPr/>
              </a:pPr>
              <a:t>‹#›</a:t>
            </a:fld>
            <a:endParaRPr lang="en-US" altLang="zh-CN"/>
          </a:p>
        </p:txBody>
      </p:sp>
    </p:spTree>
    <p:extLst>
      <p:ext uri="{BB962C8B-B14F-4D97-AF65-F5344CB8AC3E}">
        <p14:creationId xmlns:p14="http://schemas.microsoft.com/office/powerpoint/2010/main" val="1441386376"/>
      </p:ext>
    </p:extLst>
  </p:cSld>
  <p:clrMapOvr>
    <a:masterClrMapping/>
  </p:clrMapOvr>
  <p:transition spd="med">
    <p:checker/>
  </p:transition>
</p:sldLayout>
</file>

<file path=ppt/slideLayouts/slideLayout530.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15CBA02D-954F-42EE-BCA3-E9481ED8FF63}"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1567609100"/>
      </p:ext>
    </p:extLst>
  </p:cSld>
  <p:clrMapOvr>
    <a:masterClrMapping/>
  </p:clrMapOvr>
</p:sldLayout>
</file>

<file path=ppt/slideLayouts/slideLayout53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5ECBB493-6FE0-42C6-B29C-F6838D10DAE0}" type="slidenum">
              <a:rPr lang="en-US" altLang="zh-CN"/>
              <a:pPr>
                <a:defRPr/>
              </a:pPr>
              <a:t>‹#›</a:t>
            </a:fld>
            <a:endParaRPr lang="en-US" altLang="zh-CN"/>
          </a:p>
        </p:txBody>
      </p:sp>
    </p:spTree>
    <p:extLst>
      <p:ext uri="{BB962C8B-B14F-4D97-AF65-F5344CB8AC3E}">
        <p14:creationId xmlns:p14="http://schemas.microsoft.com/office/powerpoint/2010/main" val="3518160568"/>
      </p:ext>
    </p:extLst>
  </p:cSld>
  <p:clrMapOvr>
    <a:masterClrMapping/>
  </p:clrMapOvr>
  <p:transition spd="med">
    <p:checker/>
  </p:transition>
</p:sldLayout>
</file>

<file path=ppt/slideLayouts/slideLayout53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EBC1418C-21B8-4FA7-AD82-0D211D4402FA}" type="slidenum">
              <a:rPr lang="en-US" altLang="zh-CN"/>
              <a:pPr>
                <a:defRPr/>
              </a:pPr>
              <a:t>‹#›</a:t>
            </a:fld>
            <a:endParaRPr lang="en-US" altLang="zh-CN"/>
          </a:p>
        </p:txBody>
      </p:sp>
    </p:spTree>
    <p:extLst>
      <p:ext uri="{BB962C8B-B14F-4D97-AF65-F5344CB8AC3E}">
        <p14:creationId xmlns:p14="http://schemas.microsoft.com/office/powerpoint/2010/main" val="3452814114"/>
      </p:ext>
    </p:extLst>
  </p:cSld>
  <p:clrMapOvr>
    <a:masterClrMapping/>
  </p:clrMapOvr>
  <p:transition spd="med">
    <p:checker/>
  </p:transition>
</p:sldLayout>
</file>

<file path=ppt/slideLayouts/slideLayout53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1910EF6A-A850-46A6-883F-B5A1AEA60107}" type="slidenum">
              <a:rPr lang="en-US" altLang="zh-CN"/>
              <a:pPr>
                <a:defRPr/>
              </a:pPr>
              <a:t>‹#›</a:t>
            </a:fld>
            <a:endParaRPr lang="en-US" altLang="zh-CN"/>
          </a:p>
        </p:txBody>
      </p:sp>
    </p:spTree>
    <p:extLst>
      <p:ext uri="{BB962C8B-B14F-4D97-AF65-F5344CB8AC3E}">
        <p14:creationId xmlns:p14="http://schemas.microsoft.com/office/powerpoint/2010/main" val="2160524286"/>
      </p:ext>
    </p:extLst>
  </p:cSld>
  <p:clrMapOvr>
    <a:masterClrMapping/>
  </p:clrMapOvr>
  <p:transition spd="med">
    <p:checker/>
  </p:transition>
</p:sldLayout>
</file>

<file path=ppt/slideLayouts/slideLayout53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CA0F92B3-149E-4A06-A28E-52626879738A}" type="slidenum">
              <a:rPr lang="en-US" altLang="zh-CN"/>
              <a:pPr>
                <a:defRPr/>
              </a:pPr>
              <a:t>‹#›</a:t>
            </a:fld>
            <a:endParaRPr lang="en-US" altLang="zh-CN"/>
          </a:p>
        </p:txBody>
      </p:sp>
    </p:spTree>
    <p:extLst>
      <p:ext uri="{BB962C8B-B14F-4D97-AF65-F5344CB8AC3E}">
        <p14:creationId xmlns:p14="http://schemas.microsoft.com/office/powerpoint/2010/main" val="865218069"/>
      </p:ext>
    </p:extLst>
  </p:cSld>
  <p:clrMapOvr>
    <a:masterClrMapping/>
  </p:clrMapOvr>
  <p:transition spd="med">
    <p:checker/>
  </p:transition>
</p:sldLayout>
</file>

<file path=ppt/slideLayouts/slideLayout53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48AFBEB2-B872-4991-9AA4-F2039A454A33}" type="slidenum">
              <a:rPr lang="en-US" altLang="zh-CN"/>
              <a:pPr>
                <a:defRPr/>
              </a:pPr>
              <a:t>‹#›</a:t>
            </a:fld>
            <a:endParaRPr lang="en-US" altLang="zh-CN"/>
          </a:p>
        </p:txBody>
      </p:sp>
    </p:spTree>
    <p:extLst>
      <p:ext uri="{BB962C8B-B14F-4D97-AF65-F5344CB8AC3E}">
        <p14:creationId xmlns:p14="http://schemas.microsoft.com/office/powerpoint/2010/main" val="611886037"/>
      </p:ext>
    </p:extLst>
  </p:cSld>
  <p:clrMapOvr>
    <a:masterClrMapping/>
  </p:clrMapOvr>
  <p:transition spd="med">
    <p:checker/>
  </p:transition>
</p:sldLayout>
</file>

<file path=ppt/slideLayouts/slideLayout53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CDA53432-033D-406B-95B1-B2623C418B35}" type="slidenum">
              <a:rPr lang="en-US" altLang="zh-CN"/>
              <a:pPr>
                <a:defRPr/>
              </a:pPr>
              <a:t>‹#›</a:t>
            </a:fld>
            <a:endParaRPr lang="en-US" altLang="zh-CN"/>
          </a:p>
        </p:txBody>
      </p:sp>
    </p:spTree>
    <p:extLst>
      <p:ext uri="{BB962C8B-B14F-4D97-AF65-F5344CB8AC3E}">
        <p14:creationId xmlns:p14="http://schemas.microsoft.com/office/powerpoint/2010/main" val="3652478676"/>
      </p:ext>
    </p:extLst>
  </p:cSld>
  <p:clrMapOvr>
    <a:masterClrMapping/>
  </p:clrMapOvr>
  <p:transition spd="med">
    <p:checker/>
  </p:transition>
</p:sldLayout>
</file>

<file path=ppt/slideLayouts/slideLayout53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3E80D8A1-BDDF-455E-A355-11698BCA8AF1}" type="slidenum">
              <a:rPr lang="en-US" altLang="zh-CN"/>
              <a:pPr>
                <a:defRPr/>
              </a:pPr>
              <a:t>‹#›</a:t>
            </a:fld>
            <a:endParaRPr lang="en-US" altLang="zh-CN"/>
          </a:p>
        </p:txBody>
      </p:sp>
    </p:spTree>
    <p:extLst>
      <p:ext uri="{BB962C8B-B14F-4D97-AF65-F5344CB8AC3E}">
        <p14:creationId xmlns:p14="http://schemas.microsoft.com/office/powerpoint/2010/main" val="2942580943"/>
      </p:ext>
    </p:extLst>
  </p:cSld>
  <p:clrMapOvr>
    <a:masterClrMapping/>
  </p:clrMapOvr>
  <p:transition spd="med">
    <p:checker/>
  </p:transition>
</p:sldLayout>
</file>

<file path=ppt/slideLayouts/slideLayout53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5287A725-FA05-4D2F-B33C-1FF25E980195}" type="slidenum">
              <a:rPr lang="en-US" altLang="zh-CN"/>
              <a:pPr>
                <a:defRPr/>
              </a:pPr>
              <a:t>‹#›</a:t>
            </a:fld>
            <a:endParaRPr lang="en-US" altLang="zh-CN"/>
          </a:p>
        </p:txBody>
      </p:sp>
    </p:spTree>
    <p:extLst>
      <p:ext uri="{BB962C8B-B14F-4D97-AF65-F5344CB8AC3E}">
        <p14:creationId xmlns:p14="http://schemas.microsoft.com/office/powerpoint/2010/main" val="4105792157"/>
      </p:ext>
    </p:extLst>
  </p:cSld>
  <p:clrMapOvr>
    <a:masterClrMapping/>
  </p:clrMapOvr>
  <p:transition spd="med">
    <p:checker/>
  </p:transition>
</p:sldLayout>
</file>

<file path=ppt/slideLayouts/slideLayout53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A1950D70-389D-4AB5-AD73-C6B596482F4F}" type="slidenum">
              <a:rPr lang="en-US" altLang="zh-CN"/>
              <a:pPr>
                <a:defRPr/>
              </a:pPr>
              <a:t>‹#›</a:t>
            </a:fld>
            <a:endParaRPr lang="en-US" altLang="zh-CN"/>
          </a:p>
        </p:txBody>
      </p:sp>
    </p:spTree>
    <p:extLst>
      <p:ext uri="{BB962C8B-B14F-4D97-AF65-F5344CB8AC3E}">
        <p14:creationId xmlns:p14="http://schemas.microsoft.com/office/powerpoint/2010/main" val="4240356218"/>
      </p:ext>
    </p:extLst>
  </p:cSld>
  <p:clrMapOvr>
    <a:masterClrMapping/>
  </p:clrMapOvr>
  <p:transition spd="med">
    <p:checker/>
  </p:transition>
</p:sldLayout>
</file>

<file path=ppt/slideLayouts/slideLayout54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8C7992C8-0AA0-4589-A02B-6E0E7C8AFA83}" type="slidenum">
              <a:rPr lang="en-US" altLang="zh-CN"/>
              <a:pPr>
                <a:defRPr/>
              </a:pPr>
              <a:t>‹#›</a:t>
            </a:fld>
            <a:endParaRPr lang="en-US" altLang="zh-CN"/>
          </a:p>
        </p:txBody>
      </p:sp>
    </p:spTree>
    <p:extLst>
      <p:ext uri="{BB962C8B-B14F-4D97-AF65-F5344CB8AC3E}">
        <p14:creationId xmlns:p14="http://schemas.microsoft.com/office/powerpoint/2010/main" val="543091042"/>
      </p:ext>
    </p:extLst>
  </p:cSld>
  <p:clrMapOvr>
    <a:masterClrMapping/>
  </p:clrMapOvr>
  <p:transition spd="med">
    <p:checker/>
  </p:transition>
</p:sldLayout>
</file>

<file path=ppt/slideLayouts/slideLayout54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14EDC6A1-E723-4909-883C-AABAA3F78190}" type="slidenum">
              <a:rPr lang="en-US" altLang="zh-CN"/>
              <a:pPr>
                <a:defRPr/>
              </a:pPr>
              <a:t>‹#›</a:t>
            </a:fld>
            <a:endParaRPr lang="en-US" altLang="zh-CN"/>
          </a:p>
        </p:txBody>
      </p:sp>
    </p:spTree>
    <p:extLst>
      <p:ext uri="{BB962C8B-B14F-4D97-AF65-F5344CB8AC3E}">
        <p14:creationId xmlns:p14="http://schemas.microsoft.com/office/powerpoint/2010/main" val="120938076"/>
      </p:ext>
    </p:extLst>
  </p:cSld>
  <p:clrMapOvr>
    <a:masterClrMapping/>
  </p:clrMapOvr>
  <p:transition spd="med">
    <p:checker/>
  </p:transition>
</p:sldLayout>
</file>

<file path=ppt/slideLayouts/slideLayout542.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9812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41148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EFC4D064-0E09-43AB-AE5C-06C1CA199EB6}" type="slidenum">
              <a:rPr lang="en-US" altLang="zh-CN"/>
              <a:pPr>
                <a:defRPr/>
              </a:pPr>
              <a:t>‹#›</a:t>
            </a:fld>
            <a:endParaRPr lang="en-US" altLang="zh-CN"/>
          </a:p>
        </p:txBody>
      </p:sp>
    </p:spTree>
    <p:extLst>
      <p:ext uri="{BB962C8B-B14F-4D97-AF65-F5344CB8AC3E}">
        <p14:creationId xmlns:p14="http://schemas.microsoft.com/office/powerpoint/2010/main" val="2483922499"/>
      </p:ext>
    </p:extLst>
  </p:cSld>
  <p:clrMapOvr>
    <a:masterClrMapping/>
  </p:clrMapOvr>
  <p:transition spd="med">
    <p:checker/>
  </p:transition>
</p:sldLayout>
</file>

<file path=ppt/slideLayouts/slideLayout543.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smtClean="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DA087F07-1764-499E-B3D5-8BDED367E115}" type="slidenum">
              <a:rPr lang="en-US" altLang="zh-CN"/>
              <a:pPr>
                <a:defRPr/>
              </a:pPr>
              <a:t>‹#›</a:t>
            </a:fld>
            <a:endParaRPr lang="en-US" altLang="zh-CN"/>
          </a:p>
        </p:txBody>
      </p:sp>
    </p:spTree>
    <p:extLst>
      <p:ext uri="{BB962C8B-B14F-4D97-AF65-F5344CB8AC3E}">
        <p14:creationId xmlns:p14="http://schemas.microsoft.com/office/powerpoint/2010/main" val="3945554236"/>
      </p:ext>
    </p:extLst>
  </p:cSld>
  <p:clrMapOvr>
    <a:masterClrMapping/>
  </p:clrMapOvr>
  <p:transition spd="med">
    <p:checker/>
  </p:transition>
</p:sldLayout>
</file>

<file path=ppt/slideLayouts/slideLayout544.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E0DFB040-669A-4388-BEFD-58C0DE5C4EF6}"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1262690168"/>
      </p:ext>
    </p:extLst>
  </p:cSld>
  <p:clrMapOvr>
    <a:masterClrMapping/>
  </p:clrMapOvr>
</p:sldLayout>
</file>

<file path=ppt/slideLayouts/slideLayout54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5ECBB493-6FE0-42C6-B29C-F6838D10DAE0}" type="slidenum">
              <a:rPr lang="en-US" altLang="zh-CN"/>
              <a:pPr>
                <a:defRPr/>
              </a:pPr>
              <a:t>‹#›</a:t>
            </a:fld>
            <a:endParaRPr lang="en-US" altLang="zh-CN"/>
          </a:p>
        </p:txBody>
      </p:sp>
    </p:spTree>
    <p:extLst>
      <p:ext uri="{BB962C8B-B14F-4D97-AF65-F5344CB8AC3E}">
        <p14:creationId xmlns:p14="http://schemas.microsoft.com/office/powerpoint/2010/main" val="1591452886"/>
      </p:ext>
    </p:extLst>
  </p:cSld>
  <p:clrMapOvr>
    <a:masterClrMapping/>
  </p:clrMapOvr>
  <p:transition spd="med">
    <p:checker/>
  </p:transition>
</p:sldLayout>
</file>

<file path=ppt/slideLayouts/slideLayout5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EBC1418C-21B8-4FA7-AD82-0D211D4402FA}" type="slidenum">
              <a:rPr lang="en-US" altLang="zh-CN"/>
              <a:pPr>
                <a:defRPr/>
              </a:pPr>
              <a:t>‹#›</a:t>
            </a:fld>
            <a:endParaRPr lang="en-US" altLang="zh-CN"/>
          </a:p>
        </p:txBody>
      </p:sp>
    </p:spTree>
    <p:extLst>
      <p:ext uri="{BB962C8B-B14F-4D97-AF65-F5344CB8AC3E}">
        <p14:creationId xmlns:p14="http://schemas.microsoft.com/office/powerpoint/2010/main" val="1761757295"/>
      </p:ext>
    </p:extLst>
  </p:cSld>
  <p:clrMapOvr>
    <a:masterClrMapping/>
  </p:clrMapOvr>
  <p:transition spd="med">
    <p:checker/>
  </p:transition>
</p:sldLayout>
</file>

<file path=ppt/slideLayouts/slideLayout5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1910EF6A-A850-46A6-883F-B5A1AEA60107}" type="slidenum">
              <a:rPr lang="en-US" altLang="zh-CN"/>
              <a:pPr>
                <a:defRPr/>
              </a:pPr>
              <a:t>‹#›</a:t>
            </a:fld>
            <a:endParaRPr lang="en-US" altLang="zh-CN"/>
          </a:p>
        </p:txBody>
      </p:sp>
    </p:spTree>
    <p:extLst>
      <p:ext uri="{BB962C8B-B14F-4D97-AF65-F5344CB8AC3E}">
        <p14:creationId xmlns:p14="http://schemas.microsoft.com/office/powerpoint/2010/main" val="3159636320"/>
      </p:ext>
    </p:extLst>
  </p:cSld>
  <p:clrMapOvr>
    <a:masterClrMapping/>
  </p:clrMapOvr>
  <p:transition spd="med">
    <p:checker/>
  </p:transition>
</p:sldLayout>
</file>

<file path=ppt/slideLayouts/slideLayout5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CA0F92B3-149E-4A06-A28E-52626879738A}" type="slidenum">
              <a:rPr lang="en-US" altLang="zh-CN"/>
              <a:pPr>
                <a:defRPr/>
              </a:pPr>
              <a:t>‹#›</a:t>
            </a:fld>
            <a:endParaRPr lang="en-US" altLang="zh-CN"/>
          </a:p>
        </p:txBody>
      </p:sp>
    </p:spTree>
    <p:extLst>
      <p:ext uri="{BB962C8B-B14F-4D97-AF65-F5344CB8AC3E}">
        <p14:creationId xmlns:p14="http://schemas.microsoft.com/office/powerpoint/2010/main" val="2156976196"/>
      </p:ext>
    </p:extLst>
  </p:cSld>
  <p:clrMapOvr>
    <a:masterClrMapping/>
  </p:clrMapOvr>
  <p:transition spd="med">
    <p:checker/>
  </p:transition>
</p:sldLayout>
</file>

<file path=ppt/slideLayouts/slideLayout5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48AFBEB2-B872-4991-9AA4-F2039A454A33}" type="slidenum">
              <a:rPr lang="en-US" altLang="zh-CN"/>
              <a:pPr>
                <a:defRPr/>
              </a:pPr>
              <a:t>‹#›</a:t>
            </a:fld>
            <a:endParaRPr lang="en-US" altLang="zh-CN"/>
          </a:p>
        </p:txBody>
      </p:sp>
    </p:spTree>
    <p:extLst>
      <p:ext uri="{BB962C8B-B14F-4D97-AF65-F5344CB8AC3E}">
        <p14:creationId xmlns:p14="http://schemas.microsoft.com/office/powerpoint/2010/main" val="2146527392"/>
      </p:ext>
    </p:extLst>
  </p:cSld>
  <p:clrMapOvr>
    <a:masterClrMapping/>
  </p:clrMapOvr>
  <p:transition spd="med">
    <p:checker/>
  </p:transition>
</p:sldLayout>
</file>

<file path=ppt/slideLayouts/slideLayout5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CDA53432-033D-406B-95B1-B2623C418B35}" type="slidenum">
              <a:rPr lang="en-US" altLang="zh-CN"/>
              <a:pPr>
                <a:defRPr/>
              </a:pPr>
              <a:t>‹#›</a:t>
            </a:fld>
            <a:endParaRPr lang="en-US" altLang="zh-CN"/>
          </a:p>
        </p:txBody>
      </p:sp>
    </p:spTree>
    <p:extLst>
      <p:ext uri="{BB962C8B-B14F-4D97-AF65-F5344CB8AC3E}">
        <p14:creationId xmlns:p14="http://schemas.microsoft.com/office/powerpoint/2010/main" val="1360431740"/>
      </p:ext>
    </p:extLst>
  </p:cSld>
  <p:clrMapOvr>
    <a:masterClrMapping/>
  </p:clrMapOvr>
  <p:transition spd="med">
    <p:checker/>
  </p:transition>
</p:sldLayout>
</file>

<file path=ppt/slideLayouts/slideLayout5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3E80D8A1-BDDF-455E-A355-11698BCA8AF1}" type="slidenum">
              <a:rPr lang="en-US" altLang="zh-CN"/>
              <a:pPr>
                <a:defRPr/>
              </a:pPr>
              <a:t>‹#›</a:t>
            </a:fld>
            <a:endParaRPr lang="en-US" altLang="zh-CN"/>
          </a:p>
        </p:txBody>
      </p:sp>
    </p:spTree>
    <p:extLst>
      <p:ext uri="{BB962C8B-B14F-4D97-AF65-F5344CB8AC3E}">
        <p14:creationId xmlns:p14="http://schemas.microsoft.com/office/powerpoint/2010/main" val="3212029174"/>
      </p:ext>
    </p:extLst>
  </p:cSld>
  <p:clrMapOvr>
    <a:masterClrMapping/>
  </p:clrMapOvr>
  <p:transition spd="med">
    <p:checker/>
  </p:transition>
</p:sldLayout>
</file>

<file path=ppt/slideLayouts/slideLayout5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5287A725-FA05-4D2F-B33C-1FF25E980195}" type="slidenum">
              <a:rPr lang="en-US" altLang="zh-CN"/>
              <a:pPr>
                <a:defRPr/>
              </a:pPr>
              <a:t>‹#›</a:t>
            </a:fld>
            <a:endParaRPr lang="en-US" altLang="zh-CN"/>
          </a:p>
        </p:txBody>
      </p:sp>
    </p:spTree>
    <p:extLst>
      <p:ext uri="{BB962C8B-B14F-4D97-AF65-F5344CB8AC3E}">
        <p14:creationId xmlns:p14="http://schemas.microsoft.com/office/powerpoint/2010/main" val="1438258441"/>
      </p:ext>
    </p:extLst>
  </p:cSld>
  <p:clrMapOvr>
    <a:masterClrMapping/>
  </p:clrMapOvr>
  <p:transition spd="med">
    <p:checker/>
  </p:transition>
</p:sldLayout>
</file>

<file path=ppt/slideLayouts/slideLayout5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A1950D70-389D-4AB5-AD73-C6B596482F4F}" type="slidenum">
              <a:rPr lang="en-US" altLang="zh-CN"/>
              <a:pPr>
                <a:defRPr/>
              </a:pPr>
              <a:t>‹#›</a:t>
            </a:fld>
            <a:endParaRPr lang="en-US" altLang="zh-CN"/>
          </a:p>
        </p:txBody>
      </p:sp>
    </p:spTree>
    <p:extLst>
      <p:ext uri="{BB962C8B-B14F-4D97-AF65-F5344CB8AC3E}">
        <p14:creationId xmlns:p14="http://schemas.microsoft.com/office/powerpoint/2010/main" val="1336840402"/>
      </p:ext>
    </p:extLst>
  </p:cSld>
  <p:clrMapOvr>
    <a:masterClrMapping/>
  </p:clrMapOvr>
  <p:transition spd="med">
    <p:checker/>
  </p:transition>
</p:sldLayout>
</file>

<file path=ppt/slideLayouts/slideLayout5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8C7992C8-0AA0-4589-A02B-6E0E7C8AFA83}" type="slidenum">
              <a:rPr lang="en-US" altLang="zh-CN"/>
              <a:pPr>
                <a:defRPr/>
              </a:pPr>
              <a:t>‹#›</a:t>
            </a:fld>
            <a:endParaRPr lang="en-US" altLang="zh-CN"/>
          </a:p>
        </p:txBody>
      </p:sp>
    </p:spTree>
    <p:extLst>
      <p:ext uri="{BB962C8B-B14F-4D97-AF65-F5344CB8AC3E}">
        <p14:creationId xmlns:p14="http://schemas.microsoft.com/office/powerpoint/2010/main" val="861990964"/>
      </p:ext>
    </p:extLst>
  </p:cSld>
  <p:clrMapOvr>
    <a:masterClrMapping/>
  </p:clrMapOvr>
  <p:transition spd="med">
    <p:checker/>
  </p:transition>
</p:sldLayout>
</file>

<file path=ppt/slideLayouts/slideLayout5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14EDC6A1-E723-4909-883C-AABAA3F78190}" type="slidenum">
              <a:rPr lang="en-US" altLang="zh-CN"/>
              <a:pPr>
                <a:defRPr/>
              </a:pPr>
              <a:t>‹#›</a:t>
            </a:fld>
            <a:endParaRPr lang="en-US" altLang="zh-CN"/>
          </a:p>
        </p:txBody>
      </p:sp>
    </p:spTree>
    <p:extLst>
      <p:ext uri="{BB962C8B-B14F-4D97-AF65-F5344CB8AC3E}">
        <p14:creationId xmlns:p14="http://schemas.microsoft.com/office/powerpoint/2010/main" val="2859429656"/>
      </p:ext>
    </p:extLst>
  </p:cSld>
  <p:clrMapOvr>
    <a:masterClrMapping/>
  </p:clrMapOvr>
  <p:transition spd="med">
    <p:checker/>
  </p:transition>
</p:sldLayout>
</file>

<file path=ppt/slideLayouts/slideLayout556.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9812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41148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EFC4D064-0E09-43AB-AE5C-06C1CA199EB6}" type="slidenum">
              <a:rPr lang="en-US" altLang="zh-CN"/>
              <a:pPr>
                <a:defRPr/>
              </a:pPr>
              <a:t>‹#›</a:t>
            </a:fld>
            <a:endParaRPr lang="en-US" altLang="zh-CN"/>
          </a:p>
        </p:txBody>
      </p:sp>
    </p:spTree>
    <p:extLst>
      <p:ext uri="{BB962C8B-B14F-4D97-AF65-F5344CB8AC3E}">
        <p14:creationId xmlns:p14="http://schemas.microsoft.com/office/powerpoint/2010/main" val="3145074423"/>
      </p:ext>
    </p:extLst>
  </p:cSld>
  <p:clrMapOvr>
    <a:masterClrMapping/>
  </p:clrMapOvr>
  <p:transition spd="med">
    <p:checker/>
  </p:transition>
</p:sldLayout>
</file>

<file path=ppt/slideLayouts/slideLayout557.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smtClean="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DA087F07-1764-499E-B3D5-8BDED367E115}" type="slidenum">
              <a:rPr lang="en-US" altLang="zh-CN"/>
              <a:pPr>
                <a:defRPr/>
              </a:pPr>
              <a:t>‹#›</a:t>
            </a:fld>
            <a:endParaRPr lang="en-US" altLang="zh-CN"/>
          </a:p>
        </p:txBody>
      </p:sp>
    </p:spTree>
    <p:extLst>
      <p:ext uri="{BB962C8B-B14F-4D97-AF65-F5344CB8AC3E}">
        <p14:creationId xmlns:p14="http://schemas.microsoft.com/office/powerpoint/2010/main" val="1908473348"/>
      </p:ext>
    </p:extLst>
  </p:cSld>
  <p:clrMapOvr>
    <a:masterClrMapping/>
  </p:clrMapOvr>
  <p:transition spd="med">
    <p:checker/>
  </p:transition>
</p:sldLayout>
</file>

<file path=ppt/slideLayouts/slideLayout558.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E0DFB040-669A-4388-BEFD-58C0DE5C4EF6}"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3575026877"/>
      </p:ext>
    </p:extLst>
  </p:cSld>
  <p:clrMapOvr>
    <a:masterClrMapping/>
  </p:clrMapOvr>
</p:sldLayout>
</file>

<file path=ppt/slideLayouts/slideLayout55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D0FF461C-4E8B-4FA8-A224-3C57E37B8F2C}" type="slidenum">
              <a:rPr lang="en-US" altLang="zh-CN"/>
              <a:pPr>
                <a:defRPr/>
              </a:pPr>
              <a:t>‹#›</a:t>
            </a:fld>
            <a:endParaRPr lang="en-US" altLang="zh-CN"/>
          </a:p>
        </p:txBody>
      </p:sp>
    </p:spTree>
    <p:extLst>
      <p:ext uri="{BB962C8B-B14F-4D97-AF65-F5344CB8AC3E}">
        <p14:creationId xmlns:p14="http://schemas.microsoft.com/office/powerpoint/2010/main" val="3031052742"/>
      </p:ext>
    </p:extLst>
  </p:cSld>
  <p:clrMapOvr>
    <a:masterClrMapping/>
  </p:clrMapOvr>
  <p:transition spd="med">
    <p:checker/>
  </p:transition>
</p:sldLayout>
</file>

<file path=ppt/slideLayouts/slideLayout56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0C2CF221-B9C6-4F33-968B-09BF9841C491}" type="slidenum">
              <a:rPr lang="en-US" altLang="zh-CN"/>
              <a:pPr>
                <a:defRPr/>
              </a:pPr>
              <a:t>‹#›</a:t>
            </a:fld>
            <a:endParaRPr lang="en-US" altLang="zh-CN"/>
          </a:p>
        </p:txBody>
      </p:sp>
    </p:spTree>
    <p:extLst>
      <p:ext uri="{BB962C8B-B14F-4D97-AF65-F5344CB8AC3E}">
        <p14:creationId xmlns:p14="http://schemas.microsoft.com/office/powerpoint/2010/main" val="871517688"/>
      </p:ext>
    </p:extLst>
  </p:cSld>
  <p:clrMapOvr>
    <a:masterClrMapping/>
  </p:clrMapOvr>
  <p:transition spd="med">
    <p:checker/>
  </p:transition>
</p:sldLayout>
</file>

<file path=ppt/slideLayouts/slideLayout56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85DFBF5D-84C5-4790-8E63-36114346909D}" type="slidenum">
              <a:rPr lang="en-US" altLang="zh-CN"/>
              <a:pPr>
                <a:defRPr/>
              </a:pPr>
              <a:t>‹#›</a:t>
            </a:fld>
            <a:endParaRPr lang="en-US" altLang="zh-CN"/>
          </a:p>
        </p:txBody>
      </p:sp>
    </p:spTree>
    <p:extLst>
      <p:ext uri="{BB962C8B-B14F-4D97-AF65-F5344CB8AC3E}">
        <p14:creationId xmlns:p14="http://schemas.microsoft.com/office/powerpoint/2010/main" val="1095911973"/>
      </p:ext>
    </p:extLst>
  </p:cSld>
  <p:clrMapOvr>
    <a:masterClrMapping/>
  </p:clrMapOvr>
  <p:transition spd="med">
    <p:checker/>
  </p:transition>
</p:sldLayout>
</file>

<file path=ppt/slideLayouts/slideLayout56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837E2D43-3E5D-4CEB-96B5-D7F52EECF0BA}" type="slidenum">
              <a:rPr lang="en-US" altLang="zh-CN"/>
              <a:pPr>
                <a:defRPr/>
              </a:pPr>
              <a:t>‹#›</a:t>
            </a:fld>
            <a:endParaRPr lang="en-US" altLang="zh-CN"/>
          </a:p>
        </p:txBody>
      </p:sp>
    </p:spTree>
    <p:extLst>
      <p:ext uri="{BB962C8B-B14F-4D97-AF65-F5344CB8AC3E}">
        <p14:creationId xmlns:p14="http://schemas.microsoft.com/office/powerpoint/2010/main" val="2114793449"/>
      </p:ext>
    </p:extLst>
  </p:cSld>
  <p:clrMapOvr>
    <a:masterClrMapping/>
  </p:clrMapOvr>
  <p:transition spd="med">
    <p:checker/>
  </p:transition>
</p:sldLayout>
</file>

<file path=ppt/slideLayouts/slideLayout56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95904A40-5EF7-41D0-A724-1CD3C0794C71}" type="slidenum">
              <a:rPr lang="en-US" altLang="zh-CN"/>
              <a:pPr>
                <a:defRPr/>
              </a:pPr>
              <a:t>‹#›</a:t>
            </a:fld>
            <a:endParaRPr lang="en-US" altLang="zh-CN"/>
          </a:p>
        </p:txBody>
      </p:sp>
    </p:spTree>
    <p:extLst>
      <p:ext uri="{BB962C8B-B14F-4D97-AF65-F5344CB8AC3E}">
        <p14:creationId xmlns:p14="http://schemas.microsoft.com/office/powerpoint/2010/main" val="135718414"/>
      </p:ext>
    </p:extLst>
  </p:cSld>
  <p:clrMapOvr>
    <a:masterClrMapping/>
  </p:clrMapOvr>
  <p:transition spd="med">
    <p:checker/>
  </p:transition>
</p:sldLayout>
</file>

<file path=ppt/slideLayouts/slideLayout56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6AFB8B5D-2678-4350-901A-A1392154666C}" type="slidenum">
              <a:rPr lang="en-US" altLang="zh-CN"/>
              <a:pPr>
                <a:defRPr/>
              </a:pPr>
              <a:t>‹#›</a:t>
            </a:fld>
            <a:endParaRPr lang="en-US" altLang="zh-CN"/>
          </a:p>
        </p:txBody>
      </p:sp>
    </p:spTree>
    <p:extLst>
      <p:ext uri="{BB962C8B-B14F-4D97-AF65-F5344CB8AC3E}">
        <p14:creationId xmlns:p14="http://schemas.microsoft.com/office/powerpoint/2010/main" val="3525189429"/>
      </p:ext>
    </p:extLst>
  </p:cSld>
  <p:clrMapOvr>
    <a:masterClrMapping/>
  </p:clrMapOvr>
  <p:transition spd="med">
    <p:checker/>
  </p:transition>
</p:sldLayout>
</file>

<file path=ppt/slideLayouts/slideLayout56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82341E40-2943-4567-A9B3-C6702D053245}" type="slidenum">
              <a:rPr lang="en-US" altLang="zh-CN"/>
              <a:pPr>
                <a:defRPr/>
              </a:pPr>
              <a:t>‹#›</a:t>
            </a:fld>
            <a:endParaRPr lang="en-US" altLang="zh-CN"/>
          </a:p>
        </p:txBody>
      </p:sp>
    </p:spTree>
    <p:extLst>
      <p:ext uri="{BB962C8B-B14F-4D97-AF65-F5344CB8AC3E}">
        <p14:creationId xmlns:p14="http://schemas.microsoft.com/office/powerpoint/2010/main" val="357528235"/>
      </p:ext>
    </p:extLst>
  </p:cSld>
  <p:clrMapOvr>
    <a:masterClrMapping/>
  </p:clrMapOvr>
  <p:transition spd="med">
    <p:checker/>
  </p:transition>
</p:sldLayout>
</file>

<file path=ppt/slideLayouts/slideLayout56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C07C9338-DA78-4E04-AEB9-92DD30883AEC}" type="slidenum">
              <a:rPr lang="en-US" altLang="zh-CN"/>
              <a:pPr>
                <a:defRPr/>
              </a:pPr>
              <a:t>‹#›</a:t>
            </a:fld>
            <a:endParaRPr lang="en-US" altLang="zh-CN"/>
          </a:p>
        </p:txBody>
      </p:sp>
    </p:spTree>
    <p:extLst>
      <p:ext uri="{BB962C8B-B14F-4D97-AF65-F5344CB8AC3E}">
        <p14:creationId xmlns:p14="http://schemas.microsoft.com/office/powerpoint/2010/main" val="569459732"/>
      </p:ext>
    </p:extLst>
  </p:cSld>
  <p:clrMapOvr>
    <a:masterClrMapping/>
  </p:clrMapOvr>
  <p:transition spd="med">
    <p:checker/>
  </p:transition>
</p:sldLayout>
</file>

<file path=ppt/slideLayouts/slideLayout56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1FF03B45-AC19-4FEF-98A1-9370B7C24589}" type="slidenum">
              <a:rPr lang="en-US" altLang="zh-CN"/>
              <a:pPr>
                <a:defRPr/>
              </a:pPr>
              <a:t>‹#›</a:t>
            </a:fld>
            <a:endParaRPr lang="en-US" altLang="zh-CN"/>
          </a:p>
        </p:txBody>
      </p:sp>
    </p:spTree>
    <p:extLst>
      <p:ext uri="{BB962C8B-B14F-4D97-AF65-F5344CB8AC3E}">
        <p14:creationId xmlns:p14="http://schemas.microsoft.com/office/powerpoint/2010/main" val="4203403691"/>
      </p:ext>
    </p:extLst>
  </p:cSld>
  <p:clrMapOvr>
    <a:masterClrMapping/>
  </p:clrMapOvr>
  <p:transition spd="med">
    <p:checker/>
  </p:transition>
</p:sldLayout>
</file>

<file path=ppt/slideLayouts/slideLayout56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FA68EEFC-22A5-47E1-BA97-A8DB5C603C3D}" type="slidenum">
              <a:rPr lang="en-US" altLang="zh-CN"/>
              <a:pPr>
                <a:defRPr/>
              </a:pPr>
              <a:t>‹#›</a:t>
            </a:fld>
            <a:endParaRPr lang="en-US" altLang="zh-CN"/>
          </a:p>
        </p:txBody>
      </p:sp>
    </p:spTree>
    <p:extLst>
      <p:ext uri="{BB962C8B-B14F-4D97-AF65-F5344CB8AC3E}">
        <p14:creationId xmlns:p14="http://schemas.microsoft.com/office/powerpoint/2010/main" val="3519275705"/>
      </p:ext>
    </p:extLst>
  </p:cSld>
  <p:clrMapOvr>
    <a:masterClrMapping/>
  </p:clrMapOvr>
  <p:transition spd="med">
    <p:checker/>
  </p:transition>
</p:sldLayout>
</file>

<file path=ppt/slideLayouts/slideLayout56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3971F1B3-93C4-4569-A393-B17B1876CE52}" type="slidenum">
              <a:rPr lang="en-US" altLang="zh-CN"/>
              <a:pPr>
                <a:defRPr/>
              </a:pPr>
              <a:t>‹#›</a:t>
            </a:fld>
            <a:endParaRPr lang="en-US" altLang="zh-CN"/>
          </a:p>
        </p:txBody>
      </p:sp>
    </p:spTree>
    <p:extLst>
      <p:ext uri="{BB962C8B-B14F-4D97-AF65-F5344CB8AC3E}">
        <p14:creationId xmlns:p14="http://schemas.microsoft.com/office/powerpoint/2010/main" val="1972669793"/>
      </p:ext>
    </p:extLst>
  </p:cSld>
  <p:clrMapOvr>
    <a:masterClrMapping/>
  </p:clrMapOvr>
  <p:transition spd="med">
    <p:checker/>
  </p:transition>
</p:sldLayout>
</file>

<file path=ppt/slideLayouts/slideLayout570.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9812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41148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C860085D-53AB-455B-BE62-0852D9BCD1BA}" type="slidenum">
              <a:rPr lang="en-US" altLang="zh-CN"/>
              <a:pPr>
                <a:defRPr/>
              </a:pPr>
              <a:t>‹#›</a:t>
            </a:fld>
            <a:endParaRPr lang="en-US" altLang="zh-CN"/>
          </a:p>
        </p:txBody>
      </p:sp>
    </p:spTree>
    <p:extLst>
      <p:ext uri="{BB962C8B-B14F-4D97-AF65-F5344CB8AC3E}">
        <p14:creationId xmlns:p14="http://schemas.microsoft.com/office/powerpoint/2010/main" val="2278507491"/>
      </p:ext>
    </p:extLst>
  </p:cSld>
  <p:clrMapOvr>
    <a:masterClrMapping/>
  </p:clrMapOvr>
  <p:transition spd="med">
    <p:checker/>
  </p:transition>
</p:sldLayout>
</file>

<file path=ppt/slideLayouts/slideLayout571.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smtClean="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905ADF92-38E1-4F22-B38C-06916698DB76}" type="slidenum">
              <a:rPr lang="en-US" altLang="zh-CN"/>
              <a:pPr>
                <a:defRPr/>
              </a:pPr>
              <a:t>‹#›</a:t>
            </a:fld>
            <a:endParaRPr lang="en-US" altLang="zh-CN"/>
          </a:p>
        </p:txBody>
      </p:sp>
    </p:spTree>
    <p:extLst>
      <p:ext uri="{BB962C8B-B14F-4D97-AF65-F5344CB8AC3E}">
        <p14:creationId xmlns:p14="http://schemas.microsoft.com/office/powerpoint/2010/main" val="2122233363"/>
      </p:ext>
    </p:extLst>
  </p:cSld>
  <p:clrMapOvr>
    <a:masterClrMapping/>
  </p:clrMapOvr>
  <p:transition spd="med">
    <p:checker/>
  </p:transition>
</p:sldLayout>
</file>

<file path=ppt/slideLayouts/slideLayout572.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D49C1DF4-887A-4096-892C-64612B67FC5C}"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1935269900"/>
      </p:ext>
    </p:extLst>
  </p:cSld>
  <p:clrMapOvr>
    <a:masterClrMapping/>
  </p:clrMapOvr>
</p:sldLayout>
</file>

<file path=ppt/slideLayouts/slideLayout573.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152400"/>
            <a:ext cx="10972800" cy="6248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9"/>
          <p:cNvSpPr>
            <a:spLocks noGrp="1" noChangeArrowheads="1"/>
          </p:cNvSpPr>
          <p:nvPr>
            <p:ph type="dt" sz="half" idx="10"/>
          </p:nvPr>
        </p:nvSpPr>
        <p:spPr/>
        <p:txBody>
          <a:bodyPr/>
          <a:lstStyle>
            <a:lvl1pPr>
              <a:defRPr kumimoji="0">
                <a:solidFill>
                  <a:schemeClr val="tx1"/>
                </a:solidFill>
                <a:cs typeface="Arial" pitchFamily="34" charset="0"/>
              </a:defRPr>
            </a:lvl1pPr>
          </a:lstStyle>
          <a:p>
            <a:pPr>
              <a:defRPr/>
            </a:pPr>
            <a:endParaRPr lang="en-US" altLang="en-US">
              <a:solidFill>
                <a:srgbClr val="000000"/>
              </a:solidFill>
            </a:endParaRPr>
          </a:p>
        </p:txBody>
      </p:sp>
      <p:sp>
        <p:nvSpPr>
          <p:cNvPr id="4" name="Rectangle 10"/>
          <p:cNvSpPr>
            <a:spLocks noGrp="1" noChangeArrowheads="1"/>
          </p:cNvSpPr>
          <p:nvPr>
            <p:ph type="sldNum" sz="quarter" idx="11"/>
          </p:nvPr>
        </p:nvSpPr>
        <p:spPr/>
        <p:txBody>
          <a:bodyPr/>
          <a:lstStyle>
            <a:lvl1pPr>
              <a:defRPr kumimoji="0">
                <a:solidFill>
                  <a:schemeClr val="tx1"/>
                </a:solidFill>
              </a:defRPr>
            </a:lvl1pPr>
          </a:lstStyle>
          <a:p>
            <a:pPr>
              <a:defRPr/>
            </a:pPr>
            <a:fld id="{6EB60AF4-296D-4754-849C-E948653F4F8F}" type="slidenum">
              <a:rPr lang="en-US" altLang="en-US">
                <a:solidFill>
                  <a:srgbClr val="000000"/>
                </a:solidFill>
              </a:rPr>
              <a:pPr>
                <a:defRPr/>
              </a:pPr>
              <a:t>‹#›</a:t>
            </a:fld>
            <a:endParaRPr lang="en-US" altLang="en-US">
              <a:solidFill>
                <a:srgbClr val="000000"/>
              </a:solidFill>
            </a:endParaRPr>
          </a:p>
        </p:txBody>
      </p:sp>
      <p:sp>
        <p:nvSpPr>
          <p:cNvPr id="5" name="Rectangle 11"/>
          <p:cNvSpPr>
            <a:spLocks noGrp="1" noChangeArrowheads="1"/>
          </p:cNvSpPr>
          <p:nvPr>
            <p:ph type="ftr" sz="quarter" idx="12"/>
          </p:nvPr>
        </p:nvSpPr>
        <p:spPr/>
        <p:txBody>
          <a:bodyPr/>
          <a:lstStyle>
            <a:lvl1pPr algn="l">
              <a:defRPr kumimoji="0">
                <a:solidFill>
                  <a:schemeClr val="tx1"/>
                </a:solidFill>
                <a:cs typeface="Arial" pitchFamily="34" charset="0"/>
              </a:defRPr>
            </a:lvl1pPr>
          </a:lstStyle>
          <a:p>
            <a:pPr>
              <a:defRPr/>
            </a:pPr>
            <a:endParaRPr lang="en-US" altLang="en-US">
              <a:solidFill>
                <a:srgbClr val="000000"/>
              </a:solidFill>
            </a:endParaRPr>
          </a:p>
        </p:txBody>
      </p:sp>
    </p:spTree>
    <p:extLst>
      <p:ext uri="{BB962C8B-B14F-4D97-AF65-F5344CB8AC3E}">
        <p14:creationId xmlns:p14="http://schemas.microsoft.com/office/powerpoint/2010/main" val="3105236618"/>
      </p:ext>
    </p:extLst>
  </p:cSld>
  <p:clrMapOvr>
    <a:masterClrMapping/>
  </p:clrMapOvr>
</p:sldLayout>
</file>

<file path=ppt/slideLayouts/slideLayout57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D0FF461C-4E8B-4FA8-A224-3C57E37B8F2C}" type="slidenum">
              <a:rPr lang="en-US" altLang="zh-CN"/>
              <a:pPr>
                <a:defRPr/>
              </a:pPr>
              <a:t>‹#›</a:t>
            </a:fld>
            <a:endParaRPr lang="en-US" altLang="zh-CN"/>
          </a:p>
        </p:txBody>
      </p:sp>
    </p:spTree>
    <p:extLst>
      <p:ext uri="{BB962C8B-B14F-4D97-AF65-F5344CB8AC3E}">
        <p14:creationId xmlns:p14="http://schemas.microsoft.com/office/powerpoint/2010/main" val="21120668"/>
      </p:ext>
    </p:extLst>
  </p:cSld>
  <p:clrMapOvr>
    <a:masterClrMapping/>
  </p:clrMapOvr>
  <p:transition spd="med">
    <p:checker/>
  </p:transition>
</p:sldLayout>
</file>

<file path=ppt/slideLayouts/slideLayout57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0C2CF221-B9C6-4F33-968B-09BF9841C491}" type="slidenum">
              <a:rPr lang="en-US" altLang="zh-CN"/>
              <a:pPr>
                <a:defRPr/>
              </a:pPr>
              <a:t>‹#›</a:t>
            </a:fld>
            <a:endParaRPr lang="en-US" altLang="zh-CN"/>
          </a:p>
        </p:txBody>
      </p:sp>
    </p:spTree>
    <p:extLst>
      <p:ext uri="{BB962C8B-B14F-4D97-AF65-F5344CB8AC3E}">
        <p14:creationId xmlns:p14="http://schemas.microsoft.com/office/powerpoint/2010/main" val="467592699"/>
      </p:ext>
    </p:extLst>
  </p:cSld>
  <p:clrMapOvr>
    <a:masterClrMapping/>
  </p:clrMapOvr>
  <p:transition spd="med">
    <p:checker/>
  </p:transition>
</p:sldLayout>
</file>

<file path=ppt/slideLayouts/slideLayout57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85DFBF5D-84C5-4790-8E63-36114346909D}" type="slidenum">
              <a:rPr lang="en-US" altLang="zh-CN"/>
              <a:pPr>
                <a:defRPr/>
              </a:pPr>
              <a:t>‹#›</a:t>
            </a:fld>
            <a:endParaRPr lang="en-US" altLang="zh-CN"/>
          </a:p>
        </p:txBody>
      </p:sp>
    </p:spTree>
    <p:extLst>
      <p:ext uri="{BB962C8B-B14F-4D97-AF65-F5344CB8AC3E}">
        <p14:creationId xmlns:p14="http://schemas.microsoft.com/office/powerpoint/2010/main" val="2248518712"/>
      </p:ext>
    </p:extLst>
  </p:cSld>
  <p:clrMapOvr>
    <a:masterClrMapping/>
  </p:clrMapOvr>
  <p:transition spd="med">
    <p:checker/>
  </p:transition>
</p:sldLayout>
</file>

<file path=ppt/slideLayouts/slideLayout57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837E2D43-3E5D-4CEB-96B5-D7F52EECF0BA}" type="slidenum">
              <a:rPr lang="en-US" altLang="zh-CN"/>
              <a:pPr>
                <a:defRPr/>
              </a:pPr>
              <a:t>‹#›</a:t>
            </a:fld>
            <a:endParaRPr lang="en-US" altLang="zh-CN"/>
          </a:p>
        </p:txBody>
      </p:sp>
    </p:spTree>
    <p:extLst>
      <p:ext uri="{BB962C8B-B14F-4D97-AF65-F5344CB8AC3E}">
        <p14:creationId xmlns:p14="http://schemas.microsoft.com/office/powerpoint/2010/main" val="2474420235"/>
      </p:ext>
    </p:extLst>
  </p:cSld>
  <p:clrMapOvr>
    <a:masterClrMapping/>
  </p:clrMapOvr>
  <p:transition spd="med">
    <p:checker/>
  </p:transition>
</p:sldLayout>
</file>

<file path=ppt/slideLayouts/slideLayout57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95904A40-5EF7-41D0-A724-1CD3C0794C71}" type="slidenum">
              <a:rPr lang="en-US" altLang="zh-CN"/>
              <a:pPr>
                <a:defRPr/>
              </a:pPr>
              <a:t>‹#›</a:t>
            </a:fld>
            <a:endParaRPr lang="en-US" altLang="zh-CN"/>
          </a:p>
        </p:txBody>
      </p:sp>
    </p:spTree>
    <p:extLst>
      <p:ext uri="{BB962C8B-B14F-4D97-AF65-F5344CB8AC3E}">
        <p14:creationId xmlns:p14="http://schemas.microsoft.com/office/powerpoint/2010/main" val="3699706952"/>
      </p:ext>
    </p:extLst>
  </p:cSld>
  <p:clrMapOvr>
    <a:masterClrMapping/>
  </p:clrMapOvr>
  <p:transition spd="med">
    <p:checker/>
  </p:transition>
</p:sldLayout>
</file>

<file path=ppt/slideLayouts/slideLayout57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6AFB8B5D-2678-4350-901A-A1392154666C}" type="slidenum">
              <a:rPr lang="en-US" altLang="zh-CN"/>
              <a:pPr>
                <a:defRPr/>
              </a:pPr>
              <a:t>‹#›</a:t>
            </a:fld>
            <a:endParaRPr lang="en-US" altLang="zh-CN"/>
          </a:p>
        </p:txBody>
      </p:sp>
    </p:spTree>
    <p:extLst>
      <p:ext uri="{BB962C8B-B14F-4D97-AF65-F5344CB8AC3E}">
        <p14:creationId xmlns:p14="http://schemas.microsoft.com/office/powerpoint/2010/main" val="595443771"/>
      </p:ext>
    </p:extLst>
  </p:cSld>
  <p:clrMapOvr>
    <a:masterClrMapping/>
  </p:clrMapOvr>
  <p:transition spd="med">
    <p:checker/>
  </p:transition>
</p:sldLayout>
</file>

<file path=ppt/slideLayouts/slideLayout58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82341E40-2943-4567-A9B3-C6702D053245}" type="slidenum">
              <a:rPr lang="en-US" altLang="zh-CN"/>
              <a:pPr>
                <a:defRPr/>
              </a:pPr>
              <a:t>‹#›</a:t>
            </a:fld>
            <a:endParaRPr lang="en-US" altLang="zh-CN"/>
          </a:p>
        </p:txBody>
      </p:sp>
    </p:spTree>
    <p:extLst>
      <p:ext uri="{BB962C8B-B14F-4D97-AF65-F5344CB8AC3E}">
        <p14:creationId xmlns:p14="http://schemas.microsoft.com/office/powerpoint/2010/main" val="2080012707"/>
      </p:ext>
    </p:extLst>
  </p:cSld>
  <p:clrMapOvr>
    <a:masterClrMapping/>
  </p:clrMapOvr>
  <p:transition spd="med">
    <p:checker/>
  </p:transition>
</p:sldLayout>
</file>

<file path=ppt/slideLayouts/slideLayout58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C07C9338-DA78-4E04-AEB9-92DD30883AEC}" type="slidenum">
              <a:rPr lang="en-US" altLang="zh-CN"/>
              <a:pPr>
                <a:defRPr/>
              </a:pPr>
              <a:t>‹#›</a:t>
            </a:fld>
            <a:endParaRPr lang="en-US" altLang="zh-CN"/>
          </a:p>
        </p:txBody>
      </p:sp>
    </p:spTree>
    <p:extLst>
      <p:ext uri="{BB962C8B-B14F-4D97-AF65-F5344CB8AC3E}">
        <p14:creationId xmlns:p14="http://schemas.microsoft.com/office/powerpoint/2010/main" val="147943120"/>
      </p:ext>
    </p:extLst>
  </p:cSld>
  <p:clrMapOvr>
    <a:masterClrMapping/>
  </p:clrMapOvr>
  <p:transition spd="med">
    <p:checker/>
  </p:transition>
</p:sldLayout>
</file>

<file path=ppt/slideLayouts/slideLayout58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1FF03B45-AC19-4FEF-98A1-9370B7C24589}" type="slidenum">
              <a:rPr lang="en-US" altLang="zh-CN"/>
              <a:pPr>
                <a:defRPr/>
              </a:pPr>
              <a:t>‹#›</a:t>
            </a:fld>
            <a:endParaRPr lang="en-US" altLang="zh-CN"/>
          </a:p>
        </p:txBody>
      </p:sp>
    </p:spTree>
    <p:extLst>
      <p:ext uri="{BB962C8B-B14F-4D97-AF65-F5344CB8AC3E}">
        <p14:creationId xmlns:p14="http://schemas.microsoft.com/office/powerpoint/2010/main" val="2610425124"/>
      </p:ext>
    </p:extLst>
  </p:cSld>
  <p:clrMapOvr>
    <a:masterClrMapping/>
  </p:clrMapOvr>
  <p:transition spd="med">
    <p:checker/>
  </p:transition>
</p:sldLayout>
</file>

<file path=ppt/slideLayouts/slideLayout58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FA68EEFC-22A5-47E1-BA97-A8DB5C603C3D}" type="slidenum">
              <a:rPr lang="en-US" altLang="zh-CN"/>
              <a:pPr>
                <a:defRPr/>
              </a:pPr>
              <a:t>‹#›</a:t>
            </a:fld>
            <a:endParaRPr lang="en-US" altLang="zh-CN"/>
          </a:p>
        </p:txBody>
      </p:sp>
    </p:spTree>
    <p:extLst>
      <p:ext uri="{BB962C8B-B14F-4D97-AF65-F5344CB8AC3E}">
        <p14:creationId xmlns:p14="http://schemas.microsoft.com/office/powerpoint/2010/main" val="2855973556"/>
      </p:ext>
    </p:extLst>
  </p:cSld>
  <p:clrMapOvr>
    <a:masterClrMapping/>
  </p:clrMapOvr>
  <p:transition spd="med">
    <p:checker/>
  </p:transition>
</p:sldLayout>
</file>

<file path=ppt/slideLayouts/slideLayout58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3971F1B3-93C4-4569-A393-B17B1876CE52}" type="slidenum">
              <a:rPr lang="en-US" altLang="zh-CN"/>
              <a:pPr>
                <a:defRPr/>
              </a:pPr>
              <a:t>‹#›</a:t>
            </a:fld>
            <a:endParaRPr lang="en-US" altLang="zh-CN"/>
          </a:p>
        </p:txBody>
      </p:sp>
    </p:spTree>
    <p:extLst>
      <p:ext uri="{BB962C8B-B14F-4D97-AF65-F5344CB8AC3E}">
        <p14:creationId xmlns:p14="http://schemas.microsoft.com/office/powerpoint/2010/main" val="3083639828"/>
      </p:ext>
    </p:extLst>
  </p:cSld>
  <p:clrMapOvr>
    <a:masterClrMapping/>
  </p:clrMapOvr>
  <p:transition spd="med">
    <p:checker/>
  </p:transition>
</p:sldLayout>
</file>

<file path=ppt/slideLayouts/slideLayout585.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9812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41148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C860085D-53AB-455B-BE62-0852D9BCD1BA}" type="slidenum">
              <a:rPr lang="en-US" altLang="zh-CN"/>
              <a:pPr>
                <a:defRPr/>
              </a:pPr>
              <a:t>‹#›</a:t>
            </a:fld>
            <a:endParaRPr lang="en-US" altLang="zh-CN"/>
          </a:p>
        </p:txBody>
      </p:sp>
    </p:spTree>
    <p:extLst>
      <p:ext uri="{BB962C8B-B14F-4D97-AF65-F5344CB8AC3E}">
        <p14:creationId xmlns:p14="http://schemas.microsoft.com/office/powerpoint/2010/main" val="1496284667"/>
      </p:ext>
    </p:extLst>
  </p:cSld>
  <p:clrMapOvr>
    <a:masterClrMapping/>
  </p:clrMapOvr>
  <p:transition spd="med">
    <p:checker/>
  </p:transition>
</p:sldLayout>
</file>

<file path=ppt/slideLayouts/slideLayout586.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smtClean="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905ADF92-38E1-4F22-B38C-06916698DB76}" type="slidenum">
              <a:rPr lang="en-US" altLang="zh-CN"/>
              <a:pPr>
                <a:defRPr/>
              </a:pPr>
              <a:t>‹#›</a:t>
            </a:fld>
            <a:endParaRPr lang="en-US" altLang="zh-CN"/>
          </a:p>
        </p:txBody>
      </p:sp>
    </p:spTree>
    <p:extLst>
      <p:ext uri="{BB962C8B-B14F-4D97-AF65-F5344CB8AC3E}">
        <p14:creationId xmlns:p14="http://schemas.microsoft.com/office/powerpoint/2010/main" val="3676290369"/>
      </p:ext>
    </p:extLst>
  </p:cSld>
  <p:clrMapOvr>
    <a:masterClrMapping/>
  </p:clrMapOvr>
  <p:transition spd="med">
    <p:checker/>
  </p:transition>
</p:sldLayout>
</file>

<file path=ppt/slideLayouts/slideLayout587.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D49C1DF4-887A-4096-892C-64612B67FC5C}"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2616296268"/>
      </p:ext>
    </p:extLst>
  </p:cSld>
  <p:clrMapOvr>
    <a:masterClrMapping/>
  </p:clrMapOvr>
</p:sldLayout>
</file>

<file path=ppt/slideLayouts/slideLayout588.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152400"/>
            <a:ext cx="10972800" cy="6248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9"/>
          <p:cNvSpPr>
            <a:spLocks noGrp="1" noChangeArrowheads="1"/>
          </p:cNvSpPr>
          <p:nvPr>
            <p:ph type="dt" sz="half" idx="10"/>
          </p:nvPr>
        </p:nvSpPr>
        <p:spPr/>
        <p:txBody>
          <a:bodyPr/>
          <a:lstStyle>
            <a:lvl1pPr>
              <a:defRPr kumimoji="0">
                <a:solidFill>
                  <a:schemeClr val="tx1"/>
                </a:solidFill>
                <a:cs typeface="Arial" pitchFamily="34" charset="0"/>
              </a:defRPr>
            </a:lvl1pPr>
          </a:lstStyle>
          <a:p>
            <a:pPr>
              <a:defRPr/>
            </a:pPr>
            <a:endParaRPr lang="en-US" altLang="en-US">
              <a:solidFill>
                <a:srgbClr val="000000"/>
              </a:solidFill>
            </a:endParaRPr>
          </a:p>
        </p:txBody>
      </p:sp>
      <p:sp>
        <p:nvSpPr>
          <p:cNvPr id="4" name="Rectangle 10"/>
          <p:cNvSpPr>
            <a:spLocks noGrp="1" noChangeArrowheads="1"/>
          </p:cNvSpPr>
          <p:nvPr>
            <p:ph type="sldNum" sz="quarter" idx="11"/>
          </p:nvPr>
        </p:nvSpPr>
        <p:spPr/>
        <p:txBody>
          <a:bodyPr/>
          <a:lstStyle>
            <a:lvl1pPr>
              <a:defRPr kumimoji="0">
                <a:solidFill>
                  <a:schemeClr val="tx1"/>
                </a:solidFill>
              </a:defRPr>
            </a:lvl1pPr>
          </a:lstStyle>
          <a:p>
            <a:pPr>
              <a:defRPr/>
            </a:pPr>
            <a:fld id="{6EB60AF4-296D-4754-849C-E948653F4F8F}" type="slidenum">
              <a:rPr lang="en-US" altLang="en-US">
                <a:solidFill>
                  <a:srgbClr val="000000"/>
                </a:solidFill>
              </a:rPr>
              <a:pPr>
                <a:defRPr/>
              </a:pPr>
              <a:t>‹#›</a:t>
            </a:fld>
            <a:endParaRPr lang="en-US" altLang="en-US">
              <a:solidFill>
                <a:srgbClr val="000000"/>
              </a:solidFill>
            </a:endParaRPr>
          </a:p>
        </p:txBody>
      </p:sp>
      <p:sp>
        <p:nvSpPr>
          <p:cNvPr id="5" name="Rectangle 11"/>
          <p:cNvSpPr>
            <a:spLocks noGrp="1" noChangeArrowheads="1"/>
          </p:cNvSpPr>
          <p:nvPr>
            <p:ph type="ftr" sz="quarter" idx="12"/>
          </p:nvPr>
        </p:nvSpPr>
        <p:spPr/>
        <p:txBody>
          <a:bodyPr/>
          <a:lstStyle>
            <a:lvl1pPr algn="l">
              <a:defRPr kumimoji="0">
                <a:solidFill>
                  <a:schemeClr val="tx1"/>
                </a:solidFill>
                <a:cs typeface="Arial" pitchFamily="34" charset="0"/>
              </a:defRPr>
            </a:lvl1pPr>
          </a:lstStyle>
          <a:p>
            <a:pPr>
              <a:defRPr/>
            </a:pPr>
            <a:endParaRPr lang="en-US" altLang="en-US">
              <a:solidFill>
                <a:srgbClr val="000000"/>
              </a:solidFill>
            </a:endParaRPr>
          </a:p>
        </p:txBody>
      </p:sp>
    </p:spTree>
    <p:extLst>
      <p:ext uri="{BB962C8B-B14F-4D97-AF65-F5344CB8AC3E}">
        <p14:creationId xmlns:p14="http://schemas.microsoft.com/office/powerpoint/2010/main" val="1957344624"/>
      </p:ext>
    </p:extLst>
  </p:cSld>
  <p:clrMapOvr>
    <a:masterClrMapping/>
  </p:clrMapOvr>
</p:sldLayout>
</file>

<file path=ppt/slideLayouts/slideLayout58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D0FF461C-4E8B-4FA8-A224-3C57E37B8F2C}" type="slidenum">
              <a:rPr lang="en-US" altLang="zh-CN"/>
              <a:pPr>
                <a:defRPr/>
              </a:pPr>
              <a:t>‹#›</a:t>
            </a:fld>
            <a:endParaRPr lang="en-US" altLang="zh-CN"/>
          </a:p>
        </p:txBody>
      </p:sp>
    </p:spTree>
    <p:extLst>
      <p:ext uri="{BB962C8B-B14F-4D97-AF65-F5344CB8AC3E}">
        <p14:creationId xmlns:p14="http://schemas.microsoft.com/office/powerpoint/2010/main" val="2197559578"/>
      </p:ext>
    </p:extLst>
  </p:cSld>
  <p:clrMapOvr>
    <a:masterClrMapping/>
  </p:clrMapOvr>
  <p:transition spd="med">
    <p:checker/>
  </p:transition>
</p:sldLayout>
</file>

<file path=ppt/slideLayouts/slideLayout59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0C2CF221-B9C6-4F33-968B-09BF9841C491}" type="slidenum">
              <a:rPr lang="en-US" altLang="zh-CN"/>
              <a:pPr>
                <a:defRPr/>
              </a:pPr>
              <a:t>‹#›</a:t>
            </a:fld>
            <a:endParaRPr lang="en-US" altLang="zh-CN"/>
          </a:p>
        </p:txBody>
      </p:sp>
    </p:spTree>
    <p:extLst>
      <p:ext uri="{BB962C8B-B14F-4D97-AF65-F5344CB8AC3E}">
        <p14:creationId xmlns:p14="http://schemas.microsoft.com/office/powerpoint/2010/main" val="1394870865"/>
      </p:ext>
    </p:extLst>
  </p:cSld>
  <p:clrMapOvr>
    <a:masterClrMapping/>
  </p:clrMapOvr>
  <p:transition spd="med">
    <p:checker/>
  </p:transition>
</p:sldLayout>
</file>

<file path=ppt/slideLayouts/slideLayout59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85DFBF5D-84C5-4790-8E63-36114346909D}" type="slidenum">
              <a:rPr lang="en-US" altLang="zh-CN"/>
              <a:pPr>
                <a:defRPr/>
              </a:pPr>
              <a:t>‹#›</a:t>
            </a:fld>
            <a:endParaRPr lang="en-US" altLang="zh-CN"/>
          </a:p>
        </p:txBody>
      </p:sp>
    </p:spTree>
    <p:extLst>
      <p:ext uri="{BB962C8B-B14F-4D97-AF65-F5344CB8AC3E}">
        <p14:creationId xmlns:p14="http://schemas.microsoft.com/office/powerpoint/2010/main" val="2266962465"/>
      </p:ext>
    </p:extLst>
  </p:cSld>
  <p:clrMapOvr>
    <a:masterClrMapping/>
  </p:clrMapOvr>
  <p:transition spd="med">
    <p:checker/>
  </p:transition>
</p:sldLayout>
</file>

<file path=ppt/slideLayouts/slideLayout59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837E2D43-3E5D-4CEB-96B5-D7F52EECF0BA}" type="slidenum">
              <a:rPr lang="en-US" altLang="zh-CN"/>
              <a:pPr>
                <a:defRPr/>
              </a:pPr>
              <a:t>‹#›</a:t>
            </a:fld>
            <a:endParaRPr lang="en-US" altLang="zh-CN"/>
          </a:p>
        </p:txBody>
      </p:sp>
    </p:spTree>
    <p:extLst>
      <p:ext uri="{BB962C8B-B14F-4D97-AF65-F5344CB8AC3E}">
        <p14:creationId xmlns:p14="http://schemas.microsoft.com/office/powerpoint/2010/main" val="3337478578"/>
      </p:ext>
    </p:extLst>
  </p:cSld>
  <p:clrMapOvr>
    <a:masterClrMapping/>
  </p:clrMapOvr>
  <p:transition spd="med">
    <p:checker/>
  </p:transition>
</p:sldLayout>
</file>

<file path=ppt/slideLayouts/slideLayout59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95904A40-5EF7-41D0-A724-1CD3C0794C71}" type="slidenum">
              <a:rPr lang="en-US" altLang="zh-CN"/>
              <a:pPr>
                <a:defRPr/>
              </a:pPr>
              <a:t>‹#›</a:t>
            </a:fld>
            <a:endParaRPr lang="en-US" altLang="zh-CN"/>
          </a:p>
        </p:txBody>
      </p:sp>
    </p:spTree>
    <p:extLst>
      <p:ext uri="{BB962C8B-B14F-4D97-AF65-F5344CB8AC3E}">
        <p14:creationId xmlns:p14="http://schemas.microsoft.com/office/powerpoint/2010/main" val="3906001100"/>
      </p:ext>
    </p:extLst>
  </p:cSld>
  <p:clrMapOvr>
    <a:masterClrMapping/>
  </p:clrMapOvr>
  <p:transition spd="med">
    <p:checker/>
  </p:transition>
</p:sldLayout>
</file>

<file path=ppt/slideLayouts/slideLayout59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6AFB8B5D-2678-4350-901A-A1392154666C}" type="slidenum">
              <a:rPr lang="en-US" altLang="zh-CN"/>
              <a:pPr>
                <a:defRPr/>
              </a:pPr>
              <a:t>‹#›</a:t>
            </a:fld>
            <a:endParaRPr lang="en-US" altLang="zh-CN"/>
          </a:p>
        </p:txBody>
      </p:sp>
    </p:spTree>
    <p:extLst>
      <p:ext uri="{BB962C8B-B14F-4D97-AF65-F5344CB8AC3E}">
        <p14:creationId xmlns:p14="http://schemas.microsoft.com/office/powerpoint/2010/main" val="3650502372"/>
      </p:ext>
    </p:extLst>
  </p:cSld>
  <p:clrMapOvr>
    <a:masterClrMapping/>
  </p:clrMapOvr>
  <p:transition spd="med">
    <p:checker/>
  </p:transition>
</p:sldLayout>
</file>

<file path=ppt/slideLayouts/slideLayout59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82341E40-2943-4567-A9B3-C6702D053245}" type="slidenum">
              <a:rPr lang="en-US" altLang="zh-CN"/>
              <a:pPr>
                <a:defRPr/>
              </a:pPr>
              <a:t>‹#›</a:t>
            </a:fld>
            <a:endParaRPr lang="en-US" altLang="zh-CN"/>
          </a:p>
        </p:txBody>
      </p:sp>
    </p:spTree>
    <p:extLst>
      <p:ext uri="{BB962C8B-B14F-4D97-AF65-F5344CB8AC3E}">
        <p14:creationId xmlns:p14="http://schemas.microsoft.com/office/powerpoint/2010/main" val="1207601998"/>
      </p:ext>
    </p:extLst>
  </p:cSld>
  <p:clrMapOvr>
    <a:masterClrMapping/>
  </p:clrMapOvr>
  <p:transition spd="med">
    <p:checker/>
  </p:transition>
</p:sldLayout>
</file>

<file path=ppt/slideLayouts/slideLayout59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C07C9338-DA78-4E04-AEB9-92DD30883AEC}" type="slidenum">
              <a:rPr lang="en-US" altLang="zh-CN"/>
              <a:pPr>
                <a:defRPr/>
              </a:pPr>
              <a:t>‹#›</a:t>
            </a:fld>
            <a:endParaRPr lang="en-US" altLang="zh-CN"/>
          </a:p>
        </p:txBody>
      </p:sp>
    </p:spTree>
    <p:extLst>
      <p:ext uri="{BB962C8B-B14F-4D97-AF65-F5344CB8AC3E}">
        <p14:creationId xmlns:p14="http://schemas.microsoft.com/office/powerpoint/2010/main" val="2365932854"/>
      </p:ext>
    </p:extLst>
  </p:cSld>
  <p:clrMapOvr>
    <a:masterClrMapping/>
  </p:clrMapOvr>
  <p:transition spd="med">
    <p:checker/>
  </p:transition>
</p:sldLayout>
</file>

<file path=ppt/slideLayouts/slideLayout59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1FF03B45-AC19-4FEF-98A1-9370B7C24589}" type="slidenum">
              <a:rPr lang="en-US" altLang="zh-CN"/>
              <a:pPr>
                <a:defRPr/>
              </a:pPr>
              <a:t>‹#›</a:t>
            </a:fld>
            <a:endParaRPr lang="en-US" altLang="zh-CN"/>
          </a:p>
        </p:txBody>
      </p:sp>
    </p:spTree>
    <p:extLst>
      <p:ext uri="{BB962C8B-B14F-4D97-AF65-F5344CB8AC3E}">
        <p14:creationId xmlns:p14="http://schemas.microsoft.com/office/powerpoint/2010/main" val="966744738"/>
      </p:ext>
    </p:extLst>
  </p:cSld>
  <p:clrMapOvr>
    <a:masterClrMapping/>
  </p:clrMapOvr>
  <p:transition spd="med">
    <p:checker/>
  </p:transition>
</p:sldLayout>
</file>

<file path=ppt/slideLayouts/slideLayout59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FA68EEFC-22A5-47E1-BA97-A8DB5C603C3D}" type="slidenum">
              <a:rPr lang="en-US" altLang="zh-CN"/>
              <a:pPr>
                <a:defRPr/>
              </a:pPr>
              <a:t>‹#›</a:t>
            </a:fld>
            <a:endParaRPr lang="en-US" altLang="zh-CN"/>
          </a:p>
        </p:txBody>
      </p:sp>
    </p:spTree>
    <p:extLst>
      <p:ext uri="{BB962C8B-B14F-4D97-AF65-F5344CB8AC3E}">
        <p14:creationId xmlns:p14="http://schemas.microsoft.com/office/powerpoint/2010/main" val="3005841013"/>
      </p:ext>
    </p:extLst>
  </p:cSld>
  <p:clrMapOvr>
    <a:masterClrMapping/>
  </p:clrMapOvr>
  <p:transition spd="med">
    <p:checker/>
  </p:transition>
</p:sldLayout>
</file>

<file path=ppt/slideLayouts/slideLayout59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3971F1B3-93C4-4569-A393-B17B1876CE52}" type="slidenum">
              <a:rPr lang="en-US" altLang="zh-CN"/>
              <a:pPr>
                <a:defRPr/>
              </a:pPr>
              <a:t>‹#›</a:t>
            </a:fld>
            <a:endParaRPr lang="en-US" altLang="zh-CN"/>
          </a:p>
        </p:txBody>
      </p:sp>
    </p:spTree>
    <p:extLst>
      <p:ext uri="{BB962C8B-B14F-4D97-AF65-F5344CB8AC3E}">
        <p14:creationId xmlns:p14="http://schemas.microsoft.com/office/powerpoint/2010/main" val="485165384"/>
      </p:ext>
    </p:extLst>
  </p:cSld>
  <p:clrMapOvr>
    <a:masterClrMapping/>
  </p:clrMapOvr>
  <p:transition spd="med">
    <p:checker/>
  </p:transition>
</p:sldLayout>
</file>

<file path=ppt/slideLayouts/slideLayout600.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9812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41148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C860085D-53AB-455B-BE62-0852D9BCD1BA}" type="slidenum">
              <a:rPr lang="en-US" altLang="zh-CN"/>
              <a:pPr>
                <a:defRPr/>
              </a:pPr>
              <a:t>‹#›</a:t>
            </a:fld>
            <a:endParaRPr lang="en-US" altLang="zh-CN"/>
          </a:p>
        </p:txBody>
      </p:sp>
    </p:spTree>
    <p:extLst>
      <p:ext uri="{BB962C8B-B14F-4D97-AF65-F5344CB8AC3E}">
        <p14:creationId xmlns:p14="http://schemas.microsoft.com/office/powerpoint/2010/main" val="3549611585"/>
      </p:ext>
    </p:extLst>
  </p:cSld>
  <p:clrMapOvr>
    <a:masterClrMapping/>
  </p:clrMapOvr>
  <p:transition spd="med">
    <p:checker/>
  </p:transition>
</p:sldLayout>
</file>

<file path=ppt/slideLayouts/slideLayout601.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smtClean="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905ADF92-38E1-4F22-B38C-06916698DB76}" type="slidenum">
              <a:rPr lang="en-US" altLang="zh-CN"/>
              <a:pPr>
                <a:defRPr/>
              </a:pPr>
              <a:t>‹#›</a:t>
            </a:fld>
            <a:endParaRPr lang="en-US" altLang="zh-CN"/>
          </a:p>
        </p:txBody>
      </p:sp>
    </p:spTree>
    <p:extLst>
      <p:ext uri="{BB962C8B-B14F-4D97-AF65-F5344CB8AC3E}">
        <p14:creationId xmlns:p14="http://schemas.microsoft.com/office/powerpoint/2010/main" val="257879776"/>
      </p:ext>
    </p:extLst>
  </p:cSld>
  <p:clrMapOvr>
    <a:masterClrMapping/>
  </p:clrMapOvr>
  <p:transition spd="med">
    <p:checker/>
  </p:transition>
</p:sldLayout>
</file>

<file path=ppt/slideLayouts/slideLayout602.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D49C1DF4-887A-4096-892C-64612B67FC5C}"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3400762427"/>
      </p:ext>
    </p:extLst>
  </p:cSld>
  <p:clrMapOvr>
    <a:masterClrMapping/>
  </p:clrMapOvr>
</p:sldLayout>
</file>

<file path=ppt/slideLayouts/slideLayout603.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152400"/>
            <a:ext cx="10972800" cy="6248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9"/>
          <p:cNvSpPr>
            <a:spLocks noGrp="1" noChangeArrowheads="1"/>
          </p:cNvSpPr>
          <p:nvPr>
            <p:ph type="dt" sz="half" idx="10"/>
          </p:nvPr>
        </p:nvSpPr>
        <p:spPr/>
        <p:txBody>
          <a:bodyPr/>
          <a:lstStyle>
            <a:lvl1pPr>
              <a:defRPr kumimoji="0">
                <a:solidFill>
                  <a:schemeClr val="tx1"/>
                </a:solidFill>
                <a:cs typeface="Arial" pitchFamily="34" charset="0"/>
              </a:defRPr>
            </a:lvl1pPr>
          </a:lstStyle>
          <a:p>
            <a:pPr>
              <a:defRPr/>
            </a:pPr>
            <a:endParaRPr lang="en-US" altLang="en-US">
              <a:solidFill>
                <a:srgbClr val="000000"/>
              </a:solidFill>
            </a:endParaRPr>
          </a:p>
        </p:txBody>
      </p:sp>
      <p:sp>
        <p:nvSpPr>
          <p:cNvPr id="4" name="Rectangle 10"/>
          <p:cNvSpPr>
            <a:spLocks noGrp="1" noChangeArrowheads="1"/>
          </p:cNvSpPr>
          <p:nvPr>
            <p:ph type="sldNum" sz="quarter" idx="11"/>
          </p:nvPr>
        </p:nvSpPr>
        <p:spPr/>
        <p:txBody>
          <a:bodyPr/>
          <a:lstStyle>
            <a:lvl1pPr>
              <a:defRPr kumimoji="0">
                <a:solidFill>
                  <a:schemeClr val="tx1"/>
                </a:solidFill>
              </a:defRPr>
            </a:lvl1pPr>
          </a:lstStyle>
          <a:p>
            <a:pPr>
              <a:defRPr/>
            </a:pPr>
            <a:fld id="{6EB60AF4-296D-4754-849C-E948653F4F8F}" type="slidenum">
              <a:rPr lang="en-US" altLang="en-US">
                <a:solidFill>
                  <a:srgbClr val="000000"/>
                </a:solidFill>
              </a:rPr>
              <a:pPr>
                <a:defRPr/>
              </a:pPr>
              <a:t>‹#›</a:t>
            </a:fld>
            <a:endParaRPr lang="en-US" altLang="en-US">
              <a:solidFill>
                <a:srgbClr val="000000"/>
              </a:solidFill>
            </a:endParaRPr>
          </a:p>
        </p:txBody>
      </p:sp>
      <p:sp>
        <p:nvSpPr>
          <p:cNvPr id="5" name="Rectangle 11"/>
          <p:cNvSpPr>
            <a:spLocks noGrp="1" noChangeArrowheads="1"/>
          </p:cNvSpPr>
          <p:nvPr>
            <p:ph type="ftr" sz="quarter" idx="12"/>
          </p:nvPr>
        </p:nvSpPr>
        <p:spPr/>
        <p:txBody>
          <a:bodyPr/>
          <a:lstStyle>
            <a:lvl1pPr algn="l">
              <a:defRPr kumimoji="0">
                <a:solidFill>
                  <a:schemeClr val="tx1"/>
                </a:solidFill>
                <a:cs typeface="Arial" pitchFamily="34" charset="0"/>
              </a:defRPr>
            </a:lvl1pPr>
          </a:lstStyle>
          <a:p>
            <a:pPr>
              <a:defRPr/>
            </a:pPr>
            <a:endParaRPr lang="en-US" altLang="en-US">
              <a:solidFill>
                <a:srgbClr val="000000"/>
              </a:solidFill>
            </a:endParaRPr>
          </a:p>
        </p:txBody>
      </p:sp>
    </p:spTree>
    <p:extLst>
      <p:ext uri="{BB962C8B-B14F-4D97-AF65-F5344CB8AC3E}">
        <p14:creationId xmlns:p14="http://schemas.microsoft.com/office/powerpoint/2010/main" val="4230688567"/>
      </p:ext>
    </p:extLst>
  </p:cSld>
  <p:clrMapOvr>
    <a:masterClrMapping/>
  </p:clrMapOvr>
</p:sldLayout>
</file>

<file path=ppt/slideLayouts/slideLayout60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D0FF461C-4E8B-4FA8-A224-3C57E37B8F2C}" type="slidenum">
              <a:rPr lang="en-US" altLang="zh-CN"/>
              <a:pPr>
                <a:defRPr/>
              </a:pPr>
              <a:t>‹#›</a:t>
            </a:fld>
            <a:endParaRPr lang="en-US" altLang="zh-CN"/>
          </a:p>
        </p:txBody>
      </p:sp>
    </p:spTree>
    <p:extLst>
      <p:ext uri="{BB962C8B-B14F-4D97-AF65-F5344CB8AC3E}">
        <p14:creationId xmlns:p14="http://schemas.microsoft.com/office/powerpoint/2010/main" val="3002064556"/>
      </p:ext>
    </p:extLst>
  </p:cSld>
  <p:clrMapOvr>
    <a:masterClrMapping/>
  </p:clrMapOvr>
  <p:transition spd="med">
    <p:checker/>
  </p:transition>
</p:sldLayout>
</file>

<file path=ppt/slideLayouts/slideLayout60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0C2CF221-B9C6-4F33-968B-09BF9841C491}" type="slidenum">
              <a:rPr lang="en-US" altLang="zh-CN"/>
              <a:pPr>
                <a:defRPr/>
              </a:pPr>
              <a:t>‹#›</a:t>
            </a:fld>
            <a:endParaRPr lang="en-US" altLang="zh-CN"/>
          </a:p>
        </p:txBody>
      </p:sp>
    </p:spTree>
    <p:extLst>
      <p:ext uri="{BB962C8B-B14F-4D97-AF65-F5344CB8AC3E}">
        <p14:creationId xmlns:p14="http://schemas.microsoft.com/office/powerpoint/2010/main" val="1980624567"/>
      </p:ext>
    </p:extLst>
  </p:cSld>
  <p:clrMapOvr>
    <a:masterClrMapping/>
  </p:clrMapOvr>
  <p:transition spd="med">
    <p:checker/>
  </p:transition>
</p:sldLayout>
</file>

<file path=ppt/slideLayouts/slideLayout60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85DFBF5D-84C5-4790-8E63-36114346909D}" type="slidenum">
              <a:rPr lang="en-US" altLang="zh-CN"/>
              <a:pPr>
                <a:defRPr/>
              </a:pPr>
              <a:t>‹#›</a:t>
            </a:fld>
            <a:endParaRPr lang="en-US" altLang="zh-CN"/>
          </a:p>
        </p:txBody>
      </p:sp>
    </p:spTree>
    <p:extLst>
      <p:ext uri="{BB962C8B-B14F-4D97-AF65-F5344CB8AC3E}">
        <p14:creationId xmlns:p14="http://schemas.microsoft.com/office/powerpoint/2010/main" val="924235692"/>
      </p:ext>
    </p:extLst>
  </p:cSld>
  <p:clrMapOvr>
    <a:masterClrMapping/>
  </p:clrMapOvr>
  <p:transition spd="med">
    <p:checker/>
  </p:transition>
</p:sldLayout>
</file>

<file path=ppt/slideLayouts/slideLayout60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837E2D43-3E5D-4CEB-96B5-D7F52EECF0BA}" type="slidenum">
              <a:rPr lang="en-US" altLang="zh-CN"/>
              <a:pPr>
                <a:defRPr/>
              </a:pPr>
              <a:t>‹#›</a:t>
            </a:fld>
            <a:endParaRPr lang="en-US" altLang="zh-CN"/>
          </a:p>
        </p:txBody>
      </p:sp>
    </p:spTree>
    <p:extLst>
      <p:ext uri="{BB962C8B-B14F-4D97-AF65-F5344CB8AC3E}">
        <p14:creationId xmlns:p14="http://schemas.microsoft.com/office/powerpoint/2010/main" val="2411491812"/>
      </p:ext>
    </p:extLst>
  </p:cSld>
  <p:clrMapOvr>
    <a:masterClrMapping/>
  </p:clrMapOvr>
  <p:transition spd="med">
    <p:checker/>
  </p:transition>
</p:sldLayout>
</file>

<file path=ppt/slideLayouts/slideLayout60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95904A40-5EF7-41D0-A724-1CD3C0794C71}" type="slidenum">
              <a:rPr lang="en-US" altLang="zh-CN"/>
              <a:pPr>
                <a:defRPr/>
              </a:pPr>
              <a:t>‹#›</a:t>
            </a:fld>
            <a:endParaRPr lang="en-US" altLang="zh-CN"/>
          </a:p>
        </p:txBody>
      </p:sp>
    </p:spTree>
    <p:extLst>
      <p:ext uri="{BB962C8B-B14F-4D97-AF65-F5344CB8AC3E}">
        <p14:creationId xmlns:p14="http://schemas.microsoft.com/office/powerpoint/2010/main" val="3784872867"/>
      </p:ext>
    </p:extLst>
  </p:cSld>
  <p:clrMapOvr>
    <a:masterClrMapping/>
  </p:clrMapOvr>
  <p:transition spd="med">
    <p:checker/>
  </p:transition>
</p:sldLayout>
</file>

<file path=ppt/slideLayouts/slideLayout60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6AFB8B5D-2678-4350-901A-A1392154666C}" type="slidenum">
              <a:rPr lang="en-US" altLang="zh-CN"/>
              <a:pPr>
                <a:defRPr/>
              </a:pPr>
              <a:t>‹#›</a:t>
            </a:fld>
            <a:endParaRPr lang="en-US" altLang="zh-CN"/>
          </a:p>
        </p:txBody>
      </p:sp>
    </p:spTree>
    <p:extLst>
      <p:ext uri="{BB962C8B-B14F-4D97-AF65-F5344CB8AC3E}">
        <p14:creationId xmlns:p14="http://schemas.microsoft.com/office/powerpoint/2010/main" val="812303486"/>
      </p:ext>
    </p:extLst>
  </p:cSld>
  <p:clrMapOvr>
    <a:masterClrMapping/>
  </p:clrMapOvr>
  <p:transition spd="med">
    <p:checker/>
  </p:transition>
</p:sldLayout>
</file>

<file path=ppt/slideLayouts/slideLayout6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82341E40-2943-4567-A9B3-C6702D053245}" type="slidenum">
              <a:rPr lang="en-US" altLang="zh-CN"/>
              <a:pPr>
                <a:defRPr/>
              </a:pPr>
              <a:t>‹#›</a:t>
            </a:fld>
            <a:endParaRPr lang="en-US" altLang="zh-CN"/>
          </a:p>
        </p:txBody>
      </p:sp>
    </p:spTree>
    <p:extLst>
      <p:ext uri="{BB962C8B-B14F-4D97-AF65-F5344CB8AC3E}">
        <p14:creationId xmlns:p14="http://schemas.microsoft.com/office/powerpoint/2010/main" val="1155033988"/>
      </p:ext>
    </p:extLst>
  </p:cSld>
  <p:clrMapOvr>
    <a:masterClrMapping/>
  </p:clrMapOvr>
  <p:transition spd="med">
    <p:checker/>
  </p:transition>
</p:sldLayout>
</file>

<file path=ppt/slideLayouts/slideLayout6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C07C9338-DA78-4E04-AEB9-92DD30883AEC}" type="slidenum">
              <a:rPr lang="en-US" altLang="zh-CN"/>
              <a:pPr>
                <a:defRPr/>
              </a:pPr>
              <a:t>‹#›</a:t>
            </a:fld>
            <a:endParaRPr lang="en-US" altLang="zh-CN"/>
          </a:p>
        </p:txBody>
      </p:sp>
    </p:spTree>
    <p:extLst>
      <p:ext uri="{BB962C8B-B14F-4D97-AF65-F5344CB8AC3E}">
        <p14:creationId xmlns:p14="http://schemas.microsoft.com/office/powerpoint/2010/main" val="4262787936"/>
      </p:ext>
    </p:extLst>
  </p:cSld>
  <p:clrMapOvr>
    <a:masterClrMapping/>
  </p:clrMapOvr>
  <p:transition spd="med">
    <p:checker/>
  </p:transition>
</p:sldLayout>
</file>

<file path=ppt/slideLayouts/slideLayout6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1FF03B45-AC19-4FEF-98A1-9370B7C24589}" type="slidenum">
              <a:rPr lang="en-US" altLang="zh-CN"/>
              <a:pPr>
                <a:defRPr/>
              </a:pPr>
              <a:t>‹#›</a:t>
            </a:fld>
            <a:endParaRPr lang="en-US" altLang="zh-CN"/>
          </a:p>
        </p:txBody>
      </p:sp>
    </p:spTree>
    <p:extLst>
      <p:ext uri="{BB962C8B-B14F-4D97-AF65-F5344CB8AC3E}">
        <p14:creationId xmlns:p14="http://schemas.microsoft.com/office/powerpoint/2010/main" val="2939350413"/>
      </p:ext>
    </p:extLst>
  </p:cSld>
  <p:clrMapOvr>
    <a:masterClrMapping/>
  </p:clrMapOvr>
  <p:transition spd="med">
    <p:checker/>
  </p:transition>
</p:sldLayout>
</file>

<file path=ppt/slideLayouts/slideLayout6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FA68EEFC-22A5-47E1-BA97-A8DB5C603C3D}" type="slidenum">
              <a:rPr lang="en-US" altLang="zh-CN"/>
              <a:pPr>
                <a:defRPr/>
              </a:pPr>
              <a:t>‹#›</a:t>
            </a:fld>
            <a:endParaRPr lang="en-US" altLang="zh-CN"/>
          </a:p>
        </p:txBody>
      </p:sp>
    </p:spTree>
    <p:extLst>
      <p:ext uri="{BB962C8B-B14F-4D97-AF65-F5344CB8AC3E}">
        <p14:creationId xmlns:p14="http://schemas.microsoft.com/office/powerpoint/2010/main" val="2494891877"/>
      </p:ext>
    </p:extLst>
  </p:cSld>
  <p:clrMapOvr>
    <a:masterClrMapping/>
  </p:clrMapOvr>
  <p:transition spd="med">
    <p:checker/>
  </p:transition>
</p:sldLayout>
</file>

<file path=ppt/slideLayouts/slideLayout6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3971F1B3-93C4-4569-A393-B17B1876CE52}" type="slidenum">
              <a:rPr lang="en-US" altLang="zh-CN"/>
              <a:pPr>
                <a:defRPr/>
              </a:pPr>
              <a:t>‹#›</a:t>
            </a:fld>
            <a:endParaRPr lang="en-US" altLang="zh-CN"/>
          </a:p>
        </p:txBody>
      </p:sp>
    </p:spTree>
    <p:extLst>
      <p:ext uri="{BB962C8B-B14F-4D97-AF65-F5344CB8AC3E}">
        <p14:creationId xmlns:p14="http://schemas.microsoft.com/office/powerpoint/2010/main" val="1599636694"/>
      </p:ext>
    </p:extLst>
  </p:cSld>
  <p:clrMapOvr>
    <a:masterClrMapping/>
  </p:clrMapOvr>
  <p:transition spd="med">
    <p:checker/>
  </p:transition>
</p:sldLayout>
</file>

<file path=ppt/slideLayouts/slideLayout615.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9812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41148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C860085D-53AB-455B-BE62-0852D9BCD1BA}" type="slidenum">
              <a:rPr lang="en-US" altLang="zh-CN"/>
              <a:pPr>
                <a:defRPr/>
              </a:pPr>
              <a:t>‹#›</a:t>
            </a:fld>
            <a:endParaRPr lang="en-US" altLang="zh-CN"/>
          </a:p>
        </p:txBody>
      </p:sp>
    </p:spTree>
    <p:extLst>
      <p:ext uri="{BB962C8B-B14F-4D97-AF65-F5344CB8AC3E}">
        <p14:creationId xmlns:p14="http://schemas.microsoft.com/office/powerpoint/2010/main" val="2793891585"/>
      </p:ext>
    </p:extLst>
  </p:cSld>
  <p:clrMapOvr>
    <a:masterClrMapping/>
  </p:clrMapOvr>
  <p:transition spd="med">
    <p:checker/>
  </p:transition>
</p:sldLayout>
</file>

<file path=ppt/slideLayouts/slideLayout616.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smtClean="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905ADF92-38E1-4F22-B38C-06916698DB76}" type="slidenum">
              <a:rPr lang="en-US" altLang="zh-CN"/>
              <a:pPr>
                <a:defRPr/>
              </a:pPr>
              <a:t>‹#›</a:t>
            </a:fld>
            <a:endParaRPr lang="en-US" altLang="zh-CN"/>
          </a:p>
        </p:txBody>
      </p:sp>
    </p:spTree>
    <p:extLst>
      <p:ext uri="{BB962C8B-B14F-4D97-AF65-F5344CB8AC3E}">
        <p14:creationId xmlns:p14="http://schemas.microsoft.com/office/powerpoint/2010/main" val="2345327508"/>
      </p:ext>
    </p:extLst>
  </p:cSld>
  <p:clrMapOvr>
    <a:masterClrMapping/>
  </p:clrMapOvr>
  <p:transition spd="med">
    <p:checker/>
  </p:transition>
</p:sldLayout>
</file>

<file path=ppt/slideLayouts/slideLayout617.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D49C1DF4-887A-4096-892C-64612B67FC5C}"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3584742594"/>
      </p:ext>
    </p:extLst>
  </p:cSld>
  <p:clrMapOvr>
    <a:masterClrMapping/>
  </p:clrMapOvr>
</p:sldLayout>
</file>

<file path=ppt/slideLayouts/slideLayout618.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152400"/>
            <a:ext cx="10972800" cy="6248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9"/>
          <p:cNvSpPr>
            <a:spLocks noGrp="1" noChangeArrowheads="1"/>
          </p:cNvSpPr>
          <p:nvPr>
            <p:ph type="dt" sz="half" idx="10"/>
          </p:nvPr>
        </p:nvSpPr>
        <p:spPr/>
        <p:txBody>
          <a:bodyPr/>
          <a:lstStyle>
            <a:lvl1pPr>
              <a:defRPr kumimoji="0">
                <a:solidFill>
                  <a:schemeClr val="tx1"/>
                </a:solidFill>
                <a:cs typeface="Arial" pitchFamily="34" charset="0"/>
              </a:defRPr>
            </a:lvl1pPr>
          </a:lstStyle>
          <a:p>
            <a:pPr>
              <a:defRPr/>
            </a:pPr>
            <a:endParaRPr lang="en-US" altLang="en-US">
              <a:solidFill>
                <a:srgbClr val="000000"/>
              </a:solidFill>
            </a:endParaRPr>
          </a:p>
        </p:txBody>
      </p:sp>
      <p:sp>
        <p:nvSpPr>
          <p:cNvPr id="4" name="Rectangle 10"/>
          <p:cNvSpPr>
            <a:spLocks noGrp="1" noChangeArrowheads="1"/>
          </p:cNvSpPr>
          <p:nvPr>
            <p:ph type="sldNum" sz="quarter" idx="11"/>
          </p:nvPr>
        </p:nvSpPr>
        <p:spPr/>
        <p:txBody>
          <a:bodyPr/>
          <a:lstStyle>
            <a:lvl1pPr>
              <a:defRPr kumimoji="0">
                <a:solidFill>
                  <a:schemeClr val="tx1"/>
                </a:solidFill>
              </a:defRPr>
            </a:lvl1pPr>
          </a:lstStyle>
          <a:p>
            <a:pPr>
              <a:defRPr/>
            </a:pPr>
            <a:fld id="{6EB60AF4-296D-4754-849C-E948653F4F8F}" type="slidenum">
              <a:rPr lang="en-US" altLang="en-US">
                <a:solidFill>
                  <a:srgbClr val="000000"/>
                </a:solidFill>
              </a:rPr>
              <a:pPr>
                <a:defRPr/>
              </a:pPr>
              <a:t>‹#›</a:t>
            </a:fld>
            <a:endParaRPr lang="en-US" altLang="en-US">
              <a:solidFill>
                <a:srgbClr val="000000"/>
              </a:solidFill>
            </a:endParaRPr>
          </a:p>
        </p:txBody>
      </p:sp>
      <p:sp>
        <p:nvSpPr>
          <p:cNvPr id="5" name="Rectangle 11"/>
          <p:cNvSpPr>
            <a:spLocks noGrp="1" noChangeArrowheads="1"/>
          </p:cNvSpPr>
          <p:nvPr>
            <p:ph type="ftr" sz="quarter" idx="12"/>
          </p:nvPr>
        </p:nvSpPr>
        <p:spPr/>
        <p:txBody>
          <a:bodyPr/>
          <a:lstStyle>
            <a:lvl1pPr algn="l">
              <a:defRPr kumimoji="0">
                <a:solidFill>
                  <a:schemeClr val="tx1"/>
                </a:solidFill>
                <a:cs typeface="Arial" pitchFamily="34" charset="0"/>
              </a:defRPr>
            </a:lvl1pPr>
          </a:lstStyle>
          <a:p>
            <a:pPr>
              <a:defRPr/>
            </a:pPr>
            <a:endParaRPr lang="en-US" altLang="en-US">
              <a:solidFill>
                <a:srgbClr val="000000"/>
              </a:solidFill>
            </a:endParaRPr>
          </a:p>
        </p:txBody>
      </p:sp>
    </p:spTree>
    <p:extLst>
      <p:ext uri="{BB962C8B-B14F-4D97-AF65-F5344CB8AC3E}">
        <p14:creationId xmlns:p14="http://schemas.microsoft.com/office/powerpoint/2010/main" val="707900396"/>
      </p:ext>
    </p:extLst>
  </p:cSld>
  <p:clrMapOvr>
    <a:masterClrMapping/>
  </p:clrMapOvr>
</p:sldLayout>
</file>

<file path=ppt/slideLayouts/slideLayout61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D0FF461C-4E8B-4FA8-A224-3C57E37B8F2C}" type="slidenum">
              <a:rPr lang="en-US" altLang="zh-CN"/>
              <a:pPr>
                <a:defRPr/>
              </a:pPr>
              <a:t>‹#›</a:t>
            </a:fld>
            <a:endParaRPr lang="en-US" altLang="zh-CN"/>
          </a:p>
        </p:txBody>
      </p:sp>
    </p:spTree>
    <p:extLst>
      <p:ext uri="{BB962C8B-B14F-4D97-AF65-F5344CB8AC3E}">
        <p14:creationId xmlns:p14="http://schemas.microsoft.com/office/powerpoint/2010/main" val="1879786179"/>
      </p:ext>
    </p:extLst>
  </p:cSld>
  <p:clrMapOvr>
    <a:masterClrMapping/>
  </p:clrMapOvr>
  <p:transition spd="med">
    <p:checker/>
  </p:transition>
</p:sldLayout>
</file>

<file path=ppt/slideLayouts/slideLayout62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0C2CF221-B9C6-4F33-968B-09BF9841C491}" type="slidenum">
              <a:rPr lang="en-US" altLang="zh-CN"/>
              <a:pPr>
                <a:defRPr/>
              </a:pPr>
              <a:t>‹#›</a:t>
            </a:fld>
            <a:endParaRPr lang="en-US" altLang="zh-CN"/>
          </a:p>
        </p:txBody>
      </p:sp>
    </p:spTree>
    <p:extLst>
      <p:ext uri="{BB962C8B-B14F-4D97-AF65-F5344CB8AC3E}">
        <p14:creationId xmlns:p14="http://schemas.microsoft.com/office/powerpoint/2010/main" val="2496429284"/>
      </p:ext>
    </p:extLst>
  </p:cSld>
  <p:clrMapOvr>
    <a:masterClrMapping/>
  </p:clrMapOvr>
  <p:transition spd="med">
    <p:checker/>
  </p:transition>
</p:sldLayout>
</file>

<file path=ppt/slideLayouts/slideLayout62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85DFBF5D-84C5-4790-8E63-36114346909D}" type="slidenum">
              <a:rPr lang="en-US" altLang="zh-CN"/>
              <a:pPr>
                <a:defRPr/>
              </a:pPr>
              <a:t>‹#›</a:t>
            </a:fld>
            <a:endParaRPr lang="en-US" altLang="zh-CN"/>
          </a:p>
        </p:txBody>
      </p:sp>
    </p:spTree>
    <p:extLst>
      <p:ext uri="{BB962C8B-B14F-4D97-AF65-F5344CB8AC3E}">
        <p14:creationId xmlns:p14="http://schemas.microsoft.com/office/powerpoint/2010/main" val="934328472"/>
      </p:ext>
    </p:extLst>
  </p:cSld>
  <p:clrMapOvr>
    <a:masterClrMapping/>
  </p:clrMapOvr>
  <p:transition spd="med">
    <p:checker/>
  </p:transition>
</p:sldLayout>
</file>

<file path=ppt/slideLayouts/slideLayout62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837E2D43-3E5D-4CEB-96B5-D7F52EECF0BA}" type="slidenum">
              <a:rPr lang="en-US" altLang="zh-CN"/>
              <a:pPr>
                <a:defRPr/>
              </a:pPr>
              <a:t>‹#›</a:t>
            </a:fld>
            <a:endParaRPr lang="en-US" altLang="zh-CN"/>
          </a:p>
        </p:txBody>
      </p:sp>
    </p:spTree>
    <p:extLst>
      <p:ext uri="{BB962C8B-B14F-4D97-AF65-F5344CB8AC3E}">
        <p14:creationId xmlns:p14="http://schemas.microsoft.com/office/powerpoint/2010/main" val="1761128985"/>
      </p:ext>
    </p:extLst>
  </p:cSld>
  <p:clrMapOvr>
    <a:masterClrMapping/>
  </p:clrMapOvr>
  <p:transition spd="med">
    <p:checker/>
  </p:transition>
</p:sldLayout>
</file>

<file path=ppt/slideLayouts/slideLayout62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95904A40-5EF7-41D0-A724-1CD3C0794C71}" type="slidenum">
              <a:rPr lang="en-US" altLang="zh-CN"/>
              <a:pPr>
                <a:defRPr/>
              </a:pPr>
              <a:t>‹#›</a:t>
            </a:fld>
            <a:endParaRPr lang="en-US" altLang="zh-CN"/>
          </a:p>
        </p:txBody>
      </p:sp>
    </p:spTree>
    <p:extLst>
      <p:ext uri="{BB962C8B-B14F-4D97-AF65-F5344CB8AC3E}">
        <p14:creationId xmlns:p14="http://schemas.microsoft.com/office/powerpoint/2010/main" val="1920514999"/>
      </p:ext>
    </p:extLst>
  </p:cSld>
  <p:clrMapOvr>
    <a:masterClrMapping/>
  </p:clrMapOvr>
  <p:transition spd="med">
    <p:checker/>
  </p:transition>
</p:sldLayout>
</file>

<file path=ppt/slideLayouts/slideLayout62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6AFB8B5D-2678-4350-901A-A1392154666C}" type="slidenum">
              <a:rPr lang="en-US" altLang="zh-CN"/>
              <a:pPr>
                <a:defRPr/>
              </a:pPr>
              <a:t>‹#›</a:t>
            </a:fld>
            <a:endParaRPr lang="en-US" altLang="zh-CN"/>
          </a:p>
        </p:txBody>
      </p:sp>
    </p:spTree>
    <p:extLst>
      <p:ext uri="{BB962C8B-B14F-4D97-AF65-F5344CB8AC3E}">
        <p14:creationId xmlns:p14="http://schemas.microsoft.com/office/powerpoint/2010/main" val="757430510"/>
      </p:ext>
    </p:extLst>
  </p:cSld>
  <p:clrMapOvr>
    <a:masterClrMapping/>
  </p:clrMapOvr>
  <p:transition spd="med">
    <p:checker/>
  </p:transition>
</p:sldLayout>
</file>

<file path=ppt/slideLayouts/slideLayout62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82341E40-2943-4567-A9B3-C6702D053245}" type="slidenum">
              <a:rPr lang="en-US" altLang="zh-CN"/>
              <a:pPr>
                <a:defRPr/>
              </a:pPr>
              <a:t>‹#›</a:t>
            </a:fld>
            <a:endParaRPr lang="en-US" altLang="zh-CN"/>
          </a:p>
        </p:txBody>
      </p:sp>
    </p:spTree>
    <p:extLst>
      <p:ext uri="{BB962C8B-B14F-4D97-AF65-F5344CB8AC3E}">
        <p14:creationId xmlns:p14="http://schemas.microsoft.com/office/powerpoint/2010/main" val="1774761875"/>
      </p:ext>
    </p:extLst>
  </p:cSld>
  <p:clrMapOvr>
    <a:masterClrMapping/>
  </p:clrMapOvr>
  <p:transition spd="med">
    <p:checker/>
  </p:transition>
</p:sldLayout>
</file>

<file path=ppt/slideLayouts/slideLayout62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C07C9338-DA78-4E04-AEB9-92DD30883AEC}" type="slidenum">
              <a:rPr lang="en-US" altLang="zh-CN"/>
              <a:pPr>
                <a:defRPr/>
              </a:pPr>
              <a:t>‹#›</a:t>
            </a:fld>
            <a:endParaRPr lang="en-US" altLang="zh-CN"/>
          </a:p>
        </p:txBody>
      </p:sp>
    </p:spTree>
    <p:extLst>
      <p:ext uri="{BB962C8B-B14F-4D97-AF65-F5344CB8AC3E}">
        <p14:creationId xmlns:p14="http://schemas.microsoft.com/office/powerpoint/2010/main" val="779996599"/>
      </p:ext>
    </p:extLst>
  </p:cSld>
  <p:clrMapOvr>
    <a:masterClrMapping/>
  </p:clrMapOvr>
  <p:transition spd="med">
    <p:checker/>
  </p:transition>
</p:sldLayout>
</file>

<file path=ppt/slideLayouts/slideLayout62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1FF03B45-AC19-4FEF-98A1-9370B7C24589}" type="slidenum">
              <a:rPr lang="en-US" altLang="zh-CN"/>
              <a:pPr>
                <a:defRPr/>
              </a:pPr>
              <a:t>‹#›</a:t>
            </a:fld>
            <a:endParaRPr lang="en-US" altLang="zh-CN"/>
          </a:p>
        </p:txBody>
      </p:sp>
    </p:spTree>
    <p:extLst>
      <p:ext uri="{BB962C8B-B14F-4D97-AF65-F5344CB8AC3E}">
        <p14:creationId xmlns:p14="http://schemas.microsoft.com/office/powerpoint/2010/main" val="2032602495"/>
      </p:ext>
    </p:extLst>
  </p:cSld>
  <p:clrMapOvr>
    <a:masterClrMapping/>
  </p:clrMapOvr>
  <p:transition spd="med">
    <p:checker/>
  </p:transition>
</p:sldLayout>
</file>

<file path=ppt/slideLayouts/slideLayout62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FA68EEFC-22A5-47E1-BA97-A8DB5C603C3D}" type="slidenum">
              <a:rPr lang="en-US" altLang="zh-CN"/>
              <a:pPr>
                <a:defRPr/>
              </a:pPr>
              <a:t>‹#›</a:t>
            </a:fld>
            <a:endParaRPr lang="en-US" altLang="zh-CN"/>
          </a:p>
        </p:txBody>
      </p:sp>
    </p:spTree>
    <p:extLst>
      <p:ext uri="{BB962C8B-B14F-4D97-AF65-F5344CB8AC3E}">
        <p14:creationId xmlns:p14="http://schemas.microsoft.com/office/powerpoint/2010/main" val="2786776763"/>
      </p:ext>
    </p:extLst>
  </p:cSld>
  <p:clrMapOvr>
    <a:masterClrMapping/>
  </p:clrMapOvr>
  <p:transition spd="med">
    <p:checker/>
  </p:transition>
</p:sldLayout>
</file>

<file path=ppt/slideLayouts/slideLayout62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3971F1B3-93C4-4569-A393-B17B1876CE52}" type="slidenum">
              <a:rPr lang="en-US" altLang="zh-CN"/>
              <a:pPr>
                <a:defRPr/>
              </a:pPr>
              <a:t>‹#›</a:t>
            </a:fld>
            <a:endParaRPr lang="en-US" altLang="zh-CN"/>
          </a:p>
        </p:txBody>
      </p:sp>
    </p:spTree>
    <p:extLst>
      <p:ext uri="{BB962C8B-B14F-4D97-AF65-F5344CB8AC3E}">
        <p14:creationId xmlns:p14="http://schemas.microsoft.com/office/powerpoint/2010/main" val="2062664292"/>
      </p:ext>
    </p:extLst>
  </p:cSld>
  <p:clrMapOvr>
    <a:masterClrMapping/>
  </p:clrMapOvr>
  <p:transition spd="med">
    <p:checker/>
  </p:transition>
</p:sldLayout>
</file>

<file path=ppt/slideLayouts/slideLayout630.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9812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41148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C860085D-53AB-455B-BE62-0852D9BCD1BA}" type="slidenum">
              <a:rPr lang="en-US" altLang="zh-CN"/>
              <a:pPr>
                <a:defRPr/>
              </a:pPr>
              <a:t>‹#›</a:t>
            </a:fld>
            <a:endParaRPr lang="en-US" altLang="zh-CN"/>
          </a:p>
        </p:txBody>
      </p:sp>
    </p:spTree>
    <p:extLst>
      <p:ext uri="{BB962C8B-B14F-4D97-AF65-F5344CB8AC3E}">
        <p14:creationId xmlns:p14="http://schemas.microsoft.com/office/powerpoint/2010/main" val="1317949626"/>
      </p:ext>
    </p:extLst>
  </p:cSld>
  <p:clrMapOvr>
    <a:masterClrMapping/>
  </p:clrMapOvr>
  <p:transition spd="med">
    <p:checker/>
  </p:transition>
</p:sldLayout>
</file>

<file path=ppt/slideLayouts/slideLayout631.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smtClean="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905ADF92-38E1-4F22-B38C-06916698DB76}" type="slidenum">
              <a:rPr lang="en-US" altLang="zh-CN"/>
              <a:pPr>
                <a:defRPr/>
              </a:pPr>
              <a:t>‹#›</a:t>
            </a:fld>
            <a:endParaRPr lang="en-US" altLang="zh-CN"/>
          </a:p>
        </p:txBody>
      </p:sp>
    </p:spTree>
    <p:extLst>
      <p:ext uri="{BB962C8B-B14F-4D97-AF65-F5344CB8AC3E}">
        <p14:creationId xmlns:p14="http://schemas.microsoft.com/office/powerpoint/2010/main" val="2442008118"/>
      </p:ext>
    </p:extLst>
  </p:cSld>
  <p:clrMapOvr>
    <a:masterClrMapping/>
  </p:clrMapOvr>
  <p:transition spd="med">
    <p:checker/>
  </p:transition>
</p:sldLayout>
</file>

<file path=ppt/slideLayouts/slideLayout63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B8B8EA9D-2B3E-4E6B-9AA1-E9FC366DE793}" type="slidenum">
              <a:rPr lang="en-US" altLang="zh-CN"/>
              <a:pPr>
                <a:defRPr/>
              </a:pPr>
              <a:t>‹#›</a:t>
            </a:fld>
            <a:endParaRPr lang="en-US" altLang="zh-CN"/>
          </a:p>
        </p:txBody>
      </p:sp>
    </p:spTree>
    <p:extLst>
      <p:ext uri="{BB962C8B-B14F-4D97-AF65-F5344CB8AC3E}">
        <p14:creationId xmlns:p14="http://schemas.microsoft.com/office/powerpoint/2010/main" val="446484243"/>
      </p:ext>
    </p:extLst>
  </p:cSld>
  <p:clrMapOvr>
    <a:masterClrMapping/>
  </p:clrMapOvr>
  <p:transition spd="med">
    <p:checker/>
  </p:transition>
</p:sldLayout>
</file>

<file path=ppt/slideLayouts/slideLayout63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30311D5C-0165-4629-8782-CE4FA797BD7A}" type="slidenum">
              <a:rPr lang="en-US" altLang="zh-CN"/>
              <a:pPr>
                <a:defRPr/>
              </a:pPr>
              <a:t>‹#›</a:t>
            </a:fld>
            <a:endParaRPr lang="en-US" altLang="zh-CN"/>
          </a:p>
        </p:txBody>
      </p:sp>
    </p:spTree>
    <p:extLst>
      <p:ext uri="{BB962C8B-B14F-4D97-AF65-F5344CB8AC3E}">
        <p14:creationId xmlns:p14="http://schemas.microsoft.com/office/powerpoint/2010/main" val="1357701463"/>
      </p:ext>
    </p:extLst>
  </p:cSld>
  <p:clrMapOvr>
    <a:masterClrMapping/>
  </p:clrMapOvr>
  <p:transition spd="med">
    <p:checker/>
  </p:transition>
</p:sldLayout>
</file>

<file path=ppt/slideLayouts/slideLayout63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D6FA716E-546C-41D4-8223-759E14421611}" type="slidenum">
              <a:rPr lang="en-US" altLang="zh-CN"/>
              <a:pPr>
                <a:defRPr/>
              </a:pPr>
              <a:t>‹#›</a:t>
            </a:fld>
            <a:endParaRPr lang="en-US" altLang="zh-CN"/>
          </a:p>
        </p:txBody>
      </p:sp>
    </p:spTree>
    <p:extLst>
      <p:ext uri="{BB962C8B-B14F-4D97-AF65-F5344CB8AC3E}">
        <p14:creationId xmlns:p14="http://schemas.microsoft.com/office/powerpoint/2010/main" val="2026912759"/>
      </p:ext>
    </p:extLst>
  </p:cSld>
  <p:clrMapOvr>
    <a:masterClrMapping/>
  </p:clrMapOvr>
  <p:transition spd="med">
    <p:checker/>
  </p:transition>
</p:sldLayout>
</file>

<file path=ppt/slideLayouts/slideLayout63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75502C21-A09C-4712-A40B-3B4123F020CE}" type="slidenum">
              <a:rPr lang="en-US" altLang="zh-CN"/>
              <a:pPr>
                <a:defRPr/>
              </a:pPr>
              <a:t>‹#›</a:t>
            </a:fld>
            <a:endParaRPr lang="en-US" altLang="zh-CN"/>
          </a:p>
        </p:txBody>
      </p:sp>
    </p:spTree>
    <p:extLst>
      <p:ext uri="{BB962C8B-B14F-4D97-AF65-F5344CB8AC3E}">
        <p14:creationId xmlns:p14="http://schemas.microsoft.com/office/powerpoint/2010/main" val="210304941"/>
      </p:ext>
    </p:extLst>
  </p:cSld>
  <p:clrMapOvr>
    <a:masterClrMapping/>
  </p:clrMapOvr>
  <p:transition spd="med">
    <p:checker/>
  </p:transition>
</p:sldLayout>
</file>

<file path=ppt/slideLayouts/slideLayout63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F27B12A6-4FA0-4A74-9AC4-C7928FCD804C}" type="slidenum">
              <a:rPr lang="en-US" altLang="zh-CN"/>
              <a:pPr>
                <a:defRPr/>
              </a:pPr>
              <a:t>‹#›</a:t>
            </a:fld>
            <a:endParaRPr lang="en-US" altLang="zh-CN"/>
          </a:p>
        </p:txBody>
      </p:sp>
    </p:spTree>
    <p:extLst>
      <p:ext uri="{BB962C8B-B14F-4D97-AF65-F5344CB8AC3E}">
        <p14:creationId xmlns:p14="http://schemas.microsoft.com/office/powerpoint/2010/main" val="2796797396"/>
      </p:ext>
    </p:extLst>
  </p:cSld>
  <p:clrMapOvr>
    <a:masterClrMapping/>
  </p:clrMapOvr>
  <p:transition spd="med">
    <p:checker/>
  </p:transition>
</p:sldLayout>
</file>

<file path=ppt/slideLayouts/slideLayout63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1679F194-9D3A-4E43-8010-2C04C6C5F5D8}" type="slidenum">
              <a:rPr lang="en-US" altLang="zh-CN"/>
              <a:pPr>
                <a:defRPr/>
              </a:pPr>
              <a:t>‹#›</a:t>
            </a:fld>
            <a:endParaRPr lang="en-US" altLang="zh-CN"/>
          </a:p>
        </p:txBody>
      </p:sp>
    </p:spTree>
    <p:extLst>
      <p:ext uri="{BB962C8B-B14F-4D97-AF65-F5344CB8AC3E}">
        <p14:creationId xmlns:p14="http://schemas.microsoft.com/office/powerpoint/2010/main" val="1377704642"/>
      </p:ext>
    </p:extLst>
  </p:cSld>
  <p:clrMapOvr>
    <a:masterClrMapping/>
  </p:clrMapOvr>
  <p:transition spd="med">
    <p:checker/>
  </p:transition>
</p:sldLayout>
</file>

<file path=ppt/slideLayouts/slideLayout63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DE3D4F0D-D099-4829-A906-69E52F1E4199}" type="slidenum">
              <a:rPr lang="en-US" altLang="zh-CN"/>
              <a:pPr>
                <a:defRPr/>
              </a:pPr>
              <a:t>‹#›</a:t>
            </a:fld>
            <a:endParaRPr lang="en-US" altLang="zh-CN"/>
          </a:p>
        </p:txBody>
      </p:sp>
    </p:spTree>
    <p:extLst>
      <p:ext uri="{BB962C8B-B14F-4D97-AF65-F5344CB8AC3E}">
        <p14:creationId xmlns:p14="http://schemas.microsoft.com/office/powerpoint/2010/main" val="1757680818"/>
      </p:ext>
    </p:extLst>
  </p:cSld>
  <p:clrMapOvr>
    <a:masterClrMapping/>
  </p:clrMapOvr>
  <p:transition spd="med">
    <p:checker/>
  </p:transition>
</p:sldLayout>
</file>

<file path=ppt/slideLayouts/slideLayout63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AE335529-1EC9-42A9-8A59-80E4F899551C}" type="slidenum">
              <a:rPr lang="en-US" altLang="zh-CN"/>
              <a:pPr>
                <a:defRPr/>
              </a:pPr>
              <a:t>‹#›</a:t>
            </a:fld>
            <a:endParaRPr lang="en-US" altLang="zh-CN"/>
          </a:p>
        </p:txBody>
      </p:sp>
    </p:spTree>
    <p:extLst>
      <p:ext uri="{BB962C8B-B14F-4D97-AF65-F5344CB8AC3E}">
        <p14:creationId xmlns:p14="http://schemas.microsoft.com/office/powerpoint/2010/main" val="432806897"/>
      </p:ext>
    </p:extLst>
  </p:cSld>
  <p:clrMapOvr>
    <a:masterClrMapping/>
  </p:clrMapOvr>
  <p:transition spd="med">
    <p:checker/>
  </p:transition>
</p:sldLayout>
</file>

<file path=ppt/slideLayouts/slideLayout64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2EB0BEE2-5A83-4CF3-A6B7-EA4F6E9000A1}" type="slidenum">
              <a:rPr lang="en-US" altLang="zh-CN"/>
              <a:pPr>
                <a:defRPr/>
              </a:pPr>
              <a:t>‹#›</a:t>
            </a:fld>
            <a:endParaRPr lang="en-US" altLang="zh-CN"/>
          </a:p>
        </p:txBody>
      </p:sp>
    </p:spTree>
    <p:extLst>
      <p:ext uri="{BB962C8B-B14F-4D97-AF65-F5344CB8AC3E}">
        <p14:creationId xmlns:p14="http://schemas.microsoft.com/office/powerpoint/2010/main" val="2773589047"/>
      </p:ext>
    </p:extLst>
  </p:cSld>
  <p:clrMapOvr>
    <a:masterClrMapping/>
  </p:clrMapOvr>
  <p:transition spd="med">
    <p:checker/>
  </p:transition>
</p:sldLayout>
</file>

<file path=ppt/slideLayouts/slideLayout64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AE637AE3-6FF6-4398-9A58-ADA4B0BC4992}" type="slidenum">
              <a:rPr lang="en-US" altLang="zh-CN"/>
              <a:pPr>
                <a:defRPr/>
              </a:pPr>
              <a:t>‹#›</a:t>
            </a:fld>
            <a:endParaRPr lang="en-US" altLang="zh-CN"/>
          </a:p>
        </p:txBody>
      </p:sp>
    </p:spTree>
    <p:extLst>
      <p:ext uri="{BB962C8B-B14F-4D97-AF65-F5344CB8AC3E}">
        <p14:creationId xmlns:p14="http://schemas.microsoft.com/office/powerpoint/2010/main" val="4133311434"/>
      </p:ext>
    </p:extLst>
  </p:cSld>
  <p:clrMapOvr>
    <a:masterClrMapping/>
  </p:clrMapOvr>
  <p:transition spd="med">
    <p:checker/>
  </p:transition>
</p:sldLayout>
</file>

<file path=ppt/slideLayouts/slideLayout64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876DD45A-C0C8-406C-AE20-AF08F44FC218}" type="slidenum">
              <a:rPr lang="en-US" altLang="zh-CN"/>
              <a:pPr>
                <a:defRPr/>
              </a:pPr>
              <a:t>‹#›</a:t>
            </a:fld>
            <a:endParaRPr lang="en-US" altLang="zh-CN"/>
          </a:p>
        </p:txBody>
      </p:sp>
    </p:spTree>
    <p:extLst>
      <p:ext uri="{BB962C8B-B14F-4D97-AF65-F5344CB8AC3E}">
        <p14:creationId xmlns:p14="http://schemas.microsoft.com/office/powerpoint/2010/main" val="2712410825"/>
      </p:ext>
    </p:extLst>
  </p:cSld>
  <p:clrMapOvr>
    <a:masterClrMapping/>
  </p:clrMapOvr>
  <p:transition spd="med">
    <p:checker/>
  </p:transition>
</p:sldLayout>
</file>

<file path=ppt/slideLayouts/slideLayout643.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9812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41148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DE6BF94C-780E-4797-B0A9-E606ECDE0816}" type="slidenum">
              <a:rPr lang="en-US" altLang="zh-CN"/>
              <a:pPr>
                <a:defRPr/>
              </a:pPr>
              <a:t>‹#›</a:t>
            </a:fld>
            <a:endParaRPr lang="en-US" altLang="zh-CN"/>
          </a:p>
        </p:txBody>
      </p:sp>
    </p:spTree>
    <p:extLst>
      <p:ext uri="{BB962C8B-B14F-4D97-AF65-F5344CB8AC3E}">
        <p14:creationId xmlns:p14="http://schemas.microsoft.com/office/powerpoint/2010/main" val="1906426660"/>
      </p:ext>
    </p:extLst>
  </p:cSld>
  <p:clrMapOvr>
    <a:masterClrMapping/>
  </p:clrMapOvr>
  <p:transition spd="med">
    <p:checker/>
  </p:transition>
</p:sldLayout>
</file>

<file path=ppt/slideLayouts/slideLayout644.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smtClean="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16196F42-559D-48F1-83DA-96F17DD7C412}" type="slidenum">
              <a:rPr lang="en-US" altLang="zh-CN"/>
              <a:pPr>
                <a:defRPr/>
              </a:pPr>
              <a:t>‹#›</a:t>
            </a:fld>
            <a:endParaRPr lang="en-US" altLang="zh-CN"/>
          </a:p>
        </p:txBody>
      </p:sp>
    </p:spTree>
    <p:extLst>
      <p:ext uri="{BB962C8B-B14F-4D97-AF65-F5344CB8AC3E}">
        <p14:creationId xmlns:p14="http://schemas.microsoft.com/office/powerpoint/2010/main" val="277720011"/>
      </p:ext>
    </p:extLst>
  </p:cSld>
  <p:clrMapOvr>
    <a:masterClrMapping/>
  </p:clrMapOvr>
  <p:transition spd="med">
    <p:checker/>
  </p:transition>
</p:sldLayout>
</file>

<file path=ppt/slideLayouts/slideLayout645.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D5DF88C7-97C9-49E7-8C38-17C86B624890}"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3110523131"/>
      </p:ext>
    </p:extLst>
  </p:cSld>
  <p:clrMapOvr>
    <a:masterClrMapping/>
  </p:clrMapOvr>
</p:sldLayout>
</file>

<file path=ppt/slideLayouts/slideLayout64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D0FF461C-4E8B-4FA8-A224-3C57E37B8F2C}" type="slidenum">
              <a:rPr lang="en-US" altLang="zh-CN"/>
              <a:pPr>
                <a:defRPr/>
              </a:pPr>
              <a:t>‹#›</a:t>
            </a:fld>
            <a:endParaRPr lang="en-US" altLang="zh-CN"/>
          </a:p>
        </p:txBody>
      </p:sp>
    </p:spTree>
    <p:extLst>
      <p:ext uri="{BB962C8B-B14F-4D97-AF65-F5344CB8AC3E}">
        <p14:creationId xmlns:p14="http://schemas.microsoft.com/office/powerpoint/2010/main" val="4003001906"/>
      </p:ext>
    </p:extLst>
  </p:cSld>
  <p:clrMapOvr>
    <a:masterClrMapping/>
  </p:clrMapOvr>
  <p:transition spd="med">
    <p:checker/>
  </p:transition>
</p:sldLayout>
</file>

<file path=ppt/slideLayouts/slideLayout64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0C2CF221-B9C6-4F33-968B-09BF9841C491}" type="slidenum">
              <a:rPr lang="en-US" altLang="zh-CN"/>
              <a:pPr>
                <a:defRPr/>
              </a:pPr>
              <a:t>‹#›</a:t>
            </a:fld>
            <a:endParaRPr lang="en-US" altLang="zh-CN"/>
          </a:p>
        </p:txBody>
      </p:sp>
    </p:spTree>
    <p:extLst>
      <p:ext uri="{BB962C8B-B14F-4D97-AF65-F5344CB8AC3E}">
        <p14:creationId xmlns:p14="http://schemas.microsoft.com/office/powerpoint/2010/main" val="1472746477"/>
      </p:ext>
    </p:extLst>
  </p:cSld>
  <p:clrMapOvr>
    <a:masterClrMapping/>
  </p:clrMapOvr>
  <p:transition spd="med">
    <p:checker/>
  </p:transition>
</p:sldLayout>
</file>

<file path=ppt/slideLayouts/slideLayout64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85DFBF5D-84C5-4790-8E63-36114346909D}" type="slidenum">
              <a:rPr lang="en-US" altLang="zh-CN"/>
              <a:pPr>
                <a:defRPr/>
              </a:pPr>
              <a:t>‹#›</a:t>
            </a:fld>
            <a:endParaRPr lang="en-US" altLang="zh-CN"/>
          </a:p>
        </p:txBody>
      </p:sp>
    </p:spTree>
    <p:extLst>
      <p:ext uri="{BB962C8B-B14F-4D97-AF65-F5344CB8AC3E}">
        <p14:creationId xmlns:p14="http://schemas.microsoft.com/office/powerpoint/2010/main" val="2648658920"/>
      </p:ext>
    </p:extLst>
  </p:cSld>
  <p:clrMapOvr>
    <a:masterClrMapping/>
  </p:clrMapOvr>
  <p:transition spd="med">
    <p:checker/>
  </p:transition>
</p:sldLayout>
</file>

<file path=ppt/slideLayouts/slideLayout64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837E2D43-3E5D-4CEB-96B5-D7F52EECF0BA}" type="slidenum">
              <a:rPr lang="en-US" altLang="zh-CN"/>
              <a:pPr>
                <a:defRPr/>
              </a:pPr>
              <a:t>‹#›</a:t>
            </a:fld>
            <a:endParaRPr lang="en-US" altLang="zh-CN"/>
          </a:p>
        </p:txBody>
      </p:sp>
    </p:spTree>
    <p:extLst>
      <p:ext uri="{BB962C8B-B14F-4D97-AF65-F5344CB8AC3E}">
        <p14:creationId xmlns:p14="http://schemas.microsoft.com/office/powerpoint/2010/main" val="4164545837"/>
      </p:ext>
    </p:extLst>
  </p:cSld>
  <p:clrMapOvr>
    <a:masterClrMapping/>
  </p:clrMapOvr>
  <p:transition spd="med">
    <p:checker/>
  </p:transition>
</p:sldLayout>
</file>

<file path=ppt/slideLayouts/slideLayout65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95904A40-5EF7-41D0-A724-1CD3C0794C71}" type="slidenum">
              <a:rPr lang="en-US" altLang="zh-CN"/>
              <a:pPr>
                <a:defRPr/>
              </a:pPr>
              <a:t>‹#›</a:t>
            </a:fld>
            <a:endParaRPr lang="en-US" altLang="zh-CN"/>
          </a:p>
        </p:txBody>
      </p:sp>
    </p:spTree>
    <p:extLst>
      <p:ext uri="{BB962C8B-B14F-4D97-AF65-F5344CB8AC3E}">
        <p14:creationId xmlns:p14="http://schemas.microsoft.com/office/powerpoint/2010/main" val="1487488142"/>
      </p:ext>
    </p:extLst>
  </p:cSld>
  <p:clrMapOvr>
    <a:masterClrMapping/>
  </p:clrMapOvr>
  <p:transition spd="med">
    <p:checker/>
  </p:transition>
</p:sldLayout>
</file>

<file path=ppt/slideLayouts/slideLayout65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6AFB8B5D-2678-4350-901A-A1392154666C}" type="slidenum">
              <a:rPr lang="en-US" altLang="zh-CN"/>
              <a:pPr>
                <a:defRPr/>
              </a:pPr>
              <a:t>‹#›</a:t>
            </a:fld>
            <a:endParaRPr lang="en-US" altLang="zh-CN"/>
          </a:p>
        </p:txBody>
      </p:sp>
    </p:spTree>
    <p:extLst>
      <p:ext uri="{BB962C8B-B14F-4D97-AF65-F5344CB8AC3E}">
        <p14:creationId xmlns:p14="http://schemas.microsoft.com/office/powerpoint/2010/main" val="3513912870"/>
      </p:ext>
    </p:extLst>
  </p:cSld>
  <p:clrMapOvr>
    <a:masterClrMapping/>
  </p:clrMapOvr>
  <p:transition spd="med">
    <p:checker/>
  </p:transition>
</p:sldLayout>
</file>

<file path=ppt/slideLayouts/slideLayout65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82341E40-2943-4567-A9B3-C6702D053245}" type="slidenum">
              <a:rPr lang="en-US" altLang="zh-CN"/>
              <a:pPr>
                <a:defRPr/>
              </a:pPr>
              <a:t>‹#›</a:t>
            </a:fld>
            <a:endParaRPr lang="en-US" altLang="zh-CN"/>
          </a:p>
        </p:txBody>
      </p:sp>
    </p:spTree>
    <p:extLst>
      <p:ext uri="{BB962C8B-B14F-4D97-AF65-F5344CB8AC3E}">
        <p14:creationId xmlns:p14="http://schemas.microsoft.com/office/powerpoint/2010/main" val="377649584"/>
      </p:ext>
    </p:extLst>
  </p:cSld>
  <p:clrMapOvr>
    <a:masterClrMapping/>
  </p:clrMapOvr>
  <p:transition spd="med">
    <p:checker/>
  </p:transition>
</p:sldLayout>
</file>

<file path=ppt/slideLayouts/slideLayout65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C07C9338-DA78-4E04-AEB9-92DD30883AEC}" type="slidenum">
              <a:rPr lang="en-US" altLang="zh-CN"/>
              <a:pPr>
                <a:defRPr/>
              </a:pPr>
              <a:t>‹#›</a:t>
            </a:fld>
            <a:endParaRPr lang="en-US" altLang="zh-CN"/>
          </a:p>
        </p:txBody>
      </p:sp>
    </p:spTree>
    <p:extLst>
      <p:ext uri="{BB962C8B-B14F-4D97-AF65-F5344CB8AC3E}">
        <p14:creationId xmlns:p14="http://schemas.microsoft.com/office/powerpoint/2010/main" val="3491493947"/>
      </p:ext>
    </p:extLst>
  </p:cSld>
  <p:clrMapOvr>
    <a:masterClrMapping/>
  </p:clrMapOvr>
  <p:transition spd="med">
    <p:checker/>
  </p:transition>
</p:sldLayout>
</file>

<file path=ppt/slideLayouts/slideLayout65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1FF03B45-AC19-4FEF-98A1-9370B7C24589}" type="slidenum">
              <a:rPr lang="en-US" altLang="zh-CN"/>
              <a:pPr>
                <a:defRPr/>
              </a:pPr>
              <a:t>‹#›</a:t>
            </a:fld>
            <a:endParaRPr lang="en-US" altLang="zh-CN"/>
          </a:p>
        </p:txBody>
      </p:sp>
    </p:spTree>
    <p:extLst>
      <p:ext uri="{BB962C8B-B14F-4D97-AF65-F5344CB8AC3E}">
        <p14:creationId xmlns:p14="http://schemas.microsoft.com/office/powerpoint/2010/main" val="1212774056"/>
      </p:ext>
    </p:extLst>
  </p:cSld>
  <p:clrMapOvr>
    <a:masterClrMapping/>
  </p:clrMapOvr>
  <p:transition spd="med">
    <p:checker/>
  </p:transition>
</p:sldLayout>
</file>

<file path=ppt/slideLayouts/slideLayout65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FA68EEFC-22A5-47E1-BA97-A8DB5C603C3D}" type="slidenum">
              <a:rPr lang="en-US" altLang="zh-CN"/>
              <a:pPr>
                <a:defRPr/>
              </a:pPr>
              <a:t>‹#›</a:t>
            </a:fld>
            <a:endParaRPr lang="en-US" altLang="zh-CN"/>
          </a:p>
        </p:txBody>
      </p:sp>
    </p:spTree>
    <p:extLst>
      <p:ext uri="{BB962C8B-B14F-4D97-AF65-F5344CB8AC3E}">
        <p14:creationId xmlns:p14="http://schemas.microsoft.com/office/powerpoint/2010/main" val="1850824926"/>
      </p:ext>
    </p:extLst>
  </p:cSld>
  <p:clrMapOvr>
    <a:masterClrMapping/>
  </p:clrMapOvr>
  <p:transition spd="med">
    <p:checker/>
  </p:transition>
</p:sldLayout>
</file>

<file path=ppt/slideLayouts/slideLayout65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3971F1B3-93C4-4569-A393-B17B1876CE52}" type="slidenum">
              <a:rPr lang="en-US" altLang="zh-CN"/>
              <a:pPr>
                <a:defRPr/>
              </a:pPr>
              <a:t>‹#›</a:t>
            </a:fld>
            <a:endParaRPr lang="en-US" altLang="zh-CN"/>
          </a:p>
        </p:txBody>
      </p:sp>
    </p:spTree>
    <p:extLst>
      <p:ext uri="{BB962C8B-B14F-4D97-AF65-F5344CB8AC3E}">
        <p14:creationId xmlns:p14="http://schemas.microsoft.com/office/powerpoint/2010/main" val="633192908"/>
      </p:ext>
    </p:extLst>
  </p:cSld>
  <p:clrMapOvr>
    <a:masterClrMapping/>
  </p:clrMapOvr>
  <p:transition spd="med">
    <p:checker/>
  </p:transition>
</p:sldLayout>
</file>

<file path=ppt/slideLayouts/slideLayout657.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9812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41148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C860085D-53AB-455B-BE62-0852D9BCD1BA}" type="slidenum">
              <a:rPr lang="en-US" altLang="zh-CN"/>
              <a:pPr>
                <a:defRPr/>
              </a:pPr>
              <a:t>‹#›</a:t>
            </a:fld>
            <a:endParaRPr lang="en-US" altLang="zh-CN"/>
          </a:p>
        </p:txBody>
      </p:sp>
    </p:spTree>
    <p:extLst>
      <p:ext uri="{BB962C8B-B14F-4D97-AF65-F5344CB8AC3E}">
        <p14:creationId xmlns:p14="http://schemas.microsoft.com/office/powerpoint/2010/main" val="3495141544"/>
      </p:ext>
    </p:extLst>
  </p:cSld>
  <p:clrMapOvr>
    <a:masterClrMapping/>
  </p:clrMapOvr>
  <p:transition spd="med">
    <p:checker/>
  </p:transition>
</p:sldLayout>
</file>

<file path=ppt/slideLayouts/slideLayout658.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smtClean="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905ADF92-38E1-4F22-B38C-06916698DB76}" type="slidenum">
              <a:rPr lang="en-US" altLang="zh-CN"/>
              <a:pPr>
                <a:defRPr/>
              </a:pPr>
              <a:t>‹#›</a:t>
            </a:fld>
            <a:endParaRPr lang="en-US" altLang="zh-CN"/>
          </a:p>
        </p:txBody>
      </p:sp>
    </p:spTree>
    <p:extLst>
      <p:ext uri="{BB962C8B-B14F-4D97-AF65-F5344CB8AC3E}">
        <p14:creationId xmlns:p14="http://schemas.microsoft.com/office/powerpoint/2010/main" val="3585631496"/>
      </p:ext>
    </p:extLst>
  </p:cSld>
  <p:clrMapOvr>
    <a:masterClrMapping/>
  </p:clrMapOvr>
  <p:transition spd="med">
    <p:checker/>
  </p:transition>
</p:sldLayout>
</file>

<file path=ppt/slideLayouts/slideLayout659.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D49C1DF4-887A-4096-892C-64612B67FC5C}"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473857484"/>
      </p:ext>
    </p:extLst>
  </p:cSld>
  <p:clrMapOvr>
    <a:masterClrMapping/>
  </p:clrMapOvr>
</p:sldLayout>
</file>

<file path=ppt/slideLayouts/slideLayout660.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152400"/>
            <a:ext cx="10972800" cy="6248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9"/>
          <p:cNvSpPr>
            <a:spLocks noGrp="1" noChangeArrowheads="1"/>
          </p:cNvSpPr>
          <p:nvPr>
            <p:ph type="dt" sz="half" idx="10"/>
          </p:nvPr>
        </p:nvSpPr>
        <p:spPr/>
        <p:txBody>
          <a:bodyPr/>
          <a:lstStyle>
            <a:lvl1pPr>
              <a:defRPr kumimoji="0">
                <a:solidFill>
                  <a:schemeClr val="tx1"/>
                </a:solidFill>
                <a:cs typeface="Arial" pitchFamily="34" charset="0"/>
              </a:defRPr>
            </a:lvl1pPr>
          </a:lstStyle>
          <a:p>
            <a:pPr>
              <a:defRPr/>
            </a:pPr>
            <a:endParaRPr lang="en-US" altLang="en-US">
              <a:solidFill>
                <a:srgbClr val="000000"/>
              </a:solidFill>
            </a:endParaRPr>
          </a:p>
        </p:txBody>
      </p:sp>
      <p:sp>
        <p:nvSpPr>
          <p:cNvPr id="4" name="Rectangle 10"/>
          <p:cNvSpPr>
            <a:spLocks noGrp="1" noChangeArrowheads="1"/>
          </p:cNvSpPr>
          <p:nvPr>
            <p:ph type="sldNum" sz="quarter" idx="11"/>
          </p:nvPr>
        </p:nvSpPr>
        <p:spPr/>
        <p:txBody>
          <a:bodyPr/>
          <a:lstStyle>
            <a:lvl1pPr>
              <a:defRPr kumimoji="0">
                <a:solidFill>
                  <a:schemeClr val="tx1"/>
                </a:solidFill>
              </a:defRPr>
            </a:lvl1pPr>
          </a:lstStyle>
          <a:p>
            <a:pPr>
              <a:defRPr/>
            </a:pPr>
            <a:fld id="{6EB60AF4-296D-4754-849C-E948653F4F8F}" type="slidenum">
              <a:rPr lang="en-US" altLang="en-US">
                <a:solidFill>
                  <a:srgbClr val="000000"/>
                </a:solidFill>
              </a:rPr>
              <a:pPr>
                <a:defRPr/>
              </a:pPr>
              <a:t>‹#›</a:t>
            </a:fld>
            <a:endParaRPr lang="en-US" altLang="en-US">
              <a:solidFill>
                <a:srgbClr val="000000"/>
              </a:solidFill>
            </a:endParaRPr>
          </a:p>
        </p:txBody>
      </p:sp>
      <p:sp>
        <p:nvSpPr>
          <p:cNvPr id="5" name="Rectangle 11"/>
          <p:cNvSpPr>
            <a:spLocks noGrp="1" noChangeArrowheads="1"/>
          </p:cNvSpPr>
          <p:nvPr>
            <p:ph type="ftr" sz="quarter" idx="12"/>
          </p:nvPr>
        </p:nvSpPr>
        <p:spPr/>
        <p:txBody>
          <a:bodyPr/>
          <a:lstStyle>
            <a:lvl1pPr algn="l">
              <a:defRPr kumimoji="0">
                <a:solidFill>
                  <a:schemeClr val="tx1"/>
                </a:solidFill>
                <a:cs typeface="Arial" pitchFamily="34" charset="0"/>
              </a:defRPr>
            </a:lvl1pPr>
          </a:lstStyle>
          <a:p>
            <a:pPr>
              <a:defRPr/>
            </a:pPr>
            <a:endParaRPr lang="en-US" altLang="en-US">
              <a:solidFill>
                <a:srgbClr val="000000"/>
              </a:solidFill>
            </a:endParaRPr>
          </a:p>
        </p:txBody>
      </p:sp>
    </p:spTree>
    <p:extLst>
      <p:ext uri="{BB962C8B-B14F-4D97-AF65-F5344CB8AC3E}">
        <p14:creationId xmlns:p14="http://schemas.microsoft.com/office/powerpoint/2010/main" val="2721396454"/>
      </p:ext>
    </p:extLst>
  </p:cSld>
  <p:clrMapOvr>
    <a:masterClrMapping/>
  </p:clrMapOvr>
</p:sldLayout>
</file>

<file path=ppt/slideLayouts/slideLayout66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F942A0D-B35C-4743-AA3E-ABB2BC4CA5DD}" type="slidenum">
              <a:rPr lang="vi-VN" altLang="en-US"/>
              <a:pPr>
                <a:defRPr/>
              </a:pPr>
              <a:t>‹#›</a:t>
            </a:fld>
            <a:endParaRPr lang="vi-VN" altLang="en-US"/>
          </a:p>
        </p:txBody>
      </p:sp>
    </p:spTree>
    <p:extLst>
      <p:ext uri="{BB962C8B-B14F-4D97-AF65-F5344CB8AC3E}">
        <p14:creationId xmlns:p14="http://schemas.microsoft.com/office/powerpoint/2010/main" val="3855514522"/>
      </p:ext>
    </p:extLst>
  </p:cSld>
  <p:clrMapOvr>
    <a:masterClrMapping/>
  </p:clrMapOvr>
  <p:transition>
    <p:strips dir="rd"/>
  </p:transition>
</p:sldLayout>
</file>

<file path=ppt/slideLayouts/slideLayout66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DE354D1C-AB4C-4EFC-9E33-1A1E04992E94}" type="slidenum">
              <a:rPr lang="vi-VN" altLang="en-US"/>
              <a:pPr>
                <a:defRPr/>
              </a:pPr>
              <a:t>‹#›</a:t>
            </a:fld>
            <a:endParaRPr lang="vi-VN" altLang="en-US"/>
          </a:p>
        </p:txBody>
      </p:sp>
    </p:spTree>
    <p:extLst>
      <p:ext uri="{BB962C8B-B14F-4D97-AF65-F5344CB8AC3E}">
        <p14:creationId xmlns:p14="http://schemas.microsoft.com/office/powerpoint/2010/main" val="3924811646"/>
      </p:ext>
    </p:extLst>
  </p:cSld>
  <p:clrMapOvr>
    <a:masterClrMapping/>
  </p:clrMapOvr>
  <p:transition>
    <p:strips dir="rd"/>
  </p:transition>
</p:sldLayout>
</file>

<file path=ppt/slideLayouts/slideLayout66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8580120-C5E8-404B-A69D-E791BE910F7D}" type="slidenum">
              <a:rPr lang="vi-VN" altLang="en-US"/>
              <a:pPr>
                <a:defRPr/>
              </a:pPr>
              <a:t>‹#›</a:t>
            </a:fld>
            <a:endParaRPr lang="vi-VN" altLang="en-US"/>
          </a:p>
        </p:txBody>
      </p:sp>
    </p:spTree>
    <p:extLst>
      <p:ext uri="{BB962C8B-B14F-4D97-AF65-F5344CB8AC3E}">
        <p14:creationId xmlns:p14="http://schemas.microsoft.com/office/powerpoint/2010/main" val="2331253813"/>
      </p:ext>
    </p:extLst>
  </p:cSld>
  <p:clrMapOvr>
    <a:masterClrMapping/>
  </p:clrMapOvr>
  <p:transition>
    <p:strips dir="rd"/>
  </p:transition>
</p:sldLayout>
</file>

<file path=ppt/slideLayouts/slideLayout66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65B58BDF-F552-46CF-B6BC-07B80153818B}" type="slidenum">
              <a:rPr lang="vi-VN" altLang="en-US"/>
              <a:pPr>
                <a:defRPr/>
              </a:pPr>
              <a:t>‹#›</a:t>
            </a:fld>
            <a:endParaRPr lang="vi-VN" altLang="en-US"/>
          </a:p>
        </p:txBody>
      </p:sp>
    </p:spTree>
    <p:extLst>
      <p:ext uri="{BB962C8B-B14F-4D97-AF65-F5344CB8AC3E}">
        <p14:creationId xmlns:p14="http://schemas.microsoft.com/office/powerpoint/2010/main" val="4233571338"/>
      </p:ext>
    </p:extLst>
  </p:cSld>
  <p:clrMapOvr>
    <a:masterClrMapping/>
  </p:clrMapOvr>
  <p:transition>
    <p:strips dir="rd"/>
  </p:transition>
</p:sldLayout>
</file>

<file path=ppt/slideLayouts/slideLayout66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577CF088-7892-4614-ABC6-68FAD95B533C}" type="slidenum">
              <a:rPr lang="vi-VN" altLang="en-US"/>
              <a:pPr>
                <a:defRPr/>
              </a:pPr>
              <a:t>‹#›</a:t>
            </a:fld>
            <a:endParaRPr lang="vi-VN" altLang="en-US"/>
          </a:p>
        </p:txBody>
      </p:sp>
    </p:spTree>
    <p:extLst>
      <p:ext uri="{BB962C8B-B14F-4D97-AF65-F5344CB8AC3E}">
        <p14:creationId xmlns:p14="http://schemas.microsoft.com/office/powerpoint/2010/main" val="832858935"/>
      </p:ext>
    </p:extLst>
  </p:cSld>
  <p:clrMapOvr>
    <a:masterClrMapping/>
  </p:clrMapOvr>
  <p:transition>
    <p:strips dir="rd"/>
  </p:transition>
</p:sldLayout>
</file>

<file path=ppt/slideLayouts/slideLayout66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8484B36F-C242-4CD5-A1E1-02EC5AB4019D}" type="slidenum">
              <a:rPr lang="vi-VN" altLang="en-US"/>
              <a:pPr>
                <a:defRPr/>
              </a:pPr>
              <a:t>‹#›</a:t>
            </a:fld>
            <a:endParaRPr lang="vi-VN" altLang="en-US"/>
          </a:p>
        </p:txBody>
      </p:sp>
    </p:spTree>
    <p:extLst>
      <p:ext uri="{BB962C8B-B14F-4D97-AF65-F5344CB8AC3E}">
        <p14:creationId xmlns:p14="http://schemas.microsoft.com/office/powerpoint/2010/main" val="2500284900"/>
      </p:ext>
    </p:extLst>
  </p:cSld>
  <p:clrMapOvr>
    <a:masterClrMapping/>
  </p:clrMapOvr>
  <p:transition>
    <p:strips dir="rd"/>
  </p:transition>
</p:sldLayout>
</file>

<file path=ppt/slideLayouts/slideLayout66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EBEDF7CA-167D-4D43-9EC8-C700C5D9D834}" type="slidenum">
              <a:rPr lang="vi-VN" altLang="en-US"/>
              <a:pPr>
                <a:defRPr/>
              </a:pPr>
              <a:t>‹#›</a:t>
            </a:fld>
            <a:endParaRPr lang="vi-VN" altLang="en-US"/>
          </a:p>
        </p:txBody>
      </p:sp>
    </p:spTree>
    <p:extLst>
      <p:ext uri="{BB962C8B-B14F-4D97-AF65-F5344CB8AC3E}">
        <p14:creationId xmlns:p14="http://schemas.microsoft.com/office/powerpoint/2010/main" val="3504539571"/>
      </p:ext>
    </p:extLst>
  </p:cSld>
  <p:clrMapOvr>
    <a:masterClrMapping/>
  </p:clrMapOvr>
  <p:transition>
    <p:strips dir="rd"/>
  </p:transition>
</p:sldLayout>
</file>

<file path=ppt/slideLayouts/slideLayout66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3813E09F-FA3A-4B8C-91E3-18096432A44C}" type="slidenum">
              <a:rPr lang="vi-VN" altLang="en-US"/>
              <a:pPr>
                <a:defRPr/>
              </a:pPr>
              <a:t>‹#›</a:t>
            </a:fld>
            <a:endParaRPr lang="vi-VN" altLang="en-US"/>
          </a:p>
        </p:txBody>
      </p:sp>
    </p:spTree>
    <p:extLst>
      <p:ext uri="{BB962C8B-B14F-4D97-AF65-F5344CB8AC3E}">
        <p14:creationId xmlns:p14="http://schemas.microsoft.com/office/powerpoint/2010/main" val="2977539979"/>
      </p:ext>
    </p:extLst>
  </p:cSld>
  <p:clrMapOvr>
    <a:masterClrMapping/>
  </p:clrMapOvr>
  <p:transition>
    <p:strips dir="rd"/>
  </p:transition>
</p:sldLayout>
</file>

<file path=ppt/slideLayouts/slideLayout66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781A66B8-6AFF-48B1-946B-AF96E49C0D51}" type="slidenum">
              <a:rPr lang="vi-VN" altLang="en-US"/>
              <a:pPr>
                <a:defRPr/>
              </a:pPr>
              <a:t>‹#›</a:t>
            </a:fld>
            <a:endParaRPr lang="vi-VN" altLang="en-US"/>
          </a:p>
        </p:txBody>
      </p:sp>
    </p:spTree>
    <p:extLst>
      <p:ext uri="{BB962C8B-B14F-4D97-AF65-F5344CB8AC3E}">
        <p14:creationId xmlns:p14="http://schemas.microsoft.com/office/powerpoint/2010/main" val="2610292779"/>
      </p:ext>
    </p:extLst>
  </p:cSld>
  <p:clrMapOvr>
    <a:masterClrMapping/>
  </p:clrMapOvr>
  <p:transition>
    <p:strips dir="rd"/>
  </p:transition>
</p:sldLayout>
</file>

<file path=ppt/slideLayouts/slideLayout67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4B23BF5A-AFFB-4BE6-BCFA-0AB825FCACAA}" type="slidenum">
              <a:rPr lang="vi-VN" altLang="en-US"/>
              <a:pPr>
                <a:defRPr/>
              </a:pPr>
              <a:t>‹#›</a:t>
            </a:fld>
            <a:endParaRPr lang="vi-VN" altLang="en-US"/>
          </a:p>
        </p:txBody>
      </p:sp>
    </p:spTree>
    <p:extLst>
      <p:ext uri="{BB962C8B-B14F-4D97-AF65-F5344CB8AC3E}">
        <p14:creationId xmlns:p14="http://schemas.microsoft.com/office/powerpoint/2010/main" val="1770070740"/>
      </p:ext>
    </p:extLst>
  </p:cSld>
  <p:clrMapOvr>
    <a:masterClrMapping/>
  </p:clrMapOvr>
  <p:transition>
    <p:strips dir="rd"/>
  </p:transition>
</p:sldLayout>
</file>

<file path=ppt/slideLayouts/slideLayout67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03BFF7D4-DAE1-41C9-B66D-19967D2B9EB3}" type="slidenum">
              <a:rPr lang="vi-VN" altLang="en-US"/>
              <a:pPr>
                <a:defRPr/>
              </a:pPr>
              <a:t>‹#›</a:t>
            </a:fld>
            <a:endParaRPr lang="vi-VN" altLang="en-US"/>
          </a:p>
        </p:txBody>
      </p:sp>
    </p:spTree>
    <p:extLst>
      <p:ext uri="{BB962C8B-B14F-4D97-AF65-F5344CB8AC3E}">
        <p14:creationId xmlns:p14="http://schemas.microsoft.com/office/powerpoint/2010/main" val="206165419"/>
      </p:ext>
    </p:extLst>
  </p:cSld>
  <p:clrMapOvr>
    <a:masterClrMapping/>
  </p:clrMapOvr>
  <p:transition>
    <p:strips dir="rd"/>
  </p:transition>
</p:sldLayout>
</file>

<file path=ppt/slideLayouts/slideLayout67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F942A0D-B35C-4743-AA3E-ABB2BC4CA5DD}" type="slidenum">
              <a:rPr lang="vi-VN" altLang="en-US"/>
              <a:pPr>
                <a:defRPr/>
              </a:pPr>
              <a:t>‹#›</a:t>
            </a:fld>
            <a:endParaRPr lang="vi-VN" altLang="en-US"/>
          </a:p>
        </p:txBody>
      </p:sp>
    </p:spTree>
    <p:extLst>
      <p:ext uri="{BB962C8B-B14F-4D97-AF65-F5344CB8AC3E}">
        <p14:creationId xmlns:p14="http://schemas.microsoft.com/office/powerpoint/2010/main" val="3144788574"/>
      </p:ext>
    </p:extLst>
  </p:cSld>
  <p:clrMapOvr>
    <a:masterClrMapping/>
  </p:clrMapOvr>
  <p:transition>
    <p:strips dir="rd"/>
  </p:transition>
</p:sldLayout>
</file>

<file path=ppt/slideLayouts/slideLayout67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DE354D1C-AB4C-4EFC-9E33-1A1E04992E94}" type="slidenum">
              <a:rPr lang="vi-VN" altLang="en-US"/>
              <a:pPr>
                <a:defRPr/>
              </a:pPr>
              <a:t>‹#›</a:t>
            </a:fld>
            <a:endParaRPr lang="vi-VN" altLang="en-US"/>
          </a:p>
        </p:txBody>
      </p:sp>
    </p:spTree>
    <p:extLst>
      <p:ext uri="{BB962C8B-B14F-4D97-AF65-F5344CB8AC3E}">
        <p14:creationId xmlns:p14="http://schemas.microsoft.com/office/powerpoint/2010/main" val="3294398006"/>
      </p:ext>
    </p:extLst>
  </p:cSld>
  <p:clrMapOvr>
    <a:masterClrMapping/>
  </p:clrMapOvr>
  <p:transition>
    <p:strips dir="rd"/>
  </p:transition>
</p:sldLayout>
</file>

<file path=ppt/slideLayouts/slideLayout67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8580120-C5E8-404B-A69D-E791BE910F7D}" type="slidenum">
              <a:rPr lang="vi-VN" altLang="en-US"/>
              <a:pPr>
                <a:defRPr/>
              </a:pPr>
              <a:t>‹#›</a:t>
            </a:fld>
            <a:endParaRPr lang="vi-VN" altLang="en-US"/>
          </a:p>
        </p:txBody>
      </p:sp>
    </p:spTree>
    <p:extLst>
      <p:ext uri="{BB962C8B-B14F-4D97-AF65-F5344CB8AC3E}">
        <p14:creationId xmlns:p14="http://schemas.microsoft.com/office/powerpoint/2010/main" val="2260131462"/>
      </p:ext>
    </p:extLst>
  </p:cSld>
  <p:clrMapOvr>
    <a:masterClrMapping/>
  </p:clrMapOvr>
  <p:transition>
    <p:strips dir="rd"/>
  </p:transition>
</p:sldLayout>
</file>

<file path=ppt/slideLayouts/slideLayout67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65B58BDF-F552-46CF-B6BC-07B80153818B}" type="slidenum">
              <a:rPr lang="vi-VN" altLang="en-US"/>
              <a:pPr>
                <a:defRPr/>
              </a:pPr>
              <a:t>‹#›</a:t>
            </a:fld>
            <a:endParaRPr lang="vi-VN" altLang="en-US"/>
          </a:p>
        </p:txBody>
      </p:sp>
    </p:spTree>
    <p:extLst>
      <p:ext uri="{BB962C8B-B14F-4D97-AF65-F5344CB8AC3E}">
        <p14:creationId xmlns:p14="http://schemas.microsoft.com/office/powerpoint/2010/main" val="486072345"/>
      </p:ext>
    </p:extLst>
  </p:cSld>
  <p:clrMapOvr>
    <a:masterClrMapping/>
  </p:clrMapOvr>
  <p:transition>
    <p:strips dir="rd"/>
  </p:transition>
</p:sldLayout>
</file>

<file path=ppt/slideLayouts/slideLayout67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577CF088-7892-4614-ABC6-68FAD95B533C}" type="slidenum">
              <a:rPr lang="vi-VN" altLang="en-US"/>
              <a:pPr>
                <a:defRPr/>
              </a:pPr>
              <a:t>‹#›</a:t>
            </a:fld>
            <a:endParaRPr lang="vi-VN" altLang="en-US"/>
          </a:p>
        </p:txBody>
      </p:sp>
    </p:spTree>
    <p:extLst>
      <p:ext uri="{BB962C8B-B14F-4D97-AF65-F5344CB8AC3E}">
        <p14:creationId xmlns:p14="http://schemas.microsoft.com/office/powerpoint/2010/main" val="2861129416"/>
      </p:ext>
    </p:extLst>
  </p:cSld>
  <p:clrMapOvr>
    <a:masterClrMapping/>
  </p:clrMapOvr>
  <p:transition>
    <p:strips dir="rd"/>
  </p:transition>
</p:sldLayout>
</file>

<file path=ppt/slideLayouts/slideLayout67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8484B36F-C242-4CD5-A1E1-02EC5AB4019D}" type="slidenum">
              <a:rPr lang="vi-VN" altLang="en-US"/>
              <a:pPr>
                <a:defRPr/>
              </a:pPr>
              <a:t>‹#›</a:t>
            </a:fld>
            <a:endParaRPr lang="vi-VN" altLang="en-US"/>
          </a:p>
        </p:txBody>
      </p:sp>
    </p:spTree>
    <p:extLst>
      <p:ext uri="{BB962C8B-B14F-4D97-AF65-F5344CB8AC3E}">
        <p14:creationId xmlns:p14="http://schemas.microsoft.com/office/powerpoint/2010/main" val="1578608206"/>
      </p:ext>
    </p:extLst>
  </p:cSld>
  <p:clrMapOvr>
    <a:masterClrMapping/>
  </p:clrMapOvr>
  <p:transition>
    <p:strips dir="rd"/>
  </p:transition>
</p:sldLayout>
</file>

<file path=ppt/slideLayouts/slideLayout67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EBEDF7CA-167D-4D43-9EC8-C700C5D9D834}" type="slidenum">
              <a:rPr lang="vi-VN" altLang="en-US"/>
              <a:pPr>
                <a:defRPr/>
              </a:pPr>
              <a:t>‹#›</a:t>
            </a:fld>
            <a:endParaRPr lang="vi-VN" altLang="en-US"/>
          </a:p>
        </p:txBody>
      </p:sp>
    </p:spTree>
    <p:extLst>
      <p:ext uri="{BB962C8B-B14F-4D97-AF65-F5344CB8AC3E}">
        <p14:creationId xmlns:p14="http://schemas.microsoft.com/office/powerpoint/2010/main" val="897217110"/>
      </p:ext>
    </p:extLst>
  </p:cSld>
  <p:clrMapOvr>
    <a:masterClrMapping/>
  </p:clrMapOvr>
  <p:transition>
    <p:strips dir="rd"/>
  </p:transition>
</p:sldLayout>
</file>

<file path=ppt/slideLayouts/slideLayout67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3813E09F-FA3A-4B8C-91E3-18096432A44C}" type="slidenum">
              <a:rPr lang="vi-VN" altLang="en-US"/>
              <a:pPr>
                <a:defRPr/>
              </a:pPr>
              <a:t>‹#›</a:t>
            </a:fld>
            <a:endParaRPr lang="vi-VN" altLang="en-US"/>
          </a:p>
        </p:txBody>
      </p:sp>
    </p:spTree>
    <p:extLst>
      <p:ext uri="{BB962C8B-B14F-4D97-AF65-F5344CB8AC3E}">
        <p14:creationId xmlns:p14="http://schemas.microsoft.com/office/powerpoint/2010/main" val="1992041497"/>
      </p:ext>
    </p:extLst>
  </p:cSld>
  <p:clrMapOvr>
    <a:masterClrMapping/>
  </p:clrMapOvr>
  <p:transition>
    <p:strips dir="rd"/>
  </p:transition>
</p:sldLayout>
</file>

<file path=ppt/slideLayouts/slideLayout68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781A66B8-6AFF-48B1-946B-AF96E49C0D51}" type="slidenum">
              <a:rPr lang="vi-VN" altLang="en-US"/>
              <a:pPr>
                <a:defRPr/>
              </a:pPr>
              <a:t>‹#›</a:t>
            </a:fld>
            <a:endParaRPr lang="vi-VN" altLang="en-US"/>
          </a:p>
        </p:txBody>
      </p:sp>
    </p:spTree>
    <p:extLst>
      <p:ext uri="{BB962C8B-B14F-4D97-AF65-F5344CB8AC3E}">
        <p14:creationId xmlns:p14="http://schemas.microsoft.com/office/powerpoint/2010/main" val="1474472705"/>
      </p:ext>
    </p:extLst>
  </p:cSld>
  <p:clrMapOvr>
    <a:masterClrMapping/>
  </p:clrMapOvr>
  <p:transition>
    <p:strips dir="rd"/>
  </p:transition>
</p:sldLayout>
</file>

<file path=ppt/slideLayouts/slideLayout68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4B23BF5A-AFFB-4BE6-BCFA-0AB825FCACAA}" type="slidenum">
              <a:rPr lang="vi-VN" altLang="en-US"/>
              <a:pPr>
                <a:defRPr/>
              </a:pPr>
              <a:t>‹#›</a:t>
            </a:fld>
            <a:endParaRPr lang="vi-VN" altLang="en-US"/>
          </a:p>
        </p:txBody>
      </p:sp>
    </p:spTree>
    <p:extLst>
      <p:ext uri="{BB962C8B-B14F-4D97-AF65-F5344CB8AC3E}">
        <p14:creationId xmlns:p14="http://schemas.microsoft.com/office/powerpoint/2010/main" val="3490640747"/>
      </p:ext>
    </p:extLst>
  </p:cSld>
  <p:clrMapOvr>
    <a:masterClrMapping/>
  </p:clrMapOvr>
  <p:transition>
    <p:strips dir="rd"/>
  </p:transition>
</p:sldLayout>
</file>

<file path=ppt/slideLayouts/slideLayout68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03BFF7D4-DAE1-41C9-B66D-19967D2B9EB3}" type="slidenum">
              <a:rPr lang="vi-VN" altLang="en-US"/>
              <a:pPr>
                <a:defRPr/>
              </a:pPr>
              <a:t>‹#›</a:t>
            </a:fld>
            <a:endParaRPr lang="vi-VN" altLang="en-US"/>
          </a:p>
        </p:txBody>
      </p:sp>
    </p:spTree>
    <p:extLst>
      <p:ext uri="{BB962C8B-B14F-4D97-AF65-F5344CB8AC3E}">
        <p14:creationId xmlns:p14="http://schemas.microsoft.com/office/powerpoint/2010/main" val="2187619885"/>
      </p:ext>
    </p:extLst>
  </p:cSld>
  <p:clrMapOvr>
    <a:masterClrMapping/>
  </p:clrMapOvr>
  <p:transition>
    <p:strips dir="rd"/>
  </p:transition>
</p:sldLayout>
</file>

<file path=ppt/slideLayouts/slideLayout68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F942A0D-B35C-4743-AA3E-ABB2BC4CA5DD}" type="slidenum">
              <a:rPr lang="vi-VN" altLang="en-US"/>
              <a:pPr>
                <a:defRPr/>
              </a:pPr>
              <a:t>‹#›</a:t>
            </a:fld>
            <a:endParaRPr lang="vi-VN" altLang="en-US"/>
          </a:p>
        </p:txBody>
      </p:sp>
    </p:spTree>
    <p:extLst>
      <p:ext uri="{BB962C8B-B14F-4D97-AF65-F5344CB8AC3E}">
        <p14:creationId xmlns:p14="http://schemas.microsoft.com/office/powerpoint/2010/main" val="1341382803"/>
      </p:ext>
    </p:extLst>
  </p:cSld>
  <p:clrMapOvr>
    <a:masterClrMapping/>
  </p:clrMapOvr>
  <p:transition>
    <p:strips dir="rd"/>
  </p:transition>
</p:sldLayout>
</file>

<file path=ppt/slideLayouts/slideLayout68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DE354D1C-AB4C-4EFC-9E33-1A1E04992E94}" type="slidenum">
              <a:rPr lang="vi-VN" altLang="en-US"/>
              <a:pPr>
                <a:defRPr/>
              </a:pPr>
              <a:t>‹#›</a:t>
            </a:fld>
            <a:endParaRPr lang="vi-VN" altLang="en-US"/>
          </a:p>
        </p:txBody>
      </p:sp>
    </p:spTree>
    <p:extLst>
      <p:ext uri="{BB962C8B-B14F-4D97-AF65-F5344CB8AC3E}">
        <p14:creationId xmlns:p14="http://schemas.microsoft.com/office/powerpoint/2010/main" val="513543054"/>
      </p:ext>
    </p:extLst>
  </p:cSld>
  <p:clrMapOvr>
    <a:masterClrMapping/>
  </p:clrMapOvr>
  <p:transition>
    <p:strips dir="rd"/>
  </p:transition>
</p:sldLayout>
</file>

<file path=ppt/slideLayouts/slideLayout68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8580120-C5E8-404B-A69D-E791BE910F7D}" type="slidenum">
              <a:rPr lang="vi-VN" altLang="en-US"/>
              <a:pPr>
                <a:defRPr/>
              </a:pPr>
              <a:t>‹#›</a:t>
            </a:fld>
            <a:endParaRPr lang="vi-VN" altLang="en-US"/>
          </a:p>
        </p:txBody>
      </p:sp>
    </p:spTree>
    <p:extLst>
      <p:ext uri="{BB962C8B-B14F-4D97-AF65-F5344CB8AC3E}">
        <p14:creationId xmlns:p14="http://schemas.microsoft.com/office/powerpoint/2010/main" val="3043745529"/>
      </p:ext>
    </p:extLst>
  </p:cSld>
  <p:clrMapOvr>
    <a:masterClrMapping/>
  </p:clrMapOvr>
  <p:transition>
    <p:strips dir="rd"/>
  </p:transition>
</p:sldLayout>
</file>

<file path=ppt/slideLayouts/slideLayout68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65B58BDF-F552-46CF-B6BC-07B80153818B}" type="slidenum">
              <a:rPr lang="vi-VN" altLang="en-US"/>
              <a:pPr>
                <a:defRPr/>
              </a:pPr>
              <a:t>‹#›</a:t>
            </a:fld>
            <a:endParaRPr lang="vi-VN" altLang="en-US"/>
          </a:p>
        </p:txBody>
      </p:sp>
    </p:spTree>
    <p:extLst>
      <p:ext uri="{BB962C8B-B14F-4D97-AF65-F5344CB8AC3E}">
        <p14:creationId xmlns:p14="http://schemas.microsoft.com/office/powerpoint/2010/main" val="2225963300"/>
      </p:ext>
    </p:extLst>
  </p:cSld>
  <p:clrMapOvr>
    <a:masterClrMapping/>
  </p:clrMapOvr>
  <p:transition>
    <p:strips dir="rd"/>
  </p:transition>
</p:sldLayout>
</file>

<file path=ppt/slideLayouts/slideLayout68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577CF088-7892-4614-ABC6-68FAD95B533C}" type="slidenum">
              <a:rPr lang="vi-VN" altLang="en-US"/>
              <a:pPr>
                <a:defRPr/>
              </a:pPr>
              <a:t>‹#›</a:t>
            </a:fld>
            <a:endParaRPr lang="vi-VN" altLang="en-US"/>
          </a:p>
        </p:txBody>
      </p:sp>
    </p:spTree>
    <p:extLst>
      <p:ext uri="{BB962C8B-B14F-4D97-AF65-F5344CB8AC3E}">
        <p14:creationId xmlns:p14="http://schemas.microsoft.com/office/powerpoint/2010/main" val="2397213542"/>
      </p:ext>
    </p:extLst>
  </p:cSld>
  <p:clrMapOvr>
    <a:masterClrMapping/>
  </p:clrMapOvr>
  <p:transition>
    <p:strips dir="rd"/>
  </p:transition>
</p:sldLayout>
</file>

<file path=ppt/slideLayouts/slideLayout68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8484B36F-C242-4CD5-A1E1-02EC5AB4019D}" type="slidenum">
              <a:rPr lang="vi-VN" altLang="en-US"/>
              <a:pPr>
                <a:defRPr/>
              </a:pPr>
              <a:t>‹#›</a:t>
            </a:fld>
            <a:endParaRPr lang="vi-VN" altLang="en-US"/>
          </a:p>
        </p:txBody>
      </p:sp>
    </p:spTree>
    <p:extLst>
      <p:ext uri="{BB962C8B-B14F-4D97-AF65-F5344CB8AC3E}">
        <p14:creationId xmlns:p14="http://schemas.microsoft.com/office/powerpoint/2010/main" val="57470613"/>
      </p:ext>
    </p:extLst>
  </p:cSld>
  <p:clrMapOvr>
    <a:masterClrMapping/>
  </p:clrMapOvr>
  <p:transition>
    <p:strips dir="rd"/>
  </p:transition>
</p:sldLayout>
</file>

<file path=ppt/slideLayouts/slideLayout68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EBEDF7CA-167D-4D43-9EC8-C700C5D9D834}" type="slidenum">
              <a:rPr lang="vi-VN" altLang="en-US"/>
              <a:pPr>
                <a:defRPr/>
              </a:pPr>
              <a:t>‹#›</a:t>
            </a:fld>
            <a:endParaRPr lang="vi-VN" altLang="en-US"/>
          </a:p>
        </p:txBody>
      </p:sp>
    </p:spTree>
    <p:extLst>
      <p:ext uri="{BB962C8B-B14F-4D97-AF65-F5344CB8AC3E}">
        <p14:creationId xmlns:p14="http://schemas.microsoft.com/office/powerpoint/2010/main" val="4269340079"/>
      </p:ext>
    </p:extLst>
  </p:cSld>
  <p:clrMapOvr>
    <a:masterClrMapping/>
  </p:clrMapOvr>
  <p:transition>
    <p:strips dir="rd"/>
  </p:transition>
</p:sldLayout>
</file>

<file path=ppt/slideLayouts/slideLayout69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3813E09F-FA3A-4B8C-91E3-18096432A44C}" type="slidenum">
              <a:rPr lang="vi-VN" altLang="en-US"/>
              <a:pPr>
                <a:defRPr/>
              </a:pPr>
              <a:t>‹#›</a:t>
            </a:fld>
            <a:endParaRPr lang="vi-VN" altLang="en-US"/>
          </a:p>
        </p:txBody>
      </p:sp>
    </p:spTree>
    <p:extLst>
      <p:ext uri="{BB962C8B-B14F-4D97-AF65-F5344CB8AC3E}">
        <p14:creationId xmlns:p14="http://schemas.microsoft.com/office/powerpoint/2010/main" val="3115967339"/>
      </p:ext>
    </p:extLst>
  </p:cSld>
  <p:clrMapOvr>
    <a:masterClrMapping/>
  </p:clrMapOvr>
  <p:transition>
    <p:strips dir="rd"/>
  </p:transition>
</p:sldLayout>
</file>

<file path=ppt/slideLayouts/slideLayout69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781A66B8-6AFF-48B1-946B-AF96E49C0D51}" type="slidenum">
              <a:rPr lang="vi-VN" altLang="en-US"/>
              <a:pPr>
                <a:defRPr/>
              </a:pPr>
              <a:t>‹#›</a:t>
            </a:fld>
            <a:endParaRPr lang="vi-VN" altLang="en-US"/>
          </a:p>
        </p:txBody>
      </p:sp>
    </p:spTree>
    <p:extLst>
      <p:ext uri="{BB962C8B-B14F-4D97-AF65-F5344CB8AC3E}">
        <p14:creationId xmlns:p14="http://schemas.microsoft.com/office/powerpoint/2010/main" val="1483095531"/>
      </p:ext>
    </p:extLst>
  </p:cSld>
  <p:clrMapOvr>
    <a:masterClrMapping/>
  </p:clrMapOvr>
  <p:transition>
    <p:strips dir="rd"/>
  </p:transition>
</p:sldLayout>
</file>

<file path=ppt/slideLayouts/slideLayout69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4B23BF5A-AFFB-4BE6-BCFA-0AB825FCACAA}" type="slidenum">
              <a:rPr lang="vi-VN" altLang="en-US"/>
              <a:pPr>
                <a:defRPr/>
              </a:pPr>
              <a:t>‹#›</a:t>
            </a:fld>
            <a:endParaRPr lang="vi-VN" altLang="en-US"/>
          </a:p>
        </p:txBody>
      </p:sp>
    </p:spTree>
    <p:extLst>
      <p:ext uri="{BB962C8B-B14F-4D97-AF65-F5344CB8AC3E}">
        <p14:creationId xmlns:p14="http://schemas.microsoft.com/office/powerpoint/2010/main" val="2520936765"/>
      </p:ext>
    </p:extLst>
  </p:cSld>
  <p:clrMapOvr>
    <a:masterClrMapping/>
  </p:clrMapOvr>
  <p:transition>
    <p:strips dir="rd"/>
  </p:transition>
</p:sldLayout>
</file>

<file path=ppt/slideLayouts/slideLayout69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03BFF7D4-DAE1-41C9-B66D-19967D2B9EB3}" type="slidenum">
              <a:rPr lang="vi-VN" altLang="en-US"/>
              <a:pPr>
                <a:defRPr/>
              </a:pPr>
              <a:t>‹#›</a:t>
            </a:fld>
            <a:endParaRPr lang="vi-VN" altLang="en-US"/>
          </a:p>
        </p:txBody>
      </p:sp>
    </p:spTree>
    <p:extLst>
      <p:ext uri="{BB962C8B-B14F-4D97-AF65-F5344CB8AC3E}">
        <p14:creationId xmlns:p14="http://schemas.microsoft.com/office/powerpoint/2010/main" val="2147859450"/>
      </p:ext>
    </p:extLst>
  </p:cSld>
  <p:clrMapOvr>
    <a:masterClrMapping/>
  </p:clrMapOvr>
  <p:transition>
    <p:strips dir="rd"/>
  </p:transition>
</p:sldLayout>
</file>

<file path=ppt/slideLayouts/slideLayout69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F942A0D-B35C-4743-AA3E-ABB2BC4CA5DD}" type="slidenum">
              <a:rPr lang="vi-VN" altLang="en-US"/>
              <a:pPr>
                <a:defRPr/>
              </a:pPr>
              <a:t>‹#›</a:t>
            </a:fld>
            <a:endParaRPr lang="vi-VN" altLang="en-US"/>
          </a:p>
        </p:txBody>
      </p:sp>
    </p:spTree>
    <p:extLst>
      <p:ext uri="{BB962C8B-B14F-4D97-AF65-F5344CB8AC3E}">
        <p14:creationId xmlns:p14="http://schemas.microsoft.com/office/powerpoint/2010/main" val="1907885761"/>
      </p:ext>
    </p:extLst>
  </p:cSld>
  <p:clrMapOvr>
    <a:masterClrMapping/>
  </p:clrMapOvr>
  <p:transition>
    <p:strips dir="rd"/>
  </p:transition>
</p:sldLayout>
</file>

<file path=ppt/slideLayouts/slideLayout69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DE354D1C-AB4C-4EFC-9E33-1A1E04992E94}" type="slidenum">
              <a:rPr lang="vi-VN" altLang="en-US"/>
              <a:pPr>
                <a:defRPr/>
              </a:pPr>
              <a:t>‹#›</a:t>
            </a:fld>
            <a:endParaRPr lang="vi-VN" altLang="en-US"/>
          </a:p>
        </p:txBody>
      </p:sp>
    </p:spTree>
    <p:extLst>
      <p:ext uri="{BB962C8B-B14F-4D97-AF65-F5344CB8AC3E}">
        <p14:creationId xmlns:p14="http://schemas.microsoft.com/office/powerpoint/2010/main" val="3564124898"/>
      </p:ext>
    </p:extLst>
  </p:cSld>
  <p:clrMapOvr>
    <a:masterClrMapping/>
  </p:clrMapOvr>
  <p:transition>
    <p:strips dir="rd"/>
  </p:transition>
</p:sldLayout>
</file>

<file path=ppt/slideLayouts/slideLayout69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8580120-C5E8-404B-A69D-E791BE910F7D}" type="slidenum">
              <a:rPr lang="vi-VN" altLang="en-US"/>
              <a:pPr>
                <a:defRPr/>
              </a:pPr>
              <a:t>‹#›</a:t>
            </a:fld>
            <a:endParaRPr lang="vi-VN" altLang="en-US"/>
          </a:p>
        </p:txBody>
      </p:sp>
    </p:spTree>
    <p:extLst>
      <p:ext uri="{BB962C8B-B14F-4D97-AF65-F5344CB8AC3E}">
        <p14:creationId xmlns:p14="http://schemas.microsoft.com/office/powerpoint/2010/main" val="3232347419"/>
      </p:ext>
    </p:extLst>
  </p:cSld>
  <p:clrMapOvr>
    <a:masterClrMapping/>
  </p:clrMapOvr>
  <p:transition>
    <p:strips dir="rd"/>
  </p:transition>
</p:sldLayout>
</file>

<file path=ppt/slideLayouts/slideLayout69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65B58BDF-F552-46CF-B6BC-07B80153818B}" type="slidenum">
              <a:rPr lang="vi-VN" altLang="en-US"/>
              <a:pPr>
                <a:defRPr/>
              </a:pPr>
              <a:t>‹#›</a:t>
            </a:fld>
            <a:endParaRPr lang="vi-VN" altLang="en-US"/>
          </a:p>
        </p:txBody>
      </p:sp>
    </p:spTree>
    <p:extLst>
      <p:ext uri="{BB962C8B-B14F-4D97-AF65-F5344CB8AC3E}">
        <p14:creationId xmlns:p14="http://schemas.microsoft.com/office/powerpoint/2010/main" val="3075511671"/>
      </p:ext>
    </p:extLst>
  </p:cSld>
  <p:clrMapOvr>
    <a:masterClrMapping/>
  </p:clrMapOvr>
  <p:transition>
    <p:strips dir="rd"/>
  </p:transition>
</p:sldLayout>
</file>

<file path=ppt/slideLayouts/slideLayout69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577CF088-7892-4614-ABC6-68FAD95B533C}" type="slidenum">
              <a:rPr lang="vi-VN" altLang="en-US"/>
              <a:pPr>
                <a:defRPr/>
              </a:pPr>
              <a:t>‹#›</a:t>
            </a:fld>
            <a:endParaRPr lang="vi-VN" altLang="en-US"/>
          </a:p>
        </p:txBody>
      </p:sp>
    </p:spTree>
    <p:extLst>
      <p:ext uri="{BB962C8B-B14F-4D97-AF65-F5344CB8AC3E}">
        <p14:creationId xmlns:p14="http://schemas.microsoft.com/office/powerpoint/2010/main" val="2612796132"/>
      </p:ext>
    </p:extLst>
  </p:cSld>
  <p:clrMapOvr>
    <a:masterClrMapping/>
  </p:clrMapOvr>
  <p:transition>
    <p:strips dir="rd"/>
  </p:transition>
</p:sldLayout>
</file>

<file path=ppt/slideLayouts/slideLayout69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8484B36F-C242-4CD5-A1E1-02EC5AB4019D}" type="slidenum">
              <a:rPr lang="vi-VN" altLang="en-US"/>
              <a:pPr>
                <a:defRPr/>
              </a:pPr>
              <a:t>‹#›</a:t>
            </a:fld>
            <a:endParaRPr lang="vi-VN" altLang="en-US"/>
          </a:p>
        </p:txBody>
      </p:sp>
    </p:spTree>
    <p:extLst>
      <p:ext uri="{BB962C8B-B14F-4D97-AF65-F5344CB8AC3E}">
        <p14:creationId xmlns:p14="http://schemas.microsoft.com/office/powerpoint/2010/main" val="939540472"/>
      </p:ext>
    </p:extLst>
  </p:cSld>
  <p:clrMapOvr>
    <a:masterClrMapping/>
  </p:clrMapOvr>
  <p:transition>
    <p:strips dir="rd"/>
  </p:transition>
</p:sldLayout>
</file>

<file path=ppt/slideLayouts/slideLayout70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EBEDF7CA-167D-4D43-9EC8-C700C5D9D834}" type="slidenum">
              <a:rPr lang="vi-VN" altLang="en-US"/>
              <a:pPr>
                <a:defRPr/>
              </a:pPr>
              <a:t>‹#›</a:t>
            </a:fld>
            <a:endParaRPr lang="vi-VN" altLang="en-US"/>
          </a:p>
        </p:txBody>
      </p:sp>
    </p:spTree>
    <p:extLst>
      <p:ext uri="{BB962C8B-B14F-4D97-AF65-F5344CB8AC3E}">
        <p14:creationId xmlns:p14="http://schemas.microsoft.com/office/powerpoint/2010/main" val="2360245835"/>
      </p:ext>
    </p:extLst>
  </p:cSld>
  <p:clrMapOvr>
    <a:masterClrMapping/>
  </p:clrMapOvr>
  <p:transition>
    <p:strips dir="rd"/>
  </p:transition>
</p:sldLayout>
</file>

<file path=ppt/slideLayouts/slideLayout70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3813E09F-FA3A-4B8C-91E3-18096432A44C}" type="slidenum">
              <a:rPr lang="vi-VN" altLang="en-US"/>
              <a:pPr>
                <a:defRPr/>
              </a:pPr>
              <a:t>‹#›</a:t>
            </a:fld>
            <a:endParaRPr lang="vi-VN" altLang="en-US"/>
          </a:p>
        </p:txBody>
      </p:sp>
    </p:spTree>
    <p:extLst>
      <p:ext uri="{BB962C8B-B14F-4D97-AF65-F5344CB8AC3E}">
        <p14:creationId xmlns:p14="http://schemas.microsoft.com/office/powerpoint/2010/main" val="2727142483"/>
      </p:ext>
    </p:extLst>
  </p:cSld>
  <p:clrMapOvr>
    <a:masterClrMapping/>
  </p:clrMapOvr>
  <p:transition>
    <p:strips dir="rd"/>
  </p:transition>
</p:sldLayout>
</file>

<file path=ppt/slideLayouts/slideLayout70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781A66B8-6AFF-48B1-946B-AF96E49C0D51}" type="slidenum">
              <a:rPr lang="vi-VN" altLang="en-US"/>
              <a:pPr>
                <a:defRPr/>
              </a:pPr>
              <a:t>‹#›</a:t>
            </a:fld>
            <a:endParaRPr lang="vi-VN" altLang="en-US"/>
          </a:p>
        </p:txBody>
      </p:sp>
    </p:spTree>
    <p:extLst>
      <p:ext uri="{BB962C8B-B14F-4D97-AF65-F5344CB8AC3E}">
        <p14:creationId xmlns:p14="http://schemas.microsoft.com/office/powerpoint/2010/main" val="1769863751"/>
      </p:ext>
    </p:extLst>
  </p:cSld>
  <p:clrMapOvr>
    <a:masterClrMapping/>
  </p:clrMapOvr>
  <p:transition>
    <p:strips dir="rd"/>
  </p:transition>
</p:sldLayout>
</file>

<file path=ppt/slideLayouts/slideLayout70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4B23BF5A-AFFB-4BE6-BCFA-0AB825FCACAA}" type="slidenum">
              <a:rPr lang="vi-VN" altLang="en-US"/>
              <a:pPr>
                <a:defRPr/>
              </a:pPr>
              <a:t>‹#›</a:t>
            </a:fld>
            <a:endParaRPr lang="vi-VN" altLang="en-US"/>
          </a:p>
        </p:txBody>
      </p:sp>
    </p:spTree>
    <p:extLst>
      <p:ext uri="{BB962C8B-B14F-4D97-AF65-F5344CB8AC3E}">
        <p14:creationId xmlns:p14="http://schemas.microsoft.com/office/powerpoint/2010/main" val="2575224965"/>
      </p:ext>
    </p:extLst>
  </p:cSld>
  <p:clrMapOvr>
    <a:masterClrMapping/>
  </p:clrMapOvr>
  <p:transition>
    <p:strips dir="rd"/>
  </p:transition>
</p:sldLayout>
</file>

<file path=ppt/slideLayouts/slideLayout70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03BFF7D4-DAE1-41C9-B66D-19967D2B9EB3}" type="slidenum">
              <a:rPr lang="vi-VN" altLang="en-US"/>
              <a:pPr>
                <a:defRPr/>
              </a:pPr>
              <a:t>‹#›</a:t>
            </a:fld>
            <a:endParaRPr lang="vi-VN" altLang="en-US"/>
          </a:p>
        </p:txBody>
      </p:sp>
    </p:spTree>
    <p:extLst>
      <p:ext uri="{BB962C8B-B14F-4D97-AF65-F5344CB8AC3E}">
        <p14:creationId xmlns:p14="http://schemas.microsoft.com/office/powerpoint/2010/main" val="614289581"/>
      </p:ext>
    </p:extLst>
  </p:cSld>
  <p:clrMapOvr>
    <a:masterClrMapping/>
  </p:clrMapOvr>
  <p:transition>
    <p:strips dir="rd"/>
  </p:transition>
</p:sldLayout>
</file>

<file path=ppt/slideLayouts/slideLayout705.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17"/>
          <p:cNvGrpSpPr>
            <a:grpSpLocks/>
          </p:cNvGrpSpPr>
          <p:nvPr/>
        </p:nvGrpSpPr>
        <p:grpSpPr bwMode="auto">
          <a:xfrm>
            <a:off x="-12700" y="4114801"/>
            <a:ext cx="12244917" cy="1501775"/>
            <a:chOff x="-23" y="1319"/>
            <a:chExt cx="5799" cy="946"/>
          </a:xfrm>
        </p:grpSpPr>
        <p:sp>
          <p:nvSpPr>
            <p:cNvPr id="5" name="Freeform 18"/>
            <p:cNvSpPr>
              <a:spLocks/>
            </p:cNvSpPr>
            <p:nvPr/>
          </p:nvSpPr>
          <p:spPr bwMode="gray">
            <a:xfrm>
              <a:off x="-20" y="1319"/>
              <a:ext cx="5779" cy="946"/>
            </a:xfrm>
            <a:custGeom>
              <a:avLst/>
              <a:gdLst>
                <a:gd name="T0" fmla="*/ 6 w 5779"/>
                <a:gd name="T1" fmla="*/ 454 h 946"/>
                <a:gd name="T2" fmla="*/ 355 w 5779"/>
                <a:gd name="T3" fmla="*/ 454 h 946"/>
                <a:gd name="T4" fmla="*/ 757 w 5779"/>
                <a:gd name="T5" fmla="*/ 1 h 946"/>
                <a:gd name="T6" fmla="*/ 2511 w 5779"/>
                <a:gd name="T7" fmla="*/ 0 h 946"/>
                <a:gd name="T8" fmla="*/ 2646 w 5779"/>
                <a:gd name="T9" fmla="*/ 144 h 946"/>
                <a:gd name="T10" fmla="*/ 5779 w 5779"/>
                <a:gd name="T11" fmla="*/ 137 h 946"/>
                <a:gd name="T12" fmla="*/ 5779 w 5779"/>
                <a:gd name="T13" fmla="*/ 772 h 946"/>
                <a:gd name="T14" fmla="*/ 2899 w 5779"/>
                <a:gd name="T15" fmla="*/ 765 h 946"/>
                <a:gd name="T16" fmla="*/ 2757 w 5779"/>
                <a:gd name="T17" fmla="*/ 946 h 946"/>
                <a:gd name="T18" fmla="*/ 1883 w 5779"/>
                <a:gd name="T19" fmla="*/ 946 h 946"/>
                <a:gd name="T20" fmla="*/ 1663 w 5779"/>
                <a:gd name="T21" fmla="*/ 687 h 946"/>
                <a:gd name="T22" fmla="*/ 0 w 5779"/>
                <a:gd name="T23" fmla="*/ 687 h 946"/>
                <a:gd name="T24" fmla="*/ 35 w 5779"/>
                <a:gd name="T25" fmla="*/ 480 h 94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5779" h="946">
                  <a:moveTo>
                    <a:pt x="6" y="454"/>
                  </a:moveTo>
                  <a:lnTo>
                    <a:pt x="355" y="454"/>
                  </a:lnTo>
                  <a:lnTo>
                    <a:pt x="757" y="1"/>
                  </a:lnTo>
                  <a:lnTo>
                    <a:pt x="2511" y="0"/>
                  </a:lnTo>
                  <a:lnTo>
                    <a:pt x="2646" y="144"/>
                  </a:lnTo>
                  <a:lnTo>
                    <a:pt x="5779" y="137"/>
                  </a:lnTo>
                  <a:lnTo>
                    <a:pt x="5779" y="772"/>
                  </a:lnTo>
                  <a:lnTo>
                    <a:pt x="2899" y="765"/>
                  </a:lnTo>
                  <a:lnTo>
                    <a:pt x="2757" y="946"/>
                  </a:lnTo>
                  <a:lnTo>
                    <a:pt x="1883" y="946"/>
                  </a:lnTo>
                  <a:lnTo>
                    <a:pt x="1663" y="687"/>
                  </a:lnTo>
                  <a:lnTo>
                    <a:pt x="0" y="687"/>
                  </a:lnTo>
                  <a:lnTo>
                    <a:pt x="35" y="480"/>
                  </a:lnTo>
                </a:path>
              </a:pathLst>
            </a:custGeom>
            <a:solidFill>
              <a:schemeClr val="bg1"/>
            </a:solidFill>
            <a:ln>
              <a:noFill/>
            </a:ln>
            <a:effectLst>
              <a:outerShdw dist="77251" dir="4832261" algn="ctr" rotWithShape="0">
                <a:srgbClr val="000066">
                  <a:alpha val="18999"/>
                </a:srgbClr>
              </a:outerShdw>
            </a:effectLst>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pPr>
              <a:endParaRPr lang="en-US" sz="1800" smtClean="0">
                <a:solidFill>
                  <a:srgbClr val="1D528D"/>
                </a:solidFill>
              </a:endParaRPr>
            </a:p>
          </p:txBody>
        </p:sp>
        <p:sp>
          <p:nvSpPr>
            <p:cNvPr id="6" name="Freeform 19" descr="01_img(Global Digtal Desigm(imageState)"/>
            <p:cNvSpPr>
              <a:spLocks/>
            </p:cNvSpPr>
            <p:nvPr/>
          </p:nvSpPr>
          <p:spPr bwMode="gray">
            <a:xfrm>
              <a:off x="-23" y="1344"/>
              <a:ext cx="5799" cy="895"/>
            </a:xfrm>
            <a:custGeom>
              <a:avLst/>
              <a:gdLst>
                <a:gd name="T0" fmla="*/ 0 w 5799"/>
                <a:gd name="T1" fmla="*/ 455 h 895"/>
                <a:gd name="T2" fmla="*/ 369 w 5799"/>
                <a:gd name="T3" fmla="*/ 454 h 895"/>
                <a:gd name="T4" fmla="*/ 776 w 5799"/>
                <a:gd name="T5" fmla="*/ 0 h 895"/>
                <a:gd name="T6" fmla="*/ 2496 w 5799"/>
                <a:gd name="T7" fmla="*/ 0 h 895"/>
                <a:gd name="T8" fmla="*/ 2632 w 5799"/>
                <a:gd name="T9" fmla="*/ 136 h 895"/>
                <a:gd name="T10" fmla="*/ 5799 w 5799"/>
                <a:gd name="T11" fmla="*/ 136 h 895"/>
                <a:gd name="T12" fmla="*/ 5788 w 5799"/>
                <a:gd name="T13" fmla="*/ 727 h 895"/>
                <a:gd name="T14" fmla="*/ 2883 w 5799"/>
                <a:gd name="T15" fmla="*/ 708 h 895"/>
                <a:gd name="T16" fmla="*/ 2747 w 5799"/>
                <a:gd name="T17" fmla="*/ 895 h 895"/>
                <a:gd name="T18" fmla="*/ 1899 w 5799"/>
                <a:gd name="T19" fmla="*/ 895 h 895"/>
                <a:gd name="T20" fmla="*/ 1681 w 5799"/>
                <a:gd name="T21" fmla="*/ 635 h 895"/>
                <a:gd name="T22" fmla="*/ 7 w 5799"/>
                <a:gd name="T23" fmla="*/ 635 h 895"/>
                <a:gd name="T24" fmla="*/ 7 w 5799"/>
                <a:gd name="T25" fmla="*/ 454 h 89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5799" h="895">
                  <a:moveTo>
                    <a:pt x="0" y="455"/>
                  </a:moveTo>
                  <a:lnTo>
                    <a:pt x="369" y="454"/>
                  </a:lnTo>
                  <a:lnTo>
                    <a:pt x="776" y="0"/>
                  </a:lnTo>
                  <a:lnTo>
                    <a:pt x="2496" y="0"/>
                  </a:lnTo>
                  <a:lnTo>
                    <a:pt x="2632" y="136"/>
                  </a:lnTo>
                  <a:lnTo>
                    <a:pt x="5799" y="136"/>
                  </a:lnTo>
                  <a:lnTo>
                    <a:pt x="5788" y="727"/>
                  </a:lnTo>
                  <a:lnTo>
                    <a:pt x="2883" y="708"/>
                  </a:lnTo>
                  <a:lnTo>
                    <a:pt x="2747" y="895"/>
                  </a:lnTo>
                  <a:lnTo>
                    <a:pt x="1899" y="895"/>
                  </a:lnTo>
                  <a:lnTo>
                    <a:pt x="1681" y="635"/>
                  </a:lnTo>
                  <a:lnTo>
                    <a:pt x="7" y="635"/>
                  </a:lnTo>
                  <a:lnTo>
                    <a:pt x="7" y="454"/>
                  </a:lnTo>
                </a:path>
              </a:pathLst>
            </a:custGeom>
            <a:blipFill dpi="0" rotWithShape="1">
              <a:blip r:embed="rId2"/>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pPr>
              <a:endParaRPr lang="en-US" sz="1800" smtClean="0">
                <a:solidFill>
                  <a:srgbClr val="1D528D"/>
                </a:solidFill>
              </a:endParaRPr>
            </a:p>
          </p:txBody>
        </p:sp>
      </p:grpSp>
      <p:sp>
        <p:nvSpPr>
          <p:cNvPr id="3075" name="Rectangle 3"/>
          <p:cNvSpPr>
            <a:spLocks noGrp="1" noChangeArrowheads="1"/>
          </p:cNvSpPr>
          <p:nvPr>
            <p:ph type="subTitle" idx="1"/>
          </p:nvPr>
        </p:nvSpPr>
        <p:spPr bwMode="black">
          <a:xfrm>
            <a:off x="1320800" y="4953000"/>
            <a:ext cx="9753600" cy="381000"/>
          </a:xfrm>
        </p:spPr>
        <p:txBody>
          <a:bodyPr/>
          <a:lstStyle>
            <a:lvl1pPr marL="0" indent="0" algn="ctr">
              <a:buFont typeface="Wingdings" pitchFamily="2" charset="2"/>
              <a:buNone/>
              <a:defRPr sz="1800">
                <a:latin typeface="Verdana" pitchFamily="34" charset="0"/>
              </a:defRPr>
            </a:lvl1pPr>
          </a:lstStyle>
          <a:p>
            <a:r>
              <a:rPr lang="en-US"/>
              <a:t>Click to edit Master subtitle style</a:t>
            </a:r>
          </a:p>
        </p:txBody>
      </p:sp>
      <p:sp>
        <p:nvSpPr>
          <p:cNvPr id="3092" name="Rectangle 20"/>
          <p:cNvSpPr>
            <a:spLocks noGrp="1" noChangeArrowheads="1"/>
          </p:cNvSpPr>
          <p:nvPr>
            <p:ph type="ctrTitle" sz="quarter"/>
          </p:nvPr>
        </p:nvSpPr>
        <p:spPr bwMode="black">
          <a:xfrm>
            <a:off x="814918" y="1700213"/>
            <a:ext cx="10850033" cy="792162"/>
          </a:xfrm>
          <a:effectLst>
            <a:outerShdw dist="53882" dir="2700000" algn="ctr" rotWithShape="0">
              <a:schemeClr val="bg2">
                <a:alpha val="50000"/>
              </a:schemeClr>
            </a:outerShdw>
          </a:effectLst>
        </p:spPr>
        <p:txBody>
          <a:bodyPr/>
          <a:lstStyle>
            <a:lvl1pPr>
              <a:defRPr sz="3600" b="1">
                <a:solidFill>
                  <a:schemeClr val="tx1"/>
                </a:solidFill>
              </a:defRPr>
            </a:lvl1pPr>
          </a:lstStyle>
          <a:p>
            <a:r>
              <a:rPr lang="en-US" altLang="ko-KR"/>
              <a:t>Click to edit Master title </a:t>
            </a:r>
            <a:br>
              <a:rPr lang="en-US" altLang="ko-KR"/>
            </a:br>
            <a:r>
              <a:rPr lang="en-US" altLang="ko-KR"/>
              <a:t>style</a:t>
            </a:r>
          </a:p>
        </p:txBody>
      </p:sp>
    </p:spTree>
    <p:extLst>
      <p:ext uri="{BB962C8B-B14F-4D97-AF65-F5344CB8AC3E}">
        <p14:creationId xmlns:p14="http://schemas.microsoft.com/office/powerpoint/2010/main" val="3880543468"/>
      </p:ext>
    </p:extLst>
  </p:cSld>
  <p:clrMapOvr>
    <a:masterClrMapping/>
  </p:clrMapOvr>
  <p:transition spd="slow" advClick="0" advTm="42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70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
          <p:cNvSpPr>
            <a:spLocks noGrp="1" noChangeArrowheads="1"/>
          </p:cNvSpPr>
          <p:nvPr>
            <p:ph type="sldNum" sz="quarter" idx="10"/>
          </p:nvPr>
        </p:nvSpPr>
        <p:spPr>
          <a:ln/>
        </p:spPr>
        <p:txBody>
          <a:bodyPr/>
          <a:lstStyle>
            <a:lvl1pPr>
              <a:defRPr/>
            </a:lvl1pPr>
          </a:lstStyle>
          <a:p>
            <a:pPr>
              <a:defRPr/>
            </a:pPr>
            <a:fld id="{847CFE96-7233-44AA-97F8-171F32C9050F}" type="slidenum">
              <a:rPr lang="en-US" altLang="en-US">
                <a:solidFill>
                  <a:srgbClr val="1D528D"/>
                </a:solidFill>
              </a:rPr>
              <a:pPr>
                <a:defRPr/>
              </a:pPr>
              <a:t>‹#›</a:t>
            </a:fld>
            <a:endParaRPr lang="en-US" altLang="en-US">
              <a:solidFill>
                <a:srgbClr val="1D528D"/>
              </a:solidFill>
            </a:endParaRPr>
          </a:p>
        </p:txBody>
      </p:sp>
    </p:spTree>
    <p:extLst>
      <p:ext uri="{BB962C8B-B14F-4D97-AF65-F5344CB8AC3E}">
        <p14:creationId xmlns:p14="http://schemas.microsoft.com/office/powerpoint/2010/main" val="3609277906"/>
      </p:ext>
    </p:extLst>
  </p:cSld>
  <p:clrMapOvr>
    <a:masterClrMapping/>
  </p:clrMapOvr>
  <p:transition spd="slow" advClick="0" advTm="420000">
    <p:zoom/>
  </p:transition>
</p:sldLayout>
</file>

<file path=ppt/slideLayouts/slideLayout70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6"/>
          <p:cNvSpPr>
            <a:spLocks noGrp="1" noChangeArrowheads="1"/>
          </p:cNvSpPr>
          <p:nvPr>
            <p:ph type="sldNum" sz="quarter" idx="10"/>
          </p:nvPr>
        </p:nvSpPr>
        <p:spPr>
          <a:ln/>
        </p:spPr>
        <p:txBody>
          <a:bodyPr/>
          <a:lstStyle>
            <a:lvl1pPr>
              <a:defRPr/>
            </a:lvl1pPr>
          </a:lstStyle>
          <a:p>
            <a:pPr>
              <a:defRPr/>
            </a:pPr>
            <a:fld id="{DB28A3EF-D909-4318-AD8C-953C8A1AB4F5}" type="slidenum">
              <a:rPr lang="en-US" altLang="en-US">
                <a:solidFill>
                  <a:srgbClr val="1D528D"/>
                </a:solidFill>
              </a:rPr>
              <a:pPr>
                <a:defRPr/>
              </a:pPr>
              <a:t>‹#›</a:t>
            </a:fld>
            <a:endParaRPr lang="en-US" altLang="en-US">
              <a:solidFill>
                <a:srgbClr val="1D528D"/>
              </a:solidFill>
            </a:endParaRPr>
          </a:p>
        </p:txBody>
      </p:sp>
    </p:spTree>
    <p:extLst>
      <p:ext uri="{BB962C8B-B14F-4D97-AF65-F5344CB8AC3E}">
        <p14:creationId xmlns:p14="http://schemas.microsoft.com/office/powerpoint/2010/main" val="3179093965"/>
      </p:ext>
    </p:extLst>
  </p:cSld>
  <p:clrMapOvr>
    <a:masterClrMapping/>
  </p:clrMapOvr>
  <p:transition spd="slow" advClick="0" advTm="420000">
    <p:zoom/>
  </p:transition>
</p:sldLayout>
</file>

<file path=ppt/slideLayouts/slideLayout70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343025"/>
            <a:ext cx="5384800" cy="51371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343025"/>
            <a:ext cx="5384800" cy="51371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6"/>
          <p:cNvSpPr>
            <a:spLocks noGrp="1" noChangeArrowheads="1"/>
          </p:cNvSpPr>
          <p:nvPr>
            <p:ph type="sldNum" sz="quarter" idx="10"/>
          </p:nvPr>
        </p:nvSpPr>
        <p:spPr>
          <a:ln/>
        </p:spPr>
        <p:txBody>
          <a:bodyPr/>
          <a:lstStyle>
            <a:lvl1pPr>
              <a:defRPr/>
            </a:lvl1pPr>
          </a:lstStyle>
          <a:p>
            <a:pPr>
              <a:defRPr/>
            </a:pPr>
            <a:fld id="{22825187-C8CE-4EA5-945E-8018E2B60C16}" type="slidenum">
              <a:rPr lang="en-US" altLang="en-US">
                <a:solidFill>
                  <a:srgbClr val="1D528D"/>
                </a:solidFill>
              </a:rPr>
              <a:pPr>
                <a:defRPr/>
              </a:pPr>
              <a:t>‹#›</a:t>
            </a:fld>
            <a:endParaRPr lang="en-US" altLang="en-US">
              <a:solidFill>
                <a:srgbClr val="1D528D"/>
              </a:solidFill>
            </a:endParaRPr>
          </a:p>
        </p:txBody>
      </p:sp>
    </p:spTree>
    <p:extLst>
      <p:ext uri="{BB962C8B-B14F-4D97-AF65-F5344CB8AC3E}">
        <p14:creationId xmlns:p14="http://schemas.microsoft.com/office/powerpoint/2010/main" val="3616269150"/>
      </p:ext>
    </p:extLst>
  </p:cSld>
  <p:clrMapOvr>
    <a:masterClrMapping/>
  </p:clrMapOvr>
  <p:transition spd="slow" advClick="0" advTm="420000">
    <p:zoom/>
  </p:transition>
</p:sldLayout>
</file>

<file path=ppt/slideLayouts/slideLayout70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6"/>
          <p:cNvSpPr>
            <a:spLocks noGrp="1" noChangeArrowheads="1"/>
          </p:cNvSpPr>
          <p:nvPr>
            <p:ph type="sldNum" sz="quarter" idx="10"/>
          </p:nvPr>
        </p:nvSpPr>
        <p:spPr>
          <a:ln/>
        </p:spPr>
        <p:txBody>
          <a:bodyPr/>
          <a:lstStyle>
            <a:lvl1pPr>
              <a:defRPr/>
            </a:lvl1pPr>
          </a:lstStyle>
          <a:p>
            <a:pPr>
              <a:defRPr/>
            </a:pPr>
            <a:fld id="{A0286C8B-2A2E-4248-A52B-E682871BE152}" type="slidenum">
              <a:rPr lang="en-US" altLang="en-US">
                <a:solidFill>
                  <a:srgbClr val="1D528D"/>
                </a:solidFill>
              </a:rPr>
              <a:pPr>
                <a:defRPr/>
              </a:pPr>
              <a:t>‹#›</a:t>
            </a:fld>
            <a:endParaRPr lang="en-US" altLang="en-US">
              <a:solidFill>
                <a:srgbClr val="1D528D"/>
              </a:solidFill>
            </a:endParaRPr>
          </a:p>
        </p:txBody>
      </p:sp>
    </p:spTree>
    <p:extLst>
      <p:ext uri="{BB962C8B-B14F-4D97-AF65-F5344CB8AC3E}">
        <p14:creationId xmlns:p14="http://schemas.microsoft.com/office/powerpoint/2010/main" val="789670532"/>
      </p:ext>
    </p:extLst>
  </p:cSld>
  <p:clrMapOvr>
    <a:masterClrMapping/>
  </p:clrMapOvr>
  <p:transition spd="slow" advClick="0" advTm="420000">
    <p:zoom/>
  </p:transition>
</p:sldLayout>
</file>

<file path=ppt/slideLayouts/slideLayout7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6"/>
          <p:cNvSpPr>
            <a:spLocks noGrp="1" noChangeArrowheads="1"/>
          </p:cNvSpPr>
          <p:nvPr>
            <p:ph type="sldNum" sz="quarter" idx="10"/>
          </p:nvPr>
        </p:nvSpPr>
        <p:spPr>
          <a:ln/>
        </p:spPr>
        <p:txBody>
          <a:bodyPr/>
          <a:lstStyle>
            <a:lvl1pPr>
              <a:defRPr/>
            </a:lvl1pPr>
          </a:lstStyle>
          <a:p>
            <a:pPr>
              <a:defRPr/>
            </a:pPr>
            <a:fld id="{2AEC42C3-ED54-4806-AE4F-C41F646B5C24}" type="slidenum">
              <a:rPr lang="en-US" altLang="en-US">
                <a:solidFill>
                  <a:srgbClr val="1D528D"/>
                </a:solidFill>
              </a:rPr>
              <a:pPr>
                <a:defRPr/>
              </a:pPr>
              <a:t>‹#›</a:t>
            </a:fld>
            <a:endParaRPr lang="en-US" altLang="en-US">
              <a:solidFill>
                <a:srgbClr val="1D528D"/>
              </a:solidFill>
            </a:endParaRPr>
          </a:p>
        </p:txBody>
      </p:sp>
    </p:spTree>
    <p:extLst>
      <p:ext uri="{BB962C8B-B14F-4D97-AF65-F5344CB8AC3E}">
        <p14:creationId xmlns:p14="http://schemas.microsoft.com/office/powerpoint/2010/main" val="3420789366"/>
      </p:ext>
    </p:extLst>
  </p:cSld>
  <p:clrMapOvr>
    <a:masterClrMapping/>
  </p:clrMapOvr>
  <p:transition spd="slow" advClick="0" advTm="420000">
    <p:zoom/>
  </p:transition>
</p:sldLayout>
</file>

<file path=ppt/slideLayouts/slideLayout7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6"/>
          <p:cNvSpPr>
            <a:spLocks noGrp="1" noChangeArrowheads="1"/>
          </p:cNvSpPr>
          <p:nvPr>
            <p:ph type="sldNum" sz="quarter" idx="10"/>
          </p:nvPr>
        </p:nvSpPr>
        <p:spPr>
          <a:ln/>
        </p:spPr>
        <p:txBody>
          <a:bodyPr/>
          <a:lstStyle>
            <a:lvl1pPr>
              <a:defRPr/>
            </a:lvl1pPr>
          </a:lstStyle>
          <a:p>
            <a:pPr>
              <a:defRPr/>
            </a:pPr>
            <a:fld id="{0C22F5B9-9947-4A08-A10A-66930181F954}" type="slidenum">
              <a:rPr lang="en-US" altLang="en-US">
                <a:solidFill>
                  <a:srgbClr val="1D528D"/>
                </a:solidFill>
              </a:rPr>
              <a:pPr>
                <a:defRPr/>
              </a:pPr>
              <a:t>‹#›</a:t>
            </a:fld>
            <a:endParaRPr lang="en-US" altLang="en-US">
              <a:solidFill>
                <a:srgbClr val="1D528D"/>
              </a:solidFill>
            </a:endParaRPr>
          </a:p>
        </p:txBody>
      </p:sp>
    </p:spTree>
    <p:extLst>
      <p:ext uri="{BB962C8B-B14F-4D97-AF65-F5344CB8AC3E}">
        <p14:creationId xmlns:p14="http://schemas.microsoft.com/office/powerpoint/2010/main" val="3798661724"/>
      </p:ext>
    </p:extLst>
  </p:cSld>
  <p:clrMapOvr>
    <a:masterClrMapping/>
  </p:clrMapOvr>
  <p:transition spd="slow" advClick="0" advTm="420000">
    <p:zoom/>
  </p:transition>
</p:sldLayout>
</file>

<file path=ppt/slideLayouts/slideLayout71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sldNum" sz="quarter" idx="10"/>
          </p:nvPr>
        </p:nvSpPr>
        <p:spPr>
          <a:ln/>
        </p:spPr>
        <p:txBody>
          <a:bodyPr/>
          <a:lstStyle>
            <a:lvl1pPr>
              <a:defRPr/>
            </a:lvl1pPr>
          </a:lstStyle>
          <a:p>
            <a:pPr>
              <a:defRPr/>
            </a:pPr>
            <a:fld id="{980CBB09-E208-4E3F-8223-68DCCC9697A1}" type="slidenum">
              <a:rPr lang="en-US" altLang="en-US">
                <a:solidFill>
                  <a:srgbClr val="1D528D"/>
                </a:solidFill>
              </a:rPr>
              <a:pPr>
                <a:defRPr/>
              </a:pPr>
              <a:t>‹#›</a:t>
            </a:fld>
            <a:endParaRPr lang="en-US" altLang="en-US">
              <a:solidFill>
                <a:srgbClr val="1D528D"/>
              </a:solidFill>
            </a:endParaRPr>
          </a:p>
        </p:txBody>
      </p:sp>
    </p:spTree>
    <p:extLst>
      <p:ext uri="{BB962C8B-B14F-4D97-AF65-F5344CB8AC3E}">
        <p14:creationId xmlns:p14="http://schemas.microsoft.com/office/powerpoint/2010/main" val="3891912737"/>
      </p:ext>
    </p:extLst>
  </p:cSld>
  <p:clrMapOvr>
    <a:masterClrMapping/>
  </p:clrMapOvr>
  <p:transition spd="slow" advClick="0" advTm="420000">
    <p:zoom/>
  </p:transition>
</p:sldLayout>
</file>

<file path=ppt/slideLayouts/slideLayout71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sldNum" sz="quarter" idx="10"/>
          </p:nvPr>
        </p:nvSpPr>
        <p:spPr>
          <a:ln/>
        </p:spPr>
        <p:txBody>
          <a:bodyPr/>
          <a:lstStyle>
            <a:lvl1pPr>
              <a:defRPr/>
            </a:lvl1pPr>
          </a:lstStyle>
          <a:p>
            <a:pPr>
              <a:defRPr/>
            </a:pPr>
            <a:fld id="{66108235-0ADB-46FE-8AF8-5E69BD5AB8D8}" type="slidenum">
              <a:rPr lang="en-US" altLang="en-US">
                <a:solidFill>
                  <a:srgbClr val="1D528D"/>
                </a:solidFill>
              </a:rPr>
              <a:pPr>
                <a:defRPr/>
              </a:pPr>
              <a:t>‹#›</a:t>
            </a:fld>
            <a:endParaRPr lang="en-US" altLang="en-US">
              <a:solidFill>
                <a:srgbClr val="1D528D"/>
              </a:solidFill>
            </a:endParaRPr>
          </a:p>
        </p:txBody>
      </p:sp>
    </p:spTree>
    <p:extLst>
      <p:ext uri="{BB962C8B-B14F-4D97-AF65-F5344CB8AC3E}">
        <p14:creationId xmlns:p14="http://schemas.microsoft.com/office/powerpoint/2010/main" val="2994655981"/>
      </p:ext>
    </p:extLst>
  </p:cSld>
  <p:clrMapOvr>
    <a:masterClrMapping/>
  </p:clrMapOvr>
  <p:transition spd="slow" advClick="0" advTm="420000">
    <p:zoom/>
  </p:transition>
</p:sldLayout>
</file>

<file path=ppt/slideLayouts/slideLayout71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
          <p:cNvSpPr>
            <a:spLocks noGrp="1" noChangeArrowheads="1"/>
          </p:cNvSpPr>
          <p:nvPr>
            <p:ph type="sldNum" sz="quarter" idx="10"/>
          </p:nvPr>
        </p:nvSpPr>
        <p:spPr>
          <a:ln/>
        </p:spPr>
        <p:txBody>
          <a:bodyPr/>
          <a:lstStyle>
            <a:lvl1pPr>
              <a:defRPr/>
            </a:lvl1pPr>
          </a:lstStyle>
          <a:p>
            <a:pPr>
              <a:defRPr/>
            </a:pPr>
            <a:fld id="{5FE3A25F-3A85-4E3E-9565-F3B7DC940FF0}" type="slidenum">
              <a:rPr lang="en-US" altLang="en-US">
                <a:solidFill>
                  <a:srgbClr val="1D528D"/>
                </a:solidFill>
              </a:rPr>
              <a:pPr>
                <a:defRPr/>
              </a:pPr>
              <a:t>‹#›</a:t>
            </a:fld>
            <a:endParaRPr lang="en-US" altLang="en-US">
              <a:solidFill>
                <a:srgbClr val="1D528D"/>
              </a:solidFill>
            </a:endParaRPr>
          </a:p>
        </p:txBody>
      </p:sp>
    </p:spTree>
    <p:extLst>
      <p:ext uri="{BB962C8B-B14F-4D97-AF65-F5344CB8AC3E}">
        <p14:creationId xmlns:p14="http://schemas.microsoft.com/office/powerpoint/2010/main" val="3275200164"/>
      </p:ext>
    </p:extLst>
  </p:cSld>
  <p:clrMapOvr>
    <a:masterClrMapping/>
  </p:clrMapOvr>
  <p:transition spd="slow" advClick="0" advTm="420000">
    <p:zoom/>
  </p:transition>
</p:sldLayout>
</file>

<file path=ppt/slideLayouts/slideLayout71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579439"/>
            <a:ext cx="2743200" cy="590073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579439"/>
            <a:ext cx="8026400" cy="590073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
          <p:cNvSpPr>
            <a:spLocks noGrp="1" noChangeArrowheads="1"/>
          </p:cNvSpPr>
          <p:nvPr>
            <p:ph type="sldNum" sz="quarter" idx="10"/>
          </p:nvPr>
        </p:nvSpPr>
        <p:spPr>
          <a:ln/>
        </p:spPr>
        <p:txBody>
          <a:bodyPr/>
          <a:lstStyle>
            <a:lvl1pPr>
              <a:defRPr/>
            </a:lvl1pPr>
          </a:lstStyle>
          <a:p>
            <a:pPr>
              <a:defRPr/>
            </a:pPr>
            <a:fld id="{464A13DC-06D1-45E1-82FB-BC079CD4AEDC}" type="slidenum">
              <a:rPr lang="en-US" altLang="en-US">
                <a:solidFill>
                  <a:srgbClr val="1D528D"/>
                </a:solidFill>
              </a:rPr>
              <a:pPr>
                <a:defRPr/>
              </a:pPr>
              <a:t>‹#›</a:t>
            </a:fld>
            <a:endParaRPr lang="en-US" altLang="en-US">
              <a:solidFill>
                <a:srgbClr val="1D528D"/>
              </a:solidFill>
            </a:endParaRPr>
          </a:p>
        </p:txBody>
      </p:sp>
    </p:spTree>
    <p:extLst>
      <p:ext uri="{BB962C8B-B14F-4D97-AF65-F5344CB8AC3E}">
        <p14:creationId xmlns:p14="http://schemas.microsoft.com/office/powerpoint/2010/main" val="1054416430"/>
      </p:ext>
    </p:extLst>
  </p:cSld>
  <p:clrMapOvr>
    <a:masterClrMapping/>
  </p:clrMapOvr>
  <p:transition spd="slow" advClick="0" advTm="420000">
    <p:zoom/>
  </p:transition>
</p:sldLayout>
</file>

<file path=ppt/slideLayouts/slideLayout716.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812800" y="579438"/>
            <a:ext cx="10464800" cy="563562"/>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343025"/>
            <a:ext cx="5384800" cy="513715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343026"/>
            <a:ext cx="5384800" cy="24923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3987801"/>
            <a:ext cx="5384800" cy="24923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6"/>
          <p:cNvSpPr>
            <a:spLocks noGrp="1" noChangeArrowheads="1"/>
          </p:cNvSpPr>
          <p:nvPr>
            <p:ph type="sldNum" sz="quarter" idx="10"/>
          </p:nvPr>
        </p:nvSpPr>
        <p:spPr>
          <a:ln/>
        </p:spPr>
        <p:txBody>
          <a:bodyPr/>
          <a:lstStyle>
            <a:lvl1pPr>
              <a:defRPr/>
            </a:lvl1pPr>
          </a:lstStyle>
          <a:p>
            <a:pPr>
              <a:defRPr/>
            </a:pPr>
            <a:fld id="{35DF11A7-7C09-4DDB-B7CE-2887F722BB5A}" type="slidenum">
              <a:rPr lang="en-US" altLang="en-US">
                <a:solidFill>
                  <a:srgbClr val="1D528D"/>
                </a:solidFill>
              </a:rPr>
              <a:pPr>
                <a:defRPr/>
              </a:pPr>
              <a:t>‹#›</a:t>
            </a:fld>
            <a:endParaRPr lang="en-US" altLang="en-US">
              <a:solidFill>
                <a:srgbClr val="1D528D"/>
              </a:solidFill>
            </a:endParaRPr>
          </a:p>
        </p:txBody>
      </p:sp>
    </p:spTree>
    <p:extLst>
      <p:ext uri="{BB962C8B-B14F-4D97-AF65-F5344CB8AC3E}">
        <p14:creationId xmlns:p14="http://schemas.microsoft.com/office/powerpoint/2010/main" val="3770586691"/>
      </p:ext>
    </p:extLst>
  </p:cSld>
  <p:clrMapOvr>
    <a:masterClrMapping/>
  </p:clrMapOvr>
  <p:transition spd="slow" advClick="0" advTm="420000">
    <p:zoom/>
  </p:transition>
</p:sldLayout>
</file>

<file path=ppt/slideLayouts/slideLayout717.xml><?xml version="1.0" encoding="utf-8"?>
<p:sldLayout xmlns:a="http://schemas.openxmlformats.org/drawingml/2006/main" xmlns:r="http://schemas.openxmlformats.org/officeDocument/2006/relationships" xmlns:p="http://schemas.openxmlformats.org/presentationml/2006/main" userDrawn="1">
  <p:cSld name="Title and 4 Content">
    <p:spTree>
      <p:nvGrpSpPr>
        <p:cNvPr id="1" name=""/>
        <p:cNvGrpSpPr/>
        <p:nvPr/>
      </p:nvGrpSpPr>
      <p:grpSpPr>
        <a:xfrm>
          <a:off x="0" y="0"/>
          <a:ext cx="0" cy="0"/>
          <a:chOff x="0" y="0"/>
          <a:chExt cx="0" cy="0"/>
        </a:xfrm>
      </p:grpSpPr>
      <p:sp>
        <p:nvSpPr>
          <p:cNvPr id="3" name="Trapezoid 2"/>
          <p:cNvSpPr/>
          <p:nvPr userDrawn="1"/>
        </p:nvSpPr>
        <p:spPr>
          <a:xfrm>
            <a:off x="1219200" y="6248400"/>
            <a:ext cx="9855200" cy="609600"/>
          </a:xfrm>
          <a:prstGeom prst="trapezoid">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vi-VN" sz="1800">
              <a:solidFill>
                <a:srgbClr val="FFFFFF"/>
              </a:solidFill>
            </a:endParaRPr>
          </a:p>
        </p:txBody>
      </p:sp>
      <p:sp>
        <p:nvSpPr>
          <p:cNvPr id="4" name="Right Triangle 3"/>
          <p:cNvSpPr/>
          <p:nvPr userDrawn="1"/>
        </p:nvSpPr>
        <p:spPr>
          <a:xfrm>
            <a:off x="0" y="0"/>
            <a:ext cx="12192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vi-VN" sz="1800">
              <a:solidFill>
                <a:srgbClr val="1D528D"/>
              </a:solidFill>
            </a:endParaRPr>
          </a:p>
        </p:txBody>
      </p:sp>
      <p:sp>
        <p:nvSpPr>
          <p:cNvPr id="5" name="Right Triangle 4"/>
          <p:cNvSpPr/>
          <p:nvPr userDrawn="1"/>
        </p:nvSpPr>
        <p:spPr>
          <a:xfrm flipH="1">
            <a:off x="11074400" y="0"/>
            <a:ext cx="11176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vi-VN" sz="1800">
              <a:solidFill>
                <a:srgbClr val="1D528D"/>
              </a:solidFill>
            </a:endParaRPr>
          </a:p>
        </p:txBody>
      </p:sp>
      <p:sp>
        <p:nvSpPr>
          <p:cNvPr id="2" name="Title 1"/>
          <p:cNvSpPr>
            <a:spLocks noGrp="1"/>
          </p:cNvSpPr>
          <p:nvPr>
            <p:ph type="title" sz="quarter"/>
          </p:nvPr>
        </p:nvSpPr>
        <p:spPr>
          <a:xfrm>
            <a:off x="711200" y="228600"/>
            <a:ext cx="10871200" cy="685800"/>
          </a:xfrm>
        </p:spPr>
        <p:txBody>
          <a:bodyPr/>
          <a:lstStyle>
            <a:lvl1pPr>
              <a:defRPr sz="2800"/>
            </a:lvl1pPr>
          </a:lstStyle>
          <a:p>
            <a:r>
              <a:rPr lang="en-US" smtClean="0"/>
              <a:t>Click to edit Master title style</a:t>
            </a:r>
            <a:endParaRPr lang="vi-VN"/>
          </a:p>
        </p:txBody>
      </p:sp>
    </p:spTree>
    <p:extLst>
      <p:ext uri="{BB962C8B-B14F-4D97-AF65-F5344CB8AC3E}">
        <p14:creationId xmlns:p14="http://schemas.microsoft.com/office/powerpoint/2010/main" val="2511709119"/>
      </p:ext>
    </p:extLst>
  </p:cSld>
  <p:clrMapOvr>
    <a:masterClrMapping/>
  </p:clrMapOvr>
</p:sldLayout>
</file>

<file path=ppt/slideLayouts/slideLayout718.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17"/>
          <p:cNvGrpSpPr>
            <a:grpSpLocks/>
          </p:cNvGrpSpPr>
          <p:nvPr/>
        </p:nvGrpSpPr>
        <p:grpSpPr bwMode="auto">
          <a:xfrm>
            <a:off x="-12700" y="4114801"/>
            <a:ext cx="12244917" cy="1501775"/>
            <a:chOff x="-23" y="1319"/>
            <a:chExt cx="5799" cy="946"/>
          </a:xfrm>
        </p:grpSpPr>
        <p:sp>
          <p:nvSpPr>
            <p:cNvPr id="5" name="Freeform 18"/>
            <p:cNvSpPr>
              <a:spLocks/>
            </p:cNvSpPr>
            <p:nvPr/>
          </p:nvSpPr>
          <p:spPr bwMode="gray">
            <a:xfrm>
              <a:off x="-20" y="1319"/>
              <a:ext cx="5779" cy="946"/>
            </a:xfrm>
            <a:custGeom>
              <a:avLst/>
              <a:gdLst>
                <a:gd name="T0" fmla="*/ 6 w 5779"/>
                <a:gd name="T1" fmla="*/ 454 h 946"/>
                <a:gd name="T2" fmla="*/ 355 w 5779"/>
                <a:gd name="T3" fmla="*/ 454 h 946"/>
                <a:gd name="T4" fmla="*/ 757 w 5779"/>
                <a:gd name="T5" fmla="*/ 1 h 946"/>
                <a:gd name="T6" fmla="*/ 2511 w 5779"/>
                <a:gd name="T7" fmla="*/ 0 h 946"/>
                <a:gd name="T8" fmla="*/ 2646 w 5779"/>
                <a:gd name="T9" fmla="*/ 144 h 946"/>
                <a:gd name="T10" fmla="*/ 5779 w 5779"/>
                <a:gd name="T11" fmla="*/ 137 h 946"/>
                <a:gd name="T12" fmla="*/ 5779 w 5779"/>
                <a:gd name="T13" fmla="*/ 772 h 946"/>
                <a:gd name="T14" fmla="*/ 2899 w 5779"/>
                <a:gd name="T15" fmla="*/ 765 h 946"/>
                <a:gd name="T16" fmla="*/ 2757 w 5779"/>
                <a:gd name="T17" fmla="*/ 946 h 946"/>
                <a:gd name="T18" fmla="*/ 1883 w 5779"/>
                <a:gd name="T19" fmla="*/ 946 h 946"/>
                <a:gd name="T20" fmla="*/ 1663 w 5779"/>
                <a:gd name="T21" fmla="*/ 687 h 946"/>
                <a:gd name="T22" fmla="*/ 0 w 5779"/>
                <a:gd name="T23" fmla="*/ 687 h 946"/>
                <a:gd name="T24" fmla="*/ 35 w 5779"/>
                <a:gd name="T25" fmla="*/ 480 h 94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5779" h="946">
                  <a:moveTo>
                    <a:pt x="6" y="454"/>
                  </a:moveTo>
                  <a:lnTo>
                    <a:pt x="355" y="454"/>
                  </a:lnTo>
                  <a:lnTo>
                    <a:pt x="757" y="1"/>
                  </a:lnTo>
                  <a:lnTo>
                    <a:pt x="2511" y="0"/>
                  </a:lnTo>
                  <a:lnTo>
                    <a:pt x="2646" y="144"/>
                  </a:lnTo>
                  <a:lnTo>
                    <a:pt x="5779" y="137"/>
                  </a:lnTo>
                  <a:lnTo>
                    <a:pt x="5779" y="772"/>
                  </a:lnTo>
                  <a:lnTo>
                    <a:pt x="2899" y="765"/>
                  </a:lnTo>
                  <a:lnTo>
                    <a:pt x="2757" y="946"/>
                  </a:lnTo>
                  <a:lnTo>
                    <a:pt x="1883" y="946"/>
                  </a:lnTo>
                  <a:lnTo>
                    <a:pt x="1663" y="687"/>
                  </a:lnTo>
                  <a:lnTo>
                    <a:pt x="0" y="687"/>
                  </a:lnTo>
                  <a:lnTo>
                    <a:pt x="35" y="480"/>
                  </a:lnTo>
                </a:path>
              </a:pathLst>
            </a:custGeom>
            <a:solidFill>
              <a:schemeClr val="bg1"/>
            </a:solidFill>
            <a:ln>
              <a:noFill/>
            </a:ln>
            <a:effectLst>
              <a:outerShdw dist="77251" dir="4832261" algn="ctr" rotWithShape="0">
                <a:srgbClr val="000066">
                  <a:alpha val="18999"/>
                </a:srgbClr>
              </a:outerShdw>
            </a:effectLst>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pPr>
              <a:endParaRPr lang="en-US" sz="1800" smtClean="0">
                <a:solidFill>
                  <a:srgbClr val="1D528D"/>
                </a:solidFill>
              </a:endParaRPr>
            </a:p>
          </p:txBody>
        </p:sp>
        <p:sp>
          <p:nvSpPr>
            <p:cNvPr id="6" name="Freeform 19" descr="01_img(Global Digtal Desigm(imageState)"/>
            <p:cNvSpPr>
              <a:spLocks/>
            </p:cNvSpPr>
            <p:nvPr/>
          </p:nvSpPr>
          <p:spPr bwMode="gray">
            <a:xfrm>
              <a:off x="-23" y="1344"/>
              <a:ext cx="5799" cy="895"/>
            </a:xfrm>
            <a:custGeom>
              <a:avLst/>
              <a:gdLst>
                <a:gd name="T0" fmla="*/ 0 w 5799"/>
                <a:gd name="T1" fmla="*/ 455 h 895"/>
                <a:gd name="T2" fmla="*/ 369 w 5799"/>
                <a:gd name="T3" fmla="*/ 454 h 895"/>
                <a:gd name="T4" fmla="*/ 776 w 5799"/>
                <a:gd name="T5" fmla="*/ 0 h 895"/>
                <a:gd name="T6" fmla="*/ 2496 w 5799"/>
                <a:gd name="T7" fmla="*/ 0 h 895"/>
                <a:gd name="T8" fmla="*/ 2632 w 5799"/>
                <a:gd name="T9" fmla="*/ 136 h 895"/>
                <a:gd name="T10" fmla="*/ 5799 w 5799"/>
                <a:gd name="T11" fmla="*/ 136 h 895"/>
                <a:gd name="T12" fmla="*/ 5788 w 5799"/>
                <a:gd name="T13" fmla="*/ 727 h 895"/>
                <a:gd name="T14" fmla="*/ 2883 w 5799"/>
                <a:gd name="T15" fmla="*/ 708 h 895"/>
                <a:gd name="T16" fmla="*/ 2747 w 5799"/>
                <a:gd name="T17" fmla="*/ 895 h 895"/>
                <a:gd name="T18" fmla="*/ 1899 w 5799"/>
                <a:gd name="T19" fmla="*/ 895 h 895"/>
                <a:gd name="T20" fmla="*/ 1681 w 5799"/>
                <a:gd name="T21" fmla="*/ 635 h 895"/>
                <a:gd name="T22" fmla="*/ 7 w 5799"/>
                <a:gd name="T23" fmla="*/ 635 h 895"/>
                <a:gd name="T24" fmla="*/ 7 w 5799"/>
                <a:gd name="T25" fmla="*/ 454 h 89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5799" h="895">
                  <a:moveTo>
                    <a:pt x="0" y="455"/>
                  </a:moveTo>
                  <a:lnTo>
                    <a:pt x="369" y="454"/>
                  </a:lnTo>
                  <a:lnTo>
                    <a:pt x="776" y="0"/>
                  </a:lnTo>
                  <a:lnTo>
                    <a:pt x="2496" y="0"/>
                  </a:lnTo>
                  <a:lnTo>
                    <a:pt x="2632" y="136"/>
                  </a:lnTo>
                  <a:lnTo>
                    <a:pt x="5799" y="136"/>
                  </a:lnTo>
                  <a:lnTo>
                    <a:pt x="5788" y="727"/>
                  </a:lnTo>
                  <a:lnTo>
                    <a:pt x="2883" y="708"/>
                  </a:lnTo>
                  <a:lnTo>
                    <a:pt x="2747" y="895"/>
                  </a:lnTo>
                  <a:lnTo>
                    <a:pt x="1899" y="895"/>
                  </a:lnTo>
                  <a:lnTo>
                    <a:pt x="1681" y="635"/>
                  </a:lnTo>
                  <a:lnTo>
                    <a:pt x="7" y="635"/>
                  </a:lnTo>
                  <a:lnTo>
                    <a:pt x="7" y="454"/>
                  </a:lnTo>
                </a:path>
              </a:pathLst>
            </a:custGeom>
            <a:blipFill dpi="0" rotWithShape="1">
              <a:blip r:embed="rId2"/>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pPr>
              <a:endParaRPr lang="en-US" sz="1800" smtClean="0">
                <a:solidFill>
                  <a:srgbClr val="1D528D"/>
                </a:solidFill>
              </a:endParaRPr>
            </a:p>
          </p:txBody>
        </p:sp>
      </p:grpSp>
      <p:sp>
        <p:nvSpPr>
          <p:cNvPr id="3075" name="Rectangle 3"/>
          <p:cNvSpPr>
            <a:spLocks noGrp="1" noChangeArrowheads="1"/>
          </p:cNvSpPr>
          <p:nvPr>
            <p:ph type="subTitle" idx="1"/>
          </p:nvPr>
        </p:nvSpPr>
        <p:spPr bwMode="black">
          <a:xfrm>
            <a:off x="1320800" y="4953000"/>
            <a:ext cx="9753600" cy="381000"/>
          </a:xfrm>
        </p:spPr>
        <p:txBody>
          <a:bodyPr/>
          <a:lstStyle>
            <a:lvl1pPr marL="0" indent="0" algn="ctr">
              <a:buFont typeface="Wingdings" pitchFamily="2" charset="2"/>
              <a:buNone/>
              <a:defRPr sz="1800">
                <a:latin typeface="Verdana" pitchFamily="34" charset="0"/>
              </a:defRPr>
            </a:lvl1pPr>
          </a:lstStyle>
          <a:p>
            <a:r>
              <a:rPr lang="en-US"/>
              <a:t>Click to edit Master subtitle style</a:t>
            </a:r>
          </a:p>
        </p:txBody>
      </p:sp>
      <p:sp>
        <p:nvSpPr>
          <p:cNvPr id="3092" name="Rectangle 20"/>
          <p:cNvSpPr>
            <a:spLocks noGrp="1" noChangeArrowheads="1"/>
          </p:cNvSpPr>
          <p:nvPr>
            <p:ph type="ctrTitle" sz="quarter"/>
          </p:nvPr>
        </p:nvSpPr>
        <p:spPr bwMode="black">
          <a:xfrm>
            <a:off x="814918" y="1700213"/>
            <a:ext cx="10850033" cy="792162"/>
          </a:xfrm>
          <a:effectLst>
            <a:outerShdw dist="53882" dir="2700000" algn="ctr" rotWithShape="0">
              <a:schemeClr val="bg2">
                <a:alpha val="50000"/>
              </a:schemeClr>
            </a:outerShdw>
          </a:effectLst>
        </p:spPr>
        <p:txBody>
          <a:bodyPr/>
          <a:lstStyle>
            <a:lvl1pPr>
              <a:defRPr sz="3600" b="1">
                <a:solidFill>
                  <a:schemeClr val="tx1"/>
                </a:solidFill>
              </a:defRPr>
            </a:lvl1pPr>
          </a:lstStyle>
          <a:p>
            <a:r>
              <a:rPr lang="en-US" altLang="ko-KR"/>
              <a:t>Click to edit Master title </a:t>
            </a:r>
            <a:br>
              <a:rPr lang="en-US" altLang="ko-KR"/>
            </a:br>
            <a:r>
              <a:rPr lang="en-US" altLang="ko-KR"/>
              <a:t>style</a:t>
            </a:r>
          </a:p>
        </p:txBody>
      </p:sp>
    </p:spTree>
    <p:extLst>
      <p:ext uri="{BB962C8B-B14F-4D97-AF65-F5344CB8AC3E}">
        <p14:creationId xmlns:p14="http://schemas.microsoft.com/office/powerpoint/2010/main" val="2114525659"/>
      </p:ext>
    </p:extLst>
  </p:cSld>
  <p:clrMapOvr>
    <a:masterClrMapping/>
  </p:clrMapOvr>
  <p:transition spd="slow" advClick="0" advTm="42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7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
          <p:cNvSpPr>
            <a:spLocks noGrp="1" noChangeArrowheads="1"/>
          </p:cNvSpPr>
          <p:nvPr>
            <p:ph type="sldNum" sz="quarter" idx="10"/>
          </p:nvPr>
        </p:nvSpPr>
        <p:spPr>
          <a:ln/>
        </p:spPr>
        <p:txBody>
          <a:bodyPr/>
          <a:lstStyle>
            <a:lvl1pPr>
              <a:defRPr/>
            </a:lvl1pPr>
          </a:lstStyle>
          <a:p>
            <a:pPr>
              <a:defRPr/>
            </a:pPr>
            <a:fld id="{847CFE96-7233-44AA-97F8-171F32C9050F}" type="slidenum">
              <a:rPr lang="en-US" altLang="en-US">
                <a:solidFill>
                  <a:srgbClr val="1D528D"/>
                </a:solidFill>
              </a:rPr>
              <a:pPr>
                <a:defRPr/>
              </a:pPr>
              <a:t>‹#›</a:t>
            </a:fld>
            <a:endParaRPr lang="en-US" altLang="en-US">
              <a:solidFill>
                <a:srgbClr val="1D528D"/>
              </a:solidFill>
            </a:endParaRPr>
          </a:p>
        </p:txBody>
      </p:sp>
    </p:spTree>
    <p:extLst>
      <p:ext uri="{BB962C8B-B14F-4D97-AF65-F5344CB8AC3E}">
        <p14:creationId xmlns:p14="http://schemas.microsoft.com/office/powerpoint/2010/main" val="4170577781"/>
      </p:ext>
    </p:extLst>
  </p:cSld>
  <p:clrMapOvr>
    <a:masterClrMapping/>
  </p:clrMapOvr>
  <p:transition spd="slow" advClick="0" advTm="420000">
    <p:zoom/>
  </p:transition>
</p:sldLayout>
</file>

<file path=ppt/slideLayouts/slideLayout7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6"/>
          <p:cNvSpPr>
            <a:spLocks noGrp="1" noChangeArrowheads="1"/>
          </p:cNvSpPr>
          <p:nvPr>
            <p:ph type="sldNum" sz="quarter" idx="10"/>
          </p:nvPr>
        </p:nvSpPr>
        <p:spPr>
          <a:ln/>
        </p:spPr>
        <p:txBody>
          <a:bodyPr/>
          <a:lstStyle>
            <a:lvl1pPr>
              <a:defRPr/>
            </a:lvl1pPr>
          </a:lstStyle>
          <a:p>
            <a:pPr>
              <a:defRPr/>
            </a:pPr>
            <a:fld id="{DB28A3EF-D909-4318-AD8C-953C8A1AB4F5}" type="slidenum">
              <a:rPr lang="en-US" altLang="en-US">
                <a:solidFill>
                  <a:srgbClr val="1D528D"/>
                </a:solidFill>
              </a:rPr>
              <a:pPr>
                <a:defRPr/>
              </a:pPr>
              <a:t>‹#›</a:t>
            </a:fld>
            <a:endParaRPr lang="en-US" altLang="en-US">
              <a:solidFill>
                <a:srgbClr val="1D528D"/>
              </a:solidFill>
            </a:endParaRPr>
          </a:p>
        </p:txBody>
      </p:sp>
    </p:spTree>
    <p:extLst>
      <p:ext uri="{BB962C8B-B14F-4D97-AF65-F5344CB8AC3E}">
        <p14:creationId xmlns:p14="http://schemas.microsoft.com/office/powerpoint/2010/main" val="1350041069"/>
      </p:ext>
    </p:extLst>
  </p:cSld>
  <p:clrMapOvr>
    <a:masterClrMapping/>
  </p:clrMapOvr>
  <p:transition spd="slow" advClick="0" advTm="420000">
    <p:zoom/>
  </p:transition>
</p:sldLayout>
</file>

<file path=ppt/slideLayouts/slideLayout7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343025"/>
            <a:ext cx="5384800" cy="51371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343025"/>
            <a:ext cx="5384800" cy="51371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6"/>
          <p:cNvSpPr>
            <a:spLocks noGrp="1" noChangeArrowheads="1"/>
          </p:cNvSpPr>
          <p:nvPr>
            <p:ph type="sldNum" sz="quarter" idx="10"/>
          </p:nvPr>
        </p:nvSpPr>
        <p:spPr>
          <a:ln/>
        </p:spPr>
        <p:txBody>
          <a:bodyPr/>
          <a:lstStyle>
            <a:lvl1pPr>
              <a:defRPr/>
            </a:lvl1pPr>
          </a:lstStyle>
          <a:p>
            <a:pPr>
              <a:defRPr/>
            </a:pPr>
            <a:fld id="{22825187-C8CE-4EA5-945E-8018E2B60C16}" type="slidenum">
              <a:rPr lang="en-US" altLang="en-US">
                <a:solidFill>
                  <a:srgbClr val="1D528D"/>
                </a:solidFill>
              </a:rPr>
              <a:pPr>
                <a:defRPr/>
              </a:pPr>
              <a:t>‹#›</a:t>
            </a:fld>
            <a:endParaRPr lang="en-US" altLang="en-US">
              <a:solidFill>
                <a:srgbClr val="1D528D"/>
              </a:solidFill>
            </a:endParaRPr>
          </a:p>
        </p:txBody>
      </p:sp>
    </p:spTree>
    <p:extLst>
      <p:ext uri="{BB962C8B-B14F-4D97-AF65-F5344CB8AC3E}">
        <p14:creationId xmlns:p14="http://schemas.microsoft.com/office/powerpoint/2010/main" val="1440413267"/>
      </p:ext>
    </p:extLst>
  </p:cSld>
  <p:clrMapOvr>
    <a:masterClrMapping/>
  </p:clrMapOvr>
  <p:transition spd="slow" advClick="0" advTm="420000">
    <p:zoom/>
  </p:transition>
</p:sldLayout>
</file>

<file path=ppt/slideLayouts/slideLayout7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6"/>
          <p:cNvSpPr>
            <a:spLocks noGrp="1" noChangeArrowheads="1"/>
          </p:cNvSpPr>
          <p:nvPr>
            <p:ph type="sldNum" sz="quarter" idx="10"/>
          </p:nvPr>
        </p:nvSpPr>
        <p:spPr>
          <a:ln/>
        </p:spPr>
        <p:txBody>
          <a:bodyPr/>
          <a:lstStyle>
            <a:lvl1pPr>
              <a:defRPr/>
            </a:lvl1pPr>
          </a:lstStyle>
          <a:p>
            <a:pPr>
              <a:defRPr/>
            </a:pPr>
            <a:fld id="{A0286C8B-2A2E-4248-A52B-E682871BE152}" type="slidenum">
              <a:rPr lang="en-US" altLang="en-US">
                <a:solidFill>
                  <a:srgbClr val="1D528D"/>
                </a:solidFill>
              </a:rPr>
              <a:pPr>
                <a:defRPr/>
              </a:pPr>
              <a:t>‹#›</a:t>
            </a:fld>
            <a:endParaRPr lang="en-US" altLang="en-US">
              <a:solidFill>
                <a:srgbClr val="1D528D"/>
              </a:solidFill>
            </a:endParaRPr>
          </a:p>
        </p:txBody>
      </p:sp>
    </p:spTree>
    <p:extLst>
      <p:ext uri="{BB962C8B-B14F-4D97-AF65-F5344CB8AC3E}">
        <p14:creationId xmlns:p14="http://schemas.microsoft.com/office/powerpoint/2010/main" val="806161307"/>
      </p:ext>
    </p:extLst>
  </p:cSld>
  <p:clrMapOvr>
    <a:masterClrMapping/>
  </p:clrMapOvr>
  <p:transition spd="slow" advClick="0" advTm="420000">
    <p:zoom/>
  </p:transition>
</p:sldLayout>
</file>

<file path=ppt/slideLayouts/slideLayout7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6"/>
          <p:cNvSpPr>
            <a:spLocks noGrp="1" noChangeArrowheads="1"/>
          </p:cNvSpPr>
          <p:nvPr>
            <p:ph type="sldNum" sz="quarter" idx="10"/>
          </p:nvPr>
        </p:nvSpPr>
        <p:spPr>
          <a:ln/>
        </p:spPr>
        <p:txBody>
          <a:bodyPr/>
          <a:lstStyle>
            <a:lvl1pPr>
              <a:defRPr/>
            </a:lvl1pPr>
          </a:lstStyle>
          <a:p>
            <a:pPr>
              <a:defRPr/>
            </a:pPr>
            <a:fld id="{2AEC42C3-ED54-4806-AE4F-C41F646B5C24}" type="slidenum">
              <a:rPr lang="en-US" altLang="en-US">
                <a:solidFill>
                  <a:srgbClr val="1D528D"/>
                </a:solidFill>
              </a:rPr>
              <a:pPr>
                <a:defRPr/>
              </a:pPr>
              <a:t>‹#›</a:t>
            </a:fld>
            <a:endParaRPr lang="en-US" altLang="en-US">
              <a:solidFill>
                <a:srgbClr val="1D528D"/>
              </a:solidFill>
            </a:endParaRPr>
          </a:p>
        </p:txBody>
      </p:sp>
    </p:spTree>
    <p:extLst>
      <p:ext uri="{BB962C8B-B14F-4D97-AF65-F5344CB8AC3E}">
        <p14:creationId xmlns:p14="http://schemas.microsoft.com/office/powerpoint/2010/main" val="3248333972"/>
      </p:ext>
    </p:extLst>
  </p:cSld>
  <p:clrMapOvr>
    <a:masterClrMapping/>
  </p:clrMapOvr>
  <p:transition spd="slow" advClick="0" advTm="420000">
    <p:zoom/>
  </p:transition>
</p:sldLayout>
</file>

<file path=ppt/slideLayouts/slideLayout7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6"/>
          <p:cNvSpPr>
            <a:spLocks noGrp="1" noChangeArrowheads="1"/>
          </p:cNvSpPr>
          <p:nvPr>
            <p:ph type="sldNum" sz="quarter" idx="10"/>
          </p:nvPr>
        </p:nvSpPr>
        <p:spPr>
          <a:ln/>
        </p:spPr>
        <p:txBody>
          <a:bodyPr/>
          <a:lstStyle>
            <a:lvl1pPr>
              <a:defRPr/>
            </a:lvl1pPr>
          </a:lstStyle>
          <a:p>
            <a:pPr>
              <a:defRPr/>
            </a:pPr>
            <a:fld id="{0C22F5B9-9947-4A08-A10A-66930181F954}" type="slidenum">
              <a:rPr lang="en-US" altLang="en-US">
                <a:solidFill>
                  <a:srgbClr val="1D528D"/>
                </a:solidFill>
              </a:rPr>
              <a:pPr>
                <a:defRPr/>
              </a:pPr>
              <a:t>‹#›</a:t>
            </a:fld>
            <a:endParaRPr lang="en-US" altLang="en-US">
              <a:solidFill>
                <a:srgbClr val="1D528D"/>
              </a:solidFill>
            </a:endParaRPr>
          </a:p>
        </p:txBody>
      </p:sp>
    </p:spTree>
    <p:extLst>
      <p:ext uri="{BB962C8B-B14F-4D97-AF65-F5344CB8AC3E}">
        <p14:creationId xmlns:p14="http://schemas.microsoft.com/office/powerpoint/2010/main" val="3312273001"/>
      </p:ext>
    </p:extLst>
  </p:cSld>
  <p:clrMapOvr>
    <a:masterClrMapping/>
  </p:clrMapOvr>
  <p:transition spd="slow" advClick="0" advTm="420000">
    <p:zoom/>
  </p:transition>
</p:sldLayout>
</file>

<file path=ppt/slideLayouts/slideLayout7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sldNum" sz="quarter" idx="10"/>
          </p:nvPr>
        </p:nvSpPr>
        <p:spPr>
          <a:ln/>
        </p:spPr>
        <p:txBody>
          <a:bodyPr/>
          <a:lstStyle>
            <a:lvl1pPr>
              <a:defRPr/>
            </a:lvl1pPr>
          </a:lstStyle>
          <a:p>
            <a:pPr>
              <a:defRPr/>
            </a:pPr>
            <a:fld id="{980CBB09-E208-4E3F-8223-68DCCC9697A1}" type="slidenum">
              <a:rPr lang="en-US" altLang="en-US">
                <a:solidFill>
                  <a:srgbClr val="1D528D"/>
                </a:solidFill>
              </a:rPr>
              <a:pPr>
                <a:defRPr/>
              </a:pPr>
              <a:t>‹#›</a:t>
            </a:fld>
            <a:endParaRPr lang="en-US" altLang="en-US">
              <a:solidFill>
                <a:srgbClr val="1D528D"/>
              </a:solidFill>
            </a:endParaRPr>
          </a:p>
        </p:txBody>
      </p:sp>
    </p:spTree>
    <p:extLst>
      <p:ext uri="{BB962C8B-B14F-4D97-AF65-F5344CB8AC3E}">
        <p14:creationId xmlns:p14="http://schemas.microsoft.com/office/powerpoint/2010/main" val="137203777"/>
      </p:ext>
    </p:extLst>
  </p:cSld>
  <p:clrMapOvr>
    <a:masterClrMapping/>
  </p:clrMapOvr>
  <p:transition spd="slow" advClick="0" advTm="420000">
    <p:zoom/>
  </p:transition>
</p:sldLayout>
</file>

<file path=ppt/slideLayouts/slideLayout7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sldNum" sz="quarter" idx="10"/>
          </p:nvPr>
        </p:nvSpPr>
        <p:spPr>
          <a:ln/>
        </p:spPr>
        <p:txBody>
          <a:bodyPr/>
          <a:lstStyle>
            <a:lvl1pPr>
              <a:defRPr/>
            </a:lvl1pPr>
          </a:lstStyle>
          <a:p>
            <a:pPr>
              <a:defRPr/>
            </a:pPr>
            <a:fld id="{66108235-0ADB-46FE-8AF8-5E69BD5AB8D8}" type="slidenum">
              <a:rPr lang="en-US" altLang="en-US">
                <a:solidFill>
                  <a:srgbClr val="1D528D"/>
                </a:solidFill>
              </a:rPr>
              <a:pPr>
                <a:defRPr/>
              </a:pPr>
              <a:t>‹#›</a:t>
            </a:fld>
            <a:endParaRPr lang="en-US" altLang="en-US">
              <a:solidFill>
                <a:srgbClr val="1D528D"/>
              </a:solidFill>
            </a:endParaRPr>
          </a:p>
        </p:txBody>
      </p:sp>
    </p:spTree>
    <p:extLst>
      <p:ext uri="{BB962C8B-B14F-4D97-AF65-F5344CB8AC3E}">
        <p14:creationId xmlns:p14="http://schemas.microsoft.com/office/powerpoint/2010/main" val="522484035"/>
      </p:ext>
    </p:extLst>
  </p:cSld>
  <p:clrMapOvr>
    <a:masterClrMapping/>
  </p:clrMapOvr>
  <p:transition spd="slow" advClick="0" advTm="420000">
    <p:zoom/>
  </p:transition>
</p:sldLayout>
</file>

<file path=ppt/slideLayouts/slideLayout7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
          <p:cNvSpPr>
            <a:spLocks noGrp="1" noChangeArrowheads="1"/>
          </p:cNvSpPr>
          <p:nvPr>
            <p:ph type="sldNum" sz="quarter" idx="10"/>
          </p:nvPr>
        </p:nvSpPr>
        <p:spPr>
          <a:ln/>
        </p:spPr>
        <p:txBody>
          <a:bodyPr/>
          <a:lstStyle>
            <a:lvl1pPr>
              <a:defRPr/>
            </a:lvl1pPr>
          </a:lstStyle>
          <a:p>
            <a:pPr>
              <a:defRPr/>
            </a:pPr>
            <a:fld id="{5FE3A25F-3A85-4E3E-9565-F3B7DC940FF0}" type="slidenum">
              <a:rPr lang="en-US" altLang="en-US">
                <a:solidFill>
                  <a:srgbClr val="1D528D"/>
                </a:solidFill>
              </a:rPr>
              <a:pPr>
                <a:defRPr/>
              </a:pPr>
              <a:t>‹#›</a:t>
            </a:fld>
            <a:endParaRPr lang="en-US" altLang="en-US">
              <a:solidFill>
                <a:srgbClr val="1D528D"/>
              </a:solidFill>
            </a:endParaRPr>
          </a:p>
        </p:txBody>
      </p:sp>
    </p:spTree>
    <p:extLst>
      <p:ext uri="{BB962C8B-B14F-4D97-AF65-F5344CB8AC3E}">
        <p14:creationId xmlns:p14="http://schemas.microsoft.com/office/powerpoint/2010/main" val="309898477"/>
      </p:ext>
    </p:extLst>
  </p:cSld>
  <p:clrMapOvr>
    <a:masterClrMapping/>
  </p:clrMapOvr>
  <p:transition spd="slow" advClick="0" advTm="420000">
    <p:zoom/>
  </p:transition>
</p:sldLayout>
</file>

<file path=ppt/slideLayouts/slideLayout7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579439"/>
            <a:ext cx="2743200" cy="590073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579439"/>
            <a:ext cx="8026400" cy="590073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
          <p:cNvSpPr>
            <a:spLocks noGrp="1" noChangeArrowheads="1"/>
          </p:cNvSpPr>
          <p:nvPr>
            <p:ph type="sldNum" sz="quarter" idx="10"/>
          </p:nvPr>
        </p:nvSpPr>
        <p:spPr>
          <a:ln/>
        </p:spPr>
        <p:txBody>
          <a:bodyPr/>
          <a:lstStyle>
            <a:lvl1pPr>
              <a:defRPr/>
            </a:lvl1pPr>
          </a:lstStyle>
          <a:p>
            <a:pPr>
              <a:defRPr/>
            </a:pPr>
            <a:fld id="{464A13DC-06D1-45E1-82FB-BC079CD4AEDC}" type="slidenum">
              <a:rPr lang="en-US" altLang="en-US">
                <a:solidFill>
                  <a:srgbClr val="1D528D"/>
                </a:solidFill>
              </a:rPr>
              <a:pPr>
                <a:defRPr/>
              </a:pPr>
              <a:t>‹#›</a:t>
            </a:fld>
            <a:endParaRPr lang="en-US" altLang="en-US">
              <a:solidFill>
                <a:srgbClr val="1D528D"/>
              </a:solidFill>
            </a:endParaRPr>
          </a:p>
        </p:txBody>
      </p:sp>
    </p:spTree>
    <p:extLst>
      <p:ext uri="{BB962C8B-B14F-4D97-AF65-F5344CB8AC3E}">
        <p14:creationId xmlns:p14="http://schemas.microsoft.com/office/powerpoint/2010/main" val="2322359912"/>
      </p:ext>
    </p:extLst>
  </p:cSld>
  <p:clrMapOvr>
    <a:masterClrMapping/>
  </p:clrMapOvr>
  <p:transition spd="slow" advClick="0" advTm="420000">
    <p:zoom/>
  </p:transition>
</p:sldLayout>
</file>

<file path=ppt/slideLayouts/slideLayout729.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812800" y="579438"/>
            <a:ext cx="10464800" cy="563562"/>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343025"/>
            <a:ext cx="5384800" cy="513715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343026"/>
            <a:ext cx="5384800" cy="24923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3987801"/>
            <a:ext cx="5384800" cy="24923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6"/>
          <p:cNvSpPr>
            <a:spLocks noGrp="1" noChangeArrowheads="1"/>
          </p:cNvSpPr>
          <p:nvPr>
            <p:ph type="sldNum" sz="quarter" idx="10"/>
          </p:nvPr>
        </p:nvSpPr>
        <p:spPr>
          <a:ln/>
        </p:spPr>
        <p:txBody>
          <a:bodyPr/>
          <a:lstStyle>
            <a:lvl1pPr>
              <a:defRPr/>
            </a:lvl1pPr>
          </a:lstStyle>
          <a:p>
            <a:pPr>
              <a:defRPr/>
            </a:pPr>
            <a:fld id="{35DF11A7-7C09-4DDB-B7CE-2887F722BB5A}" type="slidenum">
              <a:rPr lang="en-US" altLang="en-US">
                <a:solidFill>
                  <a:srgbClr val="1D528D"/>
                </a:solidFill>
              </a:rPr>
              <a:pPr>
                <a:defRPr/>
              </a:pPr>
              <a:t>‹#›</a:t>
            </a:fld>
            <a:endParaRPr lang="en-US" altLang="en-US">
              <a:solidFill>
                <a:srgbClr val="1D528D"/>
              </a:solidFill>
            </a:endParaRPr>
          </a:p>
        </p:txBody>
      </p:sp>
    </p:spTree>
    <p:extLst>
      <p:ext uri="{BB962C8B-B14F-4D97-AF65-F5344CB8AC3E}">
        <p14:creationId xmlns:p14="http://schemas.microsoft.com/office/powerpoint/2010/main" val="2289475497"/>
      </p:ext>
    </p:extLst>
  </p:cSld>
  <p:clrMapOvr>
    <a:masterClrMapping/>
  </p:clrMapOvr>
  <p:transition spd="slow" advClick="0" advTm="420000">
    <p:zoom/>
  </p:transition>
</p:sldLayout>
</file>

<file path=ppt/slideLayouts/slideLayout730.xml><?xml version="1.0" encoding="utf-8"?>
<p:sldLayout xmlns:a="http://schemas.openxmlformats.org/drawingml/2006/main" xmlns:r="http://schemas.openxmlformats.org/officeDocument/2006/relationships" xmlns:p="http://schemas.openxmlformats.org/presentationml/2006/main" userDrawn="1">
  <p:cSld name="Title and 4 Content">
    <p:spTree>
      <p:nvGrpSpPr>
        <p:cNvPr id="1" name=""/>
        <p:cNvGrpSpPr/>
        <p:nvPr/>
      </p:nvGrpSpPr>
      <p:grpSpPr>
        <a:xfrm>
          <a:off x="0" y="0"/>
          <a:ext cx="0" cy="0"/>
          <a:chOff x="0" y="0"/>
          <a:chExt cx="0" cy="0"/>
        </a:xfrm>
      </p:grpSpPr>
      <p:sp>
        <p:nvSpPr>
          <p:cNvPr id="3" name="Trapezoid 2"/>
          <p:cNvSpPr/>
          <p:nvPr userDrawn="1"/>
        </p:nvSpPr>
        <p:spPr>
          <a:xfrm>
            <a:off x="1219200" y="6248400"/>
            <a:ext cx="9855200" cy="609600"/>
          </a:xfrm>
          <a:prstGeom prst="trapezoid">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vi-VN" sz="1800">
              <a:solidFill>
                <a:srgbClr val="FFFFFF"/>
              </a:solidFill>
            </a:endParaRPr>
          </a:p>
        </p:txBody>
      </p:sp>
      <p:sp>
        <p:nvSpPr>
          <p:cNvPr id="4" name="Right Triangle 3"/>
          <p:cNvSpPr/>
          <p:nvPr userDrawn="1"/>
        </p:nvSpPr>
        <p:spPr>
          <a:xfrm>
            <a:off x="0" y="0"/>
            <a:ext cx="12192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vi-VN" sz="1800">
              <a:solidFill>
                <a:srgbClr val="1D528D"/>
              </a:solidFill>
            </a:endParaRPr>
          </a:p>
        </p:txBody>
      </p:sp>
      <p:sp>
        <p:nvSpPr>
          <p:cNvPr id="5" name="Right Triangle 4"/>
          <p:cNvSpPr/>
          <p:nvPr userDrawn="1"/>
        </p:nvSpPr>
        <p:spPr>
          <a:xfrm flipH="1">
            <a:off x="11074400" y="0"/>
            <a:ext cx="11176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vi-VN" sz="1800">
              <a:solidFill>
                <a:srgbClr val="1D528D"/>
              </a:solidFill>
            </a:endParaRPr>
          </a:p>
        </p:txBody>
      </p:sp>
      <p:sp>
        <p:nvSpPr>
          <p:cNvPr id="2" name="Title 1"/>
          <p:cNvSpPr>
            <a:spLocks noGrp="1"/>
          </p:cNvSpPr>
          <p:nvPr>
            <p:ph type="title" sz="quarter"/>
          </p:nvPr>
        </p:nvSpPr>
        <p:spPr>
          <a:xfrm>
            <a:off x="711200" y="228600"/>
            <a:ext cx="10871200" cy="685800"/>
          </a:xfrm>
        </p:spPr>
        <p:txBody>
          <a:bodyPr/>
          <a:lstStyle>
            <a:lvl1pPr>
              <a:defRPr sz="2800"/>
            </a:lvl1pPr>
          </a:lstStyle>
          <a:p>
            <a:r>
              <a:rPr lang="en-US" smtClean="0"/>
              <a:t>Click to edit Master title style</a:t>
            </a:r>
            <a:endParaRPr lang="vi-VN"/>
          </a:p>
        </p:txBody>
      </p:sp>
    </p:spTree>
    <p:extLst>
      <p:ext uri="{BB962C8B-B14F-4D97-AF65-F5344CB8AC3E}">
        <p14:creationId xmlns:p14="http://schemas.microsoft.com/office/powerpoint/2010/main" val="607245793"/>
      </p:ext>
    </p:extLst>
  </p:cSld>
  <p:clrMapOvr>
    <a:masterClrMapping/>
  </p:clrMapOvr>
</p:sldLayout>
</file>

<file path=ppt/slideLayouts/slideLayout73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0B16C3EF-D63E-4D87-A949-C26FD5BACF8F}" type="datetimeFigureOut">
              <a:rPr lang="en-US">
                <a:solidFill>
                  <a:prstClr val="black">
                    <a:tint val="75000"/>
                  </a:prstClr>
                </a:solidFill>
              </a:rPr>
              <a:pPr>
                <a:defRPr/>
              </a:pPr>
              <a:t>11/21/2019</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21E0032-148A-4A12-9B9F-F1EC87F24F24}" type="slidenum">
              <a:rPr lang="en-US" altLang="en-US"/>
              <a:pPr>
                <a:defRPr/>
              </a:pPr>
              <a:t>‹#›</a:t>
            </a:fld>
            <a:endParaRPr lang="en-US" altLang="en-US"/>
          </a:p>
        </p:txBody>
      </p:sp>
    </p:spTree>
    <p:extLst>
      <p:ext uri="{BB962C8B-B14F-4D97-AF65-F5344CB8AC3E}">
        <p14:creationId xmlns:p14="http://schemas.microsoft.com/office/powerpoint/2010/main" val="2170954861"/>
      </p:ext>
    </p:extLst>
  </p:cSld>
  <p:clrMapOvr>
    <a:masterClrMapping/>
  </p:clrMapOvr>
</p:sldLayout>
</file>

<file path=ppt/slideLayouts/slideLayout73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C2165967-4F05-42F1-9C70-79119EB31D67}" type="datetimeFigureOut">
              <a:rPr lang="en-US">
                <a:solidFill>
                  <a:prstClr val="black">
                    <a:tint val="75000"/>
                  </a:prstClr>
                </a:solidFill>
              </a:rPr>
              <a:pPr>
                <a:defRPr/>
              </a:pPr>
              <a:t>11/21/2019</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EA4DC711-1C7A-44EB-ADB7-638A6306EAD7}" type="slidenum">
              <a:rPr lang="en-US" altLang="en-US"/>
              <a:pPr>
                <a:defRPr/>
              </a:pPr>
              <a:t>‹#›</a:t>
            </a:fld>
            <a:endParaRPr lang="en-US" altLang="en-US"/>
          </a:p>
        </p:txBody>
      </p:sp>
    </p:spTree>
    <p:extLst>
      <p:ext uri="{BB962C8B-B14F-4D97-AF65-F5344CB8AC3E}">
        <p14:creationId xmlns:p14="http://schemas.microsoft.com/office/powerpoint/2010/main" val="1890288577"/>
      </p:ext>
    </p:extLst>
  </p:cSld>
  <p:clrMapOvr>
    <a:masterClrMapping/>
  </p:clrMapOvr>
</p:sldLayout>
</file>

<file path=ppt/slideLayouts/slideLayout73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A599B12E-74F6-44ED-9F8D-6B0210671CF9}" type="datetimeFigureOut">
              <a:rPr lang="en-US">
                <a:solidFill>
                  <a:prstClr val="black">
                    <a:tint val="75000"/>
                  </a:prstClr>
                </a:solidFill>
              </a:rPr>
              <a:pPr>
                <a:defRPr/>
              </a:pPr>
              <a:t>11/21/2019</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C86B78C6-CF38-4D2F-B9E2-C733153A8AE5}" type="slidenum">
              <a:rPr lang="en-US" altLang="en-US"/>
              <a:pPr>
                <a:defRPr/>
              </a:pPr>
              <a:t>‹#›</a:t>
            </a:fld>
            <a:endParaRPr lang="en-US" altLang="en-US"/>
          </a:p>
        </p:txBody>
      </p:sp>
    </p:spTree>
    <p:extLst>
      <p:ext uri="{BB962C8B-B14F-4D97-AF65-F5344CB8AC3E}">
        <p14:creationId xmlns:p14="http://schemas.microsoft.com/office/powerpoint/2010/main" val="2364846781"/>
      </p:ext>
    </p:extLst>
  </p:cSld>
  <p:clrMapOvr>
    <a:masterClrMapping/>
  </p:clrMapOvr>
</p:sldLayout>
</file>

<file path=ppt/slideLayouts/slideLayout73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FDCE9854-EEC6-4D72-AD83-C9321D38FA5F}" type="datetimeFigureOut">
              <a:rPr lang="en-US">
                <a:solidFill>
                  <a:prstClr val="black">
                    <a:tint val="75000"/>
                  </a:prstClr>
                </a:solidFill>
              </a:rPr>
              <a:pPr>
                <a:defRPr/>
              </a:pPr>
              <a:t>11/21/2019</a:t>
            </a:fld>
            <a:endParaRPr lang="en-US" dirty="0">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A17E50EF-AC1D-43BA-827B-3E9B290AD0C0}" type="slidenum">
              <a:rPr lang="en-US" altLang="en-US"/>
              <a:pPr>
                <a:defRPr/>
              </a:pPr>
              <a:t>‹#›</a:t>
            </a:fld>
            <a:endParaRPr lang="en-US" altLang="en-US"/>
          </a:p>
        </p:txBody>
      </p:sp>
    </p:spTree>
    <p:extLst>
      <p:ext uri="{BB962C8B-B14F-4D97-AF65-F5344CB8AC3E}">
        <p14:creationId xmlns:p14="http://schemas.microsoft.com/office/powerpoint/2010/main" val="2535277026"/>
      </p:ext>
    </p:extLst>
  </p:cSld>
  <p:clrMapOvr>
    <a:masterClrMapping/>
  </p:clrMapOvr>
</p:sldLayout>
</file>

<file path=ppt/slideLayouts/slideLayout73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174F76E2-A6B2-4CC2-A320-2882ED151169}" type="datetimeFigureOut">
              <a:rPr lang="en-US">
                <a:solidFill>
                  <a:prstClr val="black">
                    <a:tint val="75000"/>
                  </a:prstClr>
                </a:solidFill>
              </a:rPr>
              <a:pPr>
                <a:defRPr/>
              </a:pPr>
              <a:t>11/21/2019</a:t>
            </a:fld>
            <a:endParaRPr lang="en-US" dirty="0">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E55EB844-E6E4-4761-B19D-59DD6D1909F7}" type="slidenum">
              <a:rPr lang="en-US" altLang="en-US"/>
              <a:pPr>
                <a:defRPr/>
              </a:pPr>
              <a:t>‹#›</a:t>
            </a:fld>
            <a:endParaRPr lang="en-US" altLang="en-US"/>
          </a:p>
        </p:txBody>
      </p:sp>
    </p:spTree>
    <p:extLst>
      <p:ext uri="{BB962C8B-B14F-4D97-AF65-F5344CB8AC3E}">
        <p14:creationId xmlns:p14="http://schemas.microsoft.com/office/powerpoint/2010/main" val="2242879250"/>
      </p:ext>
    </p:extLst>
  </p:cSld>
  <p:clrMapOvr>
    <a:masterClrMapping/>
  </p:clrMapOvr>
</p:sldLayout>
</file>

<file path=ppt/slideLayouts/slideLayout73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9209986C-A5AC-4109-9D36-552A6C20ABB2}" type="datetimeFigureOut">
              <a:rPr lang="en-US">
                <a:solidFill>
                  <a:prstClr val="black">
                    <a:tint val="75000"/>
                  </a:prstClr>
                </a:solidFill>
              </a:rPr>
              <a:pPr>
                <a:defRPr/>
              </a:pPr>
              <a:t>11/21/2019</a:t>
            </a:fld>
            <a:endParaRPr lang="en-US" dirty="0">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26650A63-3FF2-4751-A5B7-5E356288092B}" type="slidenum">
              <a:rPr lang="en-US" altLang="en-US"/>
              <a:pPr>
                <a:defRPr/>
              </a:pPr>
              <a:t>‹#›</a:t>
            </a:fld>
            <a:endParaRPr lang="en-US" altLang="en-US"/>
          </a:p>
        </p:txBody>
      </p:sp>
    </p:spTree>
    <p:extLst>
      <p:ext uri="{BB962C8B-B14F-4D97-AF65-F5344CB8AC3E}">
        <p14:creationId xmlns:p14="http://schemas.microsoft.com/office/powerpoint/2010/main" val="2938161463"/>
      </p:ext>
    </p:extLst>
  </p:cSld>
  <p:clrMapOvr>
    <a:masterClrMapping/>
  </p:clrMapOvr>
</p:sldLayout>
</file>

<file path=ppt/slideLayouts/slideLayout73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3A6B3BDB-C8C1-449D-A981-80114E352231}" type="datetimeFigureOut">
              <a:rPr lang="en-US">
                <a:solidFill>
                  <a:prstClr val="black">
                    <a:tint val="75000"/>
                  </a:prstClr>
                </a:solidFill>
              </a:rPr>
              <a:pPr>
                <a:defRPr/>
              </a:pPr>
              <a:t>11/21/2019</a:t>
            </a:fld>
            <a:endParaRPr lang="en-US" dirty="0">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77B6D976-359F-4915-8EE0-BDE9AFA27C36}" type="slidenum">
              <a:rPr lang="en-US" altLang="en-US"/>
              <a:pPr>
                <a:defRPr/>
              </a:pPr>
              <a:t>‹#›</a:t>
            </a:fld>
            <a:endParaRPr lang="en-US" altLang="en-US"/>
          </a:p>
        </p:txBody>
      </p:sp>
    </p:spTree>
    <p:extLst>
      <p:ext uri="{BB962C8B-B14F-4D97-AF65-F5344CB8AC3E}">
        <p14:creationId xmlns:p14="http://schemas.microsoft.com/office/powerpoint/2010/main" val="1783258452"/>
      </p:ext>
    </p:extLst>
  </p:cSld>
  <p:clrMapOvr>
    <a:masterClrMapping/>
  </p:clrMapOvr>
</p:sldLayout>
</file>

<file path=ppt/slideLayouts/slideLayout73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1704F65F-D19F-4C8E-977B-D8E8639570BB}" type="datetimeFigureOut">
              <a:rPr lang="en-US">
                <a:solidFill>
                  <a:prstClr val="black">
                    <a:tint val="75000"/>
                  </a:prstClr>
                </a:solidFill>
              </a:rPr>
              <a:pPr>
                <a:defRPr/>
              </a:pPr>
              <a:t>11/21/2019</a:t>
            </a:fld>
            <a:endParaRPr lang="en-US" dirty="0">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B5117DCE-A43B-4708-AD81-4280EDF95CBC}" type="slidenum">
              <a:rPr lang="en-US" altLang="en-US"/>
              <a:pPr>
                <a:defRPr/>
              </a:pPr>
              <a:t>‹#›</a:t>
            </a:fld>
            <a:endParaRPr lang="en-US" altLang="en-US"/>
          </a:p>
        </p:txBody>
      </p:sp>
    </p:spTree>
    <p:extLst>
      <p:ext uri="{BB962C8B-B14F-4D97-AF65-F5344CB8AC3E}">
        <p14:creationId xmlns:p14="http://schemas.microsoft.com/office/powerpoint/2010/main" val="1247915043"/>
      </p:ext>
    </p:extLst>
  </p:cSld>
  <p:clrMapOvr>
    <a:masterClrMapping/>
  </p:clrMapOvr>
</p:sldLayout>
</file>

<file path=ppt/slideLayouts/slideLayout73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3EFAFC26-7801-43E2-88D7-2C9F04007A58}" type="datetimeFigureOut">
              <a:rPr lang="en-US">
                <a:solidFill>
                  <a:prstClr val="black">
                    <a:tint val="75000"/>
                  </a:prstClr>
                </a:solidFill>
              </a:rPr>
              <a:pPr>
                <a:defRPr/>
              </a:pPr>
              <a:t>11/21/2019</a:t>
            </a:fld>
            <a:endParaRPr lang="en-US" dirty="0">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028F3199-41B0-4D83-909D-115FA8A54550}" type="slidenum">
              <a:rPr lang="en-US" altLang="en-US"/>
              <a:pPr>
                <a:defRPr/>
              </a:pPr>
              <a:t>‹#›</a:t>
            </a:fld>
            <a:endParaRPr lang="en-US" altLang="en-US"/>
          </a:p>
        </p:txBody>
      </p:sp>
    </p:spTree>
    <p:extLst>
      <p:ext uri="{BB962C8B-B14F-4D97-AF65-F5344CB8AC3E}">
        <p14:creationId xmlns:p14="http://schemas.microsoft.com/office/powerpoint/2010/main" val="2216994286"/>
      </p:ext>
    </p:extLst>
  </p:cSld>
  <p:clrMapOvr>
    <a:masterClrMapping/>
  </p:clrMapOvr>
</p:sldLayout>
</file>

<file path=ppt/slideLayouts/slideLayout74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4AB2B765-A078-4B82-9063-D0AFE51A007E}" type="datetimeFigureOut">
              <a:rPr lang="en-US">
                <a:solidFill>
                  <a:prstClr val="black">
                    <a:tint val="75000"/>
                  </a:prstClr>
                </a:solidFill>
              </a:rPr>
              <a:pPr>
                <a:defRPr/>
              </a:pPr>
              <a:t>11/21/2019</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695D8D1-9EC3-4951-89ED-1113AD7267EB}" type="slidenum">
              <a:rPr lang="en-US" altLang="en-US"/>
              <a:pPr>
                <a:defRPr/>
              </a:pPr>
              <a:t>‹#›</a:t>
            </a:fld>
            <a:endParaRPr lang="en-US" altLang="en-US"/>
          </a:p>
        </p:txBody>
      </p:sp>
    </p:spTree>
    <p:extLst>
      <p:ext uri="{BB962C8B-B14F-4D97-AF65-F5344CB8AC3E}">
        <p14:creationId xmlns:p14="http://schemas.microsoft.com/office/powerpoint/2010/main" val="3465597110"/>
      </p:ext>
    </p:extLst>
  </p:cSld>
  <p:clrMapOvr>
    <a:masterClrMapping/>
  </p:clrMapOvr>
</p:sldLayout>
</file>

<file path=ppt/slideLayouts/slideLayout74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3A22BFC6-B18A-4591-B237-13CA78A4F974}" type="datetimeFigureOut">
              <a:rPr lang="en-US">
                <a:solidFill>
                  <a:prstClr val="black">
                    <a:tint val="75000"/>
                  </a:prstClr>
                </a:solidFill>
              </a:rPr>
              <a:pPr>
                <a:defRPr/>
              </a:pPr>
              <a:t>11/21/2019</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3D0AAFA-D633-44C9-843B-7E8ED6EA3A5B}" type="slidenum">
              <a:rPr lang="en-US" altLang="en-US"/>
              <a:pPr>
                <a:defRPr/>
              </a:pPr>
              <a:t>‹#›</a:t>
            </a:fld>
            <a:endParaRPr lang="en-US" altLang="en-US"/>
          </a:p>
        </p:txBody>
      </p:sp>
    </p:spTree>
    <p:extLst>
      <p:ext uri="{BB962C8B-B14F-4D97-AF65-F5344CB8AC3E}">
        <p14:creationId xmlns:p14="http://schemas.microsoft.com/office/powerpoint/2010/main" val="4257433581"/>
      </p:ext>
    </p:extLst>
  </p:cSld>
  <p:clrMapOvr>
    <a:masterClrMapping/>
  </p:clrMapOvr>
</p:sldLayout>
</file>

<file path=ppt/slideLayouts/slideLayout742.xml><?xml version="1.0" encoding="utf-8"?>
<p:sldLayout xmlns:a="http://schemas.openxmlformats.org/drawingml/2006/main" xmlns:r="http://schemas.openxmlformats.org/officeDocument/2006/relationships" xmlns:p="http://schemas.openxmlformats.org/presentationml/2006/main" userDrawn="1">
  <p:cSld name="Title and 4 Content">
    <p:spTree>
      <p:nvGrpSpPr>
        <p:cNvPr id="1" name=""/>
        <p:cNvGrpSpPr/>
        <p:nvPr/>
      </p:nvGrpSpPr>
      <p:grpSpPr>
        <a:xfrm>
          <a:off x="0" y="0"/>
          <a:ext cx="0" cy="0"/>
          <a:chOff x="0" y="0"/>
          <a:chExt cx="0" cy="0"/>
        </a:xfrm>
      </p:grpSpPr>
      <p:sp>
        <p:nvSpPr>
          <p:cNvPr id="3" name="Trapezoid 2"/>
          <p:cNvSpPr/>
          <p:nvPr userDrawn="1"/>
        </p:nvSpPr>
        <p:spPr>
          <a:xfrm>
            <a:off x="1219200" y="6248400"/>
            <a:ext cx="9855200" cy="609600"/>
          </a:xfrm>
          <a:prstGeom prst="trapezoid">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vi-VN" sz="1800">
              <a:solidFill>
                <a:prstClr val="white"/>
              </a:solidFill>
            </a:endParaRPr>
          </a:p>
        </p:txBody>
      </p:sp>
      <p:sp>
        <p:nvSpPr>
          <p:cNvPr id="4" name="Right Triangle 3"/>
          <p:cNvSpPr/>
          <p:nvPr userDrawn="1"/>
        </p:nvSpPr>
        <p:spPr>
          <a:xfrm>
            <a:off x="0" y="0"/>
            <a:ext cx="12192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vi-VN" sz="1800">
              <a:solidFill>
                <a:prstClr val="black"/>
              </a:solidFill>
            </a:endParaRPr>
          </a:p>
        </p:txBody>
      </p:sp>
      <p:sp>
        <p:nvSpPr>
          <p:cNvPr id="5" name="Right Triangle 4"/>
          <p:cNvSpPr/>
          <p:nvPr userDrawn="1"/>
        </p:nvSpPr>
        <p:spPr>
          <a:xfrm flipH="1">
            <a:off x="11074400" y="0"/>
            <a:ext cx="11176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vi-VN" sz="1800">
              <a:solidFill>
                <a:prstClr val="black"/>
              </a:solidFill>
            </a:endParaRPr>
          </a:p>
        </p:txBody>
      </p:sp>
      <p:sp>
        <p:nvSpPr>
          <p:cNvPr id="2" name="Title 1"/>
          <p:cNvSpPr>
            <a:spLocks noGrp="1"/>
          </p:cNvSpPr>
          <p:nvPr>
            <p:ph type="title" sz="quarter"/>
          </p:nvPr>
        </p:nvSpPr>
        <p:spPr>
          <a:xfrm>
            <a:off x="711200" y="228600"/>
            <a:ext cx="10871200" cy="685800"/>
          </a:xfrm>
        </p:spPr>
        <p:txBody>
          <a:bodyPr/>
          <a:lstStyle>
            <a:lvl1pPr>
              <a:defRPr sz="2800"/>
            </a:lvl1pPr>
          </a:lstStyle>
          <a:p>
            <a:r>
              <a:rPr lang="en-US" smtClean="0"/>
              <a:t>Click to edit Master title style</a:t>
            </a:r>
            <a:endParaRPr lang="vi-VN"/>
          </a:p>
        </p:txBody>
      </p:sp>
    </p:spTree>
    <p:extLst>
      <p:ext uri="{BB962C8B-B14F-4D97-AF65-F5344CB8AC3E}">
        <p14:creationId xmlns:p14="http://schemas.microsoft.com/office/powerpoint/2010/main" val="293014128"/>
      </p:ext>
    </p:extLst>
  </p:cSld>
  <p:clrMapOvr>
    <a:masterClrMapping/>
  </p:clrMapOvr>
</p:sldLayout>
</file>

<file path=ppt/slideLayouts/slideLayout743.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28601"/>
            <a:ext cx="11176000" cy="60928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Date Placeholder 2"/>
          <p:cNvSpPr>
            <a:spLocks noGrp="1"/>
          </p:cNvSpPr>
          <p:nvPr>
            <p:ph type="dt" sz="half" idx="10"/>
          </p:nvPr>
        </p:nvSpPr>
        <p:spPr>
          <a:xfrm>
            <a:off x="609600" y="6521451"/>
            <a:ext cx="2844800" cy="244475"/>
          </a:xfrm>
        </p:spPr>
        <p:txBody>
          <a:bodyPr/>
          <a:lstStyle>
            <a:lvl1pPr>
              <a:defRPr/>
            </a:lvl1pPr>
          </a:lstStyle>
          <a:p>
            <a:pPr>
              <a:defRPr/>
            </a:pPr>
            <a:endParaRPr lang="en-US">
              <a:solidFill>
                <a:prstClr val="black">
                  <a:tint val="75000"/>
                </a:prstClr>
              </a:solidFill>
            </a:endParaRPr>
          </a:p>
        </p:txBody>
      </p:sp>
      <p:sp>
        <p:nvSpPr>
          <p:cNvPr id="4" name="Footer Placeholder 3"/>
          <p:cNvSpPr>
            <a:spLocks noGrp="1"/>
          </p:cNvSpPr>
          <p:nvPr>
            <p:ph type="ftr" sz="quarter" idx="11"/>
          </p:nvPr>
        </p:nvSpPr>
        <p:spPr>
          <a:xfrm>
            <a:off x="4165600" y="6521451"/>
            <a:ext cx="3860800" cy="244475"/>
          </a:xfrm>
        </p:spPr>
        <p:txBody>
          <a:bodyPr/>
          <a:lstStyle>
            <a:lvl1pPr>
              <a:defRPr/>
            </a:lvl1p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a:xfrm>
            <a:off x="8737600" y="6521451"/>
            <a:ext cx="2844800" cy="244475"/>
          </a:xfrm>
        </p:spPr>
        <p:txBody>
          <a:bodyPr/>
          <a:lstStyle>
            <a:lvl1pPr>
              <a:defRPr/>
            </a:lvl1pPr>
          </a:lstStyle>
          <a:p>
            <a:pPr>
              <a:defRPr/>
            </a:pPr>
            <a:fld id="{8A15A1B5-1790-41EF-9F3B-300C8B7F49EA}" type="slidenum">
              <a:rPr lang="en-US" altLang="en-US"/>
              <a:pPr>
                <a:defRPr/>
              </a:pPr>
              <a:t>‹#›</a:t>
            </a:fld>
            <a:endParaRPr lang="en-US" altLang="en-US"/>
          </a:p>
        </p:txBody>
      </p:sp>
    </p:spTree>
    <p:extLst>
      <p:ext uri="{BB962C8B-B14F-4D97-AF65-F5344CB8AC3E}">
        <p14:creationId xmlns:p14="http://schemas.microsoft.com/office/powerpoint/2010/main" val="174118506"/>
      </p:ext>
    </p:extLst>
  </p:cSld>
  <p:clrMapOvr>
    <a:masterClrMapping/>
  </p:clrMapOvr>
</p:sldLayout>
</file>

<file path=ppt/slideLayouts/slideLayout744.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3352800" y="228600"/>
            <a:ext cx="8432800" cy="5334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609600" y="1295400"/>
            <a:ext cx="10972800" cy="5026025"/>
          </a:xfrm>
        </p:spPr>
        <p:txBody>
          <a:bodyPr rtlCol="0">
            <a:normAutofit/>
          </a:bodyPr>
          <a:lstStyle/>
          <a:p>
            <a:pPr lvl="0"/>
            <a:endParaRPr lang="en-US" noProof="0"/>
          </a:p>
        </p:txBody>
      </p:sp>
      <p:sp>
        <p:nvSpPr>
          <p:cNvPr id="4" name="Date Placeholder 3"/>
          <p:cNvSpPr>
            <a:spLocks noGrp="1"/>
          </p:cNvSpPr>
          <p:nvPr>
            <p:ph type="dt" sz="half" idx="10"/>
          </p:nvPr>
        </p:nvSpPr>
        <p:spPr>
          <a:xfrm>
            <a:off x="609600" y="6521451"/>
            <a:ext cx="2844800" cy="244475"/>
          </a:xfrm>
        </p:spPr>
        <p:txBody>
          <a:bodyPr/>
          <a:lstStyle>
            <a:lvl1pPr>
              <a:defRPr/>
            </a:lvl1pPr>
          </a:lstStyle>
          <a:p>
            <a:pPr>
              <a:defRPr/>
            </a:pPr>
            <a:endParaRPr lang="en-US">
              <a:solidFill>
                <a:prstClr val="black">
                  <a:tint val="75000"/>
                </a:prstClr>
              </a:solidFill>
            </a:endParaRPr>
          </a:p>
        </p:txBody>
      </p:sp>
      <p:sp>
        <p:nvSpPr>
          <p:cNvPr id="5" name="Footer Placeholder 4"/>
          <p:cNvSpPr>
            <a:spLocks noGrp="1"/>
          </p:cNvSpPr>
          <p:nvPr>
            <p:ph type="ftr" sz="quarter" idx="11"/>
          </p:nvPr>
        </p:nvSpPr>
        <p:spPr>
          <a:xfrm>
            <a:off x="4165600" y="6521451"/>
            <a:ext cx="3860800" cy="244475"/>
          </a:xfrm>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a:xfrm>
            <a:off x="8737600" y="6521451"/>
            <a:ext cx="2844800" cy="244475"/>
          </a:xfrm>
        </p:spPr>
        <p:txBody>
          <a:bodyPr/>
          <a:lstStyle>
            <a:lvl1pPr>
              <a:defRPr/>
            </a:lvl1pPr>
          </a:lstStyle>
          <a:p>
            <a:pPr>
              <a:defRPr/>
            </a:pPr>
            <a:fld id="{12243195-DE32-4E77-82EF-B00A5FA1118F}" type="slidenum">
              <a:rPr lang="en-US" altLang="en-US"/>
              <a:pPr>
                <a:defRPr/>
              </a:pPr>
              <a:t>‹#›</a:t>
            </a:fld>
            <a:endParaRPr lang="en-US" altLang="en-US"/>
          </a:p>
        </p:txBody>
      </p:sp>
    </p:spTree>
    <p:extLst>
      <p:ext uri="{BB962C8B-B14F-4D97-AF65-F5344CB8AC3E}">
        <p14:creationId xmlns:p14="http://schemas.microsoft.com/office/powerpoint/2010/main" val="3686587444"/>
      </p:ext>
    </p:extLst>
  </p:cSld>
  <p:clrMapOvr>
    <a:masterClrMapping/>
  </p:clrMapOvr>
</p:sldLayout>
</file>

<file path=ppt/slideLayouts/slideLayout745.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2235200" y="457200"/>
            <a:ext cx="9347200" cy="12954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2235200" y="1981200"/>
            <a:ext cx="4572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7010400" y="1981200"/>
            <a:ext cx="4572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7010400" y="4114800"/>
            <a:ext cx="4572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10"/>
          </p:nvPr>
        </p:nvSpPr>
        <p:spPr>
          <a:xfrm>
            <a:off x="4165600" y="6248400"/>
            <a:ext cx="3860800" cy="457200"/>
          </a:xfrm>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1"/>
          </p:nvPr>
        </p:nvSpPr>
        <p:spPr>
          <a:xfrm>
            <a:off x="8737600" y="6248400"/>
            <a:ext cx="2844800" cy="457200"/>
          </a:xfrm>
        </p:spPr>
        <p:txBody>
          <a:bodyPr/>
          <a:lstStyle>
            <a:lvl1pPr>
              <a:defRPr/>
            </a:lvl1pPr>
          </a:lstStyle>
          <a:p>
            <a:pPr>
              <a:defRPr/>
            </a:pPr>
            <a:fld id="{D7CEFCCC-727D-4FDE-A19A-D06FBA6F3560}" type="slidenum">
              <a:rPr lang="en-US" altLang="en-US"/>
              <a:pPr>
                <a:defRPr/>
              </a:pPr>
              <a:t>‹#›</a:t>
            </a:fld>
            <a:endParaRPr lang="en-US" altLang="en-US"/>
          </a:p>
        </p:txBody>
      </p:sp>
      <p:sp>
        <p:nvSpPr>
          <p:cNvPr id="8" name="Date Placeholder 7"/>
          <p:cNvSpPr>
            <a:spLocks noGrp="1"/>
          </p:cNvSpPr>
          <p:nvPr>
            <p:ph type="dt" sz="half" idx="12"/>
          </p:nvPr>
        </p:nvSpPr>
        <p:spPr>
          <a:xfrm>
            <a:off x="609600" y="6245225"/>
            <a:ext cx="2844800" cy="476250"/>
          </a:xfrm>
        </p:spPr>
        <p:txBody>
          <a:bodyPr/>
          <a:lstStyle>
            <a:lvl1pPr>
              <a:defRPr/>
            </a:lvl1pPr>
          </a:lstStyle>
          <a:p>
            <a:pPr>
              <a:defRPr/>
            </a:pPr>
            <a:endParaRPr lang="en-US">
              <a:solidFill>
                <a:prstClr val="black">
                  <a:tint val="75000"/>
                </a:prstClr>
              </a:solidFill>
            </a:endParaRPr>
          </a:p>
        </p:txBody>
      </p:sp>
    </p:spTree>
    <p:extLst>
      <p:ext uri="{BB962C8B-B14F-4D97-AF65-F5344CB8AC3E}">
        <p14:creationId xmlns:p14="http://schemas.microsoft.com/office/powerpoint/2010/main" val="579147988"/>
      </p:ext>
    </p:extLst>
  </p:cSld>
  <p:clrMapOvr>
    <a:masterClrMapping/>
  </p:clrMapOvr>
</p:sldLayout>
</file>

<file path=ppt/slideLayouts/slideLayout746.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Rounded Rectangle 2"/>
          <p:cNvSpPr/>
          <p:nvPr userDrawn="1"/>
        </p:nvSpPr>
        <p:spPr>
          <a:xfrm>
            <a:off x="508000" y="1295400"/>
            <a:ext cx="11176000" cy="5334000"/>
          </a:xfrm>
          <a:prstGeom prst="roundRect">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vi-VN" sz="1800">
              <a:solidFill>
                <a:prstClr val="white"/>
              </a:solidFill>
            </a:endParaRPr>
          </a:p>
        </p:txBody>
      </p:sp>
      <p:sp>
        <p:nvSpPr>
          <p:cNvPr id="4" name="Right Triangle 3"/>
          <p:cNvSpPr/>
          <p:nvPr userDrawn="1"/>
        </p:nvSpPr>
        <p:spPr>
          <a:xfrm flipH="1">
            <a:off x="11277600" y="0"/>
            <a:ext cx="914400" cy="6858000"/>
          </a:xfrm>
          <a:prstGeom prst="rtTriangle">
            <a:avLst/>
          </a:prstGeom>
          <a:ln>
            <a:noFill/>
          </a:ln>
          <a:effectLst>
            <a:glow rad="228600">
              <a:schemeClr val="accent4">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4"/>
          </a:lnRef>
          <a:fillRef idx="2">
            <a:schemeClr val="accent4"/>
          </a:fillRef>
          <a:effectRef idx="1">
            <a:schemeClr val="accent4"/>
          </a:effectRef>
          <a:fontRef idx="minor">
            <a:schemeClr val="dk1"/>
          </a:fontRef>
        </p:style>
        <p:txBody>
          <a:bodyPr anchor="ctr"/>
          <a:lstStyle/>
          <a:p>
            <a:pPr algn="ctr">
              <a:defRPr/>
            </a:pPr>
            <a:endParaRPr lang="vi-VN" sz="1800">
              <a:solidFill>
                <a:prstClr val="black"/>
              </a:solidFill>
            </a:endParaRPr>
          </a:p>
        </p:txBody>
      </p:sp>
      <p:sp>
        <p:nvSpPr>
          <p:cNvPr id="5" name="Right Triangle 4"/>
          <p:cNvSpPr/>
          <p:nvPr userDrawn="1"/>
        </p:nvSpPr>
        <p:spPr>
          <a:xfrm>
            <a:off x="0" y="0"/>
            <a:ext cx="1016000" cy="6858000"/>
          </a:xfrm>
          <a:prstGeom prst="rtTriangle">
            <a:avLst/>
          </a:prstGeom>
          <a:ln>
            <a:noFill/>
          </a:ln>
          <a:effectLst>
            <a:glow rad="228600">
              <a:schemeClr val="accent4">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4"/>
          </a:lnRef>
          <a:fillRef idx="2">
            <a:schemeClr val="accent4"/>
          </a:fillRef>
          <a:effectRef idx="1">
            <a:schemeClr val="accent4"/>
          </a:effectRef>
          <a:fontRef idx="minor">
            <a:schemeClr val="dk1"/>
          </a:fontRef>
        </p:style>
        <p:txBody>
          <a:bodyPr anchor="ctr"/>
          <a:lstStyle/>
          <a:p>
            <a:pPr algn="ctr">
              <a:defRPr/>
            </a:pPr>
            <a:endParaRPr lang="vi-VN" sz="1800">
              <a:solidFill>
                <a:prstClr val="black"/>
              </a:solidFill>
            </a:endParaRPr>
          </a:p>
        </p:txBody>
      </p:sp>
      <p:sp>
        <p:nvSpPr>
          <p:cNvPr id="22" name="Title 21"/>
          <p:cNvSpPr>
            <a:spLocks noGrp="1"/>
          </p:cNvSpPr>
          <p:nvPr>
            <p:ph type="title"/>
          </p:nvPr>
        </p:nvSpPr>
        <p:spPr/>
        <p:txBody>
          <a:bodyPr/>
          <a:lstStyle>
            <a:lvl1pPr>
              <a:defRPr sz="2800">
                <a:latin typeface="Times New Roman" pitchFamily="18" charset="0"/>
                <a:cs typeface="Times New Roman" pitchFamily="18" charset="0"/>
              </a:defRPr>
            </a:lvl1pPr>
          </a:lstStyle>
          <a:p>
            <a:r>
              <a:rPr lang="en-US" smtClean="0"/>
              <a:t>Click to edit Master title style</a:t>
            </a:r>
            <a:endParaRPr lang="en-US"/>
          </a:p>
        </p:txBody>
      </p:sp>
      <p:sp>
        <p:nvSpPr>
          <p:cNvPr id="6" name="Date Placeholder 24"/>
          <p:cNvSpPr>
            <a:spLocks noGrp="1"/>
          </p:cNvSpPr>
          <p:nvPr>
            <p:ph type="dt" sz="half" idx="10"/>
          </p:nvPr>
        </p:nvSpPr>
        <p:spPr/>
        <p:txBody>
          <a:bodyPr/>
          <a:lstStyle>
            <a:lvl1pPr>
              <a:defRPr/>
            </a:lvl1pPr>
          </a:lstStyle>
          <a:p>
            <a:pPr>
              <a:defRPr/>
            </a:pPr>
            <a:fld id="{96091DB4-FAB2-44F3-9BC4-583286D4B0D3}" type="datetimeFigureOut">
              <a:rPr lang="en-US">
                <a:solidFill>
                  <a:prstClr val="black">
                    <a:tint val="75000"/>
                  </a:prstClr>
                </a:solidFill>
              </a:rPr>
              <a:pPr>
                <a:defRPr/>
              </a:pPr>
              <a:t>11/21/2019</a:t>
            </a:fld>
            <a:endParaRPr lang="en-US">
              <a:solidFill>
                <a:prstClr val="black">
                  <a:tint val="75000"/>
                </a:prstClr>
              </a:solidFill>
            </a:endParaRPr>
          </a:p>
        </p:txBody>
      </p:sp>
      <p:sp>
        <p:nvSpPr>
          <p:cNvPr id="7" name="Footer Placeholder 18"/>
          <p:cNvSpPr>
            <a:spLocks noGrp="1"/>
          </p:cNvSpPr>
          <p:nvPr>
            <p:ph type="ftr" sz="quarter" idx="11"/>
          </p:nvPr>
        </p:nvSpPr>
        <p:spPr>
          <a:xfrm>
            <a:off x="4775200" y="76201"/>
            <a:ext cx="3860800" cy="288925"/>
          </a:xfrm>
        </p:spPr>
        <p:txBody>
          <a:bodyPr/>
          <a:lstStyle>
            <a:lvl1pPr>
              <a:defRPr/>
            </a:lvl1pPr>
          </a:lstStyle>
          <a:p>
            <a:pPr>
              <a:defRPr/>
            </a:pPr>
            <a:endParaRPr lang="en-US">
              <a:solidFill>
                <a:prstClr val="black">
                  <a:tint val="75000"/>
                </a:prstClr>
              </a:solidFill>
            </a:endParaRPr>
          </a:p>
        </p:txBody>
      </p:sp>
      <p:sp>
        <p:nvSpPr>
          <p:cNvPr id="8" name="Slide Number Placeholder 15"/>
          <p:cNvSpPr>
            <a:spLocks noGrp="1"/>
          </p:cNvSpPr>
          <p:nvPr>
            <p:ph type="sldNum" sz="quarter" idx="12"/>
          </p:nvPr>
        </p:nvSpPr>
        <p:spPr>
          <a:xfrm>
            <a:off x="10972801" y="6473825"/>
            <a:ext cx="1011767" cy="247650"/>
          </a:xfrm>
        </p:spPr>
        <p:txBody>
          <a:bodyPr/>
          <a:lstStyle>
            <a:lvl1pPr>
              <a:defRPr/>
            </a:lvl1pPr>
          </a:lstStyle>
          <a:p>
            <a:pPr>
              <a:defRPr/>
            </a:pPr>
            <a:fld id="{768FDBC1-6BE2-4B08-9FB0-9ABDA3FE1066}" type="slidenum">
              <a:rPr lang="en-US" altLang="en-US"/>
              <a:pPr>
                <a:defRPr/>
              </a:pPr>
              <a:t>‹#›</a:t>
            </a:fld>
            <a:endParaRPr lang="en-US" altLang="en-US"/>
          </a:p>
        </p:txBody>
      </p:sp>
    </p:spTree>
    <p:extLst>
      <p:ext uri="{BB962C8B-B14F-4D97-AF65-F5344CB8AC3E}">
        <p14:creationId xmlns:p14="http://schemas.microsoft.com/office/powerpoint/2010/main" val="3934978550"/>
      </p:ext>
    </p:extLst>
  </p:cSld>
  <p:clrMapOvr>
    <a:masterClrMapping/>
  </p:clrMapOvr>
</p:sldLayout>
</file>

<file path=ppt/slideLayouts/slideLayout747.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7"/>
          <p:cNvSpPr>
            <a:spLocks noChangeArrowheads="1"/>
          </p:cNvSpPr>
          <p:nvPr/>
        </p:nvSpPr>
        <p:spPr bwMode="auto">
          <a:xfrm>
            <a:off x="2133600" y="0"/>
            <a:ext cx="9550400" cy="1143000"/>
          </a:xfrm>
          <a:prstGeom prst="rect">
            <a:avLst/>
          </a:prstGeom>
          <a:noFill/>
          <a:ln>
            <a:noFill/>
          </a:ln>
          <a:effectLst/>
          <a:extLst/>
        </p:spPr>
        <p:txBody>
          <a:bodyPr wrap="none" anchor="ctr"/>
          <a:lstStyle>
            <a:lvl1pPr eaLnBrk="0" hangingPunct="0">
              <a:defRPr sz="2000">
                <a:solidFill>
                  <a:schemeClr val="tx1"/>
                </a:solidFill>
                <a:latin typeface="Arial" charset="0"/>
              </a:defRPr>
            </a:lvl1pPr>
            <a:lvl2pPr marL="742950" indent="-285750" eaLnBrk="0" hangingPunct="0">
              <a:defRPr sz="2000">
                <a:solidFill>
                  <a:schemeClr val="tx1"/>
                </a:solidFill>
                <a:latin typeface="Arial" charset="0"/>
              </a:defRPr>
            </a:lvl2pPr>
            <a:lvl3pPr marL="1143000" indent="-228600" eaLnBrk="0" hangingPunct="0">
              <a:defRPr sz="2000">
                <a:solidFill>
                  <a:schemeClr val="tx1"/>
                </a:solidFill>
                <a:latin typeface="Arial" charset="0"/>
              </a:defRPr>
            </a:lvl3pPr>
            <a:lvl4pPr marL="1600200" indent="-228600" eaLnBrk="0" hangingPunct="0">
              <a:defRPr sz="2000">
                <a:solidFill>
                  <a:schemeClr val="tx1"/>
                </a:solidFill>
                <a:latin typeface="Arial" charset="0"/>
              </a:defRPr>
            </a:lvl4pPr>
            <a:lvl5pPr marL="2057400" indent="-228600" eaLnBrk="0" hangingPunct="0">
              <a:defRPr sz="2000">
                <a:solidFill>
                  <a:schemeClr val="tx1"/>
                </a:solidFill>
                <a:latin typeface="Arial" charset="0"/>
              </a:defRPr>
            </a:lvl5pPr>
            <a:lvl6pPr marL="2514600" indent="-228600" algn="ctr" eaLnBrk="0" fontAlgn="base" hangingPunct="0">
              <a:spcBef>
                <a:spcPct val="0"/>
              </a:spcBef>
              <a:spcAft>
                <a:spcPct val="0"/>
              </a:spcAft>
              <a:defRPr sz="2000">
                <a:solidFill>
                  <a:schemeClr val="tx1"/>
                </a:solidFill>
                <a:latin typeface="Arial" charset="0"/>
              </a:defRPr>
            </a:lvl6pPr>
            <a:lvl7pPr marL="2971800" indent="-228600" algn="ctr" eaLnBrk="0" fontAlgn="base" hangingPunct="0">
              <a:spcBef>
                <a:spcPct val="0"/>
              </a:spcBef>
              <a:spcAft>
                <a:spcPct val="0"/>
              </a:spcAft>
              <a:defRPr sz="2000">
                <a:solidFill>
                  <a:schemeClr val="tx1"/>
                </a:solidFill>
                <a:latin typeface="Arial" charset="0"/>
              </a:defRPr>
            </a:lvl7pPr>
            <a:lvl8pPr marL="3429000" indent="-228600" algn="ctr" eaLnBrk="0" fontAlgn="base" hangingPunct="0">
              <a:spcBef>
                <a:spcPct val="0"/>
              </a:spcBef>
              <a:spcAft>
                <a:spcPct val="0"/>
              </a:spcAft>
              <a:defRPr sz="2000">
                <a:solidFill>
                  <a:schemeClr val="tx1"/>
                </a:solidFill>
                <a:latin typeface="Arial" charset="0"/>
              </a:defRPr>
            </a:lvl8pPr>
            <a:lvl9pPr marL="3886200" indent="-228600" algn="ctr" eaLnBrk="0" fontAlgn="base" hangingPunct="0">
              <a:spcBef>
                <a:spcPct val="0"/>
              </a:spcBef>
              <a:spcAft>
                <a:spcPct val="0"/>
              </a:spcAft>
              <a:defRPr sz="2000">
                <a:solidFill>
                  <a:schemeClr val="tx1"/>
                </a:solidFill>
                <a:latin typeface="Arial" charset="0"/>
              </a:defRPr>
            </a:lvl9pPr>
          </a:lstStyle>
          <a:p>
            <a:pPr algn="ctr" eaLnBrk="1" fontAlgn="base" hangingPunct="1">
              <a:spcBef>
                <a:spcPct val="0"/>
              </a:spcBef>
              <a:spcAft>
                <a:spcPct val="0"/>
              </a:spcAft>
              <a:defRPr/>
            </a:pPr>
            <a:endParaRPr lang="en-US" altLang="en-US" sz="2000" smtClean="0">
              <a:solidFill>
                <a:srgbClr val="1D528D"/>
              </a:solidFill>
            </a:endParaRPr>
          </a:p>
        </p:txBody>
      </p:sp>
      <p:sp>
        <p:nvSpPr>
          <p:cNvPr id="5" name="Rectangle 52"/>
          <p:cNvSpPr>
            <a:spLocks noChangeArrowheads="1"/>
          </p:cNvSpPr>
          <p:nvPr/>
        </p:nvSpPr>
        <p:spPr bwMode="ltGray">
          <a:xfrm>
            <a:off x="7861301" y="0"/>
            <a:ext cx="4330700" cy="2781300"/>
          </a:xfrm>
          <a:prstGeom prst="rect">
            <a:avLst/>
          </a:prstGeom>
          <a:solidFill>
            <a:schemeClr val="accent1"/>
          </a:solidFill>
          <a:ln>
            <a:noFill/>
          </a:ln>
          <a:effectLst/>
          <a:extLst/>
        </p:spPr>
        <p:txBody>
          <a:bodyPr wrap="none" anchor="ctr"/>
          <a:lstStyle>
            <a:lvl1pPr eaLnBrk="0" hangingPunct="0">
              <a:defRPr sz="2000">
                <a:solidFill>
                  <a:schemeClr val="tx1"/>
                </a:solidFill>
                <a:latin typeface="Arial" charset="0"/>
              </a:defRPr>
            </a:lvl1pPr>
            <a:lvl2pPr marL="742950" indent="-285750" eaLnBrk="0" hangingPunct="0">
              <a:defRPr sz="2000">
                <a:solidFill>
                  <a:schemeClr val="tx1"/>
                </a:solidFill>
                <a:latin typeface="Arial" charset="0"/>
              </a:defRPr>
            </a:lvl2pPr>
            <a:lvl3pPr marL="1143000" indent="-228600" eaLnBrk="0" hangingPunct="0">
              <a:defRPr sz="2000">
                <a:solidFill>
                  <a:schemeClr val="tx1"/>
                </a:solidFill>
                <a:latin typeface="Arial" charset="0"/>
              </a:defRPr>
            </a:lvl3pPr>
            <a:lvl4pPr marL="1600200" indent="-228600" eaLnBrk="0" hangingPunct="0">
              <a:defRPr sz="2000">
                <a:solidFill>
                  <a:schemeClr val="tx1"/>
                </a:solidFill>
                <a:latin typeface="Arial" charset="0"/>
              </a:defRPr>
            </a:lvl4pPr>
            <a:lvl5pPr marL="2057400" indent="-228600" eaLnBrk="0" hangingPunct="0">
              <a:defRPr sz="2000">
                <a:solidFill>
                  <a:schemeClr val="tx1"/>
                </a:solidFill>
                <a:latin typeface="Arial" charset="0"/>
              </a:defRPr>
            </a:lvl5pPr>
            <a:lvl6pPr marL="2514600" indent="-228600" algn="ctr" eaLnBrk="0" fontAlgn="base" hangingPunct="0">
              <a:spcBef>
                <a:spcPct val="0"/>
              </a:spcBef>
              <a:spcAft>
                <a:spcPct val="0"/>
              </a:spcAft>
              <a:defRPr sz="2000">
                <a:solidFill>
                  <a:schemeClr val="tx1"/>
                </a:solidFill>
                <a:latin typeface="Arial" charset="0"/>
              </a:defRPr>
            </a:lvl6pPr>
            <a:lvl7pPr marL="2971800" indent="-228600" algn="ctr" eaLnBrk="0" fontAlgn="base" hangingPunct="0">
              <a:spcBef>
                <a:spcPct val="0"/>
              </a:spcBef>
              <a:spcAft>
                <a:spcPct val="0"/>
              </a:spcAft>
              <a:defRPr sz="2000">
                <a:solidFill>
                  <a:schemeClr val="tx1"/>
                </a:solidFill>
                <a:latin typeface="Arial" charset="0"/>
              </a:defRPr>
            </a:lvl7pPr>
            <a:lvl8pPr marL="3429000" indent="-228600" algn="ctr" eaLnBrk="0" fontAlgn="base" hangingPunct="0">
              <a:spcBef>
                <a:spcPct val="0"/>
              </a:spcBef>
              <a:spcAft>
                <a:spcPct val="0"/>
              </a:spcAft>
              <a:defRPr sz="2000">
                <a:solidFill>
                  <a:schemeClr val="tx1"/>
                </a:solidFill>
                <a:latin typeface="Arial" charset="0"/>
              </a:defRPr>
            </a:lvl8pPr>
            <a:lvl9pPr marL="3886200" indent="-228600" algn="ctr" eaLnBrk="0" fontAlgn="base" hangingPunct="0">
              <a:spcBef>
                <a:spcPct val="0"/>
              </a:spcBef>
              <a:spcAft>
                <a:spcPct val="0"/>
              </a:spcAft>
              <a:defRPr sz="2000">
                <a:solidFill>
                  <a:schemeClr val="tx1"/>
                </a:solidFill>
                <a:latin typeface="Arial" charset="0"/>
              </a:defRPr>
            </a:lvl9pPr>
          </a:lstStyle>
          <a:p>
            <a:pPr algn="ctr" eaLnBrk="1" fontAlgn="base" hangingPunct="1">
              <a:spcBef>
                <a:spcPct val="0"/>
              </a:spcBef>
              <a:spcAft>
                <a:spcPct val="0"/>
              </a:spcAft>
              <a:defRPr/>
            </a:pPr>
            <a:endParaRPr lang="en-US" altLang="en-US" sz="2000" smtClean="0">
              <a:solidFill>
                <a:srgbClr val="1D528D"/>
              </a:solidFill>
            </a:endParaRPr>
          </a:p>
        </p:txBody>
      </p:sp>
      <p:grpSp>
        <p:nvGrpSpPr>
          <p:cNvPr id="6" name="Group 53"/>
          <p:cNvGrpSpPr>
            <a:grpSpLocks/>
          </p:cNvGrpSpPr>
          <p:nvPr/>
        </p:nvGrpSpPr>
        <p:grpSpPr bwMode="auto">
          <a:xfrm>
            <a:off x="25401" y="2330451"/>
            <a:ext cx="12153900" cy="358775"/>
            <a:chOff x="3827" y="1468"/>
            <a:chExt cx="1927" cy="226"/>
          </a:xfrm>
        </p:grpSpPr>
        <p:sp>
          <p:nvSpPr>
            <p:cNvPr id="7" name="Line 54"/>
            <p:cNvSpPr>
              <a:spLocks noChangeShapeType="1"/>
            </p:cNvSpPr>
            <p:nvPr/>
          </p:nvSpPr>
          <p:spPr bwMode="white">
            <a:xfrm>
              <a:off x="3827" y="1468"/>
              <a:ext cx="1927" cy="0"/>
            </a:xfrm>
            <a:prstGeom prst="line">
              <a:avLst/>
            </a:prstGeom>
            <a:noFill/>
            <a:ln w="19050" cap="rnd">
              <a:solidFill>
                <a:schemeClr val="bg1"/>
              </a:solidFill>
              <a:prstDash val="sysDot"/>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800" smtClean="0">
                <a:solidFill>
                  <a:srgbClr val="1D528D"/>
                </a:solidFill>
              </a:endParaRPr>
            </a:p>
          </p:txBody>
        </p:sp>
        <p:sp>
          <p:nvSpPr>
            <p:cNvPr id="8" name="Line 55"/>
            <p:cNvSpPr>
              <a:spLocks noChangeShapeType="1"/>
            </p:cNvSpPr>
            <p:nvPr/>
          </p:nvSpPr>
          <p:spPr bwMode="white">
            <a:xfrm>
              <a:off x="3827" y="1540"/>
              <a:ext cx="1927" cy="0"/>
            </a:xfrm>
            <a:prstGeom prst="line">
              <a:avLst/>
            </a:prstGeom>
            <a:noFill/>
            <a:ln w="19050" cap="rnd">
              <a:solidFill>
                <a:schemeClr val="bg1"/>
              </a:solidFill>
              <a:prstDash val="sysDot"/>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800" smtClean="0">
                <a:solidFill>
                  <a:srgbClr val="1D528D"/>
                </a:solidFill>
              </a:endParaRPr>
            </a:p>
          </p:txBody>
        </p:sp>
        <p:sp>
          <p:nvSpPr>
            <p:cNvPr id="9" name="Line 56"/>
            <p:cNvSpPr>
              <a:spLocks noChangeShapeType="1"/>
            </p:cNvSpPr>
            <p:nvPr/>
          </p:nvSpPr>
          <p:spPr bwMode="white">
            <a:xfrm>
              <a:off x="3827" y="1616"/>
              <a:ext cx="1927" cy="0"/>
            </a:xfrm>
            <a:prstGeom prst="line">
              <a:avLst/>
            </a:prstGeom>
            <a:noFill/>
            <a:ln w="19050" cap="rnd">
              <a:solidFill>
                <a:schemeClr val="bg1"/>
              </a:solidFill>
              <a:prstDash val="sysDot"/>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800" smtClean="0">
                <a:solidFill>
                  <a:srgbClr val="1D528D"/>
                </a:solidFill>
              </a:endParaRPr>
            </a:p>
          </p:txBody>
        </p:sp>
        <p:sp>
          <p:nvSpPr>
            <p:cNvPr id="10" name="Line 57"/>
            <p:cNvSpPr>
              <a:spLocks noChangeShapeType="1"/>
            </p:cNvSpPr>
            <p:nvPr/>
          </p:nvSpPr>
          <p:spPr bwMode="white">
            <a:xfrm>
              <a:off x="3827" y="1694"/>
              <a:ext cx="1927" cy="0"/>
            </a:xfrm>
            <a:prstGeom prst="line">
              <a:avLst/>
            </a:prstGeom>
            <a:noFill/>
            <a:ln w="19050" cap="rnd">
              <a:solidFill>
                <a:schemeClr val="bg1"/>
              </a:solidFill>
              <a:prstDash val="sysDot"/>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800" smtClean="0">
                <a:solidFill>
                  <a:srgbClr val="1D528D"/>
                </a:solidFill>
              </a:endParaRPr>
            </a:p>
          </p:txBody>
        </p:sp>
      </p:grpSp>
      <p:pic>
        <p:nvPicPr>
          <p:cNvPr id="11" name="Picture 6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
            <a:ext cx="3850217" cy="2790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60"/>
          <p:cNvSpPr>
            <a:spLocks noChangeArrowheads="1"/>
          </p:cNvSpPr>
          <p:nvPr/>
        </p:nvSpPr>
        <p:spPr bwMode="black">
          <a:xfrm>
            <a:off x="0" y="2787650"/>
            <a:ext cx="12192000" cy="71438"/>
          </a:xfrm>
          <a:prstGeom prst="rect">
            <a:avLst/>
          </a:prstGeom>
          <a:solidFill>
            <a:schemeClr val="tx2"/>
          </a:solidFill>
          <a:ln>
            <a:noFill/>
          </a:ln>
          <a:effectLst/>
          <a:extLst/>
        </p:spPr>
        <p:txBody>
          <a:bodyPr wrap="none" anchor="ctr"/>
          <a:lstStyle>
            <a:lvl1pPr eaLnBrk="0" hangingPunct="0">
              <a:defRPr sz="2000">
                <a:solidFill>
                  <a:schemeClr val="tx1"/>
                </a:solidFill>
                <a:latin typeface="Arial" charset="0"/>
              </a:defRPr>
            </a:lvl1pPr>
            <a:lvl2pPr marL="742950" indent="-285750" eaLnBrk="0" hangingPunct="0">
              <a:defRPr sz="2000">
                <a:solidFill>
                  <a:schemeClr val="tx1"/>
                </a:solidFill>
                <a:latin typeface="Arial" charset="0"/>
              </a:defRPr>
            </a:lvl2pPr>
            <a:lvl3pPr marL="1143000" indent="-228600" eaLnBrk="0" hangingPunct="0">
              <a:defRPr sz="2000">
                <a:solidFill>
                  <a:schemeClr val="tx1"/>
                </a:solidFill>
                <a:latin typeface="Arial" charset="0"/>
              </a:defRPr>
            </a:lvl3pPr>
            <a:lvl4pPr marL="1600200" indent="-228600" eaLnBrk="0" hangingPunct="0">
              <a:defRPr sz="2000">
                <a:solidFill>
                  <a:schemeClr val="tx1"/>
                </a:solidFill>
                <a:latin typeface="Arial" charset="0"/>
              </a:defRPr>
            </a:lvl4pPr>
            <a:lvl5pPr marL="2057400" indent="-228600" eaLnBrk="0" hangingPunct="0">
              <a:defRPr sz="2000">
                <a:solidFill>
                  <a:schemeClr val="tx1"/>
                </a:solidFill>
                <a:latin typeface="Arial" charset="0"/>
              </a:defRPr>
            </a:lvl5pPr>
            <a:lvl6pPr marL="2514600" indent="-228600" algn="ctr" eaLnBrk="0" fontAlgn="base" hangingPunct="0">
              <a:spcBef>
                <a:spcPct val="0"/>
              </a:spcBef>
              <a:spcAft>
                <a:spcPct val="0"/>
              </a:spcAft>
              <a:defRPr sz="2000">
                <a:solidFill>
                  <a:schemeClr val="tx1"/>
                </a:solidFill>
                <a:latin typeface="Arial" charset="0"/>
              </a:defRPr>
            </a:lvl6pPr>
            <a:lvl7pPr marL="2971800" indent="-228600" algn="ctr" eaLnBrk="0" fontAlgn="base" hangingPunct="0">
              <a:spcBef>
                <a:spcPct val="0"/>
              </a:spcBef>
              <a:spcAft>
                <a:spcPct val="0"/>
              </a:spcAft>
              <a:defRPr sz="2000">
                <a:solidFill>
                  <a:schemeClr val="tx1"/>
                </a:solidFill>
                <a:latin typeface="Arial" charset="0"/>
              </a:defRPr>
            </a:lvl7pPr>
            <a:lvl8pPr marL="3429000" indent="-228600" algn="ctr" eaLnBrk="0" fontAlgn="base" hangingPunct="0">
              <a:spcBef>
                <a:spcPct val="0"/>
              </a:spcBef>
              <a:spcAft>
                <a:spcPct val="0"/>
              </a:spcAft>
              <a:defRPr sz="2000">
                <a:solidFill>
                  <a:schemeClr val="tx1"/>
                </a:solidFill>
                <a:latin typeface="Arial" charset="0"/>
              </a:defRPr>
            </a:lvl8pPr>
            <a:lvl9pPr marL="3886200" indent="-228600" algn="ctr" eaLnBrk="0" fontAlgn="base" hangingPunct="0">
              <a:spcBef>
                <a:spcPct val="0"/>
              </a:spcBef>
              <a:spcAft>
                <a:spcPct val="0"/>
              </a:spcAft>
              <a:defRPr sz="2000">
                <a:solidFill>
                  <a:schemeClr val="tx1"/>
                </a:solidFill>
                <a:latin typeface="Arial" charset="0"/>
              </a:defRPr>
            </a:lvl9pPr>
          </a:lstStyle>
          <a:p>
            <a:pPr algn="ctr" eaLnBrk="1" fontAlgn="base" hangingPunct="1">
              <a:spcBef>
                <a:spcPct val="0"/>
              </a:spcBef>
              <a:spcAft>
                <a:spcPct val="0"/>
              </a:spcAft>
              <a:defRPr/>
            </a:pPr>
            <a:endParaRPr lang="en-US" altLang="en-US" sz="2000" smtClean="0">
              <a:solidFill>
                <a:srgbClr val="1D528D"/>
              </a:solidFill>
            </a:endParaRPr>
          </a:p>
        </p:txBody>
      </p:sp>
      <p:sp>
        <p:nvSpPr>
          <p:cNvPr id="13" name="Rectangle 63"/>
          <p:cNvSpPr>
            <a:spLocks noChangeArrowheads="1"/>
          </p:cNvSpPr>
          <p:nvPr/>
        </p:nvSpPr>
        <p:spPr bwMode="gray">
          <a:xfrm>
            <a:off x="3860800" y="2819400"/>
            <a:ext cx="8331200" cy="685800"/>
          </a:xfrm>
          <a:prstGeom prst="rect">
            <a:avLst/>
          </a:prstGeom>
          <a:solidFill>
            <a:schemeClr val="tx2"/>
          </a:solidFill>
          <a:ln>
            <a:noFill/>
          </a:ln>
          <a:effectLst/>
          <a:extLst/>
        </p:spPr>
        <p:txBody>
          <a:bodyPr wrap="none" anchor="ctr"/>
          <a:lstStyle>
            <a:lvl1pPr eaLnBrk="0" hangingPunct="0">
              <a:defRPr sz="2000">
                <a:solidFill>
                  <a:schemeClr val="tx1"/>
                </a:solidFill>
                <a:latin typeface="Arial" charset="0"/>
              </a:defRPr>
            </a:lvl1pPr>
            <a:lvl2pPr marL="742950" indent="-285750" eaLnBrk="0" hangingPunct="0">
              <a:defRPr sz="2000">
                <a:solidFill>
                  <a:schemeClr val="tx1"/>
                </a:solidFill>
                <a:latin typeface="Arial" charset="0"/>
              </a:defRPr>
            </a:lvl2pPr>
            <a:lvl3pPr marL="1143000" indent="-228600" eaLnBrk="0" hangingPunct="0">
              <a:defRPr sz="2000">
                <a:solidFill>
                  <a:schemeClr val="tx1"/>
                </a:solidFill>
                <a:latin typeface="Arial" charset="0"/>
              </a:defRPr>
            </a:lvl3pPr>
            <a:lvl4pPr marL="1600200" indent="-228600" eaLnBrk="0" hangingPunct="0">
              <a:defRPr sz="2000">
                <a:solidFill>
                  <a:schemeClr val="tx1"/>
                </a:solidFill>
                <a:latin typeface="Arial" charset="0"/>
              </a:defRPr>
            </a:lvl4pPr>
            <a:lvl5pPr marL="2057400" indent="-228600" eaLnBrk="0" hangingPunct="0">
              <a:defRPr sz="2000">
                <a:solidFill>
                  <a:schemeClr val="tx1"/>
                </a:solidFill>
                <a:latin typeface="Arial" charset="0"/>
              </a:defRPr>
            </a:lvl5pPr>
            <a:lvl6pPr marL="2514600" indent="-228600" algn="ctr" eaLnBrk="0" fontAlgn="base" hangingPunct="0">
              <a:spcBef>
                <a:spcPct val="0"/>
              </a:spcBef>
              <a:spcAft>
                <a:spcPct val="0"/>
              </a:spcAft>
              <a:defRPr sz="2000">
                <a:solidFill>
                  <a:schemeClr val="tx1"/>
                </a:solidFill>
                <a:latin typeface="Arial" charset="0"/>
              </a:defRPr>
            </a:lvl6pPr>
            <a:lvl7pPr marL="2971800" indent="-228600" algn="ctr" eaLnBrk="0" fontAlgn="base" hangingPunct="0">
              <a:spcBef>
                <a:spcPct val="0"/>
              </a:spcBef>
              <a:spcAft>
                <a:spcPct val="0"/>
              </a:spcAft>
              <a:defRPr sz="2000">
                <a:solidFill>
                  <a:schemeClr val="tx1"/>
                </a:solidFill>
                <a:latin typeface="Arial" charset="0"/>
              </a:defRPr>
            </a:lvl7pPr>
            <a:lvl8pPr marL="3429000" indent="-228600" algn="ctr" eaLnBrk="0" fontAlgn="base" hangingPunct="0">
              <a:spcBef>
                <a:spcPct val="0"/>
              </a:spcBef>
              <a:spcAft>
                <a:spcPct val="0"/>
              </a:spcAft>
              <a:defRPr sz="2000">
                <a:solidFill>
                  <a:schemeClr val="tx1"/>
                </a:solidFill>
                <a:latin typeface="Arial" charset="0"/>
              </a:defRPr>
            </a:lvl8pPr>
            <a:lvl9pPr marL="3886200" indent="-228600" algn="ctr" eaLnBrk="0" fontAlgn="base" hangingPunct="0">
              <a:spcBef>
                <a:spcPct val="0"/>
              </a:spcBef>
              <a:spcAft>
                <a:spcPct val="0"/>
              </a:spcAft>
              <a:defRPr sz="2000">
                <a:solidFill>
                  <a:schemeClr val="tx1"/>
                </a:solidFill>
                <a:latin typeface="Arial" charset="0"/>
              </a:defRPr>
            </a:lvl9pPr>
          </a:lstStyle>
          <a:p>
            <a:pPr algn="ctr" eaLnBrk="1" fontAlgn="base" hangingPunct="1">
              <a:spcBef>
                <a:spcPct val="0"/>
              </a:spcBef>
              <a:spcAft>
                <a:spcPct val="0"/>
              </a:spcAft>
              <a:defRPr/>
            </a:pPr>
            <a:endParaRPr lang="en-US" altLang="en-US" sz="2000" smtClean="0">
              <a:solidFill>
                <a:srgbClr val="1D528D"/>
              </a:solidFill>
            </a:endParaRPr>
          </a:p>
        </p:txBody>
      </p:sp>
      <p:pic>
        <p:nvPicPr>
          <p:cNvPr id="14" name="Picture 6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45985" y="0"/>
            <a:ext cx="4015316" cy="2781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5" name="Rectangle 3"/>
          <p:cNvSpPr>
            <a:spLocks noGrp="1" noChangeArrowheads="1"/>
          </p:cNvSpPr>
          <p:nvPr>
            <p:ph type="subTitle" idx="1"/>
          </p:nvPr>
        </p:nvSpPr>
        <p:spPr bwMode="grayWhite">
          <a:xfrm>
            <a:off x="3860800" y="4038600"/>
            <a:ext cx="8026400" cy="457200"/>
          </a:xfrm>
          <a:solidFill>
            <a:schemeClr val="tx1"/>
          </a:solidFill>
        </p:spPr>
        <p:txBody>
          <a:bodyPr/>
          <a:lstStyle>
            <a:lvl1pPr marL="0" indent="0">
              <a:buFont typeface="Wingdings" pitchFamily="2" charset="2"/>
              <a:buNone/>
              <a:defRPr sz="2800">
                <a:solidFill>
                  <a:schemeClr val="accent1"/>
                </a:solidFill>
              </a:defRPr>
            </a:lvl1pPr>
          </a:lstStyle>
          <a:p>
            <a:pPr lvl="0"/>
            <a:r>
              <a:rPr lang="en-US" altLang="en-US" noProof="0" smtClean="0"/>
              <a:t>Click to edit Master subtitle style</a:t>
            </a:r>
          </a:p>
        </p:txBody>
      </p:sp>
      <p:sp>
        <p:nvSpPr>
          <p:cNvPr id="3074" name="Rectangle 2"/>
          <p:cNvSpPr>
            <a:spLocks noGrp="1" noChangeArrowheads="1"/>
          </p:cNvSpPr>
          <p:nvPr>
            <p:ph type="ctrTitle"/>
          </p:nvPr>
        </p:nvSpPr>
        <p:spPr bwMode="ltGray">
          <a:xfrm>
            <a:off x="4165600" y="2819400"/>
            <a:ext cx="7721600" cy="685800"/>
          </a:xfrm>
          <a:extLst/>
        </p:spPr>
        <p:txBody>
          <a:bodyPr/>
          <a:lstStyle>
            <a:lvl1pPr algn="l">
              <a:defRPr/>
            </a:lvl1pPr>
          </a:lstStyle>
          <a:p>
            <a:pPr lvl="0"/>
            <a:r>
              <a:rPr lang="en-US" altLang="en-US" noProof="0" smtClean="0"/>
              <a:t>Click to edit Master title style</a:t>
            </a:r>
          </a:p>
        </p:txBody>
      </p:sp>
      <p:sp>
        <p:nvSpPr>
          <p:cNvPr id="15" name="Rectangle 4"/>
          <p:cNvSpPr>
            <a:spLocks noGrp="1" noChangeArrowheads="1"/>
          </p:cNvSpPr>
          <p:nvPr>
            <p:ph type="dt" sz="half" idx="10"/>
          </p:nvPr>
        </p:nvSpPr>
        <p:spPr>
          <a:xfrm>
            <a:off x="609600" y="6400801"/>
            <a:ext cx="2844800" cy="320675"/>
          </a:xfrm>
        </p:spPr>
        <p:txBody>
          <a:bodyPr/>
          <a:lstStyle>
            <a:lvl1pPr>
              <a:defRPr>
                <a:solidFill>
                  <a:schemeClr val="tx2"/>
                </a:solidFill>
              </a:defRPr>
            </a:lvl1pPr>
          </a:lstStyle>
          <a:p>
            <a:pPr>
              <a:defRPr/>
            </a:pPr>
            <a:endParaRPr lang="en-US" altLang="en-US">
              <a:solidFill>
                <a:srgbClr val="000000"/>
              </a:solidFill>
            </a:endParaRPr>
          </a:p>
        </p:txBody>
      </p:sp>
      <p:sp>
        <p:nvSpPr>
          <p:cNvPr id="16" name="Rectangle 5"/>
          <p:cNvSpPr>
            <a:spLocks noGrp="1" noChangeArrowheads="1"/>
          </p:cNvSpPr>
          <p:nvPr>
            <p:ph type="ftr" sz="quarter" idx="11"/>
          </p:nvPr>
        </p:nvSpPr>
        <p:spPr>
          <a:xfrm>
            <a:off x="4165600" y="6400801"/>
            <a:ext cx="3860800" cy="320675"/>
          </a:xfrm>
        </p:spPr>
        <p:txBody>
          <a:bodyPr/>
          <a:lstStyle>
            <a:lvl1pPr>
              <a:defRPr>
                <a:solidFill>
                  <a:schemeClr val="tx2"/>
                </a:solidFill>
              </a:defRPr>
            </a:lvl1pPr>
          </a:lstStyle>
          <a:p>
            <a:pPr>
              <a:defRPr/>
            </a:pPr>
            <a:endParaRPr lang="en-US" altLang="en-US">
              <a:solidFill>
                <a:srgbClr val="000000"/>
              </a:solidFill>
            </a:endParaRPr>
          </a:p>
        </p:txBody>
      </p:sp>
      <p:sp>
        <p:nvSpPr>
          <p:cNvPr id="17" name="Rectangle 6"/>
          <p:cNvSpPr>
            <a:spLocks noGrp="1" noChangeArrowheads="1"/>
          </p:cNvSpPr>
          <p:nvPr>
            <p:ph type="sldNum" sz="quarter" idx="12"/>
          </p:nvPr>
        </p:nvSpPr>
        <p:spPr>
          <a:xfrm>
            <a:off x="8737600" y="6400801"/>
            <a:ext cx="2844800" cy="320675"/>
          </a:xfrm>
        </p:spPr>
        <p:txBody>
          <a:bodyPr/>
          <a:lstStyle>
            <a:lvl1pPr>
              <a:defRPr>
                <a:solidFill>
                  <a:schemeClr val="tx2"/>
                </a:solidFill>
              </a:defRPr>
            </a:lvl1pPr>
          </a:lstStyle>
          <a:p>
            <a:pPr>
              <a:defRPr/>
            </a:pPr>
            <a:fld id="{024379A3-4A94-427C-AAFC-0E76DDF5C34B}"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2633848785"/>
      </p:ext>
    </p:extLst>
  </p:cSld>
  <p:clrMapOvr>
    <a:masterClrMapping/>
  </p:clrMapOvr>
</p:sldLayout>
</file>

<file path=ppt/slideLayouts/slideLayout74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solidFill>
                <a:srgbClr val="2D6BC7"/>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a:solidFill>
                <a:srgbClr val="2D6BC7"/>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D676562-2A4C-47A4-8F72-8AD2B103CE8B}" type="slidenum">
              <a:rPr lang="en-US" altLang="en-US">
                <a:solidFill>
                  <a:srgbClr val="2D6BC7"/>
                </a:solidFill>
              </a:rPr>
              <a:pPr>
                <a:defRPr/>
              </a:pPr>
              <a:t>‹#›</a:t>
            </a:fld>
            <a:endParaRPr lang="en-US" altLang="en-US">
              <a:solidFill>
                <a:srgbClr val="2D6BC7"/>
              </a:solidFill>
            </a:endParaRPr>
          </a:p>
        </p:txBody>
      </p:sp>
    </p:spTree>
    <p:extLst>
      <p:ext uri="{BB962C8B-B14F-4D97-AF65-F5344CB8AC3E}">
        <p14:creationId xmlns:p14="http://schemas.microsoft.com/office/powerpoint/2010/main" val="682849360"/>
      </p:ext>
    </p:extLst>
  </p:cSld>
  <p:clrMapOvr>
    <a:masterClrMapping/>
  </p:clrMapOvr>
</p:sldLayout>
</file>

<file path=ppt/slideLayouts/slideLayout74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solidFill>
                <a:srgbClr val="2D6BC7"/>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a:solidFill>
                <a:srgbClr val="2D6BC7"/>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6E340496-4F08-43B1-8B36-B7E6B82D25CA}" type="slidenum">
              <a:rPr lang="en-US" altLang="en-US">
                <a:solidFill>
                  <a:srgbClr val="2D6BC7"/>
                </a:solidFill>
              </a:rPr>
              <a:pPr>
                <a:defRPr/>
              </a:pPr>
              <a:t>‹#›</a:t>
            </a:fld>
            <a:endParaRPr lang="en-US" altLang="en-US">
              <a:solidFill>
                <a:srgbClr val="2D6BC7"/>
              </a:solidFill>
            </a:endParaRPr>
          </a:p>
        </p:txBody>
      </p:sp>
    </p:spTree>
    <p:extLst>
      <p:ext uri="{BB962C8B-B14F-4D97-AF65-F5344CB8AC3E}">
        <p14:creationId xmlns:p14="http://schemas.microsoft.com/office/powerpoint/2010/main" val="640469774"/>
      </p:ext>
    </p:extLst>
  </p:cSld>
  <p:clrMapOvr>
    <a:masterClrMapping/>
  </p:clrMapOvr>
</p:sldLayout>
</file>

<file path=ppt/slideLayouts/slideLayout75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295400"/>
            <a:ext cx="5384800" cy="50260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295400"/>
            <a:ext cx="5384800" cy="50260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solidFill>
                <a:srgbClr val="2D6BC7"/>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en-US">
              <a:solidFill>
                <a:srgbClr val="2D6BC7"/>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425C88D6-5FD0-4981-81BF-D23DA4621140}" type="slidenum">
              <a:rPr lang="en-US" altLang="en-US">
                <a:solidFill>
                  <a:srgbClr val="2D6BC7"/>
                </a:solidFill>
              </a:rPr>
              <a:pPr>
                <a:defRPr/>
              </a:pPr>
              <a:t>‹#›</a:t>
            </a:fld>
            <a:endParaRPr lang="en-US" altLang="en-US">
              <a:solidFill>
                <a:srgbClr val="2D6BC7"/>
              </a:solidFill>
            </a:endParaRPr>
          </a:p>
        </p:txBody>
      </p:sp>
    </p:spTree>
    <p:extLst>
      <p:ext uri="{BB962C8B-B14F-4D97-AF65-F5344CB8AC3E}">
        <p14:creationId xmlns:p14="http://schemas.microsoft.com/office/powerpoint/2010/main" val="1034835574"/>
      </p:ext>
    </p:extLst>
  </p:cSld>
  <p:clrMapOvr>
    <a:masterClrMapping/>
  </p:clrMapOvr>
</p:sldLayout>
</file>

<file path=ppt/slideLayouts/slideLayout75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en-US">
              <a:solidFill>
                <a:srgbClr val="2D6BC7"/>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en-US">
              <a:solidFill>
                <a:srgbClr val="2D6BC7"/>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B7B2B211-CEFB-42E2-AE3A-F6FC61AF2FA8}" type="slidenum">
              <a:rPr lang="en-US" altLang="en-US">
                <a:solidFill>
                  <a:srgbClr val="2D6BC7"/>
                </a:solidFill>
              </a:rPr>
              <a:pPr>
                <a:defRPr/>
              </a:pPr>
              <a:t>‹#›</a:t>
            </a:fld>
            <a:endParaRPr lang="en-US" altLang="en-US">
              <a:solidFill>
                <a:srgbClr val="2D6BC7"/>
              </a:solidFill>
            </a:endParaRPr>
          </a:p>
        </p:txBody>
      </p:sp>
    </p:spTree>
    <p:extLst>
      <p:ext uri="{BB962C8B-B14F-4D97-AF65-F5344CB8AC3E}">
        <p14:creationId xmlns:p14="http://schemas.microsoft.com/office/powerpoint/2010/main" val="1680709016"/>
      </p:ext>
    </p:extLst>
  </p:cSld>
  <p:clrMapOvr>
    <a:masterClrMapping/>
  </p:clrMapOvr>
</p:sldLayout>
</file>

<file path=ppt/slideLayouts/slideLayout75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en-US">
              <a:solidFill>
                <a:srgbClr val="2D6BC7"/>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en-US">
              <a:solidFill>
                <a:srgbClr val="2D6BC7"/>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3E03F65D-7A8C-40A1-85A7-D5A915C7E0E4}" type="slidenum">
              <a:rPr lang="en-US" altLang="en-US">
                <a:solidFill>
                  <a:srgbClr val="2D6BC7"/>
                </a:solidFill>
              </a:rPr>
              <a:pPr>
                <a:defRPr/>
              </a:pPr>
              <a:t>‹#›</a:t>
            </a:fld>
            <a:endParaRPr lang="en-US" altLang="en-US">
              <a:solidFill>
                <a:srgbClr val="2D6BC7"/>
              </a:solidFill>
            </a:endParaRPr>
          </a:p>
        </p:txBody>
      </p:sp>
    </p:spTree>
    <p:extLst>
      <p:ext uri="{BB962C8B-B14F-4D97-AF65-F5344CB8AC3E}">
        <p14:creationId xmlns:p14="http://schemas.microsoft.com/office/powerpoint/2010/main" val="3120539953"/>
      </p:ext>
    </p:extLst>
  </p:cSld>
  <p:clrMapOvr>
    <a:masterClrMapping/>
  </p:clrMapOvr>
</p:sldLayout>
</file>

<file path=ppt/slideLayouts/slideLayout75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en-US">
              <a:solidFill>
                <a:srgbClr val="2D6BC7"/>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en-US">
              <a:solidFill>
                <a:srgbClr val="2D6BC7"/>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1FD2245E-F31D-4B9B-A6D2-47570B36B230}" type="slidenum">
              <a:rPr lang="en-US" altLang="en-US">
                <a:solidFill>
                  <a:srgbClr val="2D6BC7"/>
                </a:solidFill>
              </a:rPr>
              <a:pPr>
                <a:defRPr/>
              </a:pPr>
              <a:t>‹#›</a:t>
            </a:fld>
            <a:endParaRPr lang="en-US" altLang="en-US">
              <a:solidFill>
                <a:srgbClr val="2D6BC7"/>
              </a:solidFill>
            </a:endParaRPr>
          </a:p>
        </p:txBody>
      </p:sp>
    </p:spTree>
    <p:extLst>
      <p:ext uri="{BB962C8B-B14F-4D97-AF65-F5344CB8AC3E}">
        <p14:creationId xmlns:p14="http://schemas.microsoft.com/office/powerpoint/2010/main" val="955051868"/>
      </p:ext>
    </p:extLst>
  </p:cSld>
  <p:clrMapOvr>
    <a:masterClrMapping/>
  </p:clrMapOvr>
</p:sldLayout>
</file>

<file path=ppt/slideLayouts/slideLayout75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solidFill>
                <a:srgbClr val="2D6BC7"/>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en-US">
              <a:solidFill>
                <a:srgbClr val="2D6BC7"/>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5912566B-C3F0-4753-95BF-94BA50F00850}" type="slidenum">
              <a:rPr lang="en-US" altLang="en-US">
                <a:solidFill>
                  <a:srgbClr val="2D6BC7"/>
                </a:solidFill>
              </a:rPr>
              <a:pPr>
                <a:defRPr/>
              </a:pPr>
              <a:t>‹#›</a:t>
            </a:fld>
            <a:endParaRPr lang="en-US" altLang="en-US">
              <a:solidFill>
                <a:srgbClr val="2D6BC7"/>
              </a:solidFill>
            </a:endParaRPr>
          </a:p>
        </p:txBody>
      </p:sp>
    </p:spTree>
    <p:extLst>
      <p:ext uri="{BB962C8B-B14F-4D97-AF65-F5344CB8AC3E}">
        <p14:creationId xmlns:p14="http://schemas.microsoft.com/office/powerpoint/2010/main" val="899559299"/>
      </p:ext>
    </p:extLst>
  </p:cSld>
  <p:clrMapOvr>
    <a:masterClrMapping/>
  </p:clrMapOvr>
</p:sldLayout>
</file>

<file path=ppt/slideLayouts/slideLayout75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solidFill>
                <a:srgbClr val="2D6BC7"/>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en-US">
              <a:solidFill>
                <a:srgbClr val="2D6BC7"/>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57320A9A-9B9F-4152-A07D-9D7935894E0D}" type="slidenum">
              <a:rPr lang="en-US" altLang="en-US">
                <a:solidFill>
                  <a:srgbClr val="2D6BC7"/>
                </a:solidFill>
              </a:rPr>
              <a:pPr>
                <a:defRPr/>
              </a:pPr>
              <a:t>‹#›</a:t>
            </a:fld>
            <a:endParaRPr lang="en-US" altLang="en-US">
              <a:solidFill>
                <a:srgbClr val="2D6BC7"/>
              </a:solidFill>
            </a:endParaRPr>
          </a:p>
        </p:txBody>
      </p:sp>
    </p:spTree>
    <p:extLst>
      <p:ext uri="{BB962C8B-B14F-4D97-AF65-F5344CB8AC3E}">
        <p14:creationId xmlns:p14="http://schemas.microsoft.com/office/powerpoint/2010/main" val="4169189269"/>
      </p:ext>
    </p:extLst>
  </p:cSld>
  <p:clrMapOvr>
    <a:masterClrMapping/>
  </p:clrMapOvr>
</p:sldLayout>
</file>

<file path=ppt/slideLayouts/slideLayout75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solidFill>
                <a:srgbClr val="2D6BC7"/>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a:solidFill>
                <a:srgbClr val="2D6BC7"/>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396FF4BB-6F1F-4BAD-9103-B95C90756F99}" type="slidenum">
              <a:rPr lang="en-US" altLang="en-US">
                <a:solidFill>
                  <a:srgbClr val="2D6BC7"/>
                </a:solidFill>
              </a:rPr>
              <a:pPr>
                <a:defRPr/>
              </a:pPr>
              <a:t>‹#›</a:t>
            </a:fld>
            <a:endParaRPr lang="en-US" altLang="en-US">
              <a:solidFill>
                <a:srgbClr val="2D6BC7"/>
              </a:solidFill>
            </a:endParaRPr>
          </a:p>
        </p:txBody>
      </p:sp>
    </p:spTree>
    <p:extLst>
      <p:ext uri="{BB962C8B-B14F-4D97-AF65-F5344CB8AC3E}">
        <p14:creationId xmlns:p14="http://schemas.microsoft.com/office/powerpoint/2010/main" val="421429879"/>
      </p:ext>
    </p:extLst>
  </p:cSld>
  <p:clrMapOvr>
    <a:masterClrMapping/>
  </p:clrMapOvr>
</p:sldLayout>
</file>

<file path=ppt/slideLayouts/slideLayout75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228601"/>
            <a:ext cx="2794000" cy="60928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28601"/>
            <a:ext cx="8178800" cy="60928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solidFill>
                <a:srgbClr val="2D6BC7"/>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a:solidFill>
                <a:srgbClr val="2D6BC7"/>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5B7D8A64-1465-4538-BB9C-DD8EAF5538CA}" type="slidenum">
              <a:rPr lang="en-US" altLang="en-US">
                <a:solidFill>
                  <a:srgbClr val="2D6BC7"/>
                </a:solidFill>
              </a:rPr>
              <a:pPr>
                <a:defRPr/>
              </a:pPr>
              <a:t>‹#›</a:t>
            </a:fld>
            <a:endParaRPr lang="en-US" altLang="en-US">
              <a:solidFill>
                <a:srgbClr val="2D6BC7"/>
              </a:solidFill>
            </a:endParaRPr>
          </a:p>
        </p:txBody>
      </p:sp>
    </p:spTree>
    <p:extLst>
      <p:ext uri="{BB962C8B-B14F-4D97-AF65-F5344CB8AC3E}">
        <p14:creationId xmlns:p14="http://schemas.microsoft.com/office/powerpoint/2010/main" val="1108309520"/>
      </p:ext>
    </p:extLst>
  </p:cSld>
  <p:clrMapOvr>
    <a:masterClrMapping/>
  </p:clrMapOvr>
</p:sldLayout>
</file>

<file path=ppt/slideLayouts/slideLayout758.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3352800" y="228600"/>
            <a:ext cx="8432800" cy="5334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609600" y="1295400"/>
            <a:ext cx="10972800" cy="5026025"/>
          </a:xfrm>
        </p:spPr>
        <p:txBody>
          <a:bodyPr/>
          <a:lstStyle/>
          <a:p>
            <a:pPr lvl="0"/>
            <a:endParaRPr lang="en-US" noProof="0" smtClean="0"/>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solidFill>
                <a:srgbClr val="2D6BC7"/>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a:solidFill>
                <a:srgbClr val="2D6BC7"/>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181FCC6C-2E55-49E8-A50D-7B45E8999B44}" type="slidenum">
              <a:rPr lang="en-US" altLang="en-US">
                <a:solidFill>
                  <a:srgbClr val="2D6BC7"/>
                </a:solidFill>
              </a:rPr>
              <a:pPr>
                <a:defRPr/>
              </a:pPr>
              <a:t>‹#›</a:t>
            </a:fld>
            <a:endParaRPr lang="en-US" altLang="en-US">
              <a:solidFill>
                <a:srgbClr val="2D6BC7"/>
              </a:solidFill>
            </a:endParaRPr>
          </a:p>
        </p:txBody>
      </p:sp>
    </p:spTree>
    <p:extLst>
      <p:ext uri="{BB962C8B-B14F-4D97-AF65-F5344CB8AC3E}">
        <p14:creationId xmlns:p14="http://schemas.microsoft.com/office/powerpoint/2010/main" val="953456859"/>
      </p:ext>
    </p:extLst>
  </p:cSld>
  <p:clrMapOvr>
    <a:masterClrMapping/>
  </p:clrMapOvr>
</p:sldLayout>
</file>

<file path=ppt/slideLayouts/slideLayout759.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28601"/>
            <a:ext cx="11176000" cy="60928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en-US">
              <a:solidFill>
                <a:srgbClr val="2D6BC7"/>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en-US">
              <a:solidFill>
                <a:srgbClr val="2D6BC7"/>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5B20BFFA-E444-436C-8C48-79FC3BD494EE}" type="slidenum">
              <a:rPr lang="en-US" altLang="en-US">
                <a:solidFill>
                  <a:srgbClr val="2D6BC7"/>
                </a:solidFill>
              </a:rPr>
              <a:pPr>
                <a:defRPr/>
              </a:pPr>
              <a:t>‹#›</a:t>
            </a:fld>
            <a:endParaRPr lang="en-US" altLang="en-US">
              <a:solidFill>
                <a:srgbClr val="2D6BC7"/>
              </a:solidFill>
            </a:endParaRPr>
          </a:p>
        </p:txBody>
      </p:sp>
    </p:spTree>
    <p:extLst>
      <p:ext uri="{BB962C8B-B14F-4D97-AF65-F5344CB8AC3E}">
        <p14:creationId xmlns:p14="http://schemas.microsoft.com/office/powerpoint/2010/main" val="2301389412"/>
      </p:ext>
    </p:extLst>
  </p:cSld>
  <p:clrMapOvr>
    <a:masterClrMapping/>
  </p:clrMapOvr>
</p:sldLayout>
</file>

<file path=ppt/slideLayouts/slideLayout76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0B16C3EF-D63E-4D87-A949-C26FD5BACF8F}" type="datetimeFigureOut">
              <a:rPr lang="en-US">
                <a:solidFill>
                  <a:prstClr val="black">
                    <a:tint val="75000"/>
                  </a:prstClr>
                </a:solidFill>
              </a:rPr>
              <a:pPr>
                <a:defRPr/>
              </a:pPr>
              <a:t>11/21/2019</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21E0032-148A-4A12-9B9F-F1EC87F24F24}" type="slidenum">
              <a:rPr lang="en-US" altLang="en-US"/>
              <a:pPr>
                <a:defRPr/>
              </a:pPr>
              <a:t>‹#›</a:t>
            </a:fld>
            <a:endParaRPr lang="en-US" altLang="en-US"/>
          </a:p>
        </p:txBody>
      </p:sp>
    </p:spTree>
    <p:extLst>
      <p:ext uri="{BB962C8B-B14F-4D97-AF65-F5344CB8AC3E}">
        <p14:creationId xmlns:p14="http://schemas.microsoft.com/office/powerpoint/2010/main" val="1452128009"/>
      </p:ext>
    </p:extLst>
  </p:cSld>
  <p:clrMapOvr>
    <a:masterClrMapping/>
  </p:clrMapOvr>
</p:sldLayout>
</file>

<file path=ppt/slideLayouts/slideLayout76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C2165967-4F05-42F1-9C70-79119EB31D67}" type="datetimeFigureOut">
              <a:rPr lang="en-US">
                <a:solidFill>
                  <a:prstClr val="black">
                    <a:tint val="75000"/>
                  </a:prstClr>
                </a:solidFill>
              </a:rPr>
              <a:pPr>
                <a:defRPr/>
              </a:pPr>
              <a:t>11/21/2019</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EA4DC711-1C7A-44EB-ADB7-638A6306EAD7}" type="slidenum">
              <a:rPr lang="en-US" altLang="en-US"/>
              <a:pPr>
                <a:defRPr/>
              </a:pPr>
              <a:t>‹#›</a:t>
            </a:fld>
            <a:endParaRPr lang="en-US" altLang="en-US"/>
          </a:p>
        </p:txBody>
      </p:sp>
    </p:spTree>
    <p:extLst>
      <p:ext uri="{BB962C8B-B14F-4D97-AF65-F5344CB8AC3E}">
        <p14:creationId xmlns:p14="http://schemas.microsoft.com/office/powerpoint/2010/main" val="3293400117"/>
      </p:ext>
    </p:extLst>
  </p:cSld>
  <p:clrMapOvr>
    <a:masterClrMapping/>
  </p:clrMapOvr>
</p:sldLayout>
</file>

<file path=ppt/slideLayouts/slideLayout76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A599B12E-74F6-44ED-9F8D-6B0210671CF9}" type="datetimeFigureOut">
              <a:rPr lang="en-US">
                <a:solidFill>
                  <a:prstClr val="black">
                    <a:tint val="75000"/>
                  </a:prstClr>
                </a:solidFill>
              </a:rPr>
              <a:pPr>
                <a:defRPr/>
              </a:pPr>
              <a:t>11/21/2019</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C86B78C6-CF38-4D2F-B9E2-C733153A8AE5}" type="slidenum">
              <a:rPr lang="en-US" altLang="en-US"/>
              <a:pPr>
                <a:defRPr/>
              </a:pPr>
              <a:t>‹#›</a:t>
            </a:fld>
            <a:endParaRPr lang="en-US" altLang="en-US"/>
          </a:p>
        </p:txBody>
      </p:sp>
    </p:spTree>
    <p:extLst>
      <p:ext uri="{BB962C8B-B14F-4D97-AF65-F5344CB8AC3E}">
        <p14:creationId xmlns:p14="http://schemas.microsoft.com/office/powerpoint/2010/main" val="3154563922"/>
      </p:ext>
    </p:extLst>
  </p:cSld>
  <p:clrMapOvr>
    <a:masterClrMapping/>
  </p:clrMapOvr>
</p:sldLayout>
</file>

<file path=ppt/slideLayouts/slideLayout76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FDCE9854-EEC6-4D72-AD83-C9321D38FA5F}" type="datetimeFigureOut">
              <a:rPr lang="en-US">
                <a:solidFill>
                  <a:prstClr val="black">
                    <a:tint val="75000"/>
                  </a:prstClr>
                </a:solidFill>
              </a:rPr>
              <a:pPr>
                <a:defRPr/>
              </a:pPr>
              <a:t>11/21/2019</a:t>
            </a:fld>
            <a:endParaRPr lang="en-US" dirty="0">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A17E50EF-AC1D-43BA-827B-3E9B290AD0C0}" type="slidenum">
              <a:rPr lang="en-US" altLang="en-US"/>
              <a:pPr>
                <a:defRPr/>
              </a:pPr>
              <a:t>‹#›</a:t>
            </a:fld>
            <a:endParaRPr lang="en-US" altLang="en-US"/>
          </a:p>
        </p:txBody>
      </p:sp>
    </p:spTree>
    <p:extLst>
      <p:ext uri="{BB962C8B-B14F-4D97-AF65-F5344CB8AC3E}">
        <p14:creationId xmlns:p14="http://schemas.microsoft.com/office/powerpoint/2010/main" val="416473222"/>
      </p:ext>
    </p:extLst>
  </p:cSld>
  <p:clrMapOvr>
    <a:masterClrMapping/>
  </p:clrMapOvr>
</p:sldLayout>
</file>

<file path=ppt/slideLayouts/slideLayout76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174F76E2-A6B2-4CC2-A320-2882ED151169}" type="datetimeFigureOut">
              <a:rPr lang="en-US">
                <a:solidFill>
                  <a:prstClr val="black">
                    <a:tint val="75000"/>
                  </a:prstClr>
                </a:solidFill>
              </a:rPr>
              <a:pPr>
                <a:defRPr/>
              </a:pPr>
              <a:t>11/21/2019</a:t>
            </a:fld>
            <a:endParaRPr lang="en-US" dirty="0">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E55EB844-E6E4-4761-B19D-59DD6D1909F7}" type="slidenum">
              <a:rPr lang="en-US" altLang="en-US"/>
              <a:pPr>
                <a:defRPr/>
              </a:pPr>
              <a:t>‹#›</a:t>
            </a:fld>
            <a:endParaRPr lang="en-US" altLang="en-US"/>
          </a:p>
        </p:txBody>
      </p:sp>
    </p:spTree>
    <p:extLst>
      <p:ext uri="{BB962C8B-B14F-4D97-AF65-F5344CB8AC3E}">
        <p14:creationId xmlns:p14="http://schemas.microsoft.com/office/powerpoint/2010/main" val="33440197"/>
      </p:ext>
    </p:extLst>
  </p:cSld>
  <p:clrMapOvr>
    <a:masterClrMapping/>
  </p:clrMapOvr>
</p:sldLayout>
</file>

<file path=ppt/slideLayouts/slideLayout76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9209986C-A5AC-4109-9D36-552A6C20ABB2}" type="datetimeFigureOut">
              <a:rPr lang="en-US">
                <a:solidFill>
                  <a:prstClr val="black">
                    <a:tint val="75000"/>
                  </a:prstClr>
                </a:solidFill>
              </a:rPr>
              <a:pPr>
                <a:defRPr/>
              </a:pPr>
              <a:t>11/21/2019</a:t>
            </a:fld>
            <a:endParaRPr lang="en-US" dirty="0">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26650A63-3FF2-4751-A5B7-5E356288092B}" type="slidenum">
              <a:rPr lang="en-US" altLang="en-US"/>
              <a:pPr>
                <a:defRPr/>
              </a:pPr>
              <a:t>‹#›</a:t>
            </a:fld>
            <a:endParaRPr lang="en-US" altLang="en-US"/>
          </a:p>
        </p:txBody>
      </p:sp>
    </p:spTree>
    <p:extLst>
      <p:ext uri="{BB962C8B-B14F-4D97-AF65-F5344CB8AC3E}">
        <p14:creationId xmlns:p14="http://schemas.microsoft.com/office/powerpoint/2010/main" val="3814777077"/>
      </p:ext>
    </p:extLst>
  </p:cSld>
  <p:clrMapOvr>
    <a:masterClrMapping/>
  </p:clrMapOvr>
</p:sldLayout>
</file>

<file path=ppt/slideLayouts/slideLayout76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3A6B3BDB-C8C1-449D-A981-80114E352231}" type="datetimeFigureOut">
              <a:rPr lang="en-US">
                <a:solidFill>
                  <a:prstClr val="black">
                    <a:tint val="75000"/>
                  </a:prstClr>
                </a:solidFill>
              </a:rPr>
              <a:pPr>
                <a:defRPr/>
              </a:pPr>
              <a:t>11/21/2019</a:t>
            </a:fld>
            <a:endParaRPr lang="en-US" dirty="0">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77B6D976-359F-4915-8EE0-BDE9AFA27C36}" type="slidenum">
              <a:rPr lang="en-US" altLang="en-US"/>
              <a:pPr>
                <a:defRPr/>
              </a:pPr>
              <a:t>‹#›</a:t>
            </a:fld>
            <a:endParaRPr lang="en-US" altLang="en-US"/>
          </a:p>
        </p:txBody>
      </p:sp>
    </p:spTree>
    <p:extLst>
      <p:ext uri="{BB962C8B-B14F-4D97-AF65-F5344CB8AC3E}">
        <p14:creationId xmlns:p14="http://schemas.microsoft.com/office/powerpoint/2010/main" val="2379427864"/>
      </p:ext>
    </p:extLst>
  </p:cSld>
  <p:clrMapOvr>
    <a:masterClrMapping/>
  </p:clrMapOvr>
</p:sldLayout>
</file>

<file path=ppt/slideLayouts/slideLayout76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1704F65F-D19F-4C8E-977B-D8E8639570BB}" type="datetimeFigureOut">
              <a:rPr lang="en-US">
                <a:solidFill>
                  <a:prstClr val="black">
                    <a:tint val="75000"/>
                  </a:prstClr>
                </a:solidFill>
              </a:rPr>
              <a:pPr>
                <a:defRPr/>
              </a:pPr>
              <a:t>11/21/2019</a:t>
            </a:fld>
            <a:endParaRPr lang="en-US" dirty="0">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B5117DCE-A43B-4708-AD81-4280EDF95CBC}" type="slidenum">
              <a:rPr lang="en-US" altLang="en-US"/>
              <a:pPr>
                <a:defRPr/>
              </a:pPr>
              <a:t>‹#›</a:t>
            </a:fld>
            <a:endParaRPr lang="en-US" altLang="en-US"/>
          </a:p>
        </p:txBody>
      </p:sp>
    </p:spTree>
    <p:extLst>
      <p:ext uri="{BB962C8B-B14F-4D97-AF65-F5344CB8AC3E}">
        <p14:creationId xmlns:p14="http://schemas.microsoft.com/office/powerpoint/2010/main" val="3824177481"/>
      </p:ext>
    </p:extLst>
  </p:cSld>
  <p:clrMapOvr>
    <a:masterClrMapping/>
  </p:clrMapOvr>
</p:sldLayout>
</file>

<file path=ppt/slideLayouts/slideLayout76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3EFAFC26-7801-43E2-88D7-2C9F04007A58}" type="datetimeFigureOut">
              <a:rPr lang="en-US">
                <a:solidFill>
                  <a:prstClr val="black">
                    <a:tint val="75000"/>
                  </a:prstClr>
                </a:solidFill>
              </a:rPr>
              <a:pPr>
                <a:defRPr/>
              </a:pPr>
              <a:t>11/21/2019</a:t>
            </a:fld>
            <a:endParaRPr lang="en-US" dirty="0">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028F3199-41B0-4D83-909D-115FA8A54550}" type="slidenum">
              <a:rPr lang="en-US" altLang="en-US"/>
              <a:pPr>
                <a:defRPr/>
              </a:pPr>
              <a:t>‹#›</a:t>
            </a:fld>
            <a:endParaRPr lang="en-US" altLang="en-US"/>
          </a:p>
        </p:txBody>
      </p:sp>
    </p:spTree>
    <p:extLst>
      <p:ext uri="{BB962C8B-B14F-4D97-AF65-F5344CB8AC3E}">
        <p14:creationId xmlns:p14="http://schemas.microsoft.com/office/powerpoint/2010/main" val="2622695782"/>
      </p:ext>
    </p:extLst>
  </p:cSld>
  <p:clrMapOvr>
    <a:masterClrMapping/>
  </p:clrMapOvr>
</p:sldLayout>
</file>

<file path=ppt/slideLayouts/slideLayout76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4AB2B765-A078-4B82-9063-D0AFE51A007E}" type="datetimeFigureOut">
              <a:rPr lang="en-US">
                <a:solidFill>
                  <a:prstClr val="black">
                    <a:tint val="75000"/>
                  </a:prstClr>
                </a:solidFill>
              </a:rPr>
              <a:pPr>
                <a:defRPr/>
              </a:pPr>
              <a:t>11/21/2019</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695D8D1-9EC3-4951-89ED-1113AD7267EB}" type="slidenum">
              <a:rPr lang="en-US" altLang="en-US"/>
              <a:pPr>
                <a:defRPr/>
              </a:pPr>
              <a:t>‹#›</a:t>
            </a:fld>
            <a:endParaRPr lang="en-US" altLang="en-US"/>
          </a:p>
        </p:txBody>
      </p:sp>
    </p:spTree>
    <p:extLst>
      <p:ext uri="{BB962C8B-B14F-4D97-AF65-F5344CB8AC3E}">
        <p14:creationId xmlns:p14="http://schemas.microsoft.com/office/powerpoint/2010/main" val="1750423841"/>
      </p:ext>
    </p:extLst>
  </p:cSld>
  <p:clrMapOvr>
    <a:masterClrMapping/>
  </p:clrMapOvr>
</p:sldLayout>
</file>

<file path=ppt/slideLayouts/slideLayout77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3A22BFC6-B18A-4591-B237-13CA78A4F974}" type="datetimeFigureOut">
              <a:rPr lang="en-US">
                <a:solidFill>
                  <a:prstClr val="black">
                    <a:tint val="75000"/>
                  </a:prstClr>
                </a:solidFill>
              </a:rPr>
              <a:pPr>
                <a:defRPr/>
              </a:pPr>
              <a:t>11/21/2019</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3D0AAFA-D633-44C9-843B-7E8ED6EA3A5B}" type="slidenum">
              <a:rPr lang="en-US" altLang="en-US"/>
              <a:pPr>
                <a:defRPr/>
              </a:pPr>
              <a:t>‹#›</a:t>
            </a:fld>
            <a:endParaRPr lang="en-US" altLang="en-US"/>
          </a:p>
        </p:txBody>
      </p:sp>
    </p:spTree>
    <p:extLst>
      <p:ext uri="{BB962C8B-B14F-4D97-AF65-F5344CB8AC3E}">
        <p14:creationId xmlns:p14="http://schemas.microsoft.com/office/powerpoint/2010/main" val="3266257154"/>
      </p:ext>
    </p:extLst>
  </p:cSld>
  <p:clrMapOvr>
    <a:masterClrMapping/>
  </p:clrMapOvr>
</p:sldLayout>
</file>

<file path=ppt/slideLayouts/slideLayout771.xml><?xml version="1.0" encoding="utf-8"?>
<p:sldLayout xmlns:a="http://schemas.openxmlformats.org/drawingml/2006/main" xmlns:r="http://schemas.openxmlformats.org/officeDocument/2006/relationships" xmlns:p="http://schemas.openxmlformats.org/presentationml/2006/main" userDrawn="1">
  <p:cSld name="Title and 4 Content">
    <p:spTree>
      <p:nvGrpSpPr>
        <p:cNvPr id="1" name=""/>
        <p:cNvGrpSpPr/>
        <p:nvPr/>
      </p:nvGrpSpPr>
      <p:grpSpPr>
        <a:xfrm>
          <a:off x="0" y="0"/>
          <a:ext cx="0" cy="0"/>
          <a:chOff x="0" y="0"/>
          <a:chExt cx="0" cy="0"/>
        </a:xfrm>
      </p:grpSpPr>
      <p:sp>
        <p:nvSpPr>
          <p:cNvPr id="3" name="Trapezoid 2"/>
          <p:cNvSpPr/>
          <p:nvPr userDrawn="1"/>
        </p:nvSpPr>
        <p:spPr>
          <a:xfrm>
            <a:off x="1219200" y="6248400"/>
            <a:ext cx="9855200" cy="609600"/>
          </a:xfrm>
          <a:prstGeom prst="trapezoid">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vi-VN" sz="1800">
              <a:solidFill>
                <a:prstClr val="white"/>
              </a:solidFill>
            </a:endParaRPr>
          </a:p>
        </p:txBody>
      </p:sp>
      <p:sp>
        <p:nvSpPr>
          <p:cNvPr id="4" name="Right Triangle 3"/>
          <p:cNvSpPr/>
          <p:nvPr userDrawn="1"/>
        </p:nvSpPr>
        <p:spPr>
          <a:xfrm>
            <a:off x="0" y="0"/>
            <a:ext cx="12192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vi-VN" sz="1800">
              <a:solidFill>
                <a:prstClr val="black"/>
              </a:solidFill>
            </a:endParaRPr>
          </a:p>
        </p:txBody>
      </p:sp>
      <p:sp>
        <p:nvSpPr>
          <p:cNvPr id="5" name="Right Triangle 4"/>
          <p:cNvSpPr/>
          <p:nvPr userDrawn="1"/>
        </p:nvSpPr>
        <p:spPr>
          <a:xfrm flipH="1">
            <a:off x="11074400" y="0"/>
            <a:ext cx="11176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vi-VN" sz="1800">
              <a:solidFill>
                <a:prstClr val="black"/>
              </a:solidFill>
            </a:endParaRPr>
          </a:p>
        </p:txBody>
      </p:sp>
      <p:sp>
        <p:nvSpPr>
          <p:cNvPr id="2" name="Title 1"/>
          <p:cNvSpPr>
            <a:spLocks noGrp="1"/>
          </p:cNvSpPr>
          <p:nvPr>
            <p:ph type="title" sz="quarter"/>
          </p:nvPr>
        </p:nvSpPr>
        <p:spPr>
          <a:xfrm>
            <a:off x="711200" y="228600"/>
            <a:ext cx="10871200" cy="685800"/>
          </a:xfrm>
        </p:spPr>
        <p:txBody>
          <a:bodyPr/>
          <a:lstStyle>
            <a:lvl1pPr>
              <a:defRPr sz="2800"/>
            </a:lvl1pPr>
          </a:lstStyle>
          <a:p>
            <a:r>
              <a:rPr lang="en-US" smtClean="0"/>
              <a:t>Click to edit Master title style</a:t>
            </a:r>
            <a:endParaRPr lang="vi-VN"/>
          </a:p>
        </p:txBody>
      </p:sp>
    </p:spTree>
    <p:extLst>
      <p:ext uri="{BB962C8B-B14F-4D97-AF65-F5344CB8AC3E}">
        <p14:creationId xmlns:p14="http://schemas.microsoft.com/office/powerpoint/2010/main" val="3336676892"/>
      </p:ext>
    </p:extLst>
  </p:cSld>
  <p:clrMapOvr>
    <a:masterClrMapping/>
  </p:clrMapOvr>
</p:sldLayout>
</file>

<file path=ppt/slideLayouts/slideLayout772.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28601"/>
            <a:ext cx="11176000" cy="60928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Date Placeholder 2"/>
          <p:cNvSpPr>
            <a:spLocks noGrp="1"/>
          </p:cNvSpPr>
          <p:nvPr>
            <p:ph type="dt" sz="half" idx="10"/>
          </p:nvPr>
        </p:nvSpPr>
        <p:spPr>
          <a:xfrm>
            <a:off x="609600" y="6521451"/>
            <a:ext cx="2844800" cy="244475"/>
          </a:xfrm>
        </p:spPr>
        <p:txBody>
          <a:bodyPr/>
          <a:lstStyle>
            <a:lvl1pPr>
              <a:defRPr/>
            </a:lvl1pPr>
          </a:lstStyle>
          <a:p>
            <a:pPr>
              <a:defRPr/>
            </a:pPr>
            <a:endParaRPr lang="en-US">
              <a:solidFill>
                <a:prstClr val="black">
                  <a:tint val="75000"/>
                </a:prstClr>
              </a:solidFill>
            </a:endParaRPr>
          </a:p>
        </p:txBody>
      </p:sp>
      <p:sp>
        <p:nvSpPr>
          <p:cNvPr id="4" name="Footer Placeholder 3"/>
          <p:cNvSpPr>
            <a:spLocks noGrp="1"/>
          </p:cNvSpPr>
          <p:nvPr>
            <p:ph type="ftr" sz="quarter" idx="11"/>
          </p:nvPr>
        </p:nvSpPr>
        <p:spPr>
          <a:xfrm>
            <a:off x="4165600" y="6521451"/>
            <a:ext cx="3860800" cy="244475"/>
          </a:xfrm>
        </p:spPr>
        <p:txBody>
          <a:bodyPr/>
          <a:lstStyle>
            <a:lvl1pPr>
              <a:defRPr/>
            </a:lvl1p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a:xfrm>
            <a:off x="8737600" y="6521451"/>
            <a:ext cx="2844800" cy="244475"/>
          </a:xfrm>
        </p:spPr>
        <p:txBody>
          <a:bodyPr/>
          <a:lstStyle>
            <a:lvl1pPr>
              <a:defRPr/>
            </a:lvl1pPr>
          </a:lstStyle>
          <a:p>
            <a:pPr>
              <a:defRPr/>
            </a:pPr>
            <a:fld id="{8A15A1B5-1790-41EF-9F3B-300C8B7F49EA}" type="slidenum">
              <a:rPr lang="en-US" altLang="en-US"/>
              <a:pPr>
                <a:defRPr/>
              </a:pPr>
              <a:t>‹#›</a:t>
            </a:fld>
            <a:endParaRPr lang="en-US" altLang="en-US"/>
          </a:p>
        </p:txBody>
      </p:sp>
    </p:spTree>
    <p:extLst>
      <p:ext uri="{BB962C8B-B14F-4D97-AF65-F5344CB8AC3E}">
        <p14:creationId xmlns:p14="http://schemas.microsoft.com/office/powerpoint/2010/main" val="2250620955"/>
      </p:ext>
    </p:extLst>
  </p:cSld>
  <p:clrMapOvr>
    <a:masterClrMapping/>
  </p:clrMapOvr>
</p:sldLayout>
</file>

<file path=ppt/slideLayouts/slideLayout773.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3352800" y="228600"/>
            <a:ext cx="8432800" cy="5334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609600" y="1295400"/>
            <a:ext cx="10972800" cy="5026025"/>
          </a:xfrm>
        </p:spPr>
        <p:txBody>
          <a:bodyPr rtlCol="0">
            <a:normAutofit/>
          </a:bodyPr>
          <a:lstStyle/>
          <a:p>
            <a:pPr lvl="0"/>
            <a:endParaRPr lang="en-US" noProof="0"/>
          </a:p>
        </p:txBody>
      </p:sp>
      <p:sp>
        <p:nvSpPr>
          <p:cNvPr id="4" name="Date Placeholder 3"/>
          <p:cNvSpPr>
            <a:spLocks noGrp="1"/>
          </p:cNvSpPr>
          <p:nvPr>
            <p:ph type="dt" sz="half" idx="10"/>
          </p:nvPr>
        </p:nvSpPr>
        <p:spPr>
          <a:xfrm>
            <a:off x="609600" y="6521451"/>
            <a:ext cx="2844800" cy="244475"/>
          </a:xfrm>
        </p:spPr>
        <p:txBody>
          <a:bodyPr/>
          <a:lstStyle>
            <a:lvl1pPr>
              <a:defRPr/>
            </a:lvl1pPr>
          </a:lstStyle>
          <a:p>
            <a:pPr>
              <a:defRPr/>
            </a:pPr>
            <a:endParaRPr lang="en-US">
              <a:solidFill>
                <a:prstClr val="black">
                  <a:tint val="75000"/>
                </a:prstClr>
              </a:solidFill>
            </a:endParaRPr>
          </a:p>
        </p:txBody>
      </p:sp>
      <p:sp>
        <p:nvSpPr>
          <p:cNvPr id="5" name="Footer Placeholder 4"/>
          <p:cNvSpPr>
            <a:spLocks noGrp="1"/>
          </p:cNvSpPr>
          <p:nvPr>
            <p:ph type="ftr" sz="quarter" idx="11"/>
          </p:nvPr>
        </p:nvSpPr>
        <p:spPr>
          <a:xfrm>
            <a:off x="4165600" y="6521451"/>
            <a:ext cx="3860800" cy="244475"/>
          </a:xfrm>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a:xfrm>
            <a:off x="8737600" y="6521451"/>
            <a:ext cx="2844800" cy="244475"/>
          </a:xfrm>
        </p:spPr>
        <p:txBody>
          <a:bodyPr/>
          <a:lstStyle>
            <a:lvl1pPr>
              <a:defRPr/>
            </a:lvl1pPr>
          </a:lstStyle>
          <a:p>
            <a:pPr>
              <a:defRPr/>
            </a:pPr>
            <a:fld id="{12243195-DE32-4E77-82EF-B00A5FA1118F}" type="slidenum">
              <a:rPr lang="en-US" altLang="en-US"/>
              <a:pPr>
                <a:defRPr/>
              </a:pPr>
              <a:t>‹#›</a:t>
            </a:fld>
            <a:endParaRPr lang="en-US" altLang="en-US"/>
          </a:p>
        </p:txBody>
      </p:sp>
    </p:spTree>
    <p:extLst>
      <p:ext uri="{BB962C8B-B14F-4D97-AF65-F5344CB8AC3E}">
        <p14:creationId xmlns:p14="http://schemas.microsoft.com/office/powerpoint/2010/main" val="386010182"/>
      </p:ext>
    </p:extLst>
  </p:cSld>
  <p:clrMapOvr>
    <a:masterClrMapping/>
  </p:clrMapOvr>
</p:sldLayout>
</file>

<file path=ppt/slideLayouts/slideLayout774.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2235200" y="457200"/>
            <a:ext cx="9347200" cy="12954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2235200" y="1981200"/>
            <a:ext cx="4572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7010400" y="1981200"/>
            <a:ext cx="4572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7010400" y="4114800"/>
            <a:ext cx="4572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10"/>
          </p:nvPr>
        </p:nvSpPr>
        <p:spPr>
          <a:xfrm>
            <a:off x="4165600" y="6248400"/>
            <a:ext cx="3860800" cy="457200"/>
          </a:xfrm>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1"/>
          </p:nvPr>
        </p:nvSpPr>
        <p:spPr>
          <a:xfrm>
            <a:off x="8737600" y="6248400"/>
            <a:ext cx="2844800" cy="457200"/>
          </a:xfrm>
        </p:spPr>
        <p:txBody>
          <a:bodyPr/>
          <a:lstStyle>
            <a:lvl1pPr>
              <a:defRPr/>
            </a:lvl1pPr>
          </a:lstStyle>
          <a:p>
            <a:pPr>
              <a:defRPr/>
            </a:pPr>
            <a:fld id="{D7CEFCCC-727D-4FDE-A19A-D06FBA6F3560}" type="slidenum">
              <a:rPr lang="en-US" altLang="en-US"/>
              <a:pPr>
                <a:defRPr/>
              </a:pPr>
              <a:t>‹#›</a:t>
            </a:fld>
            <a:endParaRPr lang="en-US" altLang="en-US"/>
          </a:p>
        </p:txBody>
      </p:sp>
      <p:sp>
        <p:nvSpPr>
          <p:cNvPr id="8" name="Date Placeholder 7"/>
          <p:cNvSpPr>
            <a:spLocks noGrp="1"/>
          </p:cNvSpPr>
          <p:nvPr>
            <p:ph type="dt" sz="half" idx="12"/>
          </p:nvPr>
        </p:nvSpPr>
        <p:spPr>
          <a:xfrm>
            <a:off x="609600" y="6245225"/>
            <a:ext cx="2844800" cy="476250"/>
          </a:xfrm>
        </p:spPr>
        <p:txBody>
          <a:bodyPr/>
          <a:lstStyle>
            <a:lvl1pPr>
              <a:defRPr/>
            </a:lvl1pPr>
          </a:lstStyle>
          <a:p>
            <a:pPr>
              <a:defRPr/>
            </a:pPr>
            <a:endParaRPr lang="en-US">
              <a:solidFill>
                <a:prstClr val="black">
                  <a:tint val="75000"/>
                </a:prstClr>
              </a:solidFill>
            </a:endParaRPr>
          </a:p>
        </p:txBody>
      </p:sp>
    </p:spTree>
    <p:extLst>
      <p:ext uri="{BB962C8B-B14F-4D97-AF65-F5344CB8AC3E}">
        <p14:creationId xmlns:p14="http://schemas.microsoft.com/office/powerpoint/2010/main" val="1781482873"/>
      </p:ext>
    </p:extLst>
  </p:cSld>
  <p:clrMapOvr>
    <a:masterClrMapping/>
  </p:clrMapOvr>
</p:sldLayout>
</file>

<file path=ppt/slideLayouts/slideLayout775.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Rounded Rectangle 2"/>
          <p:cNvSpPr/>
          <p:nvPr userDrawn="1"/>
        </p:nvSpPr>
        <p:spPr>
          <a:xfrm>
            <a:off x="508000" y="1295400"/>
            <a:ext cx="11176000" cy="5334000"/>
          </a:xfrm>
          <a:prstGeom prst="roundRect">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vi-VN" sz="1800">
              <a:solidFill>
                <a:prstClr val="white"/>
              </a:solidFill>
            </a:endParaRPr>
          </a:p>
        </p:txBody>
      </p:sp>
      <p:sp>
        <p:nvSpPr>
          <p:cNvPr id="4" name="Right Triangle 3"/>
          <p:cNvSpPr/>
          <p:nvPr userDrawn="1"/>
        </p:nvSpPr>
        <p:spPr>
          <a:xfrm flipH="1">
            <a:off x="11277600" y="0"/>
            <a:ext cx="914400" cy="6858000"/>
          </a:xfrm>
          <a:prstGeom prst="rtTriangle">
            <a:avLst/>
          </a:prstGeom>
          <a:ln>
            <a:noFill/>
          </a:ln>
          <a:effectLst>
            <a:glow rad="228600">
              <a:schemeClr val="accent4">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4"/>
          </a:lnRef>
          <a:fillRef idx="2">
            <a:schemeClr val="accent4"/>
          </a:fillRef>
          <a:effectRef idx="1">
            <a:schemeClr val="accent4"/>
          </a:effectRef>
          <a:fontRef idx="minor">
            <a:schemeClr val="dk1"/>
          </a:fontRef>
        </p:style>
        <p:txBody>
          <a:bodyPr anchor="ctr"/>
          <a:lstStyle/>
          <a:p>
            <a:pPr algn="ctr">
              <a:defRPr/>
            </a:pPr>
            <a:endParaRPr lang="vi-VN" sz="1800">
              <a:solidFill>
                <a:prstClr val="black"/>
              </a:solidFill>
            </a:endParaRPr>
          </a:p>
        </p:txBody>
      </p:sp>
      <p:sp>
        <p:nvSpPr>
          <p:cNvPr id="5" name="Right Triangle 4"/>
          <p:cNvSpPr/>
          <p:nvPr userDrawn="1"/>
        </p:nvSpPr>
        <p:spPr>
          <a:xfrm>
            <a:off x="0" y="0"/>
            <a:ext cx="1016000" cy="6858000"/>
          </a:xfrm>
          <a:prstGeom prst="rtTriangle">
            <a:avLst/>
          </a:prstGeom>
          <a:ln>
            <a:noFill/>
          </a:ln>
          <a:effectLst>
            <a:glow rad="228600">
              <a:schemeClr val="accent4">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4"/>
          </a:lnRef>
          <a:fillRef idx="2">
            <a:schemeClr val="accent4"/>
          </a:fillRef>
          <a:effectRef idx="1">
            <a:schemeClr val="accent4"/>
          </a:effectRef>
          <a:fontRef idx="minor">
            <a:schemeClr val="dk1"/>
          </a:fontRef>
        </p:style>
        <p:txBody>
          <a:bodyPr anchor="ctr"/>
          <a:lstStyle/>
          <a:p>
            <a:pPr algn="ctr">
              <a:defRPr/>
            </a:pPr>
            <a:endParaRPr lang="vi-VN" sz="1800">
              <a:solidFill>
                <a:prstClr val="black"/>
              </a:solidFill>
            </a:endParaRPr>
          </a:p>
        </p:txBody>
      </p:sp>
      <p:sp>
        <p:nvSpPr>
          <p:cNvPr id="22" name="Title 21"/>
          <p:cNvSpPr>
            <a:spLocks noGrp="1"/>
          </p:cNvSpPr>
          <p:nvPr>
            <p:ph type="title"/>
          </p:nvPr>
        </p:nvSpPr>
        <p:spPr/>
        <p:txBody>
          <a:bodyPr/>
          <a:lstStyle>
            <a:lvl1pPr>
              <a:defRPr sz="2800">
                <a:latin typeface="Times New Roman" pitchFamily="18" charset="0"/>
                <a:cs typeface="Times New Roman" pitchFamily="18" charset="0"/>
              </a:defRPr>
            </a:lvl1pPr>
          </a:lstStyle>
          <a:p>
            <a:r>
              <a:rPr lang="en-US" smtClean="0"/>
              <a:t>Click to edit Master title style</a:t>
            </a:r>
            <a:endParaRPr lang="en-US"/>
          </a:p>
        </p:txBody>
      </p:sp>
      <p:sp>
        <p:nvSpPr>
          <p:cNvPr id="6" name="Date Placeholder 24"/>
          <p:cNvSpPr>
            <a:spLocks noGrp="1"/>
          </p:cNvSpPr>
          <p:nvPr>
            <p:ph type="dt" sz="half" idx="10"/>
          </p:nvPr>
        </p:nvSpPr>
        <p:spPr/>
        <p:txBody>
          <a:bodyPr/>
          <a:lstStyle>
            <a:lvl1pPr>
              <a:defRPr/>
            </a:lvl1pPr>
          </a:lstStyle>
          <a:p>
            <a:pPr>
              <a:defRPr/>
            </a:pPr>
            <a:fld id="{96091DB4-FAB2-44F3-9BC4-583286D4B0D3}" type="datetimeFigureOut">
              <a:rPr lang="en-US">
                <a:solidFill>
                  <a:prstClr val="black">
                    <a:tint val="75000"/>
                  </a:prstClr>
                </a:solidFill>
              </a:rPr>
              <a:pPr>
                <a:defRPr/>
              </a:pPr>
              <a:t>11/21/2019</a:t>
            </a:fld>
            <a:endParaRPr lang="en-US">
              <a:solidFill>
                <a:prstClr val="black">
                  <a:tint val="75000"/>
                </a:prstClr>
              </a:solidFill>
            </a:endParaRPr>
          </a:p>
        </p:txBody>
      </p:sp>
      <p:sp>
        <p:nvSpPr>
          <p:cNvPr id="7" name="Footer Placeholder 18"/>
          <p:cNvSpPr>
            <a:spLocks noGrp="1"/>
          </p:cNvSpPr>
          <p:nvPr>
            <p:ph type="ftr" sz="quarter" idx="11"/>
          </p:nvPr>
        </p:nvSpPr>
        <p:spPr>
          <a:xfrm>
            <a:off x="4775200" y="76201"/>
            <a:ext cx="3860800" cy="288925"/>
          </a:xfrm>
        </p:spPr>
        <p:txBody>
          <a:bodyPr/>
          <a:lstStyle>
            <a:lvl1pPr>
              <a:defRPr/>
            </a:lvl1pPr>
          </a:lstStyle>
          <a:p>
            <a:pPr>
              <a:defRPr/>
            </a:pPr>
            <a:endParaRPr lang="en-US">
              <a:solidFill>
                <a:prstClr val="black">
                  <a:tint val="75000"/>
                </a:prstClr>
              </a:solidFill>
            </a:endParaRPr>
          </a:p>
        </p:txBody>
      </p:sp>
      <p:sp>
        <p:nvSpPr>
          <p:cNvPr id="8" name="Slide Number Placeholder 15"/>
          <p:cNvSpPr>
            <a:spLocks noGrp="1"/>
          </p:cNvSpPr>
          <p:nvPr>
            <p:ph type="sldNum" sz="quarter" idx="12"/>
          </p:nvPr>
        </p:nvSpPr>
        <p:spPr>
          <a:xfrm>
            <a:off x="10972801" y="6473825"/>
            <a:ext cx="1011767" cy="247650"/>
          </a:xfrm>
        </p:spPr>
        <p:txBody>
          <a:bodyPr/>
          <a:lstStyle>
            <a:lvl1pPr>
              <a:defRPr/>
            </a:lvl1pPr>
          </a:lstStyle>
          <a:p>
            <a:pPr>
              <a:defRPr/>
            </a:pPr>
            <a:fld id="{768FDBC1-6BE2-4B08-9FB0-9ABDA3FE1066}" type="slidenum">
              <a:rPr lang="en-US" altLang="en-US"/>
              <a:pPr>
                <a:defRPr/>
              </a:pPr>
              <a:t>‹#›</a:t>
            </a:fld>
            <a:endParaRPr lang="en-US" altLang="en-US"/>
          </a:p>
        </p:txBody>
      </p:sp>
    </p:spTree>
    <p:extLst>
      <p:ext uri="{BB962C8B-B14F-4D97-AF65-F5344CB8AC3E}">
        <p14:creationId xmlns:p14="http://schemas.microsoft.com/office/powerpoint/2010/main" val="17993886"/>
      </p:ext>
    </p:extLst>
  </p:cSld>
  <p:clrMapOvr>
    <a:masterClrMapping/>
  </p:clrMapOvr>
</p:sldLayout>
</file>

<file path=ppt/slideLayouts/slideLayout77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0B16C3EF-D63E-4D87-A949-C26FD5BACF8F}" type="datetimeFigureOut">
              <a:rPr lang="en-US">
                <a:solidFill>
                  <a:prstClr val="black">
                    <a:tint val="75000"/>
                  </a:prstClr>
                </a:solidFill>
              </a:rPr>
              <a:pPr>
                <a:defRPr/>
              </a:pPr>
              <a:t>11/21/2019</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21E0032-148A-4A12-9B9F-F1EC87F24F24}" type="slidenum">
              <a:rPr lang="en-US" altLang="en-US"/>
              <a:pPr>
                <a:defRPr/>
              </a:pPr>
              <a:t>‹#›</a:t>
            </a:fld>
            <a:endParaRPr lang="en-US" altLang="en-US"/>
          </a:p>
        </p:txBody>
      </p:sp>
    </p:spTree>
    <p:extLst>
      <p:ext uri="{BB962C8B-B14F-4D97-AF65-F5344CB8AC3E}">
        <p14:creationId xmlns:p14="http://schemas.microsoft.com/office/powerpoint/2010/main" val="434692705"/>
      </p:ext>
    </p:extLst>
  </p:cSld>
  <p:clrMapOvr>
    <a:masterClrMapping/>
  </p:clrMapOvr>
</p:sldLayout>
</file>

<file path=ppt/slideLayouts/slideLayout77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C2165967-4F05-42F1-9C70-79119EB31D67}" type="datetimeFigureOut">
              <a:rPr lang="en-US">
                <a:solidFill>
                  <a:prstClr val="black">
                    <a:tint val="75000"/>
                  </a:prstClr>
                </a:solidFill>
              </a:rPr>
              <a:pPr>
                <a:defRPr/>
              </a:pPr>
              <a:t>11/21/2019</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EA4DC711-1C7A-44EB-ADB7-638A6306EAD7}" type="slidenum">
              <a:rPr lang="en-US" altLang="en-US"/>
              <a:pPr>
                <a:defRPr/>
              </a:pPr>
              <a:t>‹#›</a:t>
            </a:fld>
            <a:endParaRPr lang="en-US" altLang="en-US"/>
          </a:p>
        </p:txBody>
      </p:sp>
    </p:spTree>
    <p:extLst>
      <p:ext uri="{BB962C8B-B14F-4D97-AF65-F5344CB8AC3E}">
        <p14:creationId xmlns:p14="http://schemas.microsoft.com/office/powerpoint/2010/main" val="3905788107"/>
      </p:ext>
    </p:extLst>
  </p:cSld>
  <p:clrMapOvr>
    <a:masterClrMapping/>
  </p:clrMapOvr>
</p:sldLayout>
</file>

<file path=ppt/slideLayouts/slideLayout77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A599B12E-74F6-44ED-9F8D-6B0210671CF9}" type="datetimeFigureOut">
              <a:rPr lang="en-US">
                <a:solidFill>
                  <a:prstClr val="black">
                    <a:tint val="75000"/>
                  </a:prstClr>
                </a:solidFill>
              </a:rPr>
              <a:pPr>
                <a:defRPr/>
              </a:pPr>
              <a:t>11/21/2019</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C86B78C6-CF38-4D2F-B9E2-C733153A8AE5}" type="slidenum">
              <a:rPr lang="en-US" altLang="en-US"/>
              <a:pPr>
                <a:defRPr/>
              </a:pPr>
              <a:t>‹#›</a:t>
            </a:fld>
            <a:endParaRPr lang="en-US" altLang="en-US"/>
          </a:p>
        </p:txBody>
      </p:sp>
    </p:spTree>
    <p:extLst>
      <p:ext uri="{BB962C8B-B14F-4D97-AF65-F5344CB8AC3E}">
        <p14:creationId xmlns:p14="http://schemas.microsoft.com/office/powerpoint/2010/main" val="3317584705"/>
      </p:ext>
    </p:extLst>
  </p:cSld>
  <p:clrMapOvr>
    <a:masterClrMapping/>
  </p:clrMapOvr>
</p:sldLayout>
</file>

<file path=ppt/slideLayouts/slideLayout77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FDCE9854-EEC6-4D72-AD83-C9321D38FA5F}" type="datetimeFigureOut">
              <a:rPr lang="en-US">
                <a:solidFill>
                  <a:prstClr val="black">
                    <a:tint val="75000"/>
                  </a:prstClr>
                </a:solidFill>
              </a:rPr>
              <a:pPr>
                <a:defRPr/>
              </a:pPr>
              <a:t>11/21/2019</a:t>
            </a:fld>
            <a:endParaRPr lang="en-US" dirty="0">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A17E50EF-AC1D-43BA-827B-3E9B290AD0C0}" type="slidenum">
              <a:rPr lang="en-US" altLang="en-US"/>
              <a:pPr>
                <a:defRPr/>
              </a:pPr>
              <a:t>‹#›</a:t>
            </a:fld>
            <a:endParaRPr lang="en-US" altLang="en-US"/>
          </a:p>
        </p:txBody>
      </p:sp>
    </p:spTree>
    <p:extLst>
      <p:ext uri="{BB962C8B-B14F-4D97-AF65-F5344CB8AC3E}">
        <p14:creationId xmlns:p14="http://schemas.microsoft.com/office/powerpoint/2010/main" val="885303090"/>
      </p:ext>
    </p:extLst>
  </p:cSld>
  <p:clrMapOvr>
    <a:masterClrMapping/>
  </p:clrMapOvr>
</p:sldLayout>
</file>

<file path=ppt/slideLayouts/slideLayout78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174F76E2-A6B2-4CC2-A320-2882ED151169}" type="datetimeFigureOut">
              <a:rPr lang="en-US">
                <a:solidFill>
                  <a:prstClr val="black">
                    <a:tint val="75000"/>
                  </a:prstClr>
                </a:solidFill>
              </a:rPr>
              <a:pPr>
                <a:defRPr/>
              </a:pPr>
              <a:t>11/21/2019</a:t>
            </a:fld>
            <a:endParaRPr lang="en-US" dirty="0">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E55EB844-E6E4-4761-B19D-59DD6D1909F7}" type="slidenum">
              <a:rPr lang="en-US" altLang="en-US"/>
              <a:pPr>
                <a:defRPr/>
              </a:pPr>
              <a:t>‹#›</a:t>
            </a:fld>
            <a:endParaRPr lang="en-US" altLang="en-US"/>
          </a:p>
        </p:txBody>
      </p:sp>
    </p:spTree>
    <p:extLst>
      <p:ext uri="{BB962C8B-B14F-4D97-AF65-F5344CB8AC3E}">
        <p14:creationId xmlns:p14="http://schemas.microsoft.com/office/powerpoint/2010/main" val="4284733258"/>
      </p:ext>
    </p:extLst>
  </p:cSld>
  <p:clrMapOvr>
    <a:masterClrMapping/>
  </p:clrMapOvr>
</p:sldLayout>
</file>

<file path=ppt/slideLayouts/slideLayout78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9209986C-A5AC-4109-9D36-552A6C20ABB2}" type="datetimeFigureOut">
              <a:rPr lang="en-US">
                <a:solidFill>
                  <a:prstClr val="black">
                    <a:tint val="75000"/>
                  </a:prstClr>
                </a:solidFill>
              </a:rPr>
              <a:pPr>
                <a:defRPr/>
              </a:pPr>
              <a:t>11/21/2019</a:t>
            </a:fld>
            <a:endParaRPr lang="en-US" dirty="0">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26650A63-3FF2-4751-A5B7-5E356288092B}" type="slidenum">
              <a:rPr lang="en-US" altLang="en-US"/>
              <a:pPr>
                <a:defRPr/>
              </a:pPr>
              <a:t>‹#›</a:t>
            </a:fld>
            <a:endParaRPr lang="en-US" altLang="en-US"/>
          </a:p>
        </p:txBody>
      </p:sp>
    </p:spTree>
    <p:extLst>
      <p:ext uri="{BB962C8B-B14F-4D97-AF65-F5344CB8AC3E}">
        <p14:creationId xmlns:p14="http://schemas.microsoft.com/office/powerpoint/2010/main" val="848735196"/>
      </p:ext>
    </p:extLst>
  </p:cSld>
  <p:clrMapOvr>
    <a:masterClrMapping/>
  </p:clrMapOvr>
</p:sldLayout>
</file>

<file path=ppt/slideLayouts/slideLayout78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3A6B3BDB-C8C1-449D-A981-80114E352231}" type="datetimeFigureOut">
              <a:rPr lang="en-US">
                <a:solidFill>
                  <a:prstClr val="black">
                    <a:tint val="75000"/>
                  </a:prstClr>
                </a:solidFill>
              </a:rPr>
              <a:pPr>
                <a:defRPr/>
              </a:pPr>
              <a:t>11/21/2019</a:t>
            </a:fld>
            <a:endParaRPr lang="en-US" dirty="0">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77B6D976-359F-4915-8EE0-BDE9AFA27C36}" type="slidenum">
              <a:rPr lang="en-US" altLang="en-US"/>
              <a:pPr>
                <a:defRPr/>
              </a:pPr>
              <a:t>‹#›</a:t>
            </a:fld>
            <a:endParaRPr lang="en-US" altLang="en-US"/>
          </a:p>
        </p:txBody>
      </p:sp>
    </p:spTree>
    <p:extLst>
      <p:ext uri="{BB962C8B-B14F-4D97-AF65-F5344CB8AC3E}">
        <p14:creationId xmlns:p14="http://schemas.microsoft.com/office/powerpoint/2010/main" val="2440601267"/>
      </p:ext>
    </p:extLst>
  </p:cSld>
  <p:clrMapOvr>
    <a:masterClrMapping/>
  </p:clrMapOvr>
</p:sldLayout>
</file>

<file path=ppt/slideLayouts/slideLayout78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1704F65F-D19F-4C8E-977B-D8E8639570BB}" type="datetimeFigureOut">
              <a:rPr lang="en-US">
                <a:solidFill>
                  <a:prstClr val="black">
                    <a:tint val="75000"/>
                  </a:prstClr>
                </a:solidFill>
              </a:rPr>
              <a:pPr>
                <a:defRPr/>
              </a:pPr>
              <a:t>11/21/2019</a:t>
            </a:fld>
            <a:endParaRPr lang="en-US" dirty="0">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B5117DCE-A43B-4708-AD81-4280EDF95CBC}" type="slidenum">
              <a:rPr lang="en-US" altLang="en-US"/>
              <a:pPr>
                <a:defRPr/>
              </a:pPr>
              <a:t>‹#›</a:t>
            </a:fld>
            <a:endParaRPr lang="en-US" altLang="en-US"/>
          </a:p>
        </p:txBody>
      </p:sp>
    </p:spTree>
    <p:extLst>
      <p:ext uri="{BB962C8B-B14F-4D97-AF65-F5344CB8AC3E}">
        <p14:creationId xmlns:p14="http://schemas.microsoft.com/office/powerpoint/2010/main" val="897520797"/>
      </p:ext>
    </p:extLst>
  </p:cSld>
  <p:clrMapOvr>
    <a:masterClrMapping/>
  </p:clrMapOvr>
</p:sldLayout>
</file>

<file path=ppt/slideLayouts/slideLayout78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3EFAFC26-7801-43E2-88D7-2C9F04007A58}" type="datetimeFigureOut">
              <a:rPr lang="en-US">
                <a:solidFill>
                  <a:prstClr val="black">
                    <a:tint val="75000"/>
                  </a:prstClr>
                </a:solidFill>
              </a:rPr>
              <a:pPr>
                <a:defRPr/>
              </a:pPr>
              <a:t>11/21/2019</a:t>
            </a:fld>
            <a:endParaRPr lang="en-US" dirty="0">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028F3199-41B0-4D83-909D-115FA8A54550}" type="slidenum">
              <a:rPr lang="en-US" altLang="en-US"/>
              <a:pPr>
                <a:defRPr/>
              </a:pPr>
              <a:t>‹#›</a:t>
            </a:fld>
            <a:endParaRPr lang="en-US" altLang="en-US"/>
          </a:p>
        </p:txBody>
      </p:sp>
    </p:spTree>
    <p:extLst>
      <p:ext uri="{BB962C8B-B14F-4D97-AF65-F5344CB8AC3E}">
        <p14:creationId xmlns:p14="http://schemas.microsoft.com/office/powerpoint/2010/main" val="3306248917"/>
      </p:ext>
    </p:extLst>
  </p:cSld>
  <p:clrMapOvr>
    <a:masterClrMapping/>
  </p:clrMapOvr>
</p:sldLayout>
</file>

<file path=ppt/slideLayouts/slideLayout78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4AB2B765-A078-4B82-9063-D0AFE51A007E}" type="datetimeFigureOut">
              <a:rPr lang="en-US">
                <a:solidFill>
                  <a:prstClr val="black">
                    <a:tint val="75000"/>
                  </a:prstClr>
                </a:solidFill>
              </a:rPr>
              <a:pPr>
                <a:defRPr/>
              </a:pPr>
              <a:t>11/21/2019</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695D8D1-9EC3-4951-89ED-1113AD7267EB}" type="slidenum">
              <a:rPr lang="en-US" altLang="en-US"/>
              <a:pPr>
                <a:defRPr/>
              </a:pPr>
              <a:t>‹#›</a:t>
            </a:fld>
            <a:endParaRPr lang="en-US" altLang="en-US"/>
          </a:p>
        </p:txBody>
      </p:sp>
    </p:spTree>
    <p:extLst>
      <p:ext uri="{BB962C8B-B14F-4D97-AF65-F5344CB8AC3E}">
        <p14:creationId xmlns:p14="http://schemas.microsoft.com/office/powerpoint/2010/main" val="2684115342"/>
      </p:ext>
    </p:extLst>
  </p:cSld>
  <p:clrMapOvr>
    <a:masterClrMapping/>
  </p:clrMapOvr>
</p:sldLayout>
</file>

<file path=ppt/slideLayouts/slideLayout78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3A22BFC6-B18A-4591-B237-13CA78A4F974}" type="datetimeFigureOut">
              <a:rPr lang="en-US">
                <a:solidFill>
                  <a:prstClr val="black">
                    <a:tint val="75000"/>
                  </a:prstClr>
                </a:solidFill>
              </a:rPr>
              <a:pPr>
                <a:defRPr/>
              </a:pPr>
              <a:t>11/21/2019</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3D0AAFA-D633-44C9-843B-7E8ED6EA3A5B}" type="slidenum">
              <a:rPr lang="en-US" altLang="en-US"/>
              <a:pPr>
                <a:defRPr/>
              </a:pPr>
              <a:t>‹#›</a:t>
            </a:fld>
            <a:endParaRPr lang="en-US" altLang="en-US"/>
          </a:p>
        </p:txBody>
      </p:sp>
    </p:spTree>
    <p:extLst>
      <p:ext uri="{BB962C8B-B14F-4D97-AF65-F5344CB8AC3E}">
        <p14:creationId xmlns:p14="http://schemas.microsoft.com/office/powerpoint/2010/main" val="3206259755"/>
      </p:ext>
    </p:extLst>
  </p:cSld>
  <p:clrMapOvr>
    <a:masterClrMapping/>
  </p:clrMapOvr>
</p:sldLayout>
</file>

<file path=ppt/slideLayouts/slideLayout787.xml><?xml version="1.0" encoding="utf-8"?>
<p:sldLayout xmlns:a="http://schemas.openxmlformats.org/drawingml/2006/main" xmlns:r="http://schemas.openxmlformats.org/officeDocument/2006/relationships" xmlns:p="http://schemas.openxmlformats.org/presentationml/2006/main" userDrawn="1">
  <p:cSld name="Title and 4 Content">
    <p:spTree>
      <p:nvGrpSpPr>
        <p:cNvPr id="1" name=""/>
        <p:cNvGrpSpPr/>
        <p:nvPr/>
      </p:nvGrpSpPr>
      <p:grpSpPr>
        <a:xfrm>
          <a:off x="0" y="0"/>
          <a:ext cx="0" cy="0"/>
          <a:chOff x="0" y="0"/>
          <a:chExt cx="0" cy="0"/>
        </a:xfrm>
      </p:grpSpPr>
      <p:sp>
        <p:nvSpPr>
          <p:cNvPr id="3" name="Trapezoid 2"/>
          <p:cNvSpPr/>
          <p:nvPr userDrawn="1"/>
        </p:nvSpPr>
        <p:spPr>
          <a:xfrm>
            <a:off x="1219200" y="6248400"/>
            <a:ext cx="9855200" cy="609600"/>
          </a:xfrm>
          <a:prstGeom prst="trapezoid">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vi-VN" sz="1800">
              <a:solidFill>
                <a:prstClr val="white"/>
              </a:solidFill>
            </a:endParaRPr>
          </a:p>
        </p:txBody>
      </p:sp>
      <p:sp>
        <p:nvSpPr>
          <p:cNvPr id="4" name="Right Triangle 3"/>
          <p:cNvSpPr/>
          <p:nvPr userDrawn="1"/>
        </p:nvSpPr>
        <p:spPr>
          <a:xfrm>
            <a:off x="0" y="0"/>
            <a:ext cx="12192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vi-VN" sz="1800">
              <a:solidFill>
                <a:prstClr val="black"/>
              </a:solidFill>
            </a:endParaRPr>
          </a:p>
        </p:txBody>
      </p:sp>
      <p:sp>
        <p:nvSpPr>
          <p:cNvPr id="5" name="Right Triangle 4"/>
          <p:cNvSpPr/>
          <p:nvPr userDrawn="1"/>
        </p:nvSpPr>
        <p:spPr>
          <a:xfrm flipH="1">
            <a:off x="11074400" y="0"/>
            <a:ext cx="11176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vi-VN" sz="1800">
              <a:solidFill>
                <a:prstClr val="black"/>
              </a:solidFill>
            </a:endParaRPr>
          </a:p>
        </p:txBody>
      </p:sp>
      <p:sp>
        <p:nvSpPr>
          <p:cNvPr id="2" name="Title 1"/>
          <p:cNvSpPr>
            <a:spLocks noGrp="1"/>
          </p:cNvSpPr>
          <p:nvPr>
            <p:ph type="title" sz="quarter"/>
          </p:nvPr>
        </p:nvSpPr>
        <p:spPr>
          <a:xfrm>
            <a:off x="711200" y="228600"/>
            <a:ext cx="10871200" cy="685800"/>
          </a:xfrm>
        </p:spPr>
        <p:txBody>
          <a:bodyPr/>
          <a:lstStyle>
            <a:lvl1pPr>
              <a:defRPr sz="2800"/>
            </a:lvl1pPr>
          </a:lstStyle>
          <a:p>
            <a:r>
              <a:rPr lang="en-US" smtClean="0"/>
              <a:t>Click to edit Master title style</a:t>
            </a:r>
            <a:endParaRPr lang="vi-VN"/>
          </a:p>
        </p:txBody>
      </p:sp>
    </p:spTree>
    <p:extLst>
      <p:ext uri="{BB962C8B-B14F-4D97-AF65-F5344CB8AC3E}">
        <p14:creationId xmlns:p14="http://schemas.microsoft.com/office/powerpoint/2010/main" val="1603665976"/>
      </p:ext>
    </p:extLst>
  </p:cSld>
  <p:clrMapOvr>
    <a:masterClrMapping/>
  </p:clrMapOvr>
</p:sldLayout>
</file>

<file path=ppt/slideLayouts/slideLayout788.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28601"/>
            <a:ext cx="11176000" cy="60928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Date Placeholder 2"/>
          <p:cNvSpPr>
            <a:spLocks noGrp="1"/>
          </p:cNvSpPr>
          <p:nvPr>
            <p:ph type="dt" sz="half" idx="10"/>
          </p:nvPr>
        </p:nvSpPr>
        <p:spPr>
          <a:xfrm>
            <a:off x="609600" y="6521451"/>
            <a:ext cx="2844800" cy="244475"/>
          </a:xfrm>
        </p:spPr>
        <p:txBody>
          <a:bodyPr/>
          <a:lstStyle>
            <a:lvl1pPr>
              <a:defRPr/>
            </a:lvl1pPr>
          </a:lstStyle>
          <a:p>
            <a:pPr>
              <a:defRPr/>
            </a:pPr>
            <a:endParaRPr lang="en-US">
              <a:solidFill>
                <a:prstClr val="black">
                  <a:tint val="75000"/>
                </a:prstClr>
              </a:solidFill>
            </a:endParaRPr>
          </a:p>
        </p:txBody>
      </p:sp>
      <p:sp>
        <p:nvSpPr>
          <p:cNvPr id="4" name="Footer Placeholder 3"/>
          <p:cNvSpPr>
            <a:spLocks noGrp="1"/>
          </p:cNvSpPr>
          <p:nvPr>
            <p:ph type="ftr" sz="quarter" idx="11"/>
          </p:nvPr>
        </p:nvSpPr>
        <p:spPr>
          <a:xfrm>
            <a:off x="4165600" y="6521451"/>
            <a:ext cx="3860800" cy="244475"/>
          </a:xfrm>
        </p:spPr>
        <p:txBody>
          <a:bodyPr/>
          <a:lstStyle>
            <a:lvl1pPr>
              <a:defRPr/>
            </a:lvl1p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a:xfrm>
            <a:off x="8737600" y="6521451"/>
            <a:ext cx="2844800" cy="244475"/>
          </a:xfrm>
        </p:spPr>
        <p:txBody>
          <a:bodyPr/>
          <a:lstStyle>
            <a:lvl1pPr>
              <a:defRPr/>
            </a:lvl1pPr>
          </a:lstStyle>
          <a:p>
            <a:pPr>
              <a:defRPr/>
            </a:pPr>
            <a:fld id="{8A15A1B5-1790-41EF-9F3B-300C8B7F49EA}" type="slidenum">
              <a:rPr lang="en-US" altLang="en-US"/>
              <a:pPr>
                <a:defRPr/>
              </a:pPr>
              <a:t>‹#›</a:t>
            </a:fld>
            <a:endParaRPr lang="en-US" altLang="en-US"/>
          </a:p>
        </p:txBody>
      </p:sp>
    </p:spTree>
    <p:extLst>
      <p:ext uri="{BB962C8B-B14F-4D97-AF65-F5344CB8AC3E}">
        <p14:creationId xmlns:p14="http://schemas.microsoft.com/office/powerpoint/2010/main" val="469954189"/>
      </p:ext>
    </p:extLst>
  </p:cSld>
  <p:clrMapOvr>
    <a:masterClrMapping/>
  </p:clrMapOvr>
</p:sldLayout>
</file>

<file path=ppt/slideLayouts/slideLayout789.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3352800" y="228600"/>
            <a:ext cx="8432800" cy="5334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609600" y="1295400"/>
            <a:ext cx="10972800" cy="5026025"/>
          </a:xfrm>
        </p:spPr>
        <p:txBody>
          <a:bodyPr rtlCol="0">
            <a:normAutofit/>
          </a:bodyPr>
          <a:lstStyle/>
          <a:p>
            <a:pPr lvl="0"/>
            <a:endParaRPr lang="en-US" noProof="0"/>
          </a:p>
        </p:txBody>
      </p:sp>
      <p:sp>
        <p:nvSpPr>
          <p:cNvPr id="4" name="Date Placeholder 3"/>
          <p:cNvSpPr>
            <a:spLocks noGrp="1"/>
          </p:cNvSpPr>
          <p:nvPr>
            <p:ph type="dt" sz="half" idx="10"/>
          </p:nvPr>
        </p:nvSpPr>
        <p:spPr>
          <a:xfrm>
            <a:off x="609600" y="6521451"/>
            <a:ext cx="2844800" cy="244475"/>
          </a:xfrm>
        </p:spPr>
        <p:txBody>
          <a:bodyPr/>
          <a:lstStyle>
            <a:lvl1pPr>
              <a:defRPr/>
            </a:lvl1pPr>
          </a:lstStyle>
          <a:p>
            <a:pPr>
              <a:defRPr/>
            </a:pPr>
            <a:endParaRPr lang="en-US">
              <a:solidFill>
                <a:prstClr val="black">
                  <a:tint val="75000"/>
                </a:prstClr>
              </a:solidFill>
            </a:endParaRPr>
          </a:p>
        </p:txBody>
      </p:sp>
      <p:sp>
        <p:nvSpPr>
          <p:cNvPr id="5" name="Footer Placeholder 4"/>
          <p:cNvSpPr>
            <a:spLocks noGrp="1"/>
          </p:cNvSpPr>
          <p:nvPr>
            <p:ph type="ftr" sz="quarter" idx="11"/>
          </p:nvPr>
        </p:nvSpPr>
        <p:spPr>
          <a:xfrm>
            <a:off x="4165600" y="6521451"/>
            <a:ext cx="3860800" cy="244475"/>
          </a:xfrm>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a:xfrm>
            <a:off x="8737600" y="6521451"/>
            <a:ext cx="2844800" cy="244475"/>
          </a:xfrm>
        </p:spPr>
        <p:txBody>
          <a:bodyPr/>
          <a:lstStyle>
            <a:lvl1pPr>
              <a:defRPr/>
            </a:lvl1pPr>
          </a:lstStyle>
          <a:p>
            <a:pPr>
              <a:defRPr/>
            </a:pPr>
            <a:fld id="{12243195-DE32-4E77-82EF-B00A5FA1118F}" type="slidenum">
              <a:rPr lang="en-US" altLang="en-US"/>
              <a:pPr>
                <a:defRPr/>
              </a:pPr>
              <a:t>‹#›</a:t>
            </a:fld>
            <a:endParaRPr lang="en-US" altLang="en-US"/>
          </a:p>
        </p:txBody>
      </p:sp>
    </p:spTree>
    <p:extLst>
      <p:ext uri="{BB962C8B-B14F-4D97-AF65-F5344CB8AC3E}">
        <p14:creationId xmlns:p14="http://schemas.microsoft.com/office/powerpoint/2010/main" val="1848624365"/>
      </p:ext>
    </p:extLst>
  </p:cSld>
  <p:clrMapOvr>
    <a:masterClrMapping/>
  </p:clrMapOvr>
</p:sldLayout>
</file>

<file path=ppt/slideLayouts/slideLayout790.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2235200" y="457200"/>
            <a:ext cx="9347200" cy="12954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2235200" y="1981200"/>
            <a:ext cx="4572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7010400" y="1981200"/>
            <a:ext cx="4572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7010400" y="4114800"/>
            <a:ext cx="4572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10"/>
          </p:nvPr>
        </p:nvSpPr>
        <p:spPr>
          <a:xfrm>
            <a:off x="4165600" y="6248400"/>
            <a:ext cx="3860800" cy="457200"/>
          </a:xfrm>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1"/>
          </p:nvPr>
        </p:nvSpPr>
        <p:spPr>
          <a:xfrm>
            <a:off x="8737600" y="6248400"/>
            <a:ext cx="2844800" cy="457200"/>
          </a:xfrm>
        </p:spPr>
        <p:txBody>
          <a:bodyPr/>
          <a:lstStyle>
            <a:lvl1pPr>
              <a:defRPr/>
            </a:lvl1pPr>
          </a:lstStyle>
          <a:p>
            <a:pPr>
              <a:defRPr/>
            </a:pPr>
            <a:fld id="{D7CEFCCC-727D-4FDE-A19A-D06FBA6F3560}" type="slidenum">
              <a:rPr lang="en-US" altLang="en-US"/>
              <a:pPr>
                <a:defRPr/>
              </a:pPr>
              <a:t>‹#›</a:t>
            </a:fld>
            <a:endParaRPr lang="en-US" altLang="en-US"/>
          </a:p>
        </p:txBody>
      </p:sp>
      <p:sp>
        <p:nvSpPr>
          <p:cNvPr id="8" name="Date Placeholder 7"/>
          <p:cNvSpPr>
            <a:spLocks noGrp="1"/>
          </p:cNvSpPr>
          <p:nvPr>
            <p:ph type="dt" sz="half" idx="12"/>
          </p:nvPr>
        </p:nvSpPr>
        <p:spPr>
          <a:xfrm>
            <a:off x="609600" y="6245225"/>
            <a:ext cx="2844800" cy="476250"/>
          </a:xfrm>
        </p:spPr>
        <p:txBody>
          <a:bodyPr/>
          <a:lstStyle>
            <a:lvl1pPr>
              <a:defRPr/>
            </a:lvl1pPr>
          </a:lstStyle>
          <a:p>
            <a:pPr>
              <a:defRPr/>
            </a:pPr>
            <a:endParaRPr lang="en-US">
              <a:solidFill>
                <a:prstClr val="black">
                  <a:tint val="75000"/>
                </a:prstClr>
              </a:solidFill>
            </a:endParaRPr>
          </a:p>
        </p:txBody>
      </p:sp>
    </p:spTree>
    <p:extLst>
      <p:ext uri="{BB962C8B-B14F-4D97-AF65-F5344CB8AC3E}">
        <p14:creationId xmlns:p14="http://schemas.microsoft.com/office/powerpoint/2010/main" val="4174962630"/>
      </p:ext>
    </p:extLst>
  </p:cSld>
  <p:clrMapOvr>
    <a:masterClrMapping/>
  </p:clrMapOvr>
</p:sldLayout>
</file>

<file path=ppt/slideLayouts/slideLayout791.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Rounded Rectangle 2"/>
          <p:cNvSpPr/>
          <p:nvPr userDrawn="1"/>
        </p:nvSpPr>
        <p:spPr>
          <a:xfrm>
            <a:off x="508000" y="1295400"/>
            <a:ext cx="11176000" cy="5334000"/>
          </a:xfrm>
          <a:prstGeom prst="roundRect">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vi-VN" sz="1800">
              <a:solidFill>
                <a:prstClr val="white"/>
              </a:solidFill>
            </a:endParaRPr>
          </a:p>
        </p:txBody>
      </p:sp>
      <p:sp>
        <p:nvSpPr>
          <p:cNvPr id="4" name="Right Triangle 3"/>
          <p:cNvSpPr/>
          <p:nvPr userDrawn="1"/>
        </p:nvSpPr>
        <p:spPr>
          <a:xfrm flipH="1">
            <a:off x="11277600" y="0"/>
            <a:ext cx="914400" cy="6858000"/>
          </a:xfrm>
          <a:prstGeom prst="rtTriangle">
            <a:avLst/>
          </a:prstGeom>
          <a:ln>
            <a:noFill/>
          </a:ln>
          <a:effectLst>
            <a:glow rad="228600">
              <a:schemeClr val="accent4">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4"/>
          </a:lnRef>
          <a:fillRef idx="2">
            <a:schemeClr val="accent4"/>
          </a:fillRef>
          <a:effectRef idx="1">
            <a:schemeClr val="accent4"/>
          </a:effectRef>
          <a:fontRef idx="minor">
            <a:schemeClr val="dk1"/>
          </a:fontRef>
        </p:style>
        <p:txBody>
          <a:bodyPr anchor="ctr"/>
          <a:lstStyle/>
          <a:p>
            <a:pPr algn="ctr">
              <a:defRPr/>
            </a:pPr>
            <a:endParaRPr lang="vi-VN" sz="1800">
              <a:solidFill>
                <a:prstClr val="black"/>
              </a:solidFill>
            </a:endParaRPr>
          </a:p>
        </p:txBody>
      </p:sp>
      <p:sp>
        <p:nvSpPr>
          <p:cNvPr id="5" name="Right Triangle 4"/>
          <p:cNvSpPr/>
          <p:nvPr userDrawn="1"/>
        </p:nvSpPr>
        <p:spPr>
          <a:xfrm>
            <a:off x="0" y="0"/>
            <a:ext cx="1016000" cy="6858000"/>
          </a:xfrm>
          <a:prstGeom prst="rtTriangle">
            <a:avLst/>
          </a:prstGeom>
          <a:ln>
            <a:noFill/>
          </a:ln>
          <a:effectLst>
            <a:glow rad="228600">
              <a:schemeClr val="accent4">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4"/>
          </a:lnRef>
          <a:fillRef idx="2">
            <a:schemeClr val="accent4"/>
          </a:fillRef>
          <a:effectRef idx="1">
            <a:schemeClr val="accent4"/>
          </a:effectRef>
          <a:fontRef idx="minor">
            <a:schemeClr val="dk1"/>
          </a:fontRef>
        </p:style>
        <p:txBody>
          <a:bodyPr anchor="ctr"/>
          <a:lstStyle/>
          <a:p>
            <a:pPr algn="ctr">
              <a:defRPr/>
            </a:pPr>
            <a:endParaRPr lang="vi-VN" sz="1800">
              <a:solidFill>
                <a:prstClr val="black"/>
              </a:solidFill>
            </a:endParaRPr>
          </a:p>
        </p:txBody>
      </p:sp>
      <p:sp>
        <p:nvSpPr>
          <p:cNvPr id="22" name="Title 21"/>
          <p:cNvSpPr>
            <a:spLocks noGrp="1"/>
          </p:cNvSpPr>
          <p:nvPr>
            <p:ph type="title"/>
          </p:nvPr>
        </p:nvSpPr>
        <p:spPr/>
        <p:txBody>
          <a:bodyPr/>
          <a:lstStyle>
            <a:lvl1pPr>
              <a:defRPr sz="2800">
                <a:latin typeface="Times New Roman" pitchFamily="18" charset="0"/>
                <a:cs typeface="Times New Roman" pitchFamily="18" charset="0"/>
              </a:defRPr>
            </a:lvl1pPr>
          </a:lstStyle>
          <a:p>
            <a:r>
              <a:rPr lang="en-US" smtClean="0"/>
              <a:t>Click to edit Master title style</a:t>
            </a:r>
            <a:endParaRPr lang="en-US"/>
          </a:p>
        </p:txBody>
      </p:sp>
      <p:sp>
        <p:nvSpPr>
          <p:cNvPr id="6" name="Date Placeholder 24"/>
          <p:cNvSpPr>
            <a:spLocks noGrp="1"/>
          </p:cNvSpPr>
          <p:nvPr>
            <p:ph type="dt" sz="half" idx="10"/>
          </p:nvPr>
        </p:nvSpPr>
        <p:spPr/>
        <p:txBody>
          <a:bodyPr/>
          <a:lstStyle>
            <a:lvl1pPr>
              <a:defRPr/>
            </a:lvl1pPr>
          </a:lstStyle>
          <a:p>
            <a:pPr>
              <a:defRPr/>
            </a:pPr>
            <a:fld id="{96091DB4-FAB2-44F3-9BC4-583286D4B0D3}" type="datetimeFigureOut">
              <a:rPr lang="en-US">
                <a:solidFill>
                  <a:prstClr val="black">
                    <a:tint val="75000"/>
                  </a:prstClr>
                </a:solidFill>
              </a:rPr>
              <a:pPr>
                <a:defRPr/>
              </a:pPr>
              <a:t>11/21/2019</a:t>
            </a:fld>
            <a:endParaRPr lang="en-US">
              <a:solidFill>
                <a:prstClr val="black">
                  <a:tint val="75000"/>
                </a:prstClr>
              </a:solidFill>
            </a:endParaRPr>
          </a:p>
        </p:txBody>
      </p:sp>
      <p:sp>
        <p:nvSpPr>
          <p:cNvPr id="7" name="Footer Placeholder 18"/>
          <p:cNvSpPr>
            <a:spLocks noGrp="1"/>
          </p:cNvSpPr>
          <p:nvPr>
            <p:ph type="ftr" sz="quarter" idx="11"/>
          </p:nvPr>
        </p:nvSpPr>
        <p:spPr>
          <a:xfrm>
            <a:off x="4775200" y="76201"/>
            <a:ext cx="3860800" cy="288925"/>
          </a:xfrm>
        </p:spPr>
        <p:txBody>
          <a:bodyPr/>
          <a:lstStyle>
            <a:lvl1pPr>
              <a:defRPr/>
            </a:lvl1pPr>
          </a:lstStyle>
          <a:p>
            <a:pPr>
              <a:defRPr/>
            </a:pPr>
            <a:endParaRPr lang="en-US">
              <a:solidFill>
                <a:prstClr val="black">
                  <a:tint val="75000"/>
                </a:prstClr>
              </a:solidFill>
            </a:endParaRPr>
          </a:p>
        </p:txBody>
      </p:sp>
      <p:sp>
        <p:nvSpPr>
          <p:cNvPr id="8" name="Slide Number Placeholder 15"/>
          <p:cNvSpPr>
            <a:spLocks noGrp="1"/>
          </p:cNvSpPr>
          <p:nvPr>
            <p:ph type="sldNum" sz="quarter" idx="12"/>
          </p:nvPr>
        </p:nvSpPr>
        <p:spPr>
          <a:xfrm>
            <a:off x="10972801" y="6473825"/>
            <a:ext cx="1011767" cy="247650"/>
          </a:xfrm>
        </p:spPr>
        <p:txBody>
          <a:bodyPr/>
          <a:lstStyle>
            <a:lvl1pPr>
              <a:defRPr/>
            </a:lvl1pPr>
          </a:lstStyle>
          <a:p>
            <a:pPr>
              <a:defRPr/>
            </a:pPr>
            <a:fld id="{768FDBC1-6BE2-4B08-9FB0-9ABDA3FE1066}" type="slidenum">
              <a:rPr lang="en-US" altLang="en-US"/>
              <a:pPr>
                <a:defRPr/>
              </a:pPr>
              <a:t>‹#›</a:t>
            </a:fld>
            <a:endParaRPr lang="en-US" altLang="en-US"/>
          </a:p>
        </p:txBody>
      </p:sp>
    </p:spTree>
    <p:extLst>
      <p:ext uri="{BB962C8B-B14F-4D97-AF65-F5344CB8AC3E}">
        <p14:creationId xmlns:p14="http://schemas.microsoft.com/office/powerpoint/2010/main" val="1492628308"/>
      </p:ext>
    </p:extLst>
  </p:cSld>
  <p:clrMapOvr>
    <a:masterClrMapping/>
  </p:clrMapOvr>
</p:sldLayout>
</file>

<file path=ppt/slideLayouts/slideLayout79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fld id="{B141D8EF-53E5-4285-9CD5-417CCF3A6C18}" type="datetime1">
              <a:rPr lang="en-US">
                <a:solidFill>
                  <a:srgbClr val="000000"/>
                </a:solidFill>
              </a:rPr>
              <a:pPr>
                <a:defRPr/>
              </a:pPr>
              <a:t>11/21/2019</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1B76E7F-92CB-40A9-B246-F139BFF570E5}"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815089625"/>
      </p:ext>
    </p:extLst>
  </p:cSld>
  <p:clrMapOvr>
    <a:masterClrMapping/>
  </p:clrMapOvr>
</p:sldLayout>
</file>

<file path=ppt/slideLayouts/slideLayout79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fld id="{7C972AE9-76CB-4636-A03C-448FBB126FA8}" type="datetime1">
              <a:rPr lang="en-US">
                <a:solidFill>
                  <a:srgbClr val="000000"/>
                </a:solidFill>
              </a:rPr>
              <a:pPr>
                <a:defRPr/>
              </a:pPr>
              <a:t>11/21/2019</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34821BFF-A2EB-4910-AD4C-6D6B61BCA5DA}"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2769226211"/>
      </p:ext>
    </p:extLst>
  </p:cSld>
  <p:clrMapOvr>
    <a:masterClrMapping/>
  </p:clrMapOvr>
</p:sldLayout>
</file>

<file path=ppt/slideLayouts/slideLayout79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fld id="{34D080AF-2B11-4C65-A873-245D94AEE362}" type="datetime1">
              <a:rPr lang="en-US">
                <a:solidFill>
                  <a:srgbClr val="000000"/>
                </a:solidFill>
              </a:rPr>
              <a:pPr>
                <a:defRPr/>
              </a:pPr>
              <a:t>11/21/2019</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FDCCCB81-BB7C-407E-B607-DF15797531AB}"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3554654485"/>
      </p:ext>
    </p:extLst>
  </p:cSld>
  <p:clrMapOvr>
    <a:masterClrMapping/>
  </p:clrMapOvr>
</p:sldLayout>
</file>

<file path=ppt/slideLayouts/slideLayout79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fld id="{4E03A67D-30A1-4254-AA4B-4A1DD514A80C}" type="datetime1">
              <a:rPr lang="en-US">
                <a:solidFill>
                  <a:srgbClr val="000000"/>
                </a:solidFill>
              </a:rPr>
              <a:pPr>
                <a:defRPr/>
              </a:pPr>
              <a:t>11/21/2019</a:t>
            </a:fld>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32883679-5727-4E37-92F5-B33EC6066C00}"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1927977192"/>
      </p:ext>
    </p:extLst>
  </p:cSld>
  <p:clrMapOvr>
    <a:masterClrMapping/>
  </p:clrMapOvr>
</p:sldLayout>
</file>

<file path=ppt/slideLayouts/slideLayout79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fld id="{30BDA9F1-4DB3-4D48-82AF-F533BC6D9B64}" type="datetime1">
              <a:rPr lang="en-US">
                <a:solidFill>
                  <a:srgbClr val="000000"/>
                </a:solidFill>
              </a:rPr>
              <a:pPr>
                <a:defRPr/>
              </a:pPr>
              <a:t>11/21/2019</a:t>
            </a:fld>
            <a:endParaRPr lang="en-US">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2E56570A-002E-4139-943B-9DEA80C6756A}"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23961425"/>
      </p:ext>
    </p:extLst>
  </p:cSld>
  <p:clrMapOvr>
    <a:masterClrMapping/>
  </p:clrMapOvr>
</p:sldLayout>
</file>

<file path=ppt/slideLayouts/slideLayout79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fld id="{A657853B-7869-4FB0-96EE-40482024B781}" type="datetime1">
              <a:rPr lang="en-US">
                <a:solidFill>
                  <a:srgbClr val="000000"/>
                </a:solidFill>
              </a:rPr>
              <a:pPr>
                <a:defRPr/>
              </a:pPr>
              <a:t>11/21/2019</a:t>
            </a:fld>
            <a:endParaRPr lang="en-U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147BA4D8-21C8-4781-AD99-2FCDA6F0A927}"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4175207105"/>
      </p:ext>
    </p:extLst>
  </p:cSld>
  <p:clrMapOvr>
    <a:masterClrMapping/>
  </p:clrMapOvr>
</p:sldLayout>
</file>

<file path=ppt/slideLayouts/slideLayout79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fld id="{F071A100-1534-4A52-8DFD-712A95D0BEB9}" type="datetime1">
              <a:rPr lang="en-US">
                <a:solidFill>
                  <a:srgbClr val="000000"/>
                </a:solidFill>
              </a:rPr>
              <a:pPr>
                <a:defRPr/>
              </a:pPr>
              <a:t>11/21/2019</a:t>
            </a:fld>
            <a:endParaRPr lang="en-US">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7A9D676A-1C08-4C40-8437-C12DD9227688}"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2017768299"/>
      </p:ext>
    </p:extLst>
  </p:cSld>
  <p:clrMapOvr>
    <a:masterClrMapping/>
  </p:clrMapOvr>
</p:sldLayout>
</file>

<file path=ppt/slideLayouts/slideLayout79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853037BD-AA35-4301-B903-180180539245}" type="datetime1">
              <a:rPr lang="en-US">
                <a:solidFill>
                  <a:srgbClr val="000000"/>
                </a:solidFill>
              </a:rPr>
              <a:pPr>
                <a:defRPr/>
              </a:pPr>
              <a:t>11/21/2019</a:t>
            </a:fld>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4EEB7F31-9AA3-4AAC-A0C2-6D2DAE915AD9}"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163679500"/>
      </p:ext>
    </p:extLst>
  </p:cSld>
  <p:clrMapOvr>
    <a:masterClrMapping/>
  </p:clrMapOvr>
</p:sldLayout>
</file>

<file path=ppt/slideLayouts/slideLayout80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B05740C9-CD1C-464F-BC3A-ACA0D2754DA5}" type="datetime1">
              <a:rPr lang="en-US">
                <a:solidFill>
                  <a:srgbClr val="000000"/>
                </a:solidFill>
              </a:rPr>
              <a:pPr>
                <a:defRPr/>
              </a:pPr>
              <a:t>11/21/2019</a:t>
            </a:fld>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3BB95836-3DE2-4529-BCD6-28C1B10C9CDF}"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1759744195"/>
      </p:ext>
    </p:extLst>
  </p:cSld>
  <p:clrMapOvr>
    <a:masterClrMapping/>
  </p:clrMapOvr>
</p:sldLayout>
</file>

<file path=ppt/slideLayouts/slideLayout80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fld id="{6D2C06E5-9225-4C4D-A20C-4F9A6414CE02}" type="datetime1">
              <a:rPr lang="en-US">
                <a:solidFill>
                  <a:srgbClr val="000000"/>
                </a:solidFill>
              </a:rPr>
              <a:pPr>
                <a:defRPr/>
              </a:pPr>
              <a:t>11/21/2019</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E873EC80-0AD1-4EC2-82AF-4EBA358A2042}"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75914701"/>
      </p:ext>
    </p:extLst>
  </p:cSld>
  <p:clrMapOvr>
    <a:masterClrMapping/>
  </p:clrMapOvr>
</p:sldLayout>
</file>

<file path=ppt/slideLayouts/slideLayout80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fld id="{537B79D4-7800-4402-8366-3070D286CD70}" type="datetime1">
              <a:rPr lang="en-US">
                <a:solidFill>
                  <a:srgbClr val="000000"/>
                </a:solidFill>
              </a:rPr>
              <a:pPr>
                <a:defRPr/>
              </a:pPr>
              <a:t>11/21/2019</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F443593A-58A2-47D9-883F-98B01FCCE3D2}"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2490810113"/>
      </p:ext>
    </p:extLst>
  </p:cSld>
  <p:clrMapOvr>
    <a:masterClrMapping/>
  </p:clrMapOvr>
</p:sldLayout>
</file>

<file path=ppt/slideLayouts/slideLayout80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fld id="{70B72C43-EDBB-47EC-A1E7-E3E385D2EE1C}" type="datetime1">
              <a:rPr lang="en-US">
                <a:solidFill>
                  <a:srgbClr val="000000"/>
                </a:solidFill>
              </a:rPr>
              <a:pPr>
                <a:defRPr/>
              </a:pPr>
              <a:t>11/21/2019</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E04DCB7-AA9C-4087-A005-F57D2C910A57}"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2356406449"/>
      </p:ext>
    </p:extLst>
  </p:cSld>
  <p:clrMapOvr>
    <a:masterClrMapping/>
  </p:clrMapOvr>
</p:sldLayout>
</file>

<file path=ppt/slideLayouts/slideLayout80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fld id="{636B4244-7768-4CEC-8CA1-F4B32E496C0B}" type="datetime1">
              <a:rPr lang="en-US">
                <a:solidFill>
                  <a:srgbClr val="000000"/>
                </a:solidFill>
              </a:rPr>
              <a:pPr>
                <a:defRPr/>
              </a:pPr>
              <a:t>11/21/2019</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0660017-E367-4105-A34F-FAD01CBAEB35}"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3258778927"/>
      </p:ext>
    </p:extLst>
  </p:cSld>
  <p:clrMapOvr>
    <a:masterClrMapping/>
  </p:clrMapOvr>
</p:sldLayout>
</file>

<file path=ppt/slideLayouts/slideLayout80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fld id="{83901679-B040-4F5D-B4BD-01BFCD0F79B9}" type="datetime1">
              <a:rPr lang="en-US">
                <a:solidFill>
                  <a:srgbClr val="000000"/>
                </a:solidFill>
              </a:rPr>
              <a:pPr>
                <a:defRPr/>
              </a:pPr>
              <a:t>11/21/2019</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DED430D2-B344-4C19-BCE0-2470C4E9050B}"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2879572587"/>
      </p:ext>
    </p:extLst>
  </p:cSld>
  <p:clrMapOvr>
    <a:masterClrMapping/>
  </p:clrMapOvr>
</p:sldLayout>
</file>

<file path=ppt/slideLayouts/slideLayout80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fld id="{12893DD3-2A5E-426D-BF0F-3DD55AD213F1}" type="datetime1">
              <a:rPr lang="en-US">
                <a:solidFill>
                  <a:srgbClr val="000000"/>
                </a:solidFill>
              </a:rPr>
              <a:pPr>
                <a:defRPr/>
              </a:pPr>
              <a:t>11/21/2019</a:t>
            </a:fld>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FD72559B-86B9-43FE-B1D8-42C701EA8C83}"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3696134253"/>
      </p:ext>
    </p:extLst>
  </p:cSld>
  <p:clrMapOvr>
    <a:masterClrMapping/>
  </p:clrMapOvr>
</p:sldLayout>
</file>

<file path=ppt/slideLayouts/slideLayout80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fld id="{E697B73B-E552-4DB4-B40D-780274600DFD}" type="datetime1">
              <a:rPr lang="en-US">
                <a:solidFill>
                  <a:srgbClr val="000000"/>
                </a:solidFill>
              </a:rPr>
              <a:pPr>
                <a:defRPr/>
              </a:pPr>
              <a:t>11/21/2019</a:t>
            </a:fld>
            <a:endParaRPr lang="en-US">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6B4D2544-A54B-47D4-85DC-451E70435863}"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3631347124"/>
      </p:ext>
    </p:extLst>
  </p:cSld>
  <p:clrMapOvr>
    <a:masterClrMapping/>
  </p:clrMapOvr>
</p:sldLayout>
</file>

<file path=ppt/slideLayouts/slideLayout80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fld id="{BD40355F-14AA-4A3D-949B-11CE9596B46E}" type="datetime1">
              <a:rPr lang="en-US">
                <a:solidFill>
                  <a:srgbClr val="000000"/>
                </a:solidFill>
              </a:rPr>
              <a:pPr>
                <a:defRPr/>
              </a:pPr>
              <a:t>11/21/2019</a:t>
            </a:fld>
            <a:endParaRPr lang="en-U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DF9E7E48-326A-4AAF-AFC5-8AD7C115B9C1}"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1489580387"/>
      </p:ext>
    </p:extLst>
  </p:cSld>
  <p:clrMapOvr>
    <a:masterClrMapping/>
  </p:clrMapOvr>
</p:sldLayout>
</file>

<file path=ppt/slideLayouts/slideLayout80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fld id="{06163873-8E06-4417-A503-DE067D0FAC9E}" type="datetime1">
              <a:rPr lang="en-US">
                <a:solidFill>
                  <a:srgbClr val="000000"/>
                </a:solidFill>
              </a:rPr>
              <a:pPr>
                <a:defRPr/>
              </a:pPr>
              <a:t>11/21/2019</a:t>
            </a:fld>
            <a:endParaRPr lang="en-US">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96B9C479-02F1-4129-9C2D-5F0DBCD74953}"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3532814378"/>
      </p:ext>
    </p:extLst>
  </p:cSld>
  <p:clrMapOvr>
    <a:masterClrMapping/>
  </p:clrMapOvr>
</p:sldLayout>
</file>

<file path=ppt/slideLayouts/slideLayout81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D687E9C2-F914-4C03-9D26-BA4FDF34C8ED}" type="datetime1">
              <a:rPr lang="en-US">
                <a:solidFill>
                  <a:srgbClr val="000000"/>
                </a:solidFill>
              </a:rPr>
              <a:pPr>
                <a:defRPr/>
              </a:pPr>
              <a:t>11/21/2019</a:t>
            </a:fld>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2523C19E-9002-4CF3-8594-0742BC13095F}"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1441542273"/>
      </p:ext>
    </p:extLst>
  </p:cSld>
  <p:clrMapOvr>
    <a:masterClrMapping/>
  </p:clrMapOvr>
</p:sldLayout>
</file>

<file path=ppt/slideLayouts/slideLayout81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72B0976C-D44F-4A6A-B0E6-C910371439F6}" type="datetime1">
              <a:rPr lang="en-US">
                <a:solidFill>
                  <a:srgbClr val="000000"/>
                </a:solidFill>
              </a:rPr>
              <a:pPr>
                <a:defRPr/>
              </a:pPr>
              <a:t>11/21/2019</a:t>
            </a:fld>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65D26249-F614-4377-A2E0-0D800FF1C791}"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2667385027"/>
      </p:ext>
    </p:extLst>
  </p:cSld>
  <p:clrMapOvr>
    <a:masterClrMapping/>
  </p:clrMapOvr>
</p:sldLayout>
</file>

<file path=ppt/slideLayouts/slideLayout81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fld id="{E0B28F26-FF9E-4180-90DC-00FA85E409AE}" type="datetime1">
              <a:rPr lang="en-US">
                <a:solidFill>
                  <a:srgbClr val="000000"/>
                </a:solidFill>
              </a:rPr>
              <a:pPr>
                <a:defRPr/>
              </a:pPr>
              <a:t>11/21/2019</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29056E6F-E2C3-4EA0-BDAE-E5A84EE41E0B}"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4068199169"/>
      </p:ext>
    </p:extLst>
  </p:cSld>
  <p:clrMapOvr>
    <a:masterClrMapping/>
  </p:clrMapOvr>
</p:sldLayout>
</file>

<file path=ppt/slideLayouts/slideLayout81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fld id="{99619858-B3AB-4B85-9A71-7C63D6D82CBF}" type="datetime1">
              <a:rPr lang="en-US">
                <a:solidFill>
                  <a:srgbClr val="000000"/>
                </a:solidFill>
              </a:rPr>
              <a:pPr>
                <a:defRPr/>
              </a:pPr>
              <a:t>11/21/2019</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7D6A9C0-8965-4192-842E-F3AC2F8FE703}"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75484591"/>
      </p:ext>
    </p:extLst>
  </p:cSld>
  <p:clrMapOvr>
    <a:masterClrMapping/>
  </p:clrMapOvr>
</p:sldLayout>
</file>

<file path=ppt/slideLayouts/slideLayout8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fld id="{70B72C43-EDBB-47EC-A1E7-E3E385D2EE1C}" type="datetime1">
              <a:rPr lang="en-US">
                <a:solidFill>
                  <a:srgbClr val="000000"/>
                </a:solidFill>
              </a:rPr>
              <a:pPr>
                <a:defRPr/>
              </a:pPr>
              <a:t>11/21/2019</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E04DCB7-AA9C-4087-A005-F57D2C910A57}"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3512578400"/>
      </p:ext>
    </p:extLst>
  </p:cSld>
  <p:clrMapOvr>
    <a:masterClrMapping/>
  </p:clrMapOvr>
</p:sldLayout>
</file>

<file path=ppt/slideLayouts/slideLayout8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fld id="{636B4244-7768-4CEC-8CA1-F4B32E496C0B}" type="datetime1">
              <a:rPr lang="en-US">
                <a:solidFill>
                  <a:srgbClr val="000000"/>
                </a:solidFill>
              </a:rPr>
              <a:pPr>
                <a:defRPr/>
              </a:pPr>
              <a:t>11/21/2019</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0660017-E367-4105-A34F-FAD01CBAEB35}"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409190064"/>
      </p:ext>
    </p:extLst>
  </p:cSld>
  <p:clrMapOvr>
    <a:masterClrMapping/>
  </p:clrMapOvr>
</p:sldLayout>
</file>

<file path=ppt/slideLayouts/slideLayout8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fld id="{83901679-B040-4F5D-B4BD-01BFCD0F79B9}" type="datetime1">
              <a:rPr lang="en-US">
                <a:solidFill>
                  <a:srgbClr val="000000"/>
                </a:solidFill>
              </a:rPr>
              <a:pPr>
                <a:defRPr/>
              </a:pPr>
              <a:t>11/21/2019</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DED430D2-B344-4C19-BCE0-2470C4E9050B}"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968476804"/>
      </p:ext>
    </p:extLst>
  </p:cSld>
  <p:clrMapOvr>
    <a:masterClrMapping/>
  </p:clrMapOvr>
</p:sldLayout>
</file>

<file path=ppt/slideLayouts/slideLayout8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fld id="{12893DD3-2A5E-426D-BF0F-3DD55AD213F1}" type="datetime1">
              <a:rPr lang="en-US">
                <a:solidFill>
                  <a:srgbClr val="000000"/>
                </a:solidFill>
              </a:rPr>
              <a:pPr>
                <a:defRPr/>
              </a:pPr>
              <a:t>11/21/2019</a:t>
            </a:fld>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FD72559B-86B9-43FE-B1D8-42C701EA8C83}"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1247918943"/>
      </p:ext>
    </p:extLst>
  </p:cSld>
  <p:clrMapOvr>
    <a:masterClrMapping/>
  </p:clrMapOvr>
</p:sldLayout>
</file>

<file path=ppt/slideLayouts/slideLayout8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fld id="{E697B73B-E552-4DB4-B40D-780274600DFD}" type="datetime1">
              <a:rPr lang="en-US">
                <a:solidFill>
                  <a:srgbClr val="000000"/>
                </a:solidFill>
              </a:rPr>
              <a:pPr>
                <a:defRPr/>
              </a:pPr>
              <a:t>11/21/2019</a:t>
            </a:fld>
            <a:endParaRPr lang="en-US">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6B4D2544-A54B-47D4-85DC-451E70435863}"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4028057549"/>
      </p:ext>
    </p:extLst>
  </p:cSld>
  <p:clrMapOvr>
    <a:masterClrMapping/>
  </p:clrMapOvr>
</p:sldLayout>
</file>

<file path=ppt/slideLayouts/slideLayout8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fld id="{BD40355F-14AA-4A3D-949B-11CE9596B46E}" type="datetime1">
              <a:rPr lang="en-US">
                <a:solidFill>
                  <a:srgbClr val="000000"/>
                </a:solidFill>
              </a:rPr>
              <a:pPr>
                <a:defRPr/>
              </a:pPr>
              <a:t>11/21/2019</a:t>
            </a:fld>
            <a:endParaRPr lang="en-U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DF9E7E48-326A-4AAF-AFC5-8AD7C115B9C1}"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3583153576"/>
      </p:ext>
    </p:extLst>
  </p:cSld>
  <p:clrMapOvr>
    <a:masterClrMapping/>
  </p:clrMapOvr>
</p:sldLayout>
</file>

<file path=ppt/slideLayouts/slideLayout8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fld id="{06163873-8E06-4417-A503-DE067D0FAC9E}" type="datetime1">
              <a:rPr lang="en-US">
                <a:solidFill>
                  <a:srgbClr val="000000"/>
                </a:solidFill>
              </a:rPr>
              <a:pPr>
                <a:defRPr/>
              </a:pPr>
              <a:t>11/21/2019</a:t>
            </a:fld>
            <a:endParaRPr lang="en-US">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96B9C479-02F1-4129-9C2D-5F0DBCD74953}"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2994432674"/>
      </p:ext>
    </p:extLst>
  </p:cSld>
  <p:clrMapOvr>
    <a:masterClrMapping/>
  </p:clrMapOvr>
</p:sldLayout>
</file>

<file path=ppt/slideLayouts/slideLayout8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D687E9C2-F914-4C03-9D26-BA4FDF34C8ED}" type="datetime1">
              <a:rPr lang="en-US">
                <a:solidFill>
                  <a:srgbClr val="000000"/>
                </a:solidFill>
              </a:rPr>
              <a:pPr>
                <a:defRPr/>
              </a:pPr>
              <a:t>11/21/2019</a:t>
            </a:fld>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2523C19E-9002-4CF3-8594-0742BC13095F}"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2971223185"/>
      </p:ext>
    </p:extLst>
  </p:cSld>
  <p:clrMapOvr>
    <a:masterClrMapping/>
  </p:clrMapOvr>
</p:sldLayout>
</file>

<file path=ppt/slideLayouts/slideLayout8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72B0976C-D44F-4A6A-B0E6-C910371439F6}" type="datetime1">
              <a:rPr lang="en-US">
                <a:solidFill>
                  <a:srgbClr val="000000"/>
                </a:solidFill>
              </a:rPr>
              <a:pPr>
                <a:defRPr/>
              </a:pPr>
              <a:t>11/21/2019</a:t>
            </a:fld>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65D26249-F614-4377-A2E0-0D800FF1C791}"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2719892228"/>
      </p:ext>
    </p:extLst>
  </p:cSld>
  <p:clrMapOvr>
    <a:masterClrMapping/>
  </p:clrMapOvr>
</p:sldLayout>
</file>

<file path=ppt/slideLayouts/slideLayout8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fld id="{E0B28F26-FF9E-4180-90DC-00FA85E409AE}" type="datetime1">
              <a:rPr lang="en-US">
                <a:solidFill>
                  <a:srgbClr val="000000"/>
                </a:solidFill>
              </a:rPr>
              <a:pPr>
                <a:defRPr/>
              </a:pPr>
              <a:t>11/21/2019</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29056E6F-E2C3-4EA0-BDAE-E5A84EE41E0B}"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3632061878"/>
      </p:ext>
    </p:extLst>
  </p:cSld>
  <p:clrMapOvr>
    <a:masterClrMapping/>
  </p:clrMapOvr>
</p:sldLayout>
</file>

<file path=ppt/slideLayouts/slideLayout8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fld id="{99619858-B3AB-4B85-9A71-7C63D6D82CBF}" type="datetime1">
              <a:rPr lang="en-US">
                <a:solidFill>
                  <a:srgbClr val="000000"/>
                </a:solidFill>
              </a:rPr>
              <a:pPr>
                <a:defRPr/>
              </a:pPr>
              <a:t>11/21/2019</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7D6A9C0-8965-4192-842E-F3AC2F8FE703}"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24420880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theme" Target="../theme/theme3.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2.xml"/><Relationship Id="rId13" Type="http://schemas.openxmlformats.org/officeDocument/2006/relationships/slideLayout" Target="../slideLayouts/slideLayout47.xml"/><Relationship Id="rId18" Type="http://schemas.openxmlformats.org/officeDocument/2006/relationships/theme" Target="../theme/theme4.xml"/><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slideLayout" Target="../slideLayouts/slideLayout46.xml"/><Relationship Id="rId17" Type="http://schemas.openxmlformats.org/officeDocument/2006/relationships/slideLayout" Target="../slideLayouts/slideLayout51.xml"/><Relationship Id="rId2" Type="http://schemas.openxmlformats.org/officeDocument/2006/relationships/slideLayout" Target="../slideLayouts/slideLayout36.xml"/><Relationship Id="rId16" Type="http://schemas.openxmlformats.org/officeDocument/2006/relationships/slideLayout" Target="../slideLayouts/slideLayout50.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5" Type="http://schemas.openxmlformats.org/officeDocument/2006/relationships/slideLayout" Target="../slideLayouts/slideLayout4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 Id="rId14" Type="http://schemas.openxmlformats.org/officeDocument/2006/relationships/slideLayout" Target="../slideLayouts/slideLayout48.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9.xml"/><Relationship Id="rId13" Type="http://schemas.openxmlformats.org/officeDocument/2006/relationships/slideLayout" Target="../slideLayouts/slideLayout64.xml"/><Relationship Id="rId18" Type="http://schemas.openxmlformats.org/officeDocument/2006/relationships/theme" Target="../theme/theme5.xml"/><Relationship Id="rId3" Type="http://schemas.openxmlformats.org/officeDocument/2006/relationships/slideLayout" Target="../slideLayouts/slideLayout54.xml"/><Relationship Id="rId7" Type="http://schemas.openxmlformats.org/officeDocument/2006/relationships/slideLayout" Target="../slideLayouts/slideLayout58.xml"/><Relationship Id="rId12" Type="http://schemas.openxmlformats.org/officeDocument/2006/relationships/slideLayout" Target="../slideLayouts/slideLayout63.xml"/><Relationship Id="rId17" Type="http://schemas.openxmlformats.org/officeDocument/2006/relationships/slideLayout" Target="../slideLayouts/slideLayout68.xml"/><Relationship Id="rId2" Type="http://schemas.openxmlformats.org/officeDocument/2006/relationships/slideLayout" Target="../slideLayouts/slideLayout53.xml"/><Relationship Id="rId16" Type="http://schemas.openxmlformats.org/officeDocument/2006/relationships/slideLayout" Target="../slideLayouts/slideLayout67.xml"/><Relationship Id="rId1" Type="http://schemas.openxmlformats.org/officeDocument/2006/relationships/slideLayout" Target="../slideLayouts/slideLayout52.xml"/><Relationship Id="rId6" Type="http://schemas.openxmlformats.org/officeDocument/2006/relationships/slideLayout" Target="../slideLayouts/slideLayout57.xml"/><Relationship Id="rId11" Type="http://schemas.openxmlformats.org/officeDocument/2006/relationships/slideLayout" Target="../slideLayouts/slideLayout62.xml"/><Relationship Id="rId5" Type="http://schemas.openxmlformats.org/officeDocument/2006/relationships/slideLayout" Target="../slideLayouts/slideLayout56.xml"/><Relationship Id="rId15" Type="http://schemas.openxmlformats.org/officeDocument/2006/relationships/slideLayout" Target="../slideLayouts/slideLayout66.xml"/><Relationship Id="rId10" Type="http://schemas.openxmlformats.org/officeDocument/2006/relationships/slideLayout" Target="../slideLayouts/slideLayout61.xml"/><Relationship Id="rId4" Type="http://schemas.openxmlformats.org/officeDocument/2006/relationships/slideLayout" Target="../slideLayouts/slideLayout55.xml"/><Relationship Id="rId9" Type="http://schemas.openxmlformats.org/officeDocument/2006/relationships/slideLayout" Target="../slideLayouts/slideLayout60.xml"/><Relationship Id="rId14" Type="http://schemas.openxmlformats.org/officeDocument/2006/relationships/slideLayout" Target="../slideLayouts/slideLayout65.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76.xml"/><Relationship Id="rId13" Type="http://schemas.openxmlformats.org/officeDocument/2006/relationships/slideLayout" Target="../slideLayouts/slideLayout81.xml"/><Relationship Id="rId18" Type="http://schemas.openxmlformats.org/officeDocument/2006/relationships/theme" Target="../theme/theme6.xml"/><Relationship Id="rId3" Type="http://schemas.openxmlformats.org/officeDocument/2006/relationships/slideLayout" Target="../slideLayouts/slideLayout71.xml"/><Relationship Id="rId7" Type="http://schemas.openxmlformats.org/officeDocument/2006/relationships/slideLayout" Target="../slideLayouts/slideLayout75.xml"/><Relationship Id="rId12" Type="http://schemas.openxmlformats.org/officeDocument/2006/relationships/slideLayout" Target="../slideLayouts/slideLayout80.xml"/><Relationship Id="rId17" Type="http://schemas.openxmlformats.org/officeDocument/2006/relationships/slideLayout" Target="../slideLayouts/slideLayout85.xml"/><Relationship Id="rId2" Type="http://schemas.openxmlformats.org/officeDocument/2006/relationships/slideLayout" Target="../slideLayouts/slideLayout70.xml"/><Relationship Id="rId16" Type="http://schemas.openxmlformats.org/officeDocument/2006/relationships/slideLayout" Target="../slideLayouts/slideLayout84.xml"/><Relationship Id="rId1" Type="http://schemas.openxmlformats.org/officeDocument/2006/relationships/slideLayout" Target="../slideLayouts/slideLayout69.xml"/><Relationship Id="rId6" Type="http://schemas.openxmlformats.org/officeDocument/2006/relationships/slideLayout" Target="../slideLayouts/slideLayout74.xml"/><Relationship Id="rId11" Type="http://schemas.openxmlformats.org/officeDocument/2006/relationships/slideLayout" Target="../slideLayouts/slideLayout79.xml"/><Relationship Id="rId5" Type="http://schemas.openxmlformats.org/officeDocument/2006/relationships/slideLayout" Target="../slideLayouts/slideLayout73.xml"/><Relationship Id="rId15" Type="http://schemas.openxmlformats.org/officeDocument/2006/relationships/slideLayout" Target="../slideLayouts/slideLayout83.xml"/><Relationship Id="rId10" Type="http://schemas.openxmlformats.org/officeDocument/2006/relationships/slideLayout" Target="../slideLayouts/slideLayout78.xml"/><Relationship Id="rId4" Type="http://schemas.openxmlformats.org/officeDocument/2006/relationships/slideLayout" Target="../slideLayouts/slideLayout72.xml"/><Relationship Id="rId9" Type="http://schemas.openxmlformats.org/officeDocument/2006/relationships/slideLayout" Target="../slideLayouts/slideLayout77.xml"/><Relationship Id="rId14" Type="http://schemas.openxmlformats.org/officeDocument/2006/relationships/slideLayout" Target="../slideLayouts/slideLayout82.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93.xml"/><Relationship Id="rId13" Type="http://schemas.openxmlformats.org/officeDocument/2006/relationships/slideLayout" Target="../slideLayouts/slideLayout98.xml"/><Relationship Id="rId18" Type="http://schemas.openxmlformats.org/officeDocument/2006/relationships/theme" Target="../theme/theme7.xml"/><Relationship Id="rId3" Type="http://schemas.openxmlformats.org/officeDocument/2006/relationships/slideLayout" Target="../slideLayouts/slideLayout88.xml"/><Relationship Id="rId7" Type="http://schemas.openxmlformats.org/officeDocument/2006/relationships/slideLayout" Target="../slideLayouts/slideLayout92.xml"/><Relationship Id="rId12" Type="http://schemas.openxmlformats.org/officeDocument/2006/relationships/slideLayout" Target="../slideLayouts/slideLayout97.xml"/><Relationship Id="rId17" Type="http://schemas.openxmlformats.org/officeDocument/2006/relationships/slideLayout" Target="../slideLayouts/slideLayout102.xml"/><Relationship Id="rId2" Type="http://schemas.openxmlformats.org/officeDocument/2006/relationships/slideLayout" Target="../slideLayouts/slideLayout87.xml"/><Relationship Id="rId16" Type="http://schemas.openxmlformats.org/officeDocument/2006/relationships/slideLayout" Target="../slideLayouts/slideLayout101.xml"/><Relationship Id="rId1" Type="http://schemas.openxmlformats.org/officeDocument/2006/relationships/slideLayout" Target="../slideLayouts/slideLayout86.xml"/><Relationship Id="rId6" Type="http://schemas.openxmlformats.org/officeDocument/2006/relationships/slideLayout" Target="../slideLayouts/slideLayout91.xml"/><Relationship Id="rId11" Type="http://schemas.openxmlformats.org/officeDocument/2006/relationships/slideLayout" Target="../slideLayouts/slideLayout96.xml"/><Relationship Id="rId5" Type="http://schemas.openxmlformats.org/officeDocument/2006/relationships/slideLayout" Target="../slideLayouts/slideLayout90.xml"/><Relationship Id="rId15" Type="http://schemas.openxmlformats.org/officeDocument/2006/relationships/slideLayout" Target="../slideLayouts/slideLayout100.xml"/><Relationship Id="rId10" Type="http://schemas.openxmlformats.org/officeDocument/2006/relationships/slideLayout" Target="../slideLayouts/slideLayout95.xml"/><Relationship Id="rId4" Type="http://schemas.openxmlformats.org/officeDocument/2006/relationships/slideLayout" Target="../slideLayouts/slideLayout89.xml"/><Relationship Id="rId9" Type="http://schemas.openxmlformats.org/officeDocument/2006/relationships/slideLayout" Target="../slideLayouts/slideLayout94.xml"/><Relationship Id="rId14" Type="http://schemas.openxmlformats.org/officeDocument/2006/relationships/slideLayout" Target="../slideLayouts/slideLayout99.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110.xml"/><Relationship Id="rId13" Type="http://schemas.openxmlformats.org/officeDocument/2006/relationships/slideLayout" Target="../slideLayouts/slideLayout115.xml"/><Relationship Id="rId18" Type="http://schemas.openxmlformats.org/officeDocument/2006/relationships/theme" Target="../theme/theme8.xml"/><Relationship Id="rId3" Type="http://schemas.openxmlformats.org/officeDocument/2006/relationships/slideLayout" Target="../slideLayouts/slideLayout105.xml"/><Relationship Id="rId7" Type="http://schemas.openxmlformats.org/officeDocument/2006/relationships/slideLayout" Target="../slideLayouts/slideLayout109.xml"/><Relationship Id="rId12" Type="http://schemas.openxmlformats.org/officeDocument/2006/relationships/slideLayout" Target="../slideLayouts/slideLayout114.xml"/><Relationship Id="rId17" Type="http://schemas.openxmlformats.org/officeDocument/2006/relationships/slideLayout" Target="../slideLayouts/slideLayout119.xml"/><Relationship Id="rId2" Type="http://schemas.openxmlformats.org/officeDocument/2006/relationships/slideLayout" Target="../slideLayouts/slideLayout104.xml"/><Relationship Id="rId16" Type="http://schemas.openxmlformats.org/officeDocument/2006/relationships/slideLayout" Target="../slideLayouts/slideLayout118.xml"/><Relationship Id="rId1" Type="http://schemas.openxmlformats.org/officeDocument/2006/relationships/slideLayout" Target="../slideLayouts/slideLayout103.xml"/><Relationship Id="rId6" Type="http://schemas.openxmlformats.org/officeDocument/2006/relationships/slideLayout" Target="../slideLayouts/slideLayout108.xml"/><Relationship Id="rId11" Type="http://schemas.openxmlformats.org/officeDocument/2006/relationships/slideLayout" Target="../slideLayouts/slideLayout113.xml"/><Relationship Id="rId5" Type="http://schemas.openxmlformats.org/officeDocument/2006/relationships/slideLayout" Target="../slideLayouts/slideLayout107.xml"/><Relationship Id="rId15" Type="http://schemas.openxmlformats.org/officeDocument/2006/relationships/slideLayout" Target="../slideLayouts/slideLayout117.xml"/><Relationship Id="rId10" Type="http://schemas.openxmlformats.org/officeDocument/2006/relationships/slideLayout" Target="../slideLayouts/slideLayout112.xml"/><Relationship Id="rId4" Type="http://schemas.openxmlformats.org/officeDocument/2006/relationships/slideLayout" Target="../slideLayouts/slideLayout106.xml"/><Relationship Id="rId9" Type="http://schemas.openxmlformats.org/officeDocument/2006/relationships/slideLayout" Target="../slideLayouts/slideLayout111.xml"/><Relationship Id="rId14" Type="http://schemas.openxmlformats.org/officeDocument/2006/relationships/slideLayout" Target="../slideLayouts/slideLayout116.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27.xml"/><Relationship Id="rId13" Type="http://schemas.openxmlformats.org/officeDocument/2006/relationships/slideLayout" Target="../slideLayouts/slideLayout132.xml"/><Relationship Id="rId3" Type="http://schemas.openxmlformats.org/officeDocument/2006/relationships/slideLayout" Target="../slideLayouts/slideLayout122.xml"/><Relationship Id="rId7" Type="http://schemas.openxmlformats.org/officeDocument/2006/relationships/slideLayout" Target="../slideLayouts/slideLayout126.xml"/><Relationship Id="rId12" Type="http://schemas.openxmlformats.org/officeDocument/2006/relationships/slideLayout" Target="../slideLayouts/slideLayout131.xml"/><Relationship Id="rId17" Type="http://schemas.openxmlformats.org/officeDocument/2006/relationships/theme" Target="../theme/theme9.xml"/><Relationship Id="rId2" Type="http://schemas.openxmlformats.org/officeDocument/2006/relationships/slideLayout" Target="../slideLayouts/slideLayout121.xml"/><Relationship Id="rId16" Type="http://schemas.openxmlformats.org/officeDocument/2006/relationships/slideLayout" Target="../slideLayouts/slideLayout135.xml"/><Relationship Id="rId1" Type="http://schemas.openxmlformats.org/officeDocument/2006/relationships/slideLayout" Target="../slideLayouts/slideLayout120.xml"/><Relationship Id="rId6" Type="http://schemas.openxmlformats.org/officeDocument/2006/relationships/slideLayout" Target="../slideLayouts/slideLayout125.xml"/><Relationship Id="rId11" Type="http://schemas.openxmlformats.org/officeDocument/2006/relationships/slideLayout" Target="../slideLayouts/slideLayout130.xml"/><Relationship Id="rId5" Type="http://schemas.openxmlformats.org/officeDocument/2006/relationships/slideLayout" Target="../slideLayouts/slideLayout124.xml"/><Relationship Id="rId15" Type="http://schemas.openxmlformats.org/officeDocument/2006/relationships/slideLayout" Target="../slideLayouts/slideLayout134.xml"/><Relationship Id="rId10" Type="http://schemas.openxmlformats.org/officeDocument/2006/relationships/slideLayout" Target="../slideLayouts/slideLayout129.xml"/><Relationship Id="rId4" Type="http://schemas.openxmlformats.org/officeDocument/2006/relationships/slideLayout" Target="../slideLayouts/slideLayout123.xml"/><Relationship Id="rId9" Type="http://schemas.openxmlformats.org/officeDocument/2006/relationships/slideLayout" Target="../slideLayouts/slideLayout128.xml"/><Relationship Id="rId14" Type="http://schemas.openxmlformats.org/officeDocument/2006/relationships/slideLayout" Target="../slideLayouts/slideLayout133.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43.xml"/><Relationship Id="rId13" Type="http://schemas.openxmlformats.org/officeDocument/2006/relationships/slideLayout" Target="../slideLayouts/slideLayout148.xml"/><Relationship Id="rId18" Type="http://schemas.openxmlformats.org/officeDocument/2006/relationships/theme" Target="../theme/theme10.xml"/><Relationship Id="rId3" Type="http://schemas.openxmlformats.org/officeDocument/2006/relationships/slideLayout" Target="../slideLayouts/slideLayout138.xml"/><Relationship Id="rId7" Type="http://schemas.openxmlformats.org/officeDocument/2006/relationships/slideLayout" Target="../slideLayouts/slideLayout142.xml"/><Relationship Id="rId12" Type="http://schemas.openxmlformats.org/officeDocument/2006/relationships/slideLayout" Target="../slideLayouts/slideLayout147.xml"/><Relationship Id="rId17" Type="http://schemas.openxmlformats.org/officeDocument/2006/relationships/slideLayout" Target="../slideLayouts/slideLayout152.xml"/><Relationship Id="rId2" Type="http://schemas.openxmlformats.org/officeDocument/2006/relationships/slideLayout" Target="../slideLayouts/slideLayout137.xml"/><Relationship Id="rId16" Type="http://schemas.openxmlformats.org/officeDocument/2006/relationships/slideLayout" Target="../slideLayouts/slideLayout151.xml"/><Relationship Id="rId1" Type="http://schemas.openxmlformats.org/officeDocument/2006/relationships/slideLayout" Target="../slideLayouts/slideLayout136.xml"/><Relationship Id="rId6" Type="http://schemas.openxmlformats.org/officeDocument/2006/relationships/slideLayout" Target="../slideLayouts/slideLayout141.xml"/><Relationship Id="rId11" Type="http://schemas.openxmlformats.org/officeDocument/2006/relationships/slideLayout" Target="../slideLayouts/slideLayout146.xml"/><Relationship Id="rId5" Type="http://schemas.openxmlformats.org/officeDocument/2006/relationships/slideLayout" Target="../slideLayouts/slideLayout140.xml"/><Relationship Id="rId15" Type="http://schemas.openxmlformats.org/officeDocument/2006/relationships/slideLayout" Target="../slideLayouts/slideLayout150.xml"/><Relationship Id="rId10" Type="http://schemas.openxmlformats.org/officeDocument/2006/relationships/slideLayout" Target="../slideLayouts/slideLayout145.xml"/><Relationship Id="rId4" Type="http://schemas.openxmlformats.org/officeDocument/2006/relationships/slideLayout" Target="../slideLayouts/slideLayout139.xml"/><Relationship Id="rId9" Type="http://schemas.openxmlformats.org/officeDocument/2006/relationships/slideLayout" Target="../slideLayouts/slideLayout144.xml"/><Relationship Id="rId14" Type="http://schemas.openxmlformats.org/officeDocument/2006/relationships/slideLayout" Target="../slideLayouts/slideLayout149.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60.xml"/><Relationship Id="rId13" Type="http://schemas.openxmlformats.org/officeDocument/2006/relationships/slideLayout" Target="../slideLayouts/slideLayout165.xml"/><Relationship Id="rId18" Type="http://schemas.openxmlformats.org/officeDocument/2006/relationships/theme" Target="../theme/theme11.xml"/><Relationship Id="rId3" Type="http://schemas.openxmlformats.org/officeDocument/2006/relationships/slideLayout" Target="../slideLayouts/slideLayout155.xml"/><Relationship Id="rId7" Type="http://schemas.openxmlformats.org/officeDocument/2006/relationships/slideLayout" Target="../slideLayouts/slideLayout159.xml"/><Relationship Id="rId12" Type="http://schemas.openxmlformats.org/officeDocument/2006/relationships/slideLayout" Target="../slideLayouts/slideLayout164.xml"/><Relationship Id="rId17" Type="http://schemas.openxmlformats.org/officeDocument/2006/relationships/slideLayout" Target="../slideLayouts/slideLayout169.xml"/><Relationship Id="rId2" Type="http://schemas.openxmlformats.org/officeDocument/2006/relationships/slideLayout" Target="../slideLayouts/slideLayout154.xml"/><Relationship Id="rId16" Type="http://schemas.openxmlformats.org/officeDocument/2006/relationships/slideLayout" Target="../slideLayouts/slideLayout168.xml"/><Relationship Id="rId1" Type="http://schemas.openxmlformats.org/officeDocument/2006/relationships/slideLayout" Target="../slideLayouts/slideLayout153.xml"/><Relationship Id="rId6" Type="http://schemas.openxmlformats.org/officeDocument/2006/relationships/slideLayout" Target="../slideLayouts/slideLayout158.xml"/><Relationship Id="rId11" Type="http://schemas.openxmlformats.org/officeDocument/2006/relationships/slideLayout" Target="../slideLayouts/slideLayout163.xml"/><Relationship Id="rId5" Type="http://schemas.openxmlformats.org/officeDocument/2006/relationships/slideLayout" Target="../slideLayouts/slideLayout157.xml"/><Relationship Id="rId15" Type="http://schemas.openxmlformats.org/officeDocument/2006/relationships/slideLayout" Target="../slideLayouts/slideLayout167.xml"/><Relationship Id="rId10" Type="http://schemas.openxmlformats.org/officeDocument/2006/relationships/slideLayout" Target="../slideLayouts/slideLayout162.xml"/><Relationship Id="rId4" Type="http://schemas.openxmlformats.org/officeDocument/2006/relationships/slideLayout" Target="../slideLayouts/slideLayout156.xml"/><Relationship Id="rId9" Type="http://schemas.openxmlformats.org/officeDocument/2006/relationships/slideLayout" Target="../slideLayouts/slideLayout161.xml"/><Relationship Id="rId14" Type="http://schemas.openxmlformats.org/officeDocument/2006/relationships/slideLayout" Target="../slideLayouts/slideLayout166.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77.xml"/><Relationship Id="rId13" Type="http://schemas.openxmlformats.org/officeDocument/2006/relationships/slideLayout" Target="../slideLayouts/slideLayout182.xml"/><Relationship Id="rId18" Type="http://schemas.openxmlformats.org/officeDocument/2006/relationships/theme" Target="../theme/theme12.xml"/><Relationship Id="rId3" Type="http://schemas.openxmlformats.org/officeDocument/2006/relationships/slideLayout" Target="../slideLayouts/slideLayout172.xml"/><Relationship Id="rId7" Type="http://schemas.openxmlformats.org/officeDocument/2006/relationships/slideLayout" Target="../slideLayouts/slideLayout176.xml"/><Relationship Id="rId12" Type="http://schemas.openxmlformats.org/officeDocument/2006/relationships/slideLayout" Target="../slideLayouts/slideLayout181.xml"/><Relationship Id="rId17" Type="http://schemas.openxmlformats.org/officeDocument/2006/relationships/slideLayout" Target="../slideLayouts/slideLayout186.xml"/><Relationship Id="rId2" Type="http://schemas.openxmlformats.org/officeDocument/2006/relationships/slideLayout" Target="../slideLayouts/slideLayout171.xml"/><Relationship Id="rId16" Type="http://schemas.openxmlformats.org/officeDocument/2006/relationships/slideLayout" Target="../slideLayouts/slideLayout185.xml"/><Relationship Id="rId1" Type="http://schemas.openxmlformats.org/officeDocument/2006/relationships/slideLayout" Target="../slideLayouts/slideLayout170.xml"/><Relationship Id="rId6" Type="http://schemas.openxmlformats.org/officeDocument/2006/relationships/slideLayout" Target="../slideLayouts/slideLayout175.xml"/><Relationship Id="rId11" Type="http://schemas.openxmlformats.org/officeDocument/2006/relationships/slideLayout" Target="../slideLayouts/slideLayout180.xml"/><Relationship Id="rId5" Type="http://schemas.openxmlformats.org/officeDocument/2006/relationships/slideLayout" Target="../slideLayouts/slideLayout174.xml"/><Relationship Id="rId15" Type="http://schemas.openxmlformats.org/officeDocument/2006/relationships/slideLayout" Target="../slideLayouts/slideLayout184.xml"/><Relationship Id="rId10" Type="http://schemas.openxmlformats.org/officeDocument/2006/relationships/slideLayout" Target="../slideLayouts/slideLayout179.xml"/><Relationship Id="rId4" Type="http://schemas.openxmlformats.org/officeDocument/2006/relationships/slideLayout" Target="../slideLayouts/slideLayout173.xml"/><Relationship Id="rId9" Type="http://schemas.openxmlformats.org/officeDocument/2006/relationships/slideLayout" Target="../slideLayouts/slideLayout178.xml"/><Relationship Id="rId14" Type="http://schemas.openxmlformats.org/officeDocument/2006/relationships/slideLayout" Target="../slideLayouts/slideLayout183.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194.xml"/><Relationship Id="rId13" Type="http://schemas.openxmlformats.org/officeDocument/2006/relationships/slideLayout" Target="../slideLayouts/slideLayout199.xml"/><Relationship Id="rId18" Type="http://schemas.openxmlformats.org/officeDocument/2006/relationships/theme" Target="../theme/theme13.xml"/><Relationship Id="rId3" Type="http://schemas.openxmlformats.org/officeDocument/2006/relationships/slideLayout" Target="../slideLayouts/slideLayout189.xml"/><Relationship Id="rId7" Type="http://schemas.openxmlformats.org/officeDocument/2006/relationships/slideLayout" Target="../slideLayouts/slideLayout193.xml"/><Relationship Id="rId12" Type="http://schemas.openxmlformats.org/officeDocument/2006/relationships/slideLayout" Target="../slideLayouts/slideLayout198.xml"/><Relationship Id="rId17" Type="http://schemas.openxmlformats.org/officeDocument/2006/relationships/slideLayout" Target="../slideLayouts/slideLayout203.xml"/><Relationship Id="rId2" Type="http://schemas.openxmlformats.org/officeDocument/2006/relationships/slideLayout" Target="../slideLayouts/slideLayout188.xml"/><Relationship Id="rId16" Type="http://schemas.openxmlformats.org/officeDocument/2006/relationships/slideLayout" Target="../slideLayouts/slideLayout202.xml"/><Relationship Id="rId1" Type="http://schemas.openxmlformats.org/officeDocument/2006/relationships/slideLayout" Target="../slideLayouts/slideLayout187.xml"/><Relationship Id="rId6" Type="http://schemas.openxmlformats.org/officeDocument/2006/relationships/slideLayout" Target="../slideLayouts/slideLayout192.xml"/><Relationship Id="rId11" Type="http://schemas.openxmlformats.org/officeDocument/2006/relationships/slideLayout" Target="../slideLayouts/slideLayout197.xml"/><Relationship Id="rId5" Type="http://schemas.openxmlformats.org/officeDocument/2006/relationships/slideLayout" Target="../slideLayouts/slideLayout191.xml"/><Relationship Id="rId15" Type="http://schemas.openxmlformats.org/officeDocument/2006/relationships/slideLayout" Target="../slideLayouts/slideLayout201.xml"/><Relationship Id="rId10" Type="http://schemas.openxmlformats.org/officeDocument/2006/relationships/slideLayout" Target="../slideLayouts/slideLayout196.xml"/><Relationship Id="rId4" Type="http://schemas.openxmlformats.org/officeDocument/2006/relationships/slideLayout" Target="../slideLayouts/slideLayout190.xml"/><Relationship Id="rId9" Type="http://schemas.openxmlformats.org/officeDocument/2006/relationships/slideLayout" Target="../slideLayouts/slideLayout195.xml"/><Relationship Id="rId14" Type="http://schemas.openxmlformats.org/officeDocument/2006/relationships/slideLayout" Target="../slideLayouts/slideLayout200.xml"/></Relationships>
</file>

<file path=ppt/slideMasters/_rels/slideMaster14.xml.rels><?xml version="1.0" encoding="UTF-8" standalone="yes"?>
<Relationships xmlns="http://schemas.openxmlformats.org/package/2006/relationships"><Relationship Id="rId8" Type="http://schemas.openxmlformats.org/officeDocument/2006/relationships/slideLayout" Target="../slideLayouts/slideLayout211.xml"/><Relationship Id="rId13" Type="http://schemas.openxmlformats.org/officeDocument/2006/relationships/slideLayout" Target="../slideLayouts/slideLayout216.xml"/><Relationship Id="rId18" Type="http://schemas.openxmlformats.org/officeDocument/2006/relationships/theme" Target="../theme/theme14.xml"/><Relationship Id="rId3" Type="http://schemas.openxmlformats.org/officeDocument/2006/relationships/slideLayout" Target="../slideLayouts/slideLayout206.xml"/><Relationship Id="rId7" Type="http://schemas.openxmlformats.org/officeDocument/2006/relationships/slideLayout" Target="../slideLayouts/slideLayout210.xml"/><Relationship Id="rId12" Type="http://schemas.openxmlformats.org/officeDocument/2006/relationships/slideLayout" Target="../slideLayouts/slideLayout215.xml"/><Relationship Id="rId17" Type="http://schemas.openxmlformats.org/officeDocument/2006/relationships/slideLayout" Target="../slideLayouts/slideLayout220.xml"/><Relationship Id="rId2" Type="http://schemas.openxmlformats.org/officeDocument/2006/relationships/slideLayout" Target="../slideLayouts/slideLayout205.xml"/><Relationship Id="rId16" Type="http://schemas.openxmlformats.org/officeDocument/2006/relationships/slideLayout" Target="../slideLayouts/slideLayout219.xml"/><Relationship Id="rId1" Type="http://schemas.openxmlformats.org/officeDocument/2006/relationships/slideLayout" Target="../slideLayouts/slideLayout204.xml"/><Relationship Id="rId6" Type="http://schemas.openxmlformats.org/officeDocument/2006/relationships/slideLayout" Target="../slideLayouts/slideLayout209.xml"/><Relationship Id="rId11" Type="http://schemas.openxmlformats.org/officeDocument/2006/relationships/slideLayout" Target="../slideLayouts/slideLayout214.xml"/><Relationship Id="rId5" Type="http://schemas.openxmlformats.org/officeDocument/2006/relationships/slideLayout" Target="../slideLayouts/slideLayout208.xml"/><Relationship Id="rId15" Type="http://schemas.openxmlformats.org/officeDocument/2006/relationships/slideLayout" Target="../slideLayouts/slideLayout218.xml"/><Relationship Id="rId10" Type="http://schemas.openxmlformats.org/officeDocument/2006/relationships/slideLayout" Target="../slideLayouts/slideLayout213.xml"/><Relationship Id="rId4" Type="http://schemas.openxmlformats.org/officeDocument/2006/relationships/slideLayout" Target="../slideLayouts/slideLayout207.xml"/><Relationship Id="rId9" Type="http://schemas.openxmlformats.org/officeDocument/2006/relationships/slideLayout" Target="../slideLayouts/slideLayout212.xml"/><Relationship Id="rId14" Type="http://schemas.openxmlformats.org/officeDocument/2006/relationships/slideLayout" Target="../slideLayouts/slideLayout217.xml"/></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228.xml"/><Relationship Id="rId13" Type="http://schemas.openxmlformats.org/officeDocument/2006/relationships/slideLayout" Target="../slideLayouts/slideLayout233.xml"/><Relationship Id="rId18" Type="http://schemas.openxmlformats.org/officeDocument/2006/relationships/theme" Target="../theme/theme15.xml"/><Relationship Id="rId3" Type="http://schemas.openxmlformats.org/officeDocument/2006/relationships/slideLayout" Target="../slideLayouts/slideLayout223.xml"/><Relationship Id="rId7" Type="http://schemas.openxmlformats.org/officeDocument/2006/relationships/slideLayout" Target="../slideLayouts/slideLayout227.xml"/><Relationship Id="rId12" Type="http://schemas.openxmlformats.org/officeDocument/2006/relationships/slideLayout" Target="../slideLayouts/slideLayout232.xml"/><Relationship Id="rId17" Type="http://schemas.openxmlformats.org/officeDocument/2006/relationships/slideLayout" Target="../slideLayouts/slideLayout237.xml"/><Relationship Id="rId2" Type="http://schemas.openxmlformats.org/officeDocument/2006/relationships/slideLayout" Target="../slideLayouts/slideLayout222.xml"/><Relationship Id="rId16" Type="http://schemas.openxmlformats.org/officeDocument/2006/relationships/slideLayout" Target="../slideLayouts/slideLayout236.xml"/><Relationship Id="rId1" Type="http://schemas.openxmlformats.org/officeDocument/2006/relationships/slideLayout" Target="../slideLayouts/slideLayout221.xml"/><Relationship Id="rId6" Type="http://schemas.openxmlformats.org/officeDocument/2006/relationships/slideLayout" Target="../slideLayouts/slideLayout226.xml"/><Relationship Id="rId11" Type="http://schemas.openxmlformats.org/officeDocument/2006/relationships/slideLayout" Target="../slideLayouts/slideLayout231.xml"/><Relationship Id="rId5" Type="http://schemas.openxmlformats.org/officeDocument/2006/relationships/slideLayout" Target="../slideLayouts/slideLayout225.xml"/><Relationship Id="rId15" Type="http://schemas.openxmlformats.org/officeDocument/2006/relationships/slideLayout" Target="../slideLayouts/slideLayout235.xml"/><Relationship Id="rId10" Type="http://schemas.openxmlformats.org/officeDocument/2006/relationships/slideLayout" Target="../slideLayouts/slideLayout230.xml"/><Relationship Id="rId4" Type="http://schemas.openxmlformats.org/officeDocument/2006/relationships/slideLayout" Target="../slideLayouts/slideLayout224.xml"/><Relationship Id="rId9" Type="http://schemas.openxmlformats.org/officeDocument/2006/relationships/slideLayout" Target="../slideLayouts/slideLayout229.xml"/><Relationship Id="rId14" Type="http://schemas.openxmlformats.org/officeDocument/2006/relationships/slideLayout" Target="../slideLayouts/slideLayout234.xml"/></Relationships>
</file>

<file path=ppt/slideMasters/_rels/slideMaster16.xml.rels><?xml version="1.0" encoding="UTF-8" standalone="yes"?>
<Relationships xmlns="http://schemas.openxmlformats.org/package/2006/relationships"><Relationship Id="rId8" Type="http://schemas.openxmlformats.org/officeDocument/2006/relationships/slideLayout" Target="../slideLayouts/slideLayout245.xml"/><Relationship Id="rId13" Type="http://schemas.openxmlformats.org/officeDocument/2006/relationships/slideLayout" Target="../slideLayouts/slideLayout250.xml"/><Relationship Id="rId18" Type="http://schemas.openxmlformats.org/officeDocument/2006/relationships/theme" Target="../theme/theme16.xml"/><Relationship Id="rId3" Type="http://schemas.openxmlformats.org/officeDocument/2006/relationships/slideLayout" Target="../slideLayouts/slideLayout240.xml"/><Relationship Id="rId7" Type="http://schemas.openxmlformats.org/officeDocument/2006/relationships/slideLayout" Target="../slideLayouts/slideLayout244.xml"/><Relationship Id="rId12" Type="http://schemas.openxmlformats.org/officeDocument/2006/relationships/slideLayout" Target="../slideLayouts/slideLayout249.xml"/><Relationship Id="rId17" Type="http://schemas.openxmlformats.org/officeDocument/2006/relationships/slideLayout" Target="../slideLayouts/slideLayout254.xml"/><Relationship Id="rId2" Type="http://schemas.openxmlformats.org/officeDocument/2006/relationships/slideLayout" Target="../slideLayouts/slideLayout239.xml"/><Relationship Id="rId16" Type="http://schemas.openxmlformats.org/officeDocument/2006/relationships/slideLayout" Target="../slideLayouts/slideLayout253.xml"/><Relationship Id="rId1" Type="http://schemas.openxmlformats.org/officeDocument/2006/relationships/slideLayout" Target="../slideLayouts/slideLayout238.xml"/><Relationship Id="rId6" Type="http://schemas.openxmlformats.org/officeDocument/2006/relationships/slideLayout" Target="../slideLayouts/slideLayout243.xml"/><Relationship Id="rId11" Type="http://schemas.openxmlformats.org/officeDocument/2006/relationships/slideLayout" Target="../slideLayouts/slideLayout248.xml"/><Relationship Id="rId5" Type="http://schemas.openxmlformats.org/officeDocument/2006/relationships/slideLayout" Target="../slideLayouts/slideLayout242.xml"/><Relationship Id="rId15" Type="http://schemas.openxmlformats.org/officeDocument/2006/relationships/slideLayout" Target="../slideLayouts/slideLayout252.xml"/><Relationship Id="rId10" Type="http://schemas.openxmlformats.org/officeDocument/2006/relationships/slideLayout" Target="../slideLayouts/slideLayout247.xml"/><Relationship Id="rId4" Type="http://schemas.openxmlformats.org/officeDocument/2006/relationships/slideLayout" Target="../slideLayouts/slideLayout241.xml"/><Relationship Id="rId9" Type="http://schemas.openxmlformats.org/officeDocument/2006/relationships/slideLayout" Target="../slideLayouts/slideLayout246.xml"/><Relationship Id="rId14" Type="http://schemas.openxmlformats.org/officeDocument/2006/relationships/slideLayout" Target="../slideLayouts/slideLayout251.xml"/></Relationships>
</file>

<file path=ppt/slideMasters/_rels/slideMaster17.xml.rels><?xml version="1.0" encoding="UTF-8" standalone="yes"?>
<Relationships xmlns="http://schemas.openxmlformats.org/package/2006/relationships"><Relationship Id="rId8" Type="http://schemas.openxmlformats.org/officeDocument/2006/relationships/slideLayout" Target="../slideLayouts/slideLayout262.xml"/><Relationship Id="rId13" Type="http://schemas.openxmlformats.org/officeDocument/2006/relationships/slideLayout" Target="../slideLayouts/slideLayout267.xml"/><Relationship Id="rId18" Type="http://schemas.openxmlformats.org/officeDocument/2006/relationships/theme" Target="../theme/theme17.xml"/><Relationship Id="rId3" Type="http://schemas.openxmlformats.org/officeDocument/2006/relationships/slideLayout" Target="../slideLayouts/slideLayout257.xml"/><Relationship Id="rId7" Type="http://schemas.openxmlformats.org/officeDocument/2006/relationships/slideLayout" Target="../slideLayouts/slideLayout261.xml"/><Relationship Id="rId12" Type="http://schemas.openxmlformats.org/officeDocument/2006/relationships/slideLayout" Target="../slideLayouts/slideLayout266.xml"/><Relationship Id="rId17" Type="http://schemas.openxmlformats.org/officeDocument/2006/relationships/slideLayout" Target="../slideLayouts/slideLayout271.xml"/><Relationship Id="rId2" Type="http://schemas.openxmlformats.org/officeDocument/2006/relationships/slideLayout" Target="../slideLayouts/slideLayout256.xml"/><Relationship Id="rId16" Type="http://schemas.openxmlformats.org/officeDocument/2006/relationships/slideLayout" Target="../slideLayouts/slideLayout270.xml"/><Relationship Id="rId1" Type="http://schemas.openxmlformats.org/officeDocument/2006/relationships/slideLayout" Target="../slideLayouts/slideLayout255.xml"/><Relationship Id="rId6" Type="http://schemas.openxmlformats.org/officeDocument/2006/relationships/slideLayout" Target="../slideLayouts/slideLayout260.xml"/><Relationship Id="rId11" Type="http://schemas.openxmlformats.org/officeDocument/2006/relationships/slideLayout" Target="../slideLayouts/slideLayout265.xml"/><Relationship Id="rId5" Type="http://schemas.openxmlformats.org/officeDocument/2006/relationships/slideLayout" Target="../slideLayouts/slideLayout259.xml"/><Relationship Id="rId15" Type="http://schemas.openxmlformats.org/officeDocument/2006/relationships/slideLayout" Target="../slideLayouts/slideLayout269.xml"/><Relationship Id="rId10" Type="http://schemas.openxmlformats.org/officeDocument/2006/relationships/slideLayout" Target="../slideLayouts/slideLayout264.xml"/><Relationship Id="rId4" Type="http://schemas.openxmlformats.org/officeDocument/2006/relationships/slideLayout" Target="../slideLayouts/slideLayout258.xml"/><Relationship Id="rId9" Type="http://schemas.openxmlformats.org/officeDocument/2006/relationships/slideLayout" Target="../slideLayouts/slideLayout263.xml"/><Relationship Id="rId14" Type="http://schemas.openxmlformats.org/officeDocument/2006/relationships/slideLayout" Target="../slideLayouts/slideLayout268.xml"/></Relationships>
</file>

<file path=ppt/slideMasters/_rels/slideMaster18.xml.rels><?xml version="1.0" encoding="UTF-8" standalone="yes"?>
<Relationships xmlns="http://schemas.openxmlformats.org/package/2006/relationships"><Relationship Id="rId8" Type="http://schemas.openxmlformats.org/officeDocument/2006/relationships/slideLayout" Target="../slideLayouts/slideLayout279.xml"/><Relationship Id="rId13" Type="http://schemas.openxmlformats.org/officeDocument/2006/relationships/slideLayout" Target="../slideLayouts/slideLayout284.xml"/><Relationship Id="rId18" Type="http://schemas.openxmlformats.org/officeDocument/2006/relationships/theme" Target="../theme/theme18.xml"/><Relationship Id="rId3" Type="http://schemas.openxmlformats.org/officeDocument/2006/relationships/slideLayout" Target="../slideLayouts/slideLayout274.xml"/><Relationship Id="rId7" Type="http://schemas.openxmlformats.org/officeDocument/2006/relationships/slideLayout" Target="../slideLayouts/slideLayout278.xml"/><Relationship Id="rId12" Type="http://schemas.openxmlformats.org/officeDocument/2006/relationships/slideLayout" Target="../slideLayouts/slideLayout283.xml"/><Relationship Id="rId17" Type="http://schemas.openxmlformats.org/officeDocument/2006/relationships/slideLayout" Target="../slideLayouts/slideLayout288.xml"/><Relationship Id="rId2" Type="http://schemas.openxmlformats.org/officeDocument/2006/relationships/slideLayout" Target="../slideLayouts/slideLayout273.xml"/><Relationship Id="rId16" Type="http://schemas.openxmlformats.org/officeDocument/2006/relationships/slideLayout" Target="../slideLayouts/slideLayout287.xml"/><Relationship Id="rId1" Type="http://schemas.openxmlformats.org/officeDocument/2006/relationships/slideLayout" Target="../slideLayouts/slideLayout272.xml"/><Relationship Id="rId6" Type="http://schemas.openxmlformats.org/officeDocument/2006/relationships/slideLayout" Target="../slideLayouts/slideLayout277.xml"/><Relationship Id="rId11" Type="http://schemas.openxmlformats.org/officeDocument/2006/relationships/slideLayout" Target="../slideLayouts/slideLayout282.xml"/><Relationship Id="rId5" Type="http://schemas.openxmlformats.org/officeDocument/2006/relationships/slideLayout" Target="../slideLayouts/slideLayout276.xml"/><Relationship Id="rId15" Type="http://schemas.openxmlformats.org/officeDocument/2006/relationships/slideLayout" Target="../slideLayouts/slideLayout286.xml"/><Relationship Id="rId10" Type="http://schemas.openxmlformats.org/officeDocument/2006/relationships/slideLayout" Target="../slideLayouts/slideLayout281.xml"/><Relationship Id="rId4" Type="http://schemas.openxmlformats.org/officeDocument/2006/relationships/slideLayout" Target="../slideLayouts/slideLayout275.xml"/><Relationship Id="rId9" Type="http://schemas.openxmlformats.org/officeDocument/2006/relationships/slideLayout" Target="../slideLayouts/slideLayout280.xml"/><Relationship Id="rId14" Type="http://schemas.openxmlformats.org/officeDocument/2006/relationships/slideLayout" Target="../slideLayouts/slideLayout285.xml"/></Relationships>
</file>

<file path=ppt/slideMasters/_rels/slideMaster19.xml.rels><?xml version="1.0" encoding="UTF-8" standalone="yes"?>
<Relationships xmlns="http://schemas.openxmlformats.org/package/2006/relationships"><Relationship Id="rId8" Type="http://schemas.openxmlformats.org/officeDocument/2006/relationships/slideLayout" Target="../slideLayouts/slideLayout296.xml"/><Relationship Id="rId13" Type="http://schemas.openxmlformats.org/officeDocument/2006/relationships/slideLayout" Target="../slideLayouts/slideLayout301.xml"/><Relationship Id="rId18" Type="http://schemas.openxmlformats.org/officeDocument/2006/relationships/theme" Target="../theme/theme19.xml"/><Relationship Id="rId3" Type="http://schemas.openxmlformats.org/officeDocument/2006/relationships/slideLayout" Target="../slideLayouts/slideLayout291.xml"/><Relationship Id="rId7" Type="http://schemas.openxmlformats.org/officeDocument/2006/relationships/slideLayout" Target="../slideLayouts/slideLayout295.xml"/><Relationship Id="rId12" Type="http://schemas.openxmlformats.org/officeDocument/2006/relationships/slideLayout" Target="../slideLayouts/slideLayout300.xml"/><Relationship Id="rId17" Type="http://schemas.openxmlformats.org/officeDocument/2006/relationships/slideLayout" Target="../slideLayouts/slideLayout305.xml"/><Relationship Id="rId2" Type="http://schemas.openxmlformats.org/officeDocument/2006/relationships/slideLayout" Target="../slideLayouts/slideLayout290.xml"/><Relationship Id="rId16" Type="http://schemas.openxmlformats.org/officeDocument/2006/relationships/slideLayout" Target="../slideLayouts/slideLayout304.xml"/><Relationship Id="rId1" Type="http://schemas.openxmlformats.org/officeDocument/2006/relationships/slideLayout" Target="../slideLayouts/slideLayout289.xml"/><Relationship Id="rId6" Type="http://schemas.openxmlformats.org/officeDocument/2006/relationships/slideLayout" Target="../slideLayouts/slideLayout294.xml"/><Relationship Id="rId11" Type="http://schemas.openxmlformats.org/officeDocument/2006/relationships/slideLayout" Target="../slideLayouts/slideLayout299.xml"/><Relationship Id="rId5" Type="http://schemas.openxmlformats.org/officeDocument/2006/relationships/slideLayout" Target="../slideLayouts/slideLayout293.xml"/><Relationship Id="rId15" Type="http://schemas.openxmlformats.org/officeDocument/2006/relationships/slideLayout" Target="../slideLayouts/slideLayout303.xml"/><Relationship Id="rId10" Type="http://schemas.openxmlformats.org/officeDocument/2006/relationships/slideLayout" Target="../slideLayouts/slideLayout298.xml"/><Relationship Id="rId4" Type="http://schemas.openxmlformats.org/officeDocument/2006/relationships/slideLayout" Target="../slideLayouts/slideLayout292.xml"/><Relationship Id="rId9" Type="http://schemas.openxmlformats.org/officeDocument/2006/relationships/slideLayout" Target="../slideLayouts/slideLayout297.xml"/><Relationship Id="rId14" Type="http://schemas.openxmlformats.org/officeDocument/2006/relationships/slideLayout" Target="../slideLayouts/slideLayout302.xml"/></Relationships>
</file>

<file path=ppt/slideMasters/_rels/slideMaster20.xml.rels><?xml version="1.0" encoding="UTF-8" standalone="yes"?>
<Relationships xmlns="http://schemas.openxmlformats.org/package/2006/relationships"><Relationship Id="rId8" Type="http://schemas.openxmlformats.org/officeDocument/2006/relationships/slideLayout" Target="../slideLayouts/slideLayout313.xml"/><Relationship Id="rId13" Type="http://schemas.openxmlformats.org/officeDocument/2006/relationships/slideLayout" Target="../slideLayouts/slideLayout318.xml"/><Relationship Id="rId18" Type="http://schemas.openxmlformats.org/officeDocument/2006/relationships/theme" Target="../theme/theme20.xml"/><Relationship Id="rId3" Type="http://schemas.openxmlformats.org/officeDocument/2006/relationships/slideLayout" Target="../slideLayouts/slideLayout308.xml"/><Relationship Id="rId7" Type="http://schemas.openxmlformats.org/officeDocument/2006/relationships/slideLayout" Target="../slideLayouts/slideLayout312.xml"/><Relationship Id="rId12" Type="http://schemas.openxmlformats.org/officeDocument/2006/relationships/slideLayout" Target="../slideLayouts/slideLayout317.xml"/><Relationship Id="rId17" Type="http://schemas.openxmlformats.org/officeDocument/2006/relationships/slideLayout" Target="../slideLayouts/slideLayout322.xml"/><Relationship Id="rId2" Type="http://schemas.openxmlformats.org/officeDocument/2006/relationships/slideLayout" Target="../slideLayouts/slideLayout307.xml"/><Relationship Id="rId16" Type="http://schemas.openxmlformats.org/officeDocument/2006/relationships/slideLayout" Target="../slideLayouts/slideLayout321.xml"/><Relationship Id="rId1" Type="http://schemas.openxmlformats.org/officeDocument/2006/relationships/slideLayout" Target="../slideLayouts/slideLayout306.xml"/><Relationship Id="rId6" Type="http://schemas.openxmlformats.org/officeDocument/2006/relationships/slideLayout" Target="../slideLayouts/slideLayout311.xml"/><Relationship Id="rId11" Type="http://schemas.openxmlformats.org/officeDocument/2006/relationships/slideLayout" Target="../slideLayouts/slideLayout316.xml"/><Relationship Id="rId5" Type="http://schemas.openxmlformats.org/officeDocument/2006/relationships/slideLayout" Target="../slideLayouts/slideLayout310.xml"/><Relationship Id="rId15" Type="http://schemas.openxmlformats.org/officeDocument/2006/relationships/slideLayout" Target="../slideLayouts/slideLayout320.xml"/><Relationship Id="rId10" Type="http://schemas.openxmlformats.org/officeDocument/2006/relationships/slideLayout" Target="../slideLayouts/slideLayout315.xml"/><Relationship Id="rId4" Type="http://schemas.openxmlformats.org/officeDocument/2006/relationships/slideLayout" Target="../slideLayouts/slideLayout309.xml"/><Relationship Id="rId9" Type="http://schemas.openxmlformats.org/officeDocument/2006/relationships/slideLayout" Target="../slideLayouts/slideLayout314.xml"/><Relationship Id="rId14" Type="http://schemas.openxmlformats.org/officeDocument/2006/relationships/slideLayout" Target="../slideLayouts/slideLayout319.xml"/></Relationships>
</file>

<file path=ppt/slideMasters/_rels/slideMaster21.xml.rels><?xml version="1.0" encoding="UTF-8" standalone="yes"?>
<Relationships xmlns="http://schemas.openxmlformats.org/package/2006/relationships"><Relationship Id="rId8" Type="http://schemas.openxmlformats.org/officeDocument/2006/relationships/slideLayout" Target="../slideLayouts/slideLayout330.xml"/><Relationship Id="rId13" Type="http://schemas.openxmlformats.org/officeDocument/2006/relationships/slideLayout" Target="../slideLayouts/slideLayout335.xml"/><Relationship Id="rId3" Type="http://schemas.openxmlformats.org/officeDocument/2006/relationships/slideLayout" Target="../slideLayouts/slideLayout325.xml"/><Relationship Id="rId7" Type="http://schemas.openxmlformats.org/officeDocument/2006/relationships/slideLayout" Target="../slideLayouts/slideLayout329.xml"/><Relationship Id="rId12" Type="http://schemas.openxmlformats.org/officeDocument/2006/relationships/slideLayout" Target="../slideLayouts/slideLayout334.xml"/><Relationship Id="rId2" Type="http://schemas.openxmlformats.org/officeDocument/2006/relationships/slideLayout" Target="../slideLayouts/slideLayout324.xml"/><Relationship Id="rId16" Type="http://schemas.openxmlformats.org/officeDocument/2006/relationships/theme" Target="../theme/theme21.xml"/><Relationship Id="rId1" Type="http://schemas.openxmlformats.org/officeDocument/2006/relationships/slideLayout" Target="../slideLayouts/slideLayout323.xml"/><Relationship Id="rId6" Type="http://schemas.openxmlformats.org/officeDocument/2006/relationships/slideLayout" Target="../slideLayouts/slideLayout328.xml"/><Relationship Id="rId11" Type="http://schemas.openxmlformats.org/officeDocument/2006/relationships/slideLayout" Target="../slideLayouts/slideLayout333.xml"/><Relationship Id="rId5" Type="http://schemas.openxmlformats.org/officeDocument/2006/relationships/slideLayout" Target="../slideLayouts/slideLayout327.xml"/><Relationship Id="rId15" Type="http://schemas.openxmlformats.org/officeDocument/2006/relationships/slideLayout" Target="../slideLayouts/slideLayout337.xml"/><Relationship Id="rId10" Type="http://schemas.openxmlformats.org/officeDocument/2006/relationships/slideLayout" Target="../slideLayouts/slideLayout332.xml"/><Relationship Id="rId4" Type="http://schemas.openxmlformats.org/officeDocument/2006/relationships/slideLayout" Target="../slideLayouts/slideLayout326.xml"/><Relationship Id="rId9" Type="http://schemas.openxmlformats.org/officeDocument/2006/relationships/slideLayout" Target="../slideLayouts/slideLayout331.xml"/><Relationship Id="rId14" Type="http://schemas.openxmlformats.org/officeDocument/2006/relationships/slideLayout" Target="../slideLayouts/slideLayout336.xml"/></Relationships>
</file>

<file path=ppt/slideMasters/_rels/slideMaster22.xml.rels><?xml version="1.0" encoding="UTF-8" standalone="yes"?>
<Relationships xmlns="http://schemas.openxmlformats.org/package/2006/relationships"><Relationship Id="rId8" Type="http://schemas.openxmlformats.org/officeDocument/2006/relationships/slideLayout" Target="../slideLayouts/slideLayout345.xml"/><Relationship Id="rId13" Type="http://schemas.openxmlformats.org/officeDocument/2006/relationships/slideLayout" Target="../slideLayouts/slideLayout350.xml"/><Relationship Id="rId3" Type="http://schemas.openxmlformats.org/officeDocument/2006/relationships/slideLayout" Target="../slideLayouts/slideLayout340.xml"/><Relationship Id="rId7" Type="http://schemas.openxmlformats.org/officeDocument/2006/relationships/slideLayout" Target="../slideLayouts/slideLayout344.xml"/><Relationship Id="rId12" Type="http://schemas.openxmlformats.org/officeDocument/2006/relationships/slideLayout" Target="../slideLayouts/slideLayout349.xml"/><Relationship Id="rId2" Type="http://schemas.openxmlformats.org/officeDocument/2006/relationships/slideLayout" Target="../slideLayouts/slideLayout339.xml"/><Relationship Id="rId1" Type="http://schemas.openxmlformats.org/officeDocument/2006/relationships/slideLayout" Target="../slideLayouts/slideLayout338.xml"/><Relationship Id="rId6" Type="http://schemas.openxmlformats.org/officeDocument/2006/relationships/slideLayout" Target="../slideLayouts/slideLayout343.xml"/><Relationship Id="rId11" Type="http://schemas.openxmlformats.org/officeDocument/2006/relationships/slideLayout" Target="../slideLayouts/slideLayout348.xml"/><Relationship Id="rId5" Type="http://schemas.openxmlformats.org/officeDocument/2006/relationships/slideLayout" Target="../slideLayouts/slideLayout342.xml"/><Relationship Id="rId15" Type="http://schemas.openxmlformats.org/officeDocument/2006/relationships/theme" Target="../theme/theme22.xml"/><Relationship Id="rId10" Type="http://schemas.openxmlformats.org/officeDocument/2006/relationships/slideLayout" Target="../slideLayouts/slideLayout347.xml"/><Relationship Id="rId4" Type="http://schemas.openxmlformats.org/officeDocument/2006/relationships/slideLayout" Target="../slideLayouts/slideLayout341.xml"/><Relationship Id="rId9" Type="http://schemas.openxmlformats.org/officeDocument/2006/relationships/slideLayout" Target="../slideLayouts/slideLayout346.xml"/><Relationship Id="rId14" Type="http://schemas.openxmlformats.org/officeDocument/2006/relationships/slideLayout" Target="../slideLayouts/slideLayout351.xml"/></Relationships>
</file>

<file path=ppt/slideMasters/_rels/slideMaster23.xml.rels><?xml version="1.0" encoding="UTF-8" standalone="yes"?>
<Relationships xmlns="http://schemas.openxmlformats.org/package/2006/relationships"><Relationship Id="rId8" Type="http://schemas.openxmlformats.org/officeDocument/2006/relationships/slideLayout" Target="../slideLayouts/slideLayout359.xml"/><Relationship Id="rId13" Type="http://schemas.openxmlformats.org/officeDocument/2006/relationships/slideLayout" Target="../slideLayouts/slideLayout364.xml"/><Relationship Id="rId3" Type="http://schemas.openxmlformats.org/officeDocument/2006/relationships/slideLayout" Target="../slideLayouts/slideLayout354.xml"/><Relationship Id="rId7" Type="http://schemas.openxmlformats.org/officeDocument/2006/relationships/slideLayout" Target="../slideLayouts/slideLayout358.xml"/><Relationship Id="rId12" Type="http://schemas.openxmlformats.org/officeDocument/2006/relationships/slideLayout" Target="../slideLayouts/slideLayout363.xml"/><Relationship Id="rId2" Type="http://schemas.openxmlformats.org/officeDocument/2006/relationships/slideLayout" Target="../slideLayouts/slideLayout353.xml"/><Relationship Id="rId1" Type="http://schemas.openxmlformats.org/officeDocument/2006/relationships/slideLayout" Target="../slideLayouts/slideLayout352.xml"/><Relationship Id="rId6" Type="http://schemas.openxmlformats.org/officeDocument/2006/relationships/slideLayout" Target="../slideLayouts/slideLayout357.xml"/><Relationship Id="rId11" Type="http://schemas.openxmlformats.org/officeDocument/2006/relationships/slideLayout" Target="../slideLayouts/slideLayout362.xml"/><Relationship Id="rId5" Type="http://schemas.openxmlformats.org/officeDocument/2006/relationships/slideLayout" Target="../slideLayouts/slideLayout356.xml"/><Relationship Id="rId15" Type="http://schemas.openxmlformats.org/officeDocument/2006/relationships/theme" Target="../theme/theme23.xml"/><Relationship Id="rId10" Type="http://schemas.openxmlformats.org/officeDocument/2006/relationships/slideLayout" Target="../slideLayouts/slideLayout361.xml"/><Relationship Id="rId4" Type="http://schemas.openxmlformats.org/officeDocument/2006/relationships/slideLayout" Target="../slideLayouts/slideLayout355.xml"/><Relationship Id="rId9" Type="http://schemas.openxmlformats.org/officeDocument/2006/relationships/slideLayout" Target="../slideLayouts/slideLayout360.xml"/><Relationship Id="rId14" Type="http://schemas.openxmlformats.org/officeDocument/2006/relationships/slideLayout" Target="../slideLayouts/slideLayout365.xml"/></Relationships>
</file>

<file path=ppt/slideMasters/_rels/slideMaster24.xml.rels><?xml version="1.0" encoding="UTF-8" standalone="yes"?>
<Relationships xmlns="http://schemas.openxmlformats.org/package/2006/relationships"><Relationship Id="rId8" Type="http://schemas.openxmlformats.org/officeDocument/2006/relationships/slideLayout" Target="../slideLayouts/slideLayout373.xml"/><Relationship Id="rId13" Type="http://schemas.openxmlformats.org/officeDocument/2006/relationships/slideLayout" Target="../slideLayouts/slideLayout378.xml"/><Relationship Id="rId3" Type="http://schemas.openxmlformats.org/officeDocument/2006/relationships/slideLayout" Target="../slideLayouts/slideLayout368.xml"/><Relationship Id="rId7" Type="http://schemas.openxmlformats.org/officeDocument/2006/relationships/slideLayout" Target="../slideLayouts/slideLayout372.xml"/><Relationship Id="rId12" Type="http://schemas.openxmlformats.org/officeDocument/2006/relationships/slideLayout" Target="../slideLayouts/slideLayout377.xml"/><Relationship Id="rId2" Type="http://schemas.openxmlformats.org/officeDocument/2006/relationships/slideLayout" Target="../slideLayouts/slideLayout367.xml"/><Relationship Id="rId1" Type="http://schemas.openxmlformats.org/officeDocument/2006/relationships/slideLayout" Target="../slideLayouts/slideLayout366.xml"/><Relationship Id="rId6" Type="http://schemas.openxmlformats.org/officeDocument/2006/relationships/slideLayout" Target="../slideLayouts/slideLayout371.xml"/><Relationship Id="rId11" Type="http://schemas.openxmlformats.org/officeDocument/2006/relationships/slideLayout" Target="../slideLayouts/slideLayout376.xml"/><Relationship Id="rId5" Type="http://schemas.openxmlformats.org/officeDocument/2006/relationships/slideLayout" Target="../slideLayouts/slideLayout370.xml"/><Relationship Id="rId15" Type="http://schemas.openxmlformats.org/officeDocument/2006/relationships/theme" Target="../theme/theme24.xml"/><Relationship Id="rId10" Type="http://schemas.openxmlformats.org/officeDocument/2006/relationships/slideLayout" Target="../slideLayouts/slideLayout375.xml"/><Relationship Id="rId4" Type="http://schemas.openxmlformats.org/officeDocument/2006/relationships/slideLayout" Target="../slideLayouts/slideLayout369.xml"/><Relationship Id="rId9" Type="http://schemas.openxmlformats.org/officeDocument/2006/relationships/slideLayout" Target="../slideLayouts/slideLayout374.xml"/><Relationship Id="rId14" Type="http://schemas.openxmlformats.org/officeDocument/2006/relationships/slideLayout" Target="../slideLayouts/slideLayout379.xml"/></Relationships>
</file>

<file path=ppt/slideMasters/_rels/slideMaster25.xml.rels><?xml version="1.0" encoding="UTF-8" standalone="yes"?>
<Relationships xmlns="http://schemas.openxmlformats.org/package/2006/relationships"><Relationship Id="rId8" Type="http://schemas.openxmlformats.org/officeDocument/2006/relationships/slideLayout" Target="../slideLayouts/slideLayout387.xml"/><Relationship Id="rId13" Type="http://schemas.openxmlformats.org/officeDocument/2006/relationships/slideLayout" Target="../slideLayouts/slideLayout392.xml"/><Relationship Id="rId3" Type="http://schemas.openxmlformats.org/officeDocument/2006/relationships/slideLayout" Target="../slideLayouts/slideLayout382.xml"/><Relationship Id="rId7" Type="http://schemas.openxmlformats.org/officeDocument/2006/relationships/slideLayout" Target="../slideLayouts/slideLayout386.xml"/><Relationship Id="rId12" Type="http://schemas.openxmlformats.org/officeDocument/2006/relationships/slideLayout" Target="../slideLayouts/slideLayout391.xml"/><Relationship Id="rId2" Type="http://schemas.openxmlformats.org/officeDocument/2006/relationships/slideLayout" Target="../slideLayouts/slideLayout381.xml"/><Relationship Id="rId1" Type="http://schemas.openxmlformats.org/officeDocument/2006/relationships/slideLayout" Target="../slideLayouts/slideLayout380.xml"/><Relationship Id="rId6" Type="http://schemas.openxmlformats.org/officeDocument/2006/relationships/slideLayout" Target="../slideLayouts/slideLayout385.xml"/><Relationship Id="rId11" Type="http://schemas.openxmlformats.org/officeDocument/2006/relationships/slideLayout" Target="../slideLayouts/slideLayout390.xml"/><Relationship Id="rId5" Type="http://schemas.openxmlformats.org/officeDocument/2006/relationships/slideLayout" Target="../slideLayouts/slideLayout384.xml"/><Relationship Id="rId15" Type="http://schemas.openxmlformats.org/officeDocument/2006/relationships/theme" Target="../theme/theme25.xml"/><Relationship Id="rId10" Type="http://schemas.openxmlformats.org/officeDocument/2006/relationships/slideLayout" Target="../slideLayouts/slideLayout389.xml"/><Relationship Id="rId4" Type="http://schemas.openxmlformats.org/officeDocument/2006/relationships/slideLayout" Target="../slideLayouts/slideLayout383.xml"/><Relationship Id="rId9" Type="http://schemas.openxmlformats.org/officeDocument/2006/relationships/slideLayout" Target="../slideLayouts/slideLayout388.xml"/><Relationship Id="rId14" Type="http://schemas.openxmlformats.org/officeDocument/2006/relationships/slideLayout" Target="../slideLayouts/slideLayout393.xml"/></Relationships>
</file>

<file path=ppt/slideMasters/_rels/slideMaster26.xml.rels><?xml version="1.0" encoding="UTF-8" standalone="yes"?>
<Relationships xmlns="http://schemas.openxmlformats.org/package/2006/relationships"><Relationship Id="rId8" Type="http://schemas.openxmlformats.org/officeDocument/2006/relationships/slideLayout" Target="../slideLayouts/slideLayout401.xml"/><Relationship Id="rId13" Type="http://schemas.openxmlformats.org/officeDocument/2006/relationships/slideLayout" Target="../slideLayouts/slideLayout406.xml"/><Relationship Id="rId3" Type="http://schemas.openxmlformats.org/officeDocument/2006/relationships/slideLayout" Target="../slideLayouts/slideLayout396.xml"/><Relationship Id="rId7" Type="http://schemas.openxmlformats.org/officeDocument/2006/relationships/slideLayout" Target="../slideLayouts/slideLayout400.xml"/><Relationship Id="rId12" Type="http://schemas.openxmlformats.org/officeDocument/2006/relationships/slideLayout" Target="../slideLayouts/slideLayout405.xml"/><Relationship Id="rId2" Type="http://schemas.openxmlformats.org/officeDocument/2006/relationships/slideLayout" Target="../slideLayouts/slideLayout395.xml"/><Relationship Id="rId1" Type="http://schemas.openxmlformats.org/officeDocument/2006/relationships/slideLayout" Target="../slideLayouts/slideLayout394.xml"/><Relationship Id="rId6" Type="http://schemas.openxmlformats.org/officeDocument/2006/relationships/slideLayout" Target="../slideLayouts/slideLayout399.xml"/><Relationship Id="rId11" Type="http://schemas.openxmlformats.org/officeDocument/2006/relationships/slideLayout" Target="../slideLayouts/slideLayout404.xml"/><Relationship Id="rId5" Type="http://schemas.openxmlformats.org/officeDocument/2006/relationships/slideLayout" Target="../slideLayouts/slideLayout398.xml"/><Relationship Id="rId15" Type="http://schemas.openxmlformats.org/officeDocument/2006/relationships/theme" Target="../theme/theme26.xml"/><Relationship Id="rId10" Type="http://schemas.openxmlformats.org/officeDocument/2006/relationships/slideLayout" Target="../slideLayouts/slideLayout403.xml"/><Relationship Id="rId4" Type="http://schemas.openxmlformats.org/officeDocument/2006/relationships/slideLayout" Target="../slideLayouts/slideLayout397.xml"/><Relationship Id="rId9" Type="http://schemas.openxmlformats.org/officeDocument/2006/relationships/slideLayout" Target="../slideLayouts/slideLayout402.xml"/><Relationship Id="rId14" Type="http://schemas.openxmlformats.org/officeDocument/2006/relationships/slideLayout" Target="../slideLayouts/slideLayout407.xml"/></Relationships>
</file>

<file path=ppt/slideMasters/_rels/slideMaster27.xml.rels><?xml version="1.0" encoding="UTF-8" standalone="yes"?>
<Relationships xmlns="http://schemas.openxmlformats.org/package/2006/relationships"><Relationship Id="rId8" Type="http://schemas.openxmlformats.org/officeDocument/2006/relationships/slideLayout" Target="../slideLayouts/slideLayout415.xml"/><Relationship Id="rId13" Type="http://schemas.openxmlformats.org/officeDocument/2006/relationships/slideLayout" Target="../slideLayouts/slideLayout420.xml"/><Relationship Id="rId3" Type="http://schemas.openxmlformats.org/officeDocument/2006/relationships/slideLayout" Target="../slideLayouts/slideLayout410.xml"/><Relationship Id="rId7" Type="http://schemas.openxmlformats.org/officeDocument/2006/relationships/slideLayout" Target="../slideLayouts/slideLayout414.xml"/><Relationship Id="rId12" Type="http://schemas.openxmlformats.org/officeDocument/2006/relationships/slideLayout" Target="../slideLayouts/slideLayout419.xml"/><Relationship Id="rId2" Type="http://schemas.openxmlformats.org/officeDocument/2006/relationships/slideLayout" Target="../slideLayouts/slideLayout409.xml"/><Relationship Id="rId1" Type="http://schemas.openxmlformats.org/officeDocument/2006/relationships/slideLayout" Target="../slideLayouts/slideLayout408.xml"/><Relationship Id="rId6" Type="http://schemas.openxmlformats.org/officeDocument/2006/relationships/slideLayout" Target="../slideLayouts/slideLayout413.xml"/><Relationship Id="rId11" Type="http://schemas.openxmlformats.org/officeDocument/2006/relationships/slideLayout" Target="../slideLayouts/slideLayout418.xml"/><Relationship Id="rId5" Type="http://schemas.openxmlformats.org/officeDocument/2006/relationships/slideLayout" Target="../slideLayouts/slideLayout412.xml"/><Relationship Id="rId15" Type="http://schemas.openxmlformats.org/officeDocument/2006/relationships/theme" Target="../theme/theme27.xml"/><Relationship Id="rId10" Type="http://schemas.openxmlformats.org/officeDocument/2006/relationships/slideLayout" Target="../slideLayouts/slideLayout417.xml"/><Relationship Id="rId4" Type="http://schemas.openxmlformats.org/officeDocument/2006/relationships/slideLayout" Target="../slideLayouts/slideLayout411.xml"/><Relationship Id="rId9" Type="http://schemas.openxmlformats.org/officeDocument/2006/relationships/slideLayout" Target="../slideLayouts/slideLayout416.xml"/><Relationship Id="rId14" Type="http://schemas.openxmlformats.org/officeDocument/2006/relationships/slideLayout" Target="../slideLayouts/slideLayout421.xml"/></Relationships>
</file>

<file path=ppt/slideMasters/_rels/slideMaster28.xml.rels><?xml version="1.0" encoding="UTF-8" standalone="yes"?>
<Relationships xmlns="http://schemas.openxmlformats.org/package/2006/relationships"><Relationship Id="rId8" Type="http://schemas.openxmlformats.org/officeDocument/2006/relationships/slideLayout" Target="../slideLayouts/slideLayout429.xml"/><Relationship Id="rId3" Type="http://schemas.openxmlformats.org/officeDocument/2006/relationships/slideLayout" Target="../slideLayouts/slideLayout424.xml"/><Relationship Id="rId7" Type="http://schemas.openxmlformats.org/officeDocument/2006/relationships/slideLayout" Target="../slideLayouts/slideLayout428.xml"/><Relationship Id="rId12" Type="http://schemas.openxmlformats.org/officeDocument/2006/relationships/theme" Target="../theme/theme28.xml"/><Relationship Id="rId2" Type="http://schemas.openxmlformats.org/officeDocument/2006/relationships/slideLayout" Target="../slideLayouts/slideLayout423.xml"/><Relationship Id="rId1" Type="http://schemas.openxmlformats.org/officeDocument/2006/relationships/slideLayout" Target="../slideLayouts/slideLayout422.xml"/><Relationship Id="rId6" Type="http://schemas.openxmlformats.org/officeDocument/2006/relationships/slideLayout" Target="../slideLayouts/slideLayout427.xml"/><Relationship Id="rId11" Type="http://schemas.openxmlformats.org/officeDocument/2006/relationships/slideLayout" Target="../slideLayouts/slideLayout432.xml"/><Relationship Id="rId5" Type="http://schemas.openxmlformats.org/officeDocument/2006/relationships/slideLayout" Target="../slideLayouts/slideLayout426.xml"/><Relationship Id="rId10" Type="http://schemas.openxmlformats.org/officeDocument/2006/relationships/slideLayout" Target="../slideLayouts/slideLayout431.xml"/><Relationship Id="rId4" Type="http://schemas.openxmlformats.org/officeDocument/2006/relationships/slideLayout" Target="../slideLayouts/slideLayout425.xml"/><Relationship Id="rId9" Type="http://schemas.openxmlformats.org/officeDocument/2006/relationships/slideLayout" Target="../slideLayouts/slideLayout430.xml"/></Relationships>
</file>

<file path=ppt/slideMasters/_rels/slideMaster29.xml.rels><?xml version="1.0" encoding="UTF-8" standalone="yes"?>
<Relationships xmlns="http://schemas.openxmlformats.org/package/2006/relationships"><Relationship Id="rId8" Type="http://schemas.openxmlformats.org/officeDocument/2006/relationships/slideLayout" Target="../slideLayouts/slideLayout440.xml"/><Relationship Id="rId13" Type="http://schemas.openxmlformats.org/officeDocument/2006/relationships/slideLayout" Target="../slideLayouts/slideLayout445.xml"/><Relationship Id="rId3" Type="http://schemas.openxmlformats.org/officeDocument/2006/relationships/slideLayout" Target="../slideLayouts/slideLayout435.xml"/><Relationship Id="rId7" Type="http://schemas.openxmlformats.org/officeDocument/2006/relationships/slideLayout" Target="../slideLayouts/slideLayout439.xml"/><Relationship Id="rId12" Type="http://schemas.openxmlformats.org/officeDocument/2006/relationships/slideLayout" Target="../slideLayouts/slideLayout444.xml"/><Relationship Id="rId2" Type="http://schemas.openxmlformats.org/officeDocument/2006/relationships/slideLayout" Target="../slideLayouts/slideLayout434.xml"/><Relationship Id="rId1" Type="http://schemas.openxmlformats.org/officeDocument/2006/relationships/slideLayout" Target="../slideLayouts/slideLayout433.xml"/><Relationship Id="rId6" Type="http://schemas.openxmlformats.org/officeDocument/2006/relationships/slideLayout" Target="../slideLayouts/slideLayout438.xml"/><Relationship Id="rId11" Type="http://schemas.openxmlformats.org/officeDocument/2006/relationships/slideLayout" Target="../slideLayouts/slideLayout443.xml"/><Relationship Id="rId5" Type="http://schemas.openxmlformats.org/officeDocument/2006/relationships/slideLayout" Target="../slideLayouts/slideLayout437.xml"/><Relationship Id="rId15" Type="http://schemas.openxmlformats.org/officeDocument/2006/relationships/theme" Target="../theme/theme29.xml"/><Relationship Id="rId10" Type="http://schemas.openxmlformats.org/officeDocument/2006/relationships/slideLayout" Target="../slideLayouts/slideLayout442.xml"/><Relationship Id="rId4" Type="http://schemas.openxmlformats.org/officeDocument/2006/relationships/slideLayout" Target="../slideLayouts/slideLayout436.xml"/><Relationship Id="rId9" Type="http://schemas.openxmlformats.org/officeDocument/2006/relationships/slideLayout" Target="../slideLayouts/slideLayout441.xml"/><Relationship Id="rId14" Type="http://schemas.openxmlformats.org/officeDocument/2006/relationships/slideLayout" Target="../slideLayouts/slideLayout446.xml"/></Relationships>
</file>

<file path=ppt/slideMasters/_rels/slideMaster30.xml.rels><?xml version="1.0" encoding="UTF-8" standalone="yes"?>
<Relationships xmlns="http://schemas.openxmlformats.org/package/2006/relationships"><Relationship Id="rId8" Type="http://schemas.openxmlformats.org/officeDocument/2006/relationships/slideLayout" Target="../slideLayouts/slideLayout454.xml"/><Relationship Id="rId13" Type="http://schemas.openxmlformats.org/officeDocument/2006/relationships/slideLayout" Target="../slideLayouts/slideLayout459.xml"/><Relationship Id="rId3" Type="http://schemas.openxmlformats.org/officeDocument/2006/relationships/slideLayout" Target="../slideLayouts/slideLayout449.xml"/><Relationship Id="rId7" Type="http://schemas.openxmlformats.org/officeDocument/2006/relationships/slideLayout" Target="../slideLayouts/slideLayout453.xml"/><Relationship Id="rId12" Type="http://schemas.openxmlformats.org/officeDocument/2006/relationships/slideLayout" Target="../slideLayouts/slideLayout458.xml"/><Relationship Id="rId2" Type="http://schemas.openxmlformats.org/officeDocument/2006/relationships/slideLayout" Target="../slideLayouts/slideLayout448.xml"/><Relationship Id="rId1" Type="http://schemas.openxmlformats.org/officeDocument/2006/relationships/slideLayout" Target="../slideLayouts/slideLayout447.xml"/><Relationship Id="rId6" Type="http://schemas.openxmlformats.org/officeDocument/2006/relationships/slideLayout" Target="../slideLayouts/slideLayout452.xml"/><Relationship Id="rId11" Type="http://schemas.openxmlformats.org/officeDocument/2006/relationships/slideLayout" Target="../slideLayouts/slideLayout457.xml"/><Relationship Id="rId5" Type="http://schemas.openxmlformats.org/officeDocument/2006/relationships/slideLayout" Target="../slideLayouts/slideLayout451.xml"/><Relationship Id="rId15" Type="http://schemas.openxmlformats.org/officeDocument/2006/relationships/theme" Target="../theme/theme30.xml"/><Relationship Id="rId10" Type="http://schemas.openxmlformats.org/officeDocument/2006/relationships/slideLayout" Target="../slideLayouts/slideLayout456.xml"/><Relationship Id="rId4" Type="http://schemas.openxmlformats.org/officeDocument/2006/relationships/slideLayout" Target="../slideLayouts/slideLayout450.xml"/><Relationship Id="rId9" Type="http://schemas.openxmlformats.org/officeDocument/2006/relationships/slideLayout" Target="../slideLayouts/slideLayout455.xml"/><Relationship Id="rId14" Type="http://schemas.openxmlformats.org/officeDocument/2006/relationships/slideLayout" Target="../slideLayouts/slideLayout460.xml"/></Relationships>
</file>

<file path=ppt/slideMasters/_rels/slideMaster31.xml.rels><?xml version="1.0" encoding="UTF-8" standalone="yes"?>
<Relationships xmlns="http://schemas.openxmlformats.org/package/2006/relationships"><Relationship Id="rId8" Type="http://schemas.openxmlformats.org/officeDocument/2006/relationships/slideLayout" Target="../slideLayouts/slideLayout468.xml"/><Relationship Id="rId13" Type="http://schemas.openxmlformats.org/officeDocument/2006/relationships/slideLayout" Target="../slideLayouts/slideLayout473.xml"/><Relationship Id="rId3" Type="http://schemas.openxmlformats.org/officeDocument/2006/relationships/slideLayout" Target="../slideLayouts/slideLayout463.xml"/><Relationship Id="rId7" Type="http://schemas.openxmlformats.org/officeDocument/2006/relationships/slideLayout" Target="../slideLayouts/slideLayout467.xml"/><Relationship Id="rId12" Type="http://schemas.openxmlformats.org/officeDocument/2006/relationships/slideLayout" Target="../slideLayouts/slideLayout472.xml"/><Relationship Id="rId2" Type="http://schemas.openxmlformats.org/officeDocument/2006/relationships/slideLayout" Target="../slideLayouts/slideLayout462.xml"/><Relationship Id="rId1" Type="http://schemas.openxmlformats.org/officeDocument/2006/relationships/slideLayout" Target="../slideLayouts/slideLayout461.xml"/><Relationship Id="rId6" Type="http://schemas.openxmlformats.org/officeDocument/2006/relationships/slideLayout" Target="../slideLayouts/slideLayout466.xml"/><Relationship Id="rId11" Type="http://schemas.openxmlformats.org/officeDocument/2006/relationships/slideLayout" Target="../slideLayouts/slideLayout471.xml"/><Relationship Id="rId5" Type="http://schemas.openxmlformats.org/officeDocument/2006/relationships/slideLayout" Target="../slideLayouts/slideLayout465.xml"/><Relationship Id="rId15" Type="http://schemas.openxmlformats.org/officeDocument/2006/relationships/theme" Target="../theme/theme31.xml"/><Relationship Id="rId10" Type="http://schemas.openxmlformats.org/officeDocument/2006/relationships/slideLayout" Target="../slideLayouts/slideLayout470.xml"/><Relationship Id="rId4" Type="http://schemas.openxmlformats.org/officeDocument/2006/relationships/slideLayout" Target="../slideLayouts/slideLayout464.xml"/><Relationship Id="rId9" Type="http://schemas.openxmlformats.org/officeDocument/2006/relationships/slideLayout" Target="../slideLayouts/slideLayout469.xml"/><Relationship Id="rId14" Type="http://schemas.openxmlformats.org/officeDocument/2006/relationships/slideLayout" Target="../slideLayouts/slideLayout474.xml"/></Relationships>
</file>

<file path=ppt/slideMasters/_rels/slideMaster32.xml.rels><?xml version="1.0" encoding="UTF-8" standalone="yes"?>
<Relationships xmlns="http://schemas.openxmlformats.org/package/2006/relationships"><Relationship Id="rId8" Type="http://schemas.openxmlformats.org/officeDocument/2006/relationships/slideLayout" Target="../slideLayouts/slideLayout482.xml"/><Relationship Id="rId13" Type="http://schemas.openxmlformats.org/officeDocument/2006/relationships/slideLayout" Target="../slideLayouts/slideLayout487.xml"/><Relationship Id="rId3" Type="http://schemas.openxmlformats.org/officeDocument/2006/relationships/slideLayout" Target="../slideLayouts/slideLayout477.xml"/><Relationship Id="rId7" Type="http://schemas.openxmlformats.org/officeDocument/2006/relationships/slideLayout" Target="../slideLayouts/slideLayout481.xml"/><Relationship Id="rId12" Type="http://schemas.openxmlformats.org/officeDocument/2006/relationships/slideLayout" Target="../slideLayouts/slideLayout486.xml"/><Relationship Id="rId2" Type="http://schemas.openxmlformats.org/officeDocument/2006/relationships/slideLayout" Target="../slideLayouts/slideLayout476.xml"/><Relationship Id="rId1" Type="http://schemas.openxmlformats.org/officeDocument/2006/relationships/slideLayout" Target="../slideLayouts/slideLayout475.xml"/><Relationship Id="rId6" Type="http://schemas.openxmlformats.org/officeDocument/2006/relationships/slideLayout" Target="../slideLayouts/slideLayout480.xml"/><Relationship Id="rId11" Type="http://schemas.openxmlformats.org/officeDocument/2006/relationships/slideLayout" Target="../slideLayouts/slideLayout485.xml"/><Relationship Id="rId5" Type="http://schemas.openxmlformats.org/officeDocument/2006/relationships/slideLayout" Target="../slideLayouts/slideLayout479.xml"/><Relationship Id="rId15" Type="http://schemas.openxmlformats.org/officeDocument/2006/relationships/theme" Target="../theme/theme32.xml"/><Relationship Id="rId10" Type="http://schemas.openxmlformats.org/officeDocument/2006/relationships/slideLayout" Target="../slideLayouts/slideLayout484.xml"/><Relationship Id="rId4" Type="http://schemas.openxmlformats.org/officeDocument/2006/relationships/slideLayout" Target="../slideLayouts/slideLayout478.xml"/><Relationship Id="rId9" Type="http://schemas.openxmlformats.org/officeDocument/2006/relationships/slideLayout" Target="../slideLayouts/slideLayout483.xml"/><Relationship Id="rId14" Type="http://schemas.openxmlformats.org/officeDocument/2006/relationships/slideLayout" Target="../slideLayouts/slideLayout488.xml"/></Relationships>
</file>

<file path=ppt/slideMasters/_rels/slideMaster33.xml.rels><?xml version="1.0" encoding="UTF-8" standalone="yes"?>
<Relationships xmlns="http://schemas.openxmlformats.org/package/2006/relationships"><Relationship Id="rId8" Type="http://schemas.openxmlformats.org/officeDocument/2006/relationships/slideLayout" Target="../slideLayouts/slideLayout496.xml"/><Relationship Id="rId13" Type="http://schemas.openxmlformats.org/officeDocument/2006/relationships/slideLayout" Target="../slideLayouts/slideLayout501.xml"/><Relationship Id="rId3" Type="http://schemas.openxmlformats.org/officeDocument/2006/relationships/slideLayout" Target="../slideLayouts/slideLayout491.xml"/><Relationship Id="rId7" Type="http://schemas.openxmlformats.org/officeDocument/2006/relationships/slideLayout" Target="../slideLayouts/slideLayout495.xml"/><Relationship Id="rId12" Type="http://schemas.openxmlformats.org/officeDocument/2006/relationships/slideLayout" Target="../slideLayouts/slideLayout500.xml"/><Relationship Id="rId2" Type="http://schemas.openxmlformats.org/officeDocument/2006/relationships/slideLayout" Target="../slideLayouts/slideLayout490.xml"/><Relationship Id="rId1" Type="http://schemas.openxmlformats.org/officeDocument/2006/relationships/slideLayout" Target="../slideLayouts/slideLayout489.xml"/><Relationship Id="rId6" Type="http://schemas.openxmlformats.org/officeDocument/2006/relationships/slideLayout" Target="../slideLayouts/slideLayout494.xml"/><Relationship Id="rId11" Type="http://schemas.openxmlformats.org/officeDocument/2006/relationships/slideLayout" Target="../slideLayouts/slideLayout499.xml"/><Relationship Id="rId5" Type="http://schemas.openxmlformats.org/officeDocument/2006/relationships/slideLayout" Target="../slideLayouts/slideLayout493.xml"/><Relationship Id="rId15" Type="http://schemas.openxmlformats.org/officeDocument/2006/relationships/theme" Target="../theme/theme33.xml"/><Relationship Id="rId10" Type="http://schemas.openxmlformats.org/officeDocument/2006/relationships/slideLayout" Target="../slideLayouts/slideLayout498.xml"/><Relationship Id="rId4" Type="http://schemas.openxmlformats.org/officeDocument/2006/relationships/slideLayout" Target="../slideLayouts/slideLayout492.xml"/><Relationship Id="rId9" Type="http://schemas.openxmlformats.org/officeDocument/2006/relationships/slideLayout" Target="../slideLayouts/slideLayout497.xml"/><Relationship Id="rId14" Type="http://schemas.openxmlformats.org/officeDocument/2006/relationships/slideLayout" Target="../slideLayouts/slideLayout502.xml"/></Relationships>
</file>

<file path=ppt/slideMasters/_rels/slideMaster34.xml.rels><?xml version="1.0" encoding="UTF-8" standalone="yes"?>
<Relationships xmlns="http://schemas.openxmlformats.org/package/2006/relationships"><Relationship Id="rId8" Type="http://schemas.openxmlformats.org/officeDocument/2006/relationships/slideLayout" Target="../slideLayouts/slideLayout510.xml"/><Relationship Id="rId13" Type="http://schemas.openxmlformats.org/officeDocument/2006/relationships/slideLayout" Target="../slideLayouts/slideLayout515.xml"/><Relationship Id="rId3" Type="http://schemas.openxmlformats.org/officeDocument/2006/relationships/slideLayout" Target="../slideLayouts/slideLayout505.xml"/><Relationship Id="rId7" Type="http://schemas.openxmlformats.org/officeDocument/2006/relationships/slideLayout" Target="../slideLayouts/slideLayout509.xml"/><Relationship Id="rId12" Type="http://schemas.openxmlformats.org/officeDocument/2006/relationships/slideLayout" Target="../slideLayouts/slideLayout514.xml"/><Relationship Id="rId2" Type="http://schemas.openxmlformats.org/officeDocument/2006/relationships/slideLayout" Target="../slideLayouts/slideLayout504.xml"/><Relationship Id="rId1" Type="http://schemas.openxmlformats.org/officeDocument/2006/relationships/slideLayout" Target="../slideLayouts/slideLayout503.xml"/><Relationship Id="rId6" Type="http://schemas.openxmlformats.org/officeDocument/2006/relationships/slideLayout" Target="../slideLayouts/slideLayout508.xml"/><Relationship Id="rId11" Type="http://schemas.openxmlformats.org/officeDocument/2006/relationships/slideLayout" Target="../slideLayouts/slideLayout513.xml"/><Relationship Id="rId5" Type="http://schemas.openxmlformats.org/officeDocument/2006/relationships/slideLayout" Target="../slideLayouts/slideLayout507.xml"/><Relationship Id="rId15" Type="http://schemas.openxmlformats.org/officeDocument/2006/relationships/theme" Target="../theme/theme34.xml"/><Relationship Id="rId10" Type="http://schemas.openxmlformats.org/officeDocument/2006/relationships/slideLayout" Target="../slideLayouts/slideLayout512.xml"/><Relationship Id="rId4" Type="http://schemas.openxmlformats.org/officeDocument/2006/relationships/slideLayout" Target="../slideLayouts/slideLayout506.xml"/><Relationship Id="rId9" Type="http://schemas.openxmlformats.org/officeDocument/2006/relationships/slideLayout" Target="../slideLayouts/slideLayout511.xml"/><Relationship Id="rId14" Type="http://schemas.openxmlformats.org/officeDocument/2006/relationships/slideLayout" Target="../slideLayouts/slideLayout516.xml"/></Relationships>
</file>

<file path=ppt/slideMasters/_rels/slideMaster35.xml.rels><?xml version="1.0" encoding="UTF-8" standalone="yes"?>
<Relationships xmlns="http://schemas.openxmlformats.org/package/2006/relationships"><Relationship Id="rId8" Type="http://schemas.openxmlformats.org/officeDocument/2006/relationships/slideLayout" Target="../slideLayouts/slideLayout524.xml"/><Relationship Id="rId13" Type="http://schemas.openxmlformats.org/officeDocument/2006/relationships/slideLayout" Target="../slideLayouts/slideLayout529.xml"/><Relationship Id="rId3" Type="http://schemas.openxmlformats.org/officeDocument/2006/relationships/slideLayout" Target="../slideLayouts/slideLayout519.xml"/><Relationship Id="rId7" Type="http://schemas.openxmlformats.org/officeDocument/2006/relationships/slideLayout" Target="../slideLayouts/slideLayout523.xml"/><Relationship Id="rId12" Type="http://schemas.openxmlformats.org/officeDocument/2006/relationships/slideLayout" Target="../slideLayouts/slideLayout528.xml"/><Relationship Id="rId2" Type="http://schemas.openxmlformats.org/officeDocument/2006/relationships/slideLayout" Target="../slideLayouts/slideLayout518.xml"/><Relationship Id="rId1" Type="http://schemas.openxmlformats.org/officeDocument/2006/relationships/slideLayout" Target="../slideLayouts/slideLayout517.xml"/><Relationship Id="rId6" Type="http://schemas.openxmlformats.org/officeDocument/2006/relationships/slideLayout" Target="../slideLayouts/slideLayout522.xml"/><Relationship Id="rId11" Type="http://schemas.openxmlformats.org/officeDocument/2006/relationships/slideLayout" Target="../slideLayouts/slideLayout527.xml"/><Relationship Id="rId5" Type="http://schemas.openxmlformats.org/officeDocument/2006/relationships/slideLayout" Target="../slideLayouts/slideLayout521.xml"/><Relationship Id="rId15" Type="http://schemas.openxmlformats.org/officeDocument/2006/relationships/theme" Target="../theme/theme35.xml"/><Relationship Id="rId10" Type="http://schemas.openxmlformats.org/officeDocument/2006/relationships/slideLayout" Target="../slideLayouts/slideLayout526.xml"/><Relationship Id="rId4" Type="http://schemas.openxmlformats.org/officeDocument/2006/relationships/slideLayout" Target="../slideLayouts/slideLayout520.xml"/><Relationship Id="rId9" Type="http://schemas.openxmlformats.org/officeDocument/2006/relationships/slideLayout" Target="../slideLayouts/slideLayout525.xml"/><Relationship Id="rId14" Type="http://schemas.openxmlformats.org/officeDocument/2006/relationships/slideLayout" Target="../slideLayouts/slideLayout530.xml"/></Relationships>
</file>

<file path=ppt/slideMasters/_rels/slideMaster36.xml.rels><?xml version="1.0" encoding="UTF-8" standalone="yes"?>
<Relationships xmlns="http://schemas.openxmlformats.org/package/2006/relationships"><Relationship Id="rId8" Type="http://schemas.openxmlformats.org/officeDocument/2006/relationships/slideLayout" Target="../slideLayouts/slideLayout538.xml"/><Relationship Id="rId13" Type="http://schemas.openxmlformats.org/officeDocument/2006/relationships/slideLayout" Target="../slideLayouts/slideLayout543.xml"/><Relationship Id="rId3" Type="http://schemas.openxmlformats.org/officeDocument/2006/relationships/slideLayout" Target="../slideLayouts/slideLayout533.xml"/><Relationship Id="rId7" Type="http://schemas.openxmlformats.org/officeDocument/2006/relationships/slideLayout" Target="../slideLayouts/slideLayout537.xml"/><Relationship Id="rId12" Type="http://schemas.openxmlformats.org/officeDocument/2006/relationships/slideLayout" Target="../slideLayouts/slideLayout542.xml"/><Relationship Id="rId2" Type="http://schemas.openxmlformats.org/officeDocument/2006/relationships/slideLayout" Target="../slideLayouts/slideLayout532.xml"/><Relationship Id="rId1" Type="http://schemas.openxmlformats.org/officeDocument/2006/relationships/slideLayout" Target="../slideLayouts/slideLayout531.xml"/><Relationship Id="rId6" Type="http://schemas.openxmlformats.org/officeDocument/2006/relationships/slideLayout" Target="../slideLayouts/slideLayout536.xml"/><Relationship Id="rId11" Type="http://schemas.openxmlformats.org/officeDocument/2006/relationships/slideLayout" Target="../slideLayouts/slideLayout541.xml"/><Relationship Id="rId5" Type="http://schemas.openxmlformats.org/officeDocument/2006/relationships/slideLayout" Target="../slideLayouts/slideLayout535.xml"/><Relationship Id="rId15" Type="http://schemas.openxmlformats.org/officeDocument/2006/relationships/theme" Target="../theme/theme36.xml"/><Relationship Id="rId10" Type="http://schemas.openxmlformats.org/officeDocument/2006/relationships/slideLayout" Target="../slideLayouts/slideLayout540.xml"/><Relationship Id="rId4" Type="http://schemas.openxmlformats.org/officeDocument/2006/relationships/slideLayout" Target="../slideLayouts/slideLayout534.xml"/><Relationship Id="rId9" Type="http://schemas.openxmlformats.org/officeDocument/2006/relationships/slideLayout" Target="../slideLayouts/slideLayout539.xml"/><Relationship Id="rId14" Type="http://schemas.openxmlformats.org/officeDocument/2006/relationships/slideLayout" Target="../slideLayouts/slideLayout544.xml"/></Relationships>
</file>

<file path=ppt/slideMasters/_rels/slideMaster37.xml.rels><?xml version="1.0" encoding="UTF-8" standalone="yes"?>
<Relationships xmlns="http://schemas.openxmlformats.org/package/2006/relationships"><Relationship Id="rId8" Type="http://schemas.openxmlformats.org/officeDocument/2006/relationships/slideLayout" Target="../slideLayouts/slideLayout552.xml"/><Relationship Id="rId13" Type="http://schemas.openxmlformats.org/officeDocument/2006/relationships/slideLayout" Target="../slideLayouts/slideLayout557.xml"/><Relationship Id="rId3" Type="http://schemas.openxmlformats.org/officeDocument/2006/relationships/slideLayout" Target="../slideLayouts/slideLayout547.xml"/><Relationship Id="rId7" Type="http://schemas.openxmlformats.org/officeDocument/2006/relationships/slideLayout" Target="../slideLayouts/slideLayout551.xml"/><Relationship Id="rId12" Type="http://schemas.openxmlformats.org/officeDocument/2006/relationships/slideLayout" Target="../slideLayouts/slideLayout556.xml"/><Relationship Id="rId2" Type="http://schemas.openxmlformats.org/officeDocument/2006/relationships/slideLayout" Target="../slideLayouts/slideLayout546.xml"/><Relationship Id="rId1" Type="http://schemas.openxmlformats.org/officeDocument/2006/relationships/slideLayout" Target="../slideLayouts/slideLayout545.xml"/><Relationship Id="rId6" Type="http://schemas.openxmlformats.org/officeDocument/2006/relationships/slideLayout" Target="../slideLayouts/slideLayout550.xml"/><Relationship Id="rId11" Type="http://schemas.openxmlformats.org/officeDocument/2006/relationships/slideLayout" Target="../slideLayouts/slideLayout555.xml"/><Relationship Id="rId5" Type="http://schemas.openxmlformats.org/officeDocument/2006/relationships/slideLayout" Target="../slideLayouts/slideLayout549.xml"/><Relationship Id="rId15" Type="http://schemas.openxmlformats.org/officeDocument/2006/relationships/theme" Target="../theme/theme37.xml"/><Relationship Id="rId10" Type="http://schemas.openxmlformats.org/officeDocument/2006/relationships/slideLayout" Target="../slideLayouts/slideLayout554.xml"/><Relationship Id="rId4" Type="http://schemas.openxmlformats.org/officeDocument/2006/relationships/slideLayout" Target="../slideLayouts/slideLayout548.xml"/><Relationship Id="rId9" Type="http://schemas.openxmlformats.org/officeDocument/2006/relationships/slideLayout" Target="../slideLayouts/slideLayout553.xml"/><Relationship Id="rId14" Type="http://schemas.openxmlformats.org/officeDocument/2006/relationships/slideLayout" Target="../slideLayouts/slideLayout558.xml"/></Relationships>
</file>

<file path=ppt/slideMasters/_rels/slideMaster38.xml.rels><?xml version="1.0" encoding="UTF-8" standalone="yes"?>
<Relationships xmlns="http://schemas.openxmlformats.org/package/2006/relationships"><Relationship Id="rId8" Type="http://schemas.openxmlformats.org/officeDocument/2006/relationships/slideLayout" Target="../slideLayouts/slideLayout566.xml"/><Relationship Id="rId13" Type="http://schemas.openxmlformats.org/officeDocument/2006/relationships/slideLayout" Target="../slideLayouts/slideLayout571.xml"/><Relationship Id="rId3" Type="http://schemas.openxmlformats.org/officeDocument/2006/relationships/slideLayout" Target="../slideLayouts/slideLayout561.xml"/><Relationship Id="rId7" Type="http://schemas.openxmlformats.org/officeDocument/2006/relationships/slideLayout" Target="../slideLayouts/slideLayout565.xml"/><Relationship Id="rId12" Type="http://schemas.openxmlformats.org/officeDocument/2006/relationships/slideLayout" Target="../slideLayouts/slideLayout570.xml"/><Relationship Id="rId2" Type="http://schemas.openxmlformats.org/officeDocument/2006/relationships/slideLayout" Target="../slideLayouts/slideLayout560.xml"/><Relationship Id="rId16" Type="http://schemas.openxmlformats.org/officeDocument/2006/relationships/theme" Target="../theme/theme38.xml"/><Relationship Id="rId1" Type="http://schemas.openxmlformats.org/officeDocument/2006/relationships/slideLayout" Target="../slideLayouts/slideLayout559.xml"/><Relationship Id="rId6" Type="http://schemas.openxmlformats.org/officeDocument/2006/relationships/slideLayout" Target="../slideLayouts/slideLayout564.xml"/><Relationship Id="rId11" Type="http://schemas.openxmlformats.org/officeDocument/2006/relationships/slideLayout" Target="../slideLayouts/slideLayout569.xml"/><Relationship Id="rId5" Type="http://schemas.openxmlformats.org/officeDocument/2006/relationships/slideLayout" Target="../slideLayouts/slideLayout563.xml"/><Relationship Id="rId15" Type="http://schemas.openxmlformats.org/officeDocument/2006/relationships/slideLayout" Target="../slideLayouts/slideLayout573.xml"/><Relationship Id="rId10" Type="http://schemas.openxmlformats.org/officeDocument/2006/relationships/slideLayout" Target="../slideLayouts/slideLayout568.xml"/><Relationship Id="rId4" Type="http://schemas.openxmlformats.org/officeDocument/2006/relationships/slideLayout" Target="../slideLayouts/slideLayout562.xml"/><Relationship Id="rId9" Type="http://schemas.openxmlformats.org/officeDocument/2006/relationships/slideLayout" Target="../slideLayouts/slideLayout567.xml"/><Relationship Id="rId14" Type="http://schemas.openxmlformats.org/officeDocument/2006/relationships/slideLayout" Target="../slideLayouts/slideLayout572.xml"/></Relationships>
</file>

<file path=ppt/slideMasters/_rels/slideMaster39.xml.rels><?xml version="1.0" encoding="UTF-8" standalone="yes"?>
<Relationships xmlns="http://schemas.openxmlformats.org/package/2006/relationships"><Relationship Id="rId8" Type="http://schemas.openxmlformats.org/officeDocument/2006/relationships/slideLayout" Target="../slideLayouts/slideLayout581.xml"/><Relationship Id="rId13" Type="http://schemas.openxmlformats.org/officeDocument/2006/relationships/slideLayout" Target="../slideLayouts/slideLayout586.xml"/><Relationship Id="rId3" Type="http://schemas.openxmlformats.org/officeDocument/2006/relationships/slideLayout" Target="../slideLayouts/slideLayout576.xml"/><Relationship Id="rId7" Type="http://schemas.openxmlformats.org/officeDocument/2006/relationships/slideLayout" Target="../slideLayouts/slideLayout580.xml"/><Relationship Id="rId12" Type="http://schemas.openxmlformats.org/officeDocument/2006/relationships/slideLayout" Target="../slideLayouts/slideLayout585.xml"/><Relationship Id="rId2" Type="http://schemas.openxmlformats.org/officeDocument/2006/relationships/slideLayout" Target="../slideLayouts/slideLayout575.xml"/><Relationship Id="rId16" Type="http://schemas.openxmlformats.org/officeDocument/2006/relationships/theme" Target="../theme/theme39.xml"/><Relationship Id="rId1" Type="http://schemas.openxmlformats.org/officeDocument/2006/relationships/slideLayout" Target="../slideLayouts/slideLayout574.xml"/><Relationship Id="rId6" Type="http://schemas.openxmlformats.org/officeDocument/2006/relationships/slideLayout" Target="../slideLayouts/slideLayout579.xml"/><Relationship Id="rId11" Type="http://schemas.openxmlformats.org/officeDocument/2006/relationships/slideLayout" Target="../slideLayouts/slideLayout584.xml"/><Relationship Id="rId5" Type="http://schemas.openxmlformats.org/officeDocument/2006/relationships/slideLayout" Target="../slideLayouts/slideLayout578.xml"/><Relationship Id="rId15" Type="http://schemas.openxmlformats.org/officeDocument/2006/relationships/slideLayout" Target="../slideLayouts/slideLayout588.xml"/><Relationship Id="rId10" Type="http://schemas.openxmlformats.org/officeDocument/2006/relationships/slideLayout" Target="../slideLayouts/slideLayout583.xml"/><Relationship Id="rId4" Type="http://schemas.openxmlformats.org/officeDocument/2006/relationships/slideLayout" Target="../slideLayouts/slideLayout577.xml"/><Relationship Id="rId9" Type="http://schemas.openxmlformats.org/officeDocument/2006/relationships/slideLayout" Target="../slideLayouts/slideLayout582.xml"/><Relationship Id="rId14" Type="http://schemas.openxmlformats.org/officeDocument/2006/relationships/slideLayout" Target="../slideLayouts/slideLayout587.xml"/></Relationships>
</file>

<file path=ppt/slideMasters/_rels/slideMaster40.xml.rels><?xml version="1.0" encoding="UTF-8" standalone="yes"?>
<Relationships xmlns="http://schemas.openxmlformats.org/package/2006/relationships"><Relationship Id="rId8" Type="http://schemas.openxmlformats.org/officeDocument/2006/relationships/slideLayout" Target="../slideLayouts/slideLayout596.xml"/><Relationship Id="rId13" Type="http://schemas.openxmlformats.org/officeDocument/2006/relationships/slideLayout" Target="../slideLayouts/slideLayout601.xml"/><Relationship Id="rId3" Type="http://schemas.openxmlformats.org/officeDocument/2006/relationships/slideLayout" Target="../slideLayouts/slideLayout591.xml"/><Relationship Id="rId7" Type="http://schemas.openxmlformats.org/officeDocument/2006/relationships/slideLayout" Target="../slideLayouts/slideLayout595.xml"/><Relationship Id="rId12" Type="http://schemas.openxmlformats.org/officeDocument/2006/relationships/slideLayout" Target="../slideLayouts/slideLayout600.xml"/><Relationship Id="rId2" Type="http://schemas.openxmlformats.org/officeDocument/2006/relationships/slideLayout" Target="../slideLayouts/slideLayout590.xml"/><Relationship Id="rId16" Type="http://schemas.openxmlformats.org/officeDocument/2006/relationships/theme" Target="../theme/theme40.xml"/><Relationship Id="rId1" Type="http://schemas.openxmlformats.org/officeDocument/2006/relationships/slideLayout" Target="../slideLayouts/slideLayout589.xml"/><Relationship Id="rId6" Type="http://schemas.openxmlformats.org/officeDocument/2006/relationships/slideLayout" Target="../slideLayouts/slideLayout594.xml"/><Relationship Id="rId11" Type="http://schemas.openxmlformats.org/officeDocument/2006/relationships/slideLayout" Target="../slideLayouts/slideLayout599.xml"/><Relationship Id="rId5" Type="http://schemas.openxmlformats.org/officeDocument/2006/relationships/slideLayout" Target="../slideLayouts/slideLayout593.xml"/><Relationship Id="rId15" Type="http://schemas.openxmlformats.org/officeDocument/2006/relationships/slideLayout" Target="../slideLayouts/slideLayout603.xml"/><Relationship Id="rId10" Type="http://schemas.openxmlformats.org/officeDocument/2006/relationships/slideLayout" Target="../slideLayouts/slideLayout598.xml"/><Relationship Id="rId4" Type="http://schemas.openxmlformats.org/officeDocument/2006/relationships/slideLayout" Target="../slideLayouts/slideLayout592.xml"/><Relationship Id="rId9" Type="http://schemas.openxmlformats.org/officeDocument/2006/relationships/slideLayout" Target="../slideLayouts/slideLayout597.xml"/><Relationship Id="rId14" Type="http://schemas.openxmlformats.org/officeDocument/2006/relationships/slideLayout" Target="../slideLayouts/slideLayout602.xml"/></Relationships>
</file>

<file path=ppt/slideMasters/_rels/slideMaster41.xml.rels><?xml version="1.0" encoding="UTF-8" standalone="yes"?>
<Relationships xmlns="http://schemas.openxmlformats.org/package/2006/relationships"><Relationship Id="rId8" Type="http://schemas.openxmlformats.org/officeDocument/2006/relationships/slideLayout" Target="../slideLayouts/slideLayout611.xml"/><Relationship Id="rId13" Type="http://schemas.openxmlformats.org/officeDocument/2006/relationships/slideLayout" Target="../slideLayouts/slideLayout616.xml"/><Relationship Id="rId3" Type="http://schemas.openxmlformats.org/officeDocument/2006/relationships/slideLayout" Target="../slideLayouts/slideLayout606.xml"/><Relationship Id="rId7" Type="http://schemas.openxmlformats.org/officeDocument/2006/relationships/slideLayout" Target="../slideLayouts/slideLayout610.xml"/><Relationship Id="rId12" Type="http://schemas.openxmlformats.org/officeDocument/2006/relationships/slideLayout" Target="../slideLayouts/slideLayout615.xml"/><Relationship Id="rId2" Type="http://schemas.openxmlformats.org/officeDocument/2006/relationships/slideLayout" Target="../slideLayouts/slideLayout605.xml"/><Relationship Id="rId16" Type="http://schemas.openxmlformats.org/officeDocument/2006/relationships/theme" Target="../theme/theme41.xml"/><Relationship Id="rId1" Type="http://schemas.openxmlformats.org/officeDocument/2006/relationships/slideLayout" Target="../slideLayouts/slideLayout604.xml"/><Relationship Id="rId6" Type="http://schemas.openxmlformats.org/officeDocument/2006/relationships/slideLayout" Target="../slideLayouts/slideLayout609.xml"/><Relationship Id="rId11" Type="http://schemas.openxmlformats.org/officeDocument/2006/relationships/slideLayout" Target="../slideLayouts/slideLayout614.xml"/><Relationship Id="rId5" Type="http://schemas.openxmlformats.org/officeDocument/2006/relationships/slideLayout" Target="../slideLayouts/slideLayout608.xml"/><Relationship Id="rId15" Type="http://schemas.openxmlformats.org/officeDocument/2006/relationships/slideLayout" Target="../slideLayouts/slideLayout618.xml"/><Relationship Id="rId10" Type="http://schemas.openxmlformats.org/officeDocument/2006/relationships/slideLayout" Target="../slideLayouts/slideLayout613.xml"/><Relationship Id="rId4" Type="http://schemas.openxmlformats.org/officeDocument/2006/relationships/slideLayout" Target="../slideLayouts/slideLayout607.xml"/><Relationship Id="rId9" Type="http://schemas.openxmlformats.org/officeDocument/2006/relationships/slideLayout" Target="../slideLayouts/slideLayout612.xml"/><Relationship Id="rId14" Type="http://schemas.openxmlformats.org/officeDocument/2006/relationships/slideLayout" Target="../slideLayouts/slideLayout617.xml"/></Relationships>
</file>

<file path=ppt/slideMasters/_rels/slideMaster42.xml.rels><?xml version="1.0" encoding="UTF-8" standalone="yes"?>
<Relationships xmlns="http://schemas.openxmlformats.org/package/2006/relationships"><Relationship Id="rId8" Type="http://schemas.openxmlformats.org/officeDocument/2006/relationships/slideLayout" Target="../slideLayouts/slideLayout626.xml"/><Relationship Id="rId13" Type="http://schemas.openxmlformats.org/officeDocument/2006/relationships/slideLayout" Target="../slideLayouts/slideLayout631.xml"/><Relationship Id="rId3" Type="http://schemas.openxmlformats.org/officeDocument/2006/relationships/slideLayout" Target="../slideLayouts/slideLayout621.xml"/><Relationship Id="rId7" Type="http://schemas.openxmlformats.org/officeDocument/2006/relationships/slideLayout" Target="../slideLayouts/slideLayout625.xml"/><Relationship Id="rId12" Type="http://schemas.openxmlformats.org/officeDocument/2006/relationships/slideLayout" Target="../slideLayouts/slideLayout630.xml"/><Relationship Id="rId2" Type="http://schemas.openxmlformats.org/officeDocument/2006/relationships/slideLayout" Target="../slideLayouts/slideLayout620.xml"/><Relationship Id="rId1" Type="http://schemas.openxmlformats.org/officeDocument/2006/relationships/slideLayout" Target="../slideLayouts/slideLayout619.xml"/><Relationship Id="rId6" Type="http://schemas.openxmlformats.org/officeDocument/2006/relationships/slideLayout" Target="../slideLayouts/slideLayout624.xml"/><Relationship Id="rId11" Type="http://schemas.openxmlformats.org/officeDocument/2006/relationships/slideLayout" Target="../slideLayouts/slideLayout629.xml"/><Relationship Id="rId5" Type="http://schemas.openxmlformats.org/officeDocument/2006/relationships/slideLayout" Target="../slideLayouts/slideLayout623.xml"/><Relationship Id="rId10" Type="http://schemas.openxmlformats.org/officeDocument/2006/relationships/slideLayout" Target="../slideLayouts/slideLayout628.xml"/><Relationship Id="rId4" Type="http://schemas.openxmlformats.org/officeDocument/2006/relationships/slideLayout" Target="../slideLayouts/slideLayout622.xml"/><Relationship Id="rId9" Type="http://schemas.openxmlformats.org/officeDocument/2006/relationships/slideLayout" Target="../slideLayouts/slideLayout627.xml"/><Relationship Id="rId14" Type="http://schemas.openxmlformats.org/officeDocument/2006/relationships/theme" Target="../theme/theme42.xml"/></Relationships>
</file>

<file path=ppt/slideMasters/_rels/slideMaster43.xml.rels><?xml version="1.0" encoding="UTF-8" standalone="yes"?>
<Relationships xmlns="http://schemas.openxmlformats.org/package/2006/relationships"><Relationship Id="rId8" Type="http://schemas.openxmlformats.org/officeDocument/2006/relationships/slideLayout" Target="../slideLayouts/slideLayout639.xml"/><Relationship Id="rId13" Type="http://schemas.openxmlformats.org/officeDocument/2006/relationships/slideLayout" Target="../slideLayouts/slideLayout644.xml"/><Relationship Id="rId3" Type="http://schemas.openxmlformats.org/officeDocument/2006/relationships/slideLayout" Target="../slideLayouts/slideLayout634.xml"/><Relationship Id="rId7" Type="http://schemas.openxmlformats.org/officeDocument/2006/relationships/slideLayout" Target="../slideLayouts/slideLayout638.xml"/><Relationship Id="rId12" Type="http://schemas.openxmlformats.org/officeDocument/2006/relationships/slideLayout" Target="../slideLayouts/slideLayout643.xml"/><Relationship Id="rId2" Type="http://schemas.openxmlformats.org/officeDocument/2006/relationships/slideLayout" Target="../slideLayouts/slideLayout633.xml"/><Relationship Id="rId1" Type="http://schemas.openxmlformats.org/officeDocument/2006/relationships/slideLayout" Target="../slideLayouts/slideLayout632.xml"/><Relationship Id="rId6" Type="http://schemas.openxmlformats.org/officeDocument/2006/relationships/slideLayout" Target="../slideLayouts/slideLayout637.xml"/><Relationship Id="rId11" Type="http://schemas.openxmlformats.org/officeDocument/2006/relationships/slideLayout" Target="../slideLayouts/slideLayout642.xml"/><Relationship Id="rId5" Type="http://schemas.openxmlformats.org/officeDocument/2006/relationships/slideLayout" Target="../slideLayouts/slideLayout636.xml"/><Relationship Id="rId15" Type="http://schemas.openxmlformats.org/officeDocument/2006/relationships/theme" Target="../theme/theme43.xml"/><Relationship Id="rId10" Type="http://schemas.openxmlformats.org/officeDocument/2006/relationships/slideLayout" Target="../slideLayouts/slideLayout641.xml"/><Relationship Id="rId4" Type="http://schemas.openxmlformats.org/officeDocument/2006/relationships/slideLayout" Target="../slideLayouts/slideLayout635.xml"/><Relationship Id="rId9" Type="http://schemas.openxmlformats.org/officeDocument/2006/relationships/slideLayout" Target="../slideLayouts/slideLayout640.xml"/><Relationship Id="rId14" Type="http://schemas.openxmlformats.org/officeDocument/2006/relationships/slideLayout" Target="../slideLayouts/slideLayout645.xml"/></Relationships>
</file>

<file path=ppt/slideMasters/_rels/slideMaster44.xml.rels><?xml version="1.0" encoding="UTF-8" standalone="yes"?>
<Relationships xmlns="http://schemas.openxmlformats.org/package/2006/relationships"><Relationship Id="rId8" Type="http://schemas.openxmlformats.org/officeDocument/2006/relationships/slideLayout" Target="../slideLayouts/slideLayout653.xml"/><Relationship Id="rId13" Type="http://schemas.openxmlformats.org/officeDocument/2006/relationships/slideLayout" Target="../slideLayouts/slideLayout658.xml"/><Relationship Id="rId3" Type="http://schemas.openxmlformats.org/officeDocument/2006/relationships/slideLayout" Target="../slideLayouts/slideLayout648.xml"/><Relationship Id="rId7" Type="http://schemas.openxmlformats.org/officeDocument/2006/relationships/slideLayout" Target="../slideLayouts/slideLayout652.xml"/><Relationship Id="rId12" Type="http://schemas.openxmlformats.org/officeDocument/2006/relationships/slideLayout" Target="../slideLayouts/slideLayout657.xml"/><Relationship Id="rId2" Type="http://schemas.openxmlformats.org/officeDocument/2006/relationships/slideLayout" Target="../slideLayouts/slideLayout647.xml"/><Relationship Id="rId16" Type="http://schemas.openxmlformats.org/officeDocument/2006/relationships/theme" Target="../theme/theme44.xml"/><Relationship Id="rId1" Type="http://schemas.openxmlformats.org/officeDocument/2006/relationships/slideLayout" Target="../slideLayouts/slideLayout646.xml"/><Relationship Id="rId6" Type="http://schemas.openxmlformats.org/officeDocument/2006/relationships/slideLayout" Target="../slideLayouts/slideLayout651.xml"/><Relationship Id="rId11" Type="http://schemas.openxmlformats.org/officeDocument/2006/relationships/slideLayout" Target="../slideLayouts/slideLayout656.xml"/><Relationship Id="rId5" Type="http://schemas.openxmlformats.org/officeDocument/2006/relationships/slideLayout" Target="../slideLayouts/slideLayout650.xml"/><Relationship Id="rId15" Type="http://schemas.openxmlformats.org/officeDocument/2006/relationships/slideLayout" Target="../slideLayouts/slideLayout660.xml"/><Relationship Id="rId10" Type="http://schemas.openxmlformats.org/officeDocument/2006/relationships/slideLayout" Target="../slideLayouts/slideLayout655.xml"/><Relationship Id="rId4" Type="http://schemas.openxmlformats.org/officeDocument/2006/relationships/slideLayout" Target="../slideLayouts/slideLayout649.xml"/><Relationship Id="rId9" Type="http://schemas.openxmlformats.org/officeDocument/2006/relationships/slideLayout" Target="../slideLayouts/slideLayout654.xml"/><Relationship Id="rId14" Type="http://schemas.openxmlformats.org/officeDocument/2006/relationships/slideLayout" Target="../slideLayouts/slideLayout659.xml"/></Relationships>
</file>

<file path=ppt/slideMasters/_rels/slideMaster45.xml.rels><?xml version="1.0" encoding="UTF-8" standalone="yes"?>
<Relationships xmlns="http://schemas.openxmlformats.org/package/2006/relationships"><Relationship Id="rId8" Type="http://schemas.openxmlformats.org/officeDocument/2006/relationships/slideLayout" Target="../slideLayouts/slideLayout668.xml"/><Relationship Id="rId3" Type="http://schemas.openxmlformats.org/officeDocument/2006/relationships/slideLayout" Target="../slideLayouts/slideLayout663.xml"/><Relationship Id="rId7" Type="http://schemas.openxmlformats.org/officeDocument/2006/relationships/slideLayout" Target="../slideLayouts/slideLayout667.xml"/><Relationship Id="rId12" Type="http://schemas.openxmlformats.org/officeDocument/2006/relationships/theme" Target="../theme/theme45.xml"/><Relationship Id="rId2" Type="http://schemas.openxmlformats.org/officeDocument/2006/relationships/slideLayout" Target="../slideLayouts/slideLayout662.xml"/><Relationship Id="rId1" Type="http://schemas.openxmlformats.org/officeDocument/2006/relationships/slideLayout" Target="../slideLayouts/slideLayout661.xml"/><Relationship Id="rId6" Type="http://schemas.openxmlformats.org/officeDocument/2006/relationships/slideLayout" Target="../slideLayouts/slideLayout666.xml"/><Relationship Id="rId11" Type="http://schemas.openxmlformats.org/officeDocument/2006/relationships/slideLayout" Target="../slideLayouts/slideLayout671.xml"/><Relationship Id="rId5" Type="http://schemas.openxmlformats.org/officeDocument/2006/relationships/slideLayout" Target="../slideLayouts/slideLayout665.xml"/><Relationship Id="rId10" Type="http://schemas.openxmlformats.org/officeDocument/2006/relationships/slideLayout" Target="../slideLayouts/slideLayout670.xml"/><Relationship Id="rId4" Type="http://schemas.openxmlformats.org/officeDocument/2006/relationships/slideLayout" Target="../slideLayouts/slideLayout664.xml"/><Relationship Id="rId9" Type="http://schemas.openxmlformats.org/officeDocument/2006/relationships/slideLayout" Target="../slideLayouts/slideLayout669.xml"/></Relationships>
</file>

<file path=ppt/slideMasters/_rels/slideMaster46.xml.rels><?xml version="1.0" encoding="UTF-8" standalone="yes"?>
<Relationships xmlns="http://schemas.openxmlformats.org/package/2006/relationships"><Relationship Id="rId8" Type="http://schemas.openxmlformats.org/officeDocument/2006/relationships/slideLayout" Target="../slideLayouts/slideLayout679.xml"/><Relationship Id="rId3" Type="http://schemas.openxmlformats.org/officeDocument/2006/relationships/slideLayout" Target="../slideLayouts/slideLayout674.xml"/><Relationship Id="rId7" Type="http://schemas.openxmlformats.org/officeDocument/2006/relationships/slideLayout" Target="../slideLayouts/slideLayout678.xml"/><Relationship Id="rId12" Type="http://schemas.openxmlformats.org/officeDocument/2006/relationships/theme" Target="../theme/theme46.xml"/><Relationship Id="rId2" Type="http://schemas.openxmlformats.org/officeDocument/2006/relationships/slideLayout" Target="../slideLayouts/slideLayout673.xml"/><Relationship Id="rId1" Type="http://schemas.openxmlformats.org/officeDocument/2006/relationships/slideLayout" Target="../slideLayouts/slideLayout672.xml"/><Relationship Id="rId6" Type="http://schemas.openxmlformats.org/officeDocument/2006/relationships/slideLayout" Target="../slideLayouts/slideLayout677.xml"/><Relationship Id="rId11" Type="http://schemas.openxmlformats.org/officeDocument/2006/relationships/slideLayout" Target="../slideLayouts/slideLayout682.xml"/><Relationship Id="rId5" Type="http://schemas.openxmlformats.org/officeDocument/2006/relationships/slideLayout" Target="../slideLayouts/slideLayout676.xml"/><Relationship Id="rId10" Type="http://schemas.openxmlformats.org/officeDocument/2006/relationships/slideLayout" Target="../slideLayouts/slideLayout681.xml"/><Relationship Id="rId4" Type="http://schemas.openxmlformats.org/officeDocument/2006/relationships/slideLayout" Target="../slideLayouts/slideLayout675.xml"/><Relationship Id="rId9" Type="http://schemas.openxmlformats.org/officeDocument/2006/relationships/slideLayout" Target="../slideLayouts/slideLayout680.xml"/></Relationships>
</file>

<file path=ppt/slideMasters/_rels/slideMaster47.xml.rels><?xml version="1.0" encoding="UTF-8" standalone="yes"?>
<Relationships xmlns="http://schemas.openxmlformats.org/package/2006/relationships"><Relationship Id="rId8" Type="http://schemas.openxmlformats.org/officeDocument/2006/relationships/slideLayout" Target="../slideLayouts/slideLayout690.xml"/><Relationship Id="rId3" Type="http://schemas.openxmlformats.org/officeDocument/2006/relationships/slideLayout" Target="../slideLayouts/slideLayout685.xml"/><Relationship Id="rId7" Type="http://schemas.openxmlformats.org/officeDocument/2006/relationships/slideLayout" Target="../slideLayouts/slideLayout689.xml"/><Relationship Id="rId12" Type="http://schemas.openxmlformats.org/officeDocument/2006/relationships/theme" Target="../theme/theme47.xml"/><Relationship Id="rId2" Type="http://schemas.openxmlformats.org/officeDocument/2006/relationships/slideLayout" Target="../slideLayouts/slideLayout684.xml"/><Relationship Id="rId1" Type="http://schemas.openxmlformats.org/officeDocument/2006/relationships/slideLayout" Target="../slideLayouts/slideLayout683.xml"/><Relationship Id="rId6" Type="http://schemas.openxmlformats.org/officeDocument/2006/relationships/slideLayout" Target="../slideLayouts/slideLayout688.xml"/><Relationship Id="rId11" Type="http://schemas.openxmlformats.org/officeDocument/2006/relationships/slideLayout" Target="../slideLayouts/slideLayout693.xml"/><Relationship Id="rId5" Type="http://schemas.openxmlformats.org/officeDocument/2006/relationships/slideLayout" Target="../slideLayouts/slideLayout687.xml"/><Relationship Id="rId10" Type="http://schemas.openxmlformats.org/officeDocument/2006/relationships/slideLayout" Target="../slideLayouts/slideLayout692.xml"/><Relationship Id="rId4" Type="http://schemas.openxmlformats.org/officeDocument/2006/relationships/slideLayout" Target="../slideLayouts/slideLayout686.xml"/><Relationship Id="rId9" Type="http://schemas.openxmlformats.org/officeDocument/2006/relationships/slideLayout" Target="../slideLayouts/slideLayout691.xml"/></Relationships>
</file>

<file path=ppt/slideMasters/_rels/slideMaster48.xml.rels><?xml version="1.0" encoding="UTF-8" standalone="yes"?>
<Relationships xmlns="http://schemas.openxmlformats.org/package/2006/relationships"><Relationship Id="rId8" Type="http://schemas.openxmlformats.org/officeDocument/2006/relationships/slideLayout" Target="../slideLayouts/slideLayout701.xml"/><Relationship Id="rId3" Type="http://schemas.openxmlformats.org/officeDocument/2006/relationships/slideLayout" Target="../slideLayouts/slideLayout696.xml"/><Relationship Id="rId7" Type="http://schemas.openxmlformats.org/officeDocument/2006/relationships/slideLayout" Target="../slideLayouts/slideLayout700.xml"/><Relationship Id="rId12" Type="http://schemas.openxmlformats.org/officeDocument/2006/relationships/theme" Target="../theme/theme48.xml"/><Relationship Id="rId2" Type="http://schemas.openxmlformats.org/officeDocument/2006/relationships/slideLayout" Target="../slideLayouts/slideLayout695.xml"/><Relationship Id="rId1" Type="http://schemas.openxmlformats.org/officeDocument/2006/relationships/slideLayout" Target="../slideLayouts/slideLayout694.xml"/><Relationship Id="rId6" Type="http://schemas.openxmlformats.org/officeDocument/2006/relationships/slideLayout" Target="../slideLayouts/slideLayout699.xml"/><Relationship Id="rId11" Type="http://schemas.openxmlformats.org/officeDocument/2006/relationships/slideLayout" Target="../slideLayouts/slideLayout704.xml"/><Relationship Id="rId5" Type="http://schemas.openxmlformats.org/officeDocument/2006/relationships/slideLayout" Target="../slideLayouts/slideLayout698.xml"/><Relationship Id="rId10" Type="http://schemas.openxmlformats.org/officeDocument/2006/relationships/slideLayout" Target="../slideLayouts/slideLayout703.xml"/><Relationship Id="rId4" Type="http://schemas.openxmlformats.org/officeDocument/2006/relationships/slideLayout" Target="../slideLayouts/slideLayout697.xml"/><Relationship Id="rId9" Type="http://schemas.openxmlformats.org/officeDocument/2006/relationships/slideLayout" Target="../slideLayouts/slideLayout702.xml"/></Relationships>
</file>

<file path=ppt/slideMasters/_rels/slideMaster49.xml.rels><?xml version="1.0" encoding="UTF-8" standalone="yes"?>
<Relationships xmlns="http://schemas.openxmlformats.org/package/2006/relationships"><Relationship Id="rId8" Type="http://schemas.openxmlformats.org/officeDocument/2006/relationships/slideLayout" Target="../slideLayouts/slideLayout712.xml"/><Relationship Id="rId13" Type="http://schemas.openxmlformats.org/officeDocument/2006/relationships/slideLayout" Target="../slideLayouts/slideLayout717.xml"/><Relationship Id="rId3" Type="http://schemas.openxmlformats.org/officeDocument/2006/relationships/slideLayout" Target="../slideLayouts/slideLayout707.xml"/><Relationship Id="rId7" Type="http://schemas.openxmlformats.org/officeDocument/2006/relationships/slideLayout" Target="../slideLayouts/slideLayout711.xml"/><Relationship Id="rId12" Type="http://schemas.openxmlformats.org/officeDocument/2006/relationships/slideLayout" Target="../slideLayouts/slideLayout716.xml"/><Relationship Id="rId2" Type="http://schemas.openxmlformats.org/officeDocument/2006/relationships/slideLayout" Target="../slideLayouts/slideLayout706.xml"/><Relationship Id="rId16" Type="http://schemas.openxmlformats.org/officeDocument/2006/relationships/image" Target="../media/image7.jpeg"/><Relationship Id="rId1" Type="http://schemas.openxmlformats.org/officeDocument/2006/relationships/slideLayout" Target="../slideLayouts/slideLayout705.xml"/><Relationship Id="rId6" Type="http://schemas.openxmlformats.org/officeDocument/2006/relationships/slideLayout" Target="../slideLayouts/slideLayout710.xml"/><Relationship Id="rId11" Type="http://schemas.openxmlformats.org/officeDocument/2006/relationships/slideLayout" Target="../slideLayouts/slideLayout715.xml"/><Relationship Id="rId5" Type="http://schemas.openxmlformats.org/officeDocument/2006/relationships/slideLayout" Target="../slideLayouts/slideLayout709.xml"/><Relationship Id="rId15" Type="http://schemas.openxmlformats.org/officeDocument/2006/relationships/image" Target="../media/image6.jpeg"/><Relationship Id="rId10" Type="http://schemas.openxmlformats.org/officeDocument/2006/relationships/slideLayout" Target="../slideLayouts/slideLayout714.xml"/><Relationship Id="rId4" Type="http://schemas.openxmlformats.org/officeDocument/2006/relationships/slideLayout" Target="../slideLayouts/slideLayout708.xml"/><Relationship Id="rId9" Type="http://schemas.openxmlformats.org/officeDocument/2006/relationships/slideLayout" Target="../slideLayouts/slideLayout713.xml"/><Relationship Id="rId14" Type="http://schemas.openxmlformats.org/officeDocument/2006/relationships/theme" Target="../theme/theme49.xml"/></Relationships>
</file>

<file path=ppt/slideMasters/_rels/slideMaster50.xml.rels><?xml version="1.0" encoding="UTF-8" standalone="yes"?>
<Relationships xmlns="http://schemas.openxmlformats.org/package/2006/relationships"><Relationship Id="rId8" Type="http://schemas.openxmlformats.org/officeDocument/2006/relationships/slideLayout" Target="../slideLayouts/slideLayout725.xml"/><Relationship Id="rId13" Type="http://schemas.openxmlformats.org/officeDocument/2006/relationships/slideLayout" Target="../slideLayouts/slideLayout730.xml"/><Relationship Id="rId3" Type="http://schemas.openxmlformats.org/officeDocument/2006/relationships/slideLayout" Target="../slideLayouts/slideLayout720.xml"/><Relationship Id="rId7" Type="http://schemas.openxmlformats.org/officeDocument/2006/relationships/slideLayout" Target="../slideLayouts/slideLayout724.xml"/><Relationship Id="rId12" Type="http://schemas.openxmlformats.org/officeDocument/2006/relationships/slideLayout" Target="../slideLayouts/slideLayout729.xml"/><Relationship Id="rId2" Type="http://schemas.openxmlformats.org/officeDocument/2006/relationships/slideLayout" Target="../slideLayouts/slideLayout719.xml"/><Relationship Id="rId16" Type="http://schemas.openxmlformats.org/officeDocument/2006/relationships/image" Target="../media/image7.jpeg"/><Relationship Id="rId1" Type="http://schemas.openxmlformats.org/officeDocument/2006/relationships/slideLayout" Target="../slideLayouts/slideLayout718.xml"/><Relationship Id="rId6" Type="http://schemas.openxmlformats.org/officeDocument/2006/relationships/slideLayout" Target="../slideLayouts/slideLayout723.xml"/><Relationship Id="rId11" Type="http://schemas.openxmlformats.org/officeDocument/2006/relationships/slideLayout" Target="../slideLayouts/slideLayout728.xml"/><Relationship Id="rId5" Type="http://schemas.openxmlformats.org/officeDocument/2006/relationships/slideLayout" Target="../slideLayouts/slideLayout722.xml"/><Relationship Id="rId15" Type="http://schemas.openxmlformats.org/officeDocument/2006/relationships/image" Target="../media/image6.jpeg"/><Relationship Id="rId10" Type="http://schemas.openxmlformats.org/officeDocument/2006/relationships/slideLayout" Target="../slideLayouts/slideLayout727.xml"/><Relationship Id="rId4" Type="http://schemas.openxmlformats.org/officeDocument/2006/relationships/slideLayout" Target="../slideLayouts/slideLayout721.xml"/><Relationship Id="rId9" Type="http://schemas.openxmlformats.org/officeDocument/2006/relationships/slideLayout" Target="../slideLayouts/slideLayout726.xml"/><Relationship Id="rId14" Type="http://schemas.openxmlformats.org/officeDocument/2006/relationships/theme" Target="../theme/theme50.xml"/></Relationships>
</file>

<file path=ppt/slideMasters/_rels/slideMaster51.xml.rels><?xml version="1.0" encoding="UTF-8" standalone="yes"?>
<Relationships xmlns="http://schemas.openxmlformats.org/package/2006/relationships"><Relationship Id="rId8" Type="http://schemas.openxmlformats.org/officeDocument/2006/relationships/slideLayout" Target="../slideLayouts/slideLayout738.xml"/><Relationship Id="rId13" Type="http://schemas.openxmlformats.org/officeDocument/2006/relationships/slideLayout" Target="../slideLayouts/slideLayout743.xml"/><Relationship Id="rId3" Type="http://schemas.openxmlformats.org/officeDocument/2006/relationships/slideLayout" Target="../slideLayouts/slideLayout733.xml"/><Relationship Id="rId7" Type="http://schemas.openxmlformats.org/officeDocument/2006/relationships/slideLayout" Target="../slideLayouts/slideLayout737.xml"/><Relationship Id="rId12" Type="http://schemas.openxmlformats.org/officeDocument/2006/relationships/slideLayout" Target="../slideLayouts/slideLayout742.xml"/><Relationship Id="rId17" Type="http://schemas.openxmlformats.org/officeDocument/2006/relationships/theme" Target="../theme/theme51.xml"/><Relationship Id="rId2" Type="http://schemas.openxmlformats.org/officeDocument/2006/relationships/slideLayout" Target="../slideLayouts/slideLayout732.xml"/><Relationship Id="rId16" Type="http://schemas.openxmlformats.org/officeDocument/2006/relationships/slideLayout" Target="../slideLayouts/slideLayout746.xml"/><Relationship Id="rId1" Type="http://schemas.openxmlformats.org/officeDocument/2006/relationships/slideLayout" Target="../slideLayouts/slideLayout731.xml"/><Relationship Id="rId6" Type="http://schemas.openxmlformats.org/officeDocument/2006/relationships/slideLayout" Target="../slideLayouts/slideLayout736.xml"/><Relationship Id="rId11" Type="http://schemas.openxmlformats.org/officeDocument/2006/relationships/slideLayout" Target="../slideLayouts/slideLayout741.xml"/><Relationship Id="rId5" Type="http://schemas.openxmlformats.org/officeDocument/2006/relationships/slideLayout" Target="../slideLayouts/slideLayout735.xml"/><Relationship Id="rId15" Type="http://schemas.openxmlformats.org/officeDocument/2006/relationships/slideLayout" Target="../slideLayouts/slideLayout745.xml"/><Relationship Id="rId10" Type="http://schemas.openxmlformats.org/officeDocument/2006/relationships/slideLayout" Target="../slideLayouts/slideLayout740.xml"/><Relationship Id="rId4" Type="http://schemas.openxmlformats.org/officeDocument/2006/relationships/slideLayout" Target="../slideLayouts/slideLayout734.xml"/><Relationship Id="rId9" Type="http://schemas.openxmlformats.org/officeDocument/2006/relationships/slideLayout" Target="../slideLayouts/slideLayout739.xml"/><Relationship Id="rId14" Type="http://schemas.openxmlformats.org/officeDocument/2006/relationships/slideLayout" Target="../slideLayouts/slideLayout744.xml"/></Relationships>
</file>

<file path=ppt/slideMasters/_rels/slideMaster52.xml.rels><?xml version="1.0" encoding="UTF-8" standalone="yes"?>
<Relationships xmlns="http://schemas.openxmlformats.org/package/2006/relationships"><Relationship Id="rId8" Type="http://schemas.openxmlformats.org/officeDocument/2006/relationships/slideLayout" Target="../slideLayouts/slideLayout754.xml"/><Relationship Id="rId13" Type="http://schemas.openxmlformats.org/officeDocument/2006/relationships/slideLayout" Target="../slideLayouts/slideLayout759.xml"/><Relationship Id="rId18" Type="http://schemas.openxmlformats.org/officeDocument/2006/relationships/image" Target="../media/image9.jpeg"/><Relationship Id="rId3" Type="http://schemas.openxmlformats.org/officeDocument/2006/relationships/slideLayout" Target="../slideLayouts/slideLayout749.xml"/><Relationship Id="rId7" Type="http://schemas.openxmlformats.org/officeDocument/2006/relationships/slideLayout" Target="../slideLayouts/slideLayout753.xml"/><Relationship Id="rId12" Type="http://schemas.openxmlformats.org/officeDocument/2006/relationships/slideLayout" Target="../slideLayouts/slideLayout758.xml"/><Relationship Id="rId17" Type="http://schemas.openxmlformats.org/officeDocument/2006/relationships/oleObject" Target="../embeddings/oleObject1.bin"/><Relationship Id="rId2" Type="http://schemas.openxmlformats.org/officeDocument/2006/relationships/slideLayout" Target="../slideLayouts/slideLayout748.xml"/><Relationship Id="rId16" Type="http://schemas.openxmlformats.org/officeDocument/2006/relationships/image" Target="../media/image11.jpeg"/><Relationship Id="rId20" Type="http://schemas.openxmlformats.org/officeDocument/2006/relationships/image" Target="../media/image10.jpeg"/><Relationship Id="rId1" Type="http://schemas.openxmlformats.org/officeDocument/2006/relationships/slideLayout" Target="../slideLayouts/slideLayout747.xml"/><Relationship Id="rId6" Type="http://schemas.openxmlformats.org/officeDocument/2006/relationships/slideLayout" Target="../slideLayouts/slideLayout752.xml"/><Relationship Id="rId11" Type="http://schemas.openxmlformats.org/officeDocument/2006/relationships/slideLayout" Target="../slideLayouts/slideLayout757.xml"/><Relationship Id="rId5" Type="http://schemas.openxmlformats.org/officeDocument/2006/relationships/slideLayout" Target="../slideLayouts/slideLayout751.xml"/><Relationship Id="rId15" Type="http://schemas.openxmlformats.org/officeDocument/2006/relationships/vmlDrawing" Target="../drawings/vmlDrawing1.vml"/><Relationship Id="rId10" Type="http://schemas.openxmlformats.org/officeDocument/2006/relationships/slideLayout" Target="../slideLayouts/slideLayout756.xml"/><Relationship Id="rId19" Type="http://schemas.openxmlformats.org/officeDocument/2006/relationships/oleObject" Target="../embeddings/oleObject2.bin"/><Relationship Id="rId4" Type="http://schemas.openxmlformats.org/officeDocument/2006/relationships/slideLayout" Target="../slideLayouts/slideLayout750.xml"/><Relationship Id="rId9" Type="http://schemas.openxmlformats.org/officeDocument/2006/relationships/slideLayout" Target="../slideLayouts/slideLayout755.xml"/><Relationship Id="rId14" Type="http://schemas.openxmlformats.org/officeDocument/2006/relationships/theme" Target="../theme/theme52.xml"/></Relationships>
</file>

<file path=ppt/slideMasters/_rels/slideMaster53.xml.rels><?xml version="1.0" encoding="UTF-8" standalone="yes"?>
<Relationships xmlns="http://schemas.openxmlformats.org/package/2006/relationships"><Relationship Id="rId8" Type="http://schemas.openxmlformats.org/officeDocument/2006/relationships/slideLayout" Target="../slideLayouts/slideLayout767.xml"/><Relationship Id="rId13" Type="http://schemas.openxmlformats.org/officeDocument/2006/relationships/slideLayout" Target="../slideLayouts/slideLayout772.xml"/><Relationship Id="rId3" Type="http://schemas.openxmlformats.org/officeDocument/2006/relationships/slideLayout" Target="../slideLayouts/slideLayout762.xml"/><Relationship Id="rId7" Type="http://schemas.openxmlformats.org/officeDocument/2006/relationships/slideLayout" Target="../slideLayouts/slideLayout766.xml"/><Relationship Id="rId12" Type="http://schemas.openxmlformats.org/officeDocument/2006/relationships/slideLayout" Target="../slideLayouts/slideLayout771.xml"/><Relationship Id="rId17" Type="http://schemas.openxmlformats.org/officeDocument/2006/relationships/theme" Target="../theme/theme53.xml"/><Relationship Id="rId2" Type="http://schemas.openxmlformats.org/officeDocument/2006/relationships/slideLayout" Target="../slideLayouts/slideLayout761.xml"/><Relationship Id="rId16" Type="http://schemas.openxmlformats.org/officeDocument/2006/relationships/slideLayout" Target="../slideLayouts/slideLayout775.xml"/><Relationship Id="rId1" Type="http://schemas.openxmlformats.org/officeDocument/2006/relationships/slideLayout" Target="../slideLayouts/slideLayout760.xml"/><Relationship Id="rId6" Type="http://schemas.openxmlformats.org/officeDocument/2006/relationships/slideLayout" Target="../slideLayouts/slideLayout765.xml"/><Relationship Id="rId11" Type="http://schemas.openxmlformats.org/officeDocument/2006/relationships/slideLayout" Target="../slideLayouts/slideLayout770.xml"/><Relationship Id="rId5" Type="http://schemas.openxmlformats.org/officeDocument/2006/relationships/slideLayout" Target="../slideLayouts/slideLayout764.xml"/><Relationship Id="rId15" Type="http://schemas.openxmlformats.org/officeDocument/2006/relationships/slideLayout" Target="../slideLayouts/slideLayout774.xml"/><Relationship Id="rId10" Type="http://schemas.openxmlformats.org/officeDocument/2006/relationships/slideLayout" Target="../slideLayouts/slideLayout769.xml"/><Relationship Id="rId4" Type="http://schemas.openxmlformats.org/officeDocument/2006/relationships/slideLayout" Target="../slideLayouts/slideLayout763.xml"/><Relationship Id="rId9" Type="http://schemas.openxmlformats.org/officeDocument/2006/relationships/slideLayout" Target="../slideLayouts/slideLayout768.xml"/><Relationship Id="rId14" Type="http://schemas.openxmlformats.org/officeDocument/2006/relationships/slideLayout" Target="../slideLayouts/slideLayout773.xml"/></Relationships>
</file>

<file path=ppt/slideMasters/_rels/slideMaster54.xml.rels><?xml version="1.0" encoding="UTF-8" standalone="yes"?>
<Relationships xmlns="http://schemas.openxmlformats.org/package/2006/relationships"><Relationship Id="rId8" Type="http://schemas.openxmlformats.org/officeDocument/2006/relationships/slideLayout" Target="../slideLayouts/slideLayout783.xml"/><Relationship Id="rId13" Type="http://schemas.openxmlformats.org/officeDocument/2006/relationships/slideLayout" Target="../slideLayouts/slideLayout788.xml"/><Relationship Id="rId3" Type="http://schemas.openxmlformats.org/officeDocument/2006/relationships/slideLayout" Target="../slideLayouts/slideLayout778.xml"/><Relationship Id="rId7" Type="http://schemas.openxmlformats.org/officeDocument/2006/relationships/slideLayout" Target="../slideLayouts/slideLayout782.xml"/><Relationship Id="rId12" Type="http://schemas.openxmlformats.org/officeDocument/2006/relationships/slideLayout" Target="../slideLayouts/slideLayout787.xml"/><Relationship Id="rId17" Type="http://schemas.openxmlformats.org/officeDocument/2006/relationships/theme" Target="../theme/theme54.xml"/><Relationship Id="rId2" Type="http://schemas.openxmlformats.org/officeDocument/2006/relationships/slideLayout" Target="../slideLayouts/slideLayout777.xml"/><Relationship Id="rId16" Type="http://schemas.openxmlformats.org/officeDocument/2006/relationships/slideLayout" Target="../slideLayouts/slideLayout791.xml"/><Relationship Id="rId1" Type="http://schemas.openxmlformats.org/officeDocument/2006/relationships/slideLayout" Target="../slideLayouts/slideLayout776.xml"/><Relationship Id="rId6" Type="http://schemas.openxmlformats.org/officeDocument/2006/relationships/slideLayout" Target="../slideLayouts/slideLayout781.xml"/><Relationship Id="rId11" Type="http://schemas.openxmlformats.org/officeDocument/2006/relationships/slideLayout" Target="../slideLayouts/slideLayout786.xml"/><Relationship Id="rId5" Type="http://schemas.openxmlformats.org/officeDocument/2006/relationships/slideLayout" Target="../slideLayouts/slideLayout780.xml"/><Relationship Id="rId15" Type="http://schemas.openxmlformats.org/officeDocument/2006/relationships/slideLayout" Target="../slideLayouts/slideLayout790.xml"/><Relationship Id="rId10" Type="http://schemas.openxmlformats.org/officeDocument/2006/relationships/slideLayout" Target="../slideLayouts/slideLayout785.xml"/><Relationship Id="rId4" Type="http://schemas.openxmlformats.org/officeDocument/2006/relationships/slideLayout" Target="../slideLayouts/slideLayout779.xml"/><Relationship Id="rId9" Type="http://schemas.openxmlformats.org/officeDocument/2006/relationships/slideLayout" Target="../slideLayouts/slideLayout784.xml"/><Relationship Id="rId14" Type="http://schemas.openxmlformats.org/officeDocument/2006/relationships/slideLayout" Target="../slideLayouts/slideLayout789.xml"/></Relationships>
</file>

<file path=ppt/slideMasters/_rels/slideMaster55.xml.rels><?xml version="1.0" encoding="UTF-8" standalone="yes"?>
<Relationships xmlns="http://schemas.openxmlformats.org/package/2006/relationships"><Relationship Id="rId8" Type="http://schemas.openxmlformats.org/officeDocument/2006/relationships/slideLayout" Target="../slideLayouts/slideLayout799.xml"/><Relationship Id="rId3" Type="http://schemas.openxmlformats.org/officeDocument/2006/relationships/slideLayout" Target="../slideLayouts/slideLayout794.xml"/><Relationship Id="rId7" Type="http://schemas.openxmlformats.org/officeDocument/2006/relationships/slideLayout" Target="../slideLayouts/slideLayout798.xml"/><Relationship Id="rId12" Type="http://schemas.openxmlformats.org/officeDocument/2006/relationships/theme" Target="../theme/theme55.xml"/><Relationship Id="rId2" Type="http://schemas.openxmlformats.org/officeDocument/2006/relationships/slideLayout" Target="../slideLayouts/slideLayout793.xml"/><Relationship Id="rId1" Type="http://schemas.openxmlformats.org/officeDocument/2006/relationships/slideLayout" Target="../slideLayouts/slideLayout792.xml"/><Relationship Id="rId6" Type="http://schemas.openxmlformats.org/officeDocument/2006/relationships/slideLayout" Target="../slideLayouts/slideLayout797.xml"/><Relationship Id="rId11" Type="http://schemas.openxmlformats.org/officeDocument/2006/relationships/slideLayout" Target="../slideLayouts/slideLayout802.xml"/><Relationship Id="rId5" Type="http://schemas.openxmlformats.org/officeDocument/2006/relationships/slideLayout" Target="../slideLayouts/slideLayout796.xml"/><Relationship Id="rId10" Type="http://schemas.openxmlformats.org/officeDocument/2006/relationships/slideLayout" Target="../slideLayouts/slideLayout801.xml"/><Relationship Id="rId4" Type="http://schemas.openxmlformats.org/officeDocument/2006/relationships/slideLayout" Target="../slideLayouts/slideLayout795.xml"/><Relationship Id="rId9" Type="http://schemas.openxmlformats.org/officeDocument/2006/relationships/slideLayout" Target="../slideLayouts/slideLayout800.xml"/></Relationships>
</file>

<file path=ppt/slideMasters/_rels/slideMaster56.xml.rels><?xml version="1.0" encoding="UTF-8" standalone="yes"?>
<Relationships xmlns="http://schemas.openxmlformats.org/package/2006/relationships"><Relationship Id="rId8" Type="http://schemas.openxmlformats.org/officeDocument/2006/relationships/slideLayout" Target="../slideLayouts/slideLayout810.xml"/><Relationship Id="rId3" Type="http://schemas.openxmlformats.org/officeDocument/2006/relationships/slideLayout" Target="../slideLayouts/slideLayout805.xml"/><Relationship Id="rId7" Type="http://schemas.openxmlformats.org/officeDocument/2006/relationships/slideLayout" Target="../slideLayouts/slideLayout809.xml"/><Relationship Id="rId12" Type="http://schemas.openxmlformats.org/officeDocument/2006/relationships/theme" Target="../theme/theme56.xml"/><Relationship Id="rId2" Type="http://schemas.openxmlformats.org/officeDocument/2006/relationships/slideLayout" Target="../slideLayouts/slideLayout804.xml"/><Relationship Id="rId1" Type="http://schemas.openxmlformats.org/officeDocument/2006/relationships/slideLayout" Target="../slideLayouts/slideLayout803.xml"/><Relationship Id="rId6" Type="http://schemas.openxmlformats.org/officeDocument/2006/relationships/slideLayout" Target="../slideLayouts/slideLayout808.xml"/><Relationship Id="rId11" Type="http://schemas.openxmlformats.org/officeDocument/2006/relationships/slideLayout" Target="../slideLayouts/slideLayout813.xml"/><Relationship Id="rId5" Type="http://schemas.openxmlformats.org/officeDocument/2006/relationships/slideLayout" Target="../slideLayouts/slideLayout807.xml"/><Relationship Id="rId10" Type="http://schemas.openxmlformats.org/officeDocument/2006/relationships/slideLayout" Target="../slideLayouts/slideLayout812.xml"/><Relationship Id="rId4" Type="http://schemas.openxmlformats.org/officeDocument/2006/relationships/slideLayout" Target="../slideLayouts/slideLayout806.xml"/><Relationship Id="rId9" Type="http://schemas.openxmlformats.org/officeDocument/2006/relationships/slideLayout" Target="../slideLayouts/slideLayout811.xml"/></Relationships>
</file>

<file path=ppt/slideMasters/_rels/slideMaster57.xml.rels><?xml version="1.0" encoding="UTF-8" standalone="yes"?>
<Relationships xmlns="http://schemas.openxmlformats.org/package/2006/relationships"><Relationship Id="rId8" Type="http://schemas.openxmlformats.org/officeDocument/2006/relationships/slideLayout" Target="../slideLayouts/slideLayout821.xml"/><Relationship Id="rId3" Type="http://schemas.openxmlformats.org/officeDocument/2006/relationships/slideLayout" Target="../slideLayouts/slideLayout816.xml"/><Relationship Id="rId7" Type="http://schemas.openxmlformats.org/officeDocument/2006/relationships/slideLayout" Target="../slideLayouts/slideLayout820.xml"/><Relationship Id="rId12" Type="http://schemas.openxmlformats.org/officeDocument/2006/relationships/theme" Target="../theme/theme57.xml"/><Relationship Id="rId2" Type="http://schemas.openxmlformats.org/officeDocument/2006/relationships/slideLayout" Target="../slideLayouts/slideLayout815.xml"/><Relationship Id="rId1" Type="http://schemas.openxmlformats.org/officeDocument/2006/relationships/slideLayout" Target="../slideLayouts/slideLayout814.xml"/><Relationship Id="rId6" Type="http://schemas.openxmlformats.org/officeDocument/2006/relationships/slideLayout" Target="../slideLayouts/slideLayout819.xml"/><Relationship Id="rId11" Type="http://schemas.openxmlformats.org/officeDocument/2006/relationships/slideLayout" Target="../slideLayouts/slideLayout824.xml"/><Relationship Id="rId5" Type="http://schemas.openxmlformats.org/officeDocument/2006/relationships/slideLayout" Target="../slideLayouts/slideLayout818.xml"/><Relationship Id="rId10" Type="http://schemas.openxmlformats.org/officeDocument/2006/relationships/slideLayout" Target="../slideLayouts/slideLayout823.xml"/><Relationship Id="rId4" Type="http://schemas.openxmlformats.org/officeDocument/2006/relationships/slideLayout" Target="../slideLayouts/slideLayout817.xml"/><Relationship Id="rId9" Type="http://schemas.openxmlformats.org/officeDocument/2006/relationships/slideLayout" Target="../slideLayouts/slideLayout8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281E9DD-7413-4878-9A00-DDEE77B6D673}" type="datetimeFigureOut">
              <a:rPr lang="en-US" smtClean="0"/>
              <a:t>11/21/2019</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E80FE1C-12CD-458B-BCE4-6C7970E5B000}" type="slidenum">
              <a:rPr lang="en-US" smtClean="0"/>
              <a:t>‹#›</a:t>
            </a:fld>
            <a:endParaRPr lang="en-US"/>
          </a:p>
        </p:txBody>
      </p:sp>
    </p:spTree>
    <p:extLst>
      <p:ext uri="{BB962C8B-B14F-4D97-AF65-F5344CB8AC3E}">
        <p14:creationId xmlns:p14="http://schemas.microsoft.com/office/powerpoint/2010/main" val="240012597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vi-VN" altLang="en-US" smtClean="0"/>
              <a:t>Nhấn soạn thảo kiểu tiêu đề trang cái</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vi-VN" altLang="en-US" smtClean="0"/>
              <a:t>Nhấn soạn thảo các kiểu văn bản trang cái</a:t>
            </a:r>
          </a:p>
          <a:p>
            <a:pPr lvl="1"/>
            <a:r>
              <a:rPr lang="vi-VN" altLang="en-US" smtClean="0"/>
              <a:t>Mức hai</a:t>
            </a:r>
          </a:p>
          <a:p>
            <a:pPr lvl="2"/>
            <a:r>
              <a:rPr lang="vi-VN" altLang="en-US" smtClean="0"/>
              <a:t>Mức ba</a:t>
            </a:r>
          </a:p>
          <a:p>
            <a:pPr lvl="3"/>
            <a:r>
              <a:rPr lang="vi-VN" altLang="en-US" smtClean="0"/>
              <a:t>Mức bốn</a:t>
            </a:r>
          </a:p>
          <a:p>
            <a:pPr lvl="4"/>
            <a:r>
              <a:rPr lang="vi-VN" altLang="en-US" smtClean="0"/>
              <a:t>Mức năm</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latin typeface="+mn-lt"/>
                <a:cs typeface="Arial" charset="0"/>
              </a:defRPr>
            </a:lvl1pPr>
          </a:lstStyle>
          <a:p>
            <a:pPr fontAlgn="base">
              <a:spcBef>
                <a:spcPct val="0"/>
              </a:spcBef>
              <a:spcAft>
                <a:spcPct val="0"/>
              </a:spcAft>
              <a:defRPr/>
            </a:pPr>
            <a:endParaRPr lang="vi-VN">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a:latin typeface="+mn-lt"/>
                <a:cs typeface="Arial" charset="0"/>
              </a:defRPr>
            </a:lvl1pPr>
          </a:lstStyle>
          <a:p>
            <a:pPr fontAlgn="base">
              <a:spcBef>
                <a:spcPct val="0"/>
              </a:spcBef>
              <a:spcAft>
                <a:spcPct val="0"/>
              </a:spcAft>
              <a:defRPr/>
            </a:pPr>
            <a:endParaRPr lang="vi-VN">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a:latin typeface="Arial" panose="020B0604020202020204" pitchFamily="34" charset="0"/>
              </a:defRPr>
            </a:lvl1pPr>
          </a:lstStyle>
          <a:p>
            <a:pPr fontAlgn="base">
              <a:spcBef>
                <a:spcPct val="0"/>
              </a:spcBef>
              <a:spcAft>
                <a:spcPct val="0"/>
              </a:spcAft>
              <a:defRPr/>
            </a:pPr>
            <a:fld id="{6AEF0770-B431-443F-9C35-CFDF72611C71}" type="slidenum">
              <a:rPr lang="vi-VN">
                <a:solidFill>
                  <a:srgbClr val="000000"/>
                </a:solidFill>
              </a:rPr>
              <a:pPr fontAlgn="base">
                <a:spcBef>
                  <a:spcPct val="0"/>
                </a:spcBef>
                <a:spcAft>
                  <a:spcPct val="0"/>
                </a:spcAft>
                <a:defRPr/>
              </a:pPr>
              <a:t>‹#›</a:t>
            </a:fld>
            <a:endParaRPr lang="vi-VN">
              <a:solidFill>
                <a:srgbClr val="000000"/>
              </a:solidFill>
            </a:endParaRPr>
          </a:p>
        </p:txBody>
      </p:sp>
    </p:spTree>
    <p:extLst>
      <p:ext uri="{BB962C8B-B14F-4D97-AF65-F5344CB8AC3E}">
        <p14:creationId xmlns:p14="http://schemas.microsoft.com/office/powerpoint/2010/main" val="79023521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1" presetClass="entr" presetSubtype="0" fill="hold" grpId="0"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768" decel="100000"/>
                                        <p:tgtEl>
                                          <p:spTgt spid="1026"/>
                                        </p:tgtEl>
                                      </p:cBhvr>
                                    </p:animEffect>
                                    <p:animScale>
                                      <p:cBhvr>
                                        <p:cTn id="8" dur="768" decel="100000"/>
                                        <p:tgtEl>
                                          <p:spTgt spid="1026"/>
                                        </p:tgtEl>
                                      </p:cBhvr>
                                      <p:from x="10000" y="10000"/>
                                      <p:to x="200000" y="450000"/>
                                    </p:animScale>
                                    <p:animScale>
                                      <p:cBhvr>
                                        <p:cTn id="9" dur="1230" accel="100000" fill="hold">
                                          <p:stCondLst>
                                            <p:cond delay="768"/>
                                          </p:stCondLst>
                                        </p:cTn>
                                        <p:tgtEl>
                                          <p:spTgt spid="1026"/>
                                        </p:tgtEl>
                                      </p:cBhvr>
                                      <p:from x="200000" y="450000"/>
                                      <p:to x="100000" y="100000"/>
                                    </p:animScale>
                                    <p:set>
                                      <p:cBhvr>
                                        <p:cTn id="10" dur="768" fill="hold"/>
                                        <p:tgtEl>
                                          <p:spTgt spid="1026"/>
                                        </p:tgtEl>
                                        <p:attrNameLst>
                                          <p:attrName>ppt_x</p:attrName>
                                        </p:attrNameLst>
                                      </p:cBhvr>
                                      <p:to>
                                        <p:strVal val="(0.5)"/>
                                      </p:to>
                                    </p:set>
                                    <p:anim from="(0.5)" to="(#ppt_x)" calcmode="lin" valueType="num">
                                      <p:cBhvr>
                                        <p:cTn id="11" dur="1230" accel="100000" fill="hold">
                                          <p:stCondLst>
                                            <p:cond delay="768"/>
                                          </p:stCondLst>
                                        </p:cTn>
                                        <p:tgtEl>
                                          <p:spTgt spid="1026"/>
                                        </p:tgtEl>
                                        <p:attrNameLst>
                                          <p:attrName>ppt_x</p:attrName>
                                        </p:attrNameLst>
                                      </p:cBhvr>
                                    </p:anim>
                                    <p:set>
                                      <p:cBhvr>
                                        <p:cTn id="12" dur="768" fill="hold"/>
                                        <p:tgtEl>
                                          <p:spTgt spid="1026"/>
                                        </p:tgtEl>
                                        <p:attrNameLst>
                                          <p:attrName>ppt_y</p:attrName>
                                        </p:attrNameLst>
                                      </p:cBhvr>
                                      <p:to>
                                        <p:strVal val="(#ppt_y+0.4)"/>
                                      </p:to>
                                    </p:set>
                                    <p:anim from="(#ppt_y+0.4)" to="(#ppt_y)" calcmode="lin" valueType="num">
                                      <p:cBhvr>
                                        <p:cTn id="13" dur="1230" accel="100000" fill="hold">
                                          <p:stCondLst>
                                            <p:cond delay="768"/>
                                          </p:stCondLst>
                                        </p:cTn>
                                        <p:tgtEl>
                                          <p:spTgt spid="1026"/>
                                        </p:tgtEl>
                                        <p:attrNameLst>
                                          <p:attrName>ppt_y</p:attrName>
                                        </p:attrNameLst>
                                      </p:cBhvr>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53" presetClass="entr" presetSubtype="0" fill="hold" grpId="0" nodeType="clickEffect">
                                  <p:stCondLst>
                                    <p:cond delay="0"/>
                                  </p:stCondLst>
                                  <p:childTnLst>
                                    <p:set>
                                      <p:cBhvr>
                                        <p:cTn id="17" dur="1" fill="hold">
                                          <p:stCondLst>
                                            <p:cond delay="0"/>
                                          </p:stCondLst>
                                        </p:cTn>
                                        <p:tgtEl>
                                          <p:spTgt spid="1027">
                                            <p:txEl>
                                              <p:pRg st="0" end="0"/>
                                            </p:txEl>
                                          </p:spTgt>
                                        </p:tgtEl>
                                        <p:attrNameLst>
                                          <p:attrName>style.visibility</p:attrName>
                                        </p:attrNameLst>
                                      </p:cBhvr>
                                      <p:to>
                                        <p:strVal val="visible"/>
                                      </p:to>
                                    </p:set>
                                    <p:anim calcmode="lin" valueType="num">
                                      <p:cBhvr>
                                        <p:cTn id="18" dur="500" fill="hold"/>
                                        <p:tgtEl>
                                          <p:spTgt spid="1027">
                                            <p:txEl>
                                              <p:pRg st="0" end="0"/>
                                            </p:txEl>
                                          </p:spTgt>
                                        </p:tgtEl>
                                        <p:attrNameLst>
                                          <p:attrName>ppt_w</p:attrName>
                                        </p:attrNameLst>
                                      </p:cBhvr>
                                      <p:tavLst>
                                        <p:tav tm="0">
                                          <p:val>
                                            <p:fltVal val="0"/>
                                          </p:val>
                                        </p:tav>
                                        <p:tav tm="100000">
                                          <p:val>
                                            <p:strVal val="#ppt_w"/>
                                          </p:val>
                                        </p:tav>
                                      </p:tavLst>
                                    </p:anim>
                                    <p:anim calcmode="lin" valueType="num">
                                      <p:cBhvr>
                                        <p:cTn id="19" dur="500" fill="hold"/>
                                        <p:tgtEl>
                                          <p:spTgt spid="1027">
                                            <p:txEl>
                                              <p:pRg st="0" end="0"/>
                                            </p:txEl>
                                          </p:spTgt>
                                        </p:tgtEl>
                                        <p:attrNameLst>
                                          <p:attrName>ppt_h</p:attrName>
                                        </p:attrNameLst>
                                      </p:cBhvr>
                                      <p:tavLst>
                                        <p:tav tm="0">
                                          <p:val>
                                            <p:fltVal val="0"/>
                                          </p:val>
                                        </p:tav>
                                        <p:tav tm="100000">
                                          <p:val>
                                            <p:strVal val="#ppt_h"/>
                                          </p:val>
                                        </p:tav>
                                      </p:tavLst>
                                    </p:anim>
                                    <p:animEffect transition="in" filter="fade">
                                      <p:cBhvr>
                                        <p:cTn id="20" dur="500"/>
                                        <p:tgtEl>
                                          <p:spTgt spid="1027">
                                            <p:txEl>
                                              <p:pRg st="0" end="0"/>
                                            </p:txEl>
                                          </p:spTgt>
                                        </p:tgtEl>
                                      </p:cBhvr>
                                    </p:animEffect>
                                  </p:childTnLst>
                                </p:cTn>
                              </p:par>
                              <p:par>
                                <p:cTn id="21" presetID="53" presetClass="entr" presetSubtype="0" fill="hold" grpId="0" nodeType="withEffect">
                                  <p:stCondLst>
                                    <p:cond delay="0"/>
                                  </p:stCondLst>
                                  <p:childTnLst>
                                    <p:set>
                                      <p:cBhvr>
                                        <p:cTn id="22" dur="1" fill="hold">
                                          <p:stCondLst>
                                            <p:cond delay="0"/>
                                          </p:stCondLst>
                                        </p:cTn>
                                        <p:tgtEl>
                                          <p:spTgt spid="1027">
                                            <p:txEl>
                                              <p:pRg st="1" end="1"/>
                                            </p:txEl>
                                          </p:spTgt>
                                        </p:tgtEl>
                                        <p:attrNameLst>
                                          <p:attrName>style.visibility</p:attrName>
                                        </p:attrNameLst>
                                      </p:cBhvr>
                                      <p:to>
                                        <p:strVal val="visible"/>
                                      </p:to>
                                    </p:set>
                                    <p:anim calcmode="lin" valueType="num">
                                      <p:cBhvr>
                                        <p:cTn id="23" dur="500" fill="hold"/>
                                        <p:tgtEl>
                                          <p:spTgt spid="1027">
                                            <p:txEl>
                                              <p:pRg st="1" end="1"/>
                                            </p:txEl>
                                          </p:spTgt>
                                        </p:tgtEl>
                                        <p:attrNameLst>
                                          <p:attrName>ppt_w</p:attrName>
                                        </p:attrNameLst>
                                      </p:cBhvr>
                                      <p:tavLst>
                                        <p:tav tm="0">
                                          <p:val>
                                            <p:fltVal val="0"/>
                                          </p:val>
                                        </p:tav>
                                        <p:tav tm="100000">
                                          <p:val>
                                            <p:strVal val="#ppt_w"/>
                                          </p:val>
                                        </p:tav>
                                      </p:tavLst>
                                    </p:anim>
                                    <p:anim calcmode="lin" valueType="num">
                                      <p:cBhvr>
                                        <p:cTn id="24" dur="500" fill="hold"/>
                                        <p:tgtEl>
                                          <p:spTgt spid="1027">
                                            <p:txEl>
                                              <p:pRg st="1" end="1"/>
                                            </p:txEl>
                                          </p:spTgt>
                                        </p:tgtEl>
                                        <p:attrNameLst>
                                          <p:attrName>ppt_h</p:attrName>
                                        </p:attrNameLst>
                                      </p:cBhvr>
                                      <p:tavLst>
                                        <p:tav tm="0">
                                          <p:val>
                                            <p:fltVal val="0"/>
                                          </p:val>
                                        </p:tav>
                                        <p:tav tm="100000">
                                          <p:val>
                                            <p:strVal val="#ppt_h"/>
                                          </p:val>
                                        </p:tav>
                                      </p:tavLst>
                                    </p:anim>
                                    <p:animEffect transition="in" filter="fade">
                                      <p:cBhvr>
                                        <p:cTn id="25" dur="500"/>
                                        <p:tgtEl>
                                          <p:spTgt spid="1027">
                                            <p:txEl>
                                              <p:pRg st="1" end="1"/>
                                            </p:txEl>
                                          </p:spTgt>
                                        </p:tgtEl>
                                      </p:cBhvr>
                                    </p:animEffect>
                                  </p:childTnLst>
                                </p:cTn>
                              </p:par>
                              <p:par>
                                <p:cTn id="26" presetID="53" presetClass="entr" presetSubtype="0" fill="hold" grpId="0" nodeType="withEffect">
                                  <p:stCondLst>
                                    <p:cond delay="0"/>
                                  </p:stCondLst>
                                  <p:childTnLst>
                                    <p:set>
                                      <p:cBhvr>
                                        <p:cTn id="27" dur="1" fill="hold">
                                          <p:stCondLst>
                                            <p:cond delay="0"/>
                                          </p:stCondLst>
                                        </p:cTn>
                                        <p:tgtEl>
                                          <p:spTgt spid="1027">
                                            <p:txEl>
                                              <p:pRg st="2" end="2"/>
                                            </p:txEl>
                                          </p:spTgt>
                                        </p:tgtEl>
                                        <p:attrNameLst>
                                          <p:attrName>style.visibility</p:attrName>
                                        </p:attrNameLst>
                                      </p:cBhvr>
                                      <p:to>
                                        <p:strVal val="visible"/>
                                      </p:to>
                                    </p:set>
                                    <p:anim calcmode="lin" valueType="num">
                                      <p:cBhvr>
                                        <p:cTn id="28" dur="500" fill="hold"/>
                                        <p:tgtEl>
                                          <p:spTgt spid="1027">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1027">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1027">
                                            <p:txEl>
                                              <p:pRg st="2" end="2"/>
                                            </p:txEl>
                                          </p:spTgt>
                                        </p:tgtEl>
                                      </p:cBhvr>
                                    </p:animEffect>
                                  </p:childTnLst>
                                </p:cTn>
                              </p:par>
                              <p:par>
                                <p:cTn id="31" presetID="53" presetClass="entr" presetSubtype="0" fill="hold" grpId="0" nodeType="withEffect">
                                  <p:stCondLst>
                                    <p:cond delay="0"/>
                                  </p:stCondLst>
                                  <p:childTnLst>
                                    <p:set>
                                      <p:cBhvr>
                                        <p:cTn id="32" dur="1" fill="hold">
                                          <p:stCondLst>
                                            <p:cond delay="0"/>
                                          </p:stCondLst>
                                        </p:cTn>
                                        <p:tgtEl>
                                          <p:spTgt spid="1027">
                                            <p:txEl>
                                              <p:pRg st="3" end="3"/>
                                            </p:txEl>
                                          </p:spTgt>
                                        </p:tgtEl>
                                        <p:attrNameLst>
                                          <p:attrName>style.visibility</p:attrName>
                                        </p:attrNameLst>
                                      </p:cBhvr>
                                      <p:to>
                                        <p:strVal val="visible"/>
                                      </p:to>
                                    </p:set>
                                    <p:anim calcmode="lin" valueType="num">
                                      <p:cBhvr>
                                        <p:cTn id="33" dur="500" fill="hold"/>
                                        <p:tgtEl>
                                          <p:spTgt spid="1027">
                                            <p:txEl>
                                              <p:pRg st="3" end="3"/>
                                            </p:txEl>
                                          </p:spTgt>
                                        </p:tgtEl>
                                        <p:attrNameLst>
                                          <p:attrName>ppt_w</p:attrName>
                                        </p:attrNameLst>
                                      </p:cBhvr>
                                      <p:tavLst>
                                        <p:tav tm="0">
                                          <p:val>
                                            <p:fltVal val="0"/>
                                          </p:val>
                                        </p:tav>
                                        <p:tav tm="100000">
                                          <p:val>
                                            <p:strVal val="#ppt_w"/>
                                          </p:val>
                                        </p:tav>
                                      </p:tavLst>
                                    </p:anim>
                                    <p:anim calcmode="lin" valueType="num">
                                      <p:cBhvr>
                                        <p:cTn id="34" dur="500" fill="hold"/>
                                        <p:tgtEl>
                                          <p:spTgt spid="1027">
                                            <p:txEl>
                                              <p:pRg st="3" end="3"/>
                                            </p:txEl>
                                          </p:spTgt>
                                        </p:tgtEl>
                                        <p:attrNameLst>
                                          <p:attrName>ppt_h</p:attrName>
                                        </p:attrNameLst>
                                      </p:cBhvr>
                                      <p:tavLst>
                                        <p:tav tm="0">
                                          <p:val>
                                            <p:fltVal val="0"/>
                                          </p:val>
                                        </p:tav>
                                        <p:tav tm="100000">
                                          <p:val>
                                            <p:strVal val="#ppt_h"/>
                                          </p:val>
                                        </p:tav>
                                      </p:tavLst>
                                    </p:anim>
                                    <p:animEffect transition="in" filter="fade">
                                      <p:cBhvr>
                                        <p:cTn id="35" dur="500"/>
                                        <p:tgtEl>
                                          <p:spTgt spid="1027">
                                            <p:txEl>
                                              <p:pRg st="3" end="3"/>
                                            </p:txEl>
                                          </p:spTgt>
                                        </p:tgtEl>
                                      </p:cBhvr>
                                    </p:animEffect>
                                  </p:childTnLst>
                                </p:cTn>
                              </p:par>
                              <p:par>
                                <p:cTn id="36" presetID="53" presetClass="entr" presetSubtype="0" fill="hold" grpId="0" nodeType="withEffect">
                                  <p:stCondLst>
                                    <p:cond delay="0"/>
                                  </p:stCondLst>
                                  <p:childTnLst>
                                    <p:set>
                                      <p:cBhvr>
                                        <p:cTn id="37" dur="1" fill="hold">
                                          <p:stCondLst>
                                            <p:cond delay="0"/>
                                          </p:stCondLst>
                                        </p:cTn>
                                        <p:tgtEl>
                                          <p:spTgt spid="1027">
                                            <p:txEl>
                                              <p:pRg st="4" end="4"/>
                                            </p:txEl>
                                          </p:spTgt>
                                        </p:tgtEl>
                                        <p:attrNameLst>
                                          <p:attrName>style.visibility</p:attrName>
                                        </p:attrNameLst>
                                      </p:cBhvr>
                                      <p:to>
                                        <p:strVal val="visible"/>
                                      </p:to>
                                    </p:set>
                                    <p:anim calcmode="lin" valueType="num">
                                      <p:cBhvr>
                                        <p:cTn id="38" dur="500" fill="hold"/>
                                        <p:tgtEl>
                                          <p:spTgt spid="1027">
                                            <p:txEl>
                                              <p:pRg st="4" end="4"/>
                                            </p:txEl>
                                          </p:spTgt>
                                        </p:tgtEl>
                                        <p:attrNameLst>
                                          <p:attrName>ppt_w</p:attrName>
                                        </p:attrNameLst>
                                      </p:cBhvr>
                                      <p:tavLst>
                                        <p:tav tm="0">
                                          <p:val>
                                            <p:fltVal val="0"/>
                                          </p:val>
                                        </p:tav>
                                        <p:tav tm="100000">
                                          <p:val>
                                            <p:strVal val="#ppt_w"/>
                                          </p:val>
                                        </p:tav>
                                      </p:tavLst>
                                    </p:anim>
                                    <p:anim calcmode="lin" valueType="num">
                                      <p:cBhvr>
                                        <p:cTn id="39" dur="500" fill="hold"/>
                                        <p:tgtEl>
                                          <p:spTgt spid="1027">
                                            <p:txEl>
                                              <p:pRg st="4" end="4"/>
                                            </p:txEl>
                                          </p:spTgt>
                                        </p:tgtEl>
                                        <p:attrNameLst>
                                          <p:attrName>ppt_h</p:attrName>
                                        </p:attrNameLst>
                                      </p:cBhvr>
                                      <p:tavLst>
                                        <p:tav tm="0">
                                          <p:val>
                                            <p:fltVal val="0"/>
                                          </p:val>
                                        </p:tav>
                                        <p:tav tm="100000">
                                          <p:val>
                                            <p:strVal val="#ppt_h"/>
                                          </p:val>
                                        </p:tav>
                                      </p:tavLst>
                                    </p:anim>
                                    <p:animEffect transition="in" filter="fade">
                                      <p:cBhvr>
                                        <p:cTn id="40" dur="500"/>
                                        <p:tgtEl>
                                          <p:spTgt spid="102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6" grpId="0"/>
      <p:bldP spid="1027" grpId="0" build="p">
        <p:tmplLst>
          <p:tmpl lvl="1">
            <p:tnLst>
              <p:par>
                <p:cTn presetID="53" presetClass="entr" presetSubtype="0"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2">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3">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4">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5">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Lst>
      </p:bldP>
    </p:bldLst>
  </p:timing>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alpha val="0"/>
          </a:schemeClr>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vi-VN" altLang="en-US" smtClean="0"/>
              <a:t>Nhấn soạn thảo kiểu tiêu đề trang cái</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vi-VN" altLang="en-US" smtClean="0"/>
              <a:t>Nhấn soạn thảo các kiểu văn bản trang cái</a:t>
            </a:r>
          </a:p>
          <a:p>
            <a:pPr lvl="1"/>
            <a:r>
              <a:rPr lang="vi-VN" altLang="en-US" smtClean="0"/>
              <a:t>Mức hai</a:t>
            </a:r>
          </a:p>
          <a:p>
            <a:pPr lvl="2"/>
            <a:r>
              <a:rPr lang="vi-VN" altLang="en-US" smtClean="0"/>
              <a:t>Mức ba</a:t>
            </a:r>
          </a:p>
          <a:p>
            <a:pPr lvl="3"/>
            <a:r>
              <a:rPr lang="vi-VN" altLang="en-US" smtClean="0"/>
              <a:t>Mức bốn</a:t>
            </a:r>
          </a:p>
          <a:p>
            <a:pPr lvl="4"/>
            <a:r>
              <a:rPr lang="vi-VN" altLang="en-US" smtClean="0"/>
              <a:t>Mức năm</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solidFill>
                  <a:srgbClr val="000000"/>
                </a:solidFill>
                <a:latin typeface="+mn-lt"/>
                <a:cs typeface="Arial" charset="0"/>
              </a:defRPr>
            </a:lvl1pPr>
          </a:lstStyle>
          <a:p>
            <a:pPr fontAlgn="base">
              <a:spcBef>
                <a:spcPct val="0"/>
              </a:spcBef>
              <a:spcAft>
                <a:spcPct val="0"/>
              </a:spcAft>
              <a:defRPr/>
            </a:pPr>
            <a:endParaRPr lang="vi-VN"/>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a:solidFill>
                  <a:srgbClr val="000000"/>
                </a:solidFill>
                <a:latin typeface="+mn-lt"/>
                <a:cs typeface="Arial" charset="0"/>
              </a:defRPr>
            </a:lvl1pPr>
          </a:lstStyle>
          <a:p>
            <a:pPr fontAlgn="base">
              <a:spcBef>
                <a:spcPct val="0"/>
              </a:spcBef>
              <a:spcAft>
                <a:spcPct val="0"/>
              </a:spcAft>
              <a:defRPr/>
            </a:pPr>
            <a:endParaRPr lang="vi-VN"/>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latin typeface="Arial" panose="020B0604020202020204" pitchFamily="34" charset="0"/>
              </a:defRPr>
            </a:lvl1pPr>
          </a:lstStyle>
          <a:p>
            <a:pPr fontAlgn="base">
              <a:spcBef>
                <a:spcPct val="0"/>
              </a:spcBef>
              <a:spcAft>
                <a:spcPct val="0"/>
              </a:spcAft>
              <a:defRPr/>
            </a:pPr>
            <a:fld id="{4F9B2D0E-55B2-40A5-BEB6-DA5F1626BD48}" type="slidenum">
              <a:rPr lang="vi-VN"/>
              <a:pPr fontAlgn="base">
                <a:spcBef>
                  <a:spcPct val="0"/>
                </a:spcBef>
                <a:spcAft>
                  <a:spcPct val="0"/>
                </a:spcAft>
                <a:defRPr/>
              </a:pPr>
              <a:t>‹#›</a:t>
            </a:fld>
            <a:endParaRPr lang="vi-VN"/>
          </a:p>
        </p:txBody>
      </p:sp>
    </p:spTree>
    <p:extLst>
      <p:ext uri="{BB962C8B-B14F-4D97-AF65-F5344CB8AC3E}">
        <p14:creationId xmlns:p14="http://schemas.microsoft.com/office/powerpoint/2010/main" val="38027665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1" presetClass="entr" presetSubtype="0" fill="hold" grpId="0"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768" decel="100000"/>
                                        <p:tgtEl>
                                          <p:spTgt spid="1026"/>
                                        </p:tgtEl>
                                      </p:cBhvr>
                                    </p:animEffect>
                                    <p:animScale>
                                      <p:cBhvr>
                                        <p:cTn id="8" dur="768" decel="100000"/>
                                        <p:tgtEl>
                                          <p:spTgt spid="1026"/>
                                        </p:tgtEl>
                                      </p:cBhvr>
                                      <p:from x="10000" y="10000"/>
                                      <p:to x="200000" y="450000"/>
                                    </p:animScale>
                                    <p:animScale>
                                      <p:cBhvr>
                                        <p:cTn id="9" dur="1230" accel="100000" fill="hold">
                                          <p:stCondLst>
                                            <p:cond delay="768"/>
                                          </p:stCondLst>
                                        </p:cTn>
                                        <p:tgtEl>
                                          <p:spTgt spid="1026"/>
                                        </p:tgtEl>
                                      </p:cBhvr>
                                      <p:from x="200000" y="450000"/>
                                      <p:to x="100000" y="100000"/>
                                    </p:animScale>
                                    <p:set>
                                      <p:cBhvr>
                                        <p:cTn id="10" dur="768" fill="hold"/>
                                        <p:tgtEl>
                                          <p:spTgt spid="1026"/>
                                        </p:tgtEl>
                                        <p:attrNameLst>
                                          <p:attrName>ppt_x</p:attrName>
                                        </p:attrNameLst>
                                      </p:cBhvr>
                                      <p:to>
                                        <p:strVal val="(0.5)"/>
                                      </p:to>
                                    </p:set>
                                    <p:anim from="(0.5)" to="(#ppt_x)" calcmode="lin" valueType="num">
                                      <p:cBhvr>
                                        <p:cTn id="11" dur="1230" accel="100000" fill="hold">
                                          <p:stCondLst>
                                            <p:cond delay="768"/>
                                          </p:stCondLst>
                                        </p:cTn>
                                        <p:tgtEl>
                                          <p:spTgt spid="1026"/>
                                        </p:tgtEl>
                                        <p:attrNameLst>
                                          <p:attrName>ppt_x</p:attrName>
                                        </p:attrNameLst>
                                      </p:cBhvr>
                                    </p:anim>
                                    <p:set>
                                      <p:cBhvr>
                                        <p:cTn id="12" dur="768" fill="hold"/>
                                        <p:tgtEl>
                                          <p:spTgt spid="1026"/>
                                        </p:tgtEl>
                                        <p:attrNameLst>
                                          <p:attrName>ppt_y</p:attrName>
                                        </p:attrNameLst>
                                      </p:cBhvr>
                                      <p:to>
                                        <p:strVal val="(#ppt_y+0.4)"/>
                                      </p:to>
                                    </p:set>
                                    <p:anim from="(#ppt_y+0.4)" to="(#ppt_y)" calcmode="lin" valueType="num">
                                      <p:cBhvr>
                                        <p:cTn id="13" dur="1230" accel="100000" fill="hold">
                                          <p:stCondLst>
                                            <p:cond delay="768"/>
                                          </p:stCondLst>
                                        </p:cTn>
                                        <p:tgtEl>
                                          <p:spTgt spid="1026"/>
                                        </p:tgtEl>
                                        <p:attrNameLst>
                                          <p:attrName>ppt_y</p:attrName>
                                        </p:attrNameLst>
                                      </p:cBhvr>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53" presetClass="entr" presetSubtype="0" fill="hold" grpId="0" nodeType="clickEffect">
                                  <p:stCondLst>
                                    <p:cond delay="0"/>
                                  </p:stCondLst>
                                  <p:childTnLst>
                                    <p:set>
                                      <p:cBhvr>
                                        <p:cTn id="17" dur="1" fill="hold">
                                          <p:stCondLst>
                                            <p:cond delay="0"/>
                                          </p:stCondLst>
                                        </p:cTn>
                                        <p:tgtEl>
                                          <p:spTgt spid="1027">
                                            <p:txEl>
                                              <p:pRg st="0" end="0"/>
                                            </p:txEl>
                                          </p:spTgt>
                                        </p:tgtEl>
                                        <p:attrNameLst>
                                          <p:attrName>style.visibility</p:attrName>
                                        </p:attrNameLst>
                                      </p:cBhvr>
                                      <p:to>
                                        <p:strVal val="visible"/>
                                      </p:to>
                                    </p:set>
                                    <p:anim calcmode="lin" valueType="num">
                                      <p:cBhvr>
                                        <p:cTn id="18" dur="500" fill="hold"/>
                                        <p:tgtEl>
                                          <p:spTgt spid="1027">
                                            <p:txEl>
                                              <p:pRg st="0" end="0"/>
                                            </p:txEl>
                                          </p:spTgt>
                                        </p:tgtEl>
                                        <p:attrNameLst>
                                          <p:attrName>ppt_w</p:attrName>
                                        </p:attrNameLst>
                                      </p:cBhvr>
                                      <p:tavLst>
                                        <p:tav tm="0">
                                          <p:val>
                                            <p:fltVal val="0"/>
                                          </p:val>
                                        </p:tav>
                                        <p:tav tm="100000">
                                          <p:val>
                                            <p:strVal val="#ppt_w"/>
                                          </p:val>
                                        </p:tav>
                                      </p:tavLst>
                                    </p:anim>
                                    <p:anim calcmode="lin" valueType="num">
                                      <p:cBhvr>
                                        <p:cTn id="19" dur="500" fill="hold"/>
                                        <p:tgtEl>
                                          <p:spTgt spid="1027">
                                            <p:txEl>
                                              <p:pRg st="0" end="0"/>
                                            </p:txEl>
                                          </p:spTgt>
                                        </p:tgtEl>
                                        <p:attrNameLst>
                                          <p:attrName>ppt_h</p:attrName>
                                        </p:attrNameLst>
                                      </p:cBhvr>
                                      <p:tavLst>
                                        <p:tav tm="0">
                                          <p:val>
                                            <p:fltVal val="0"/>
                                          </p:val>
                                        </p:tav>
                                        <p:tav tm="100000">
                                          <p:val>
                                            <p:strVal val="#ppt_h"/>
                                          </p:val>
                                        </p:tav>
                                      </p:tavLst>
                                    </p:anim>
                                    <p:animEffect transition="in" filter="fade">
                                      <p:cBhvr>
                                        <p:cTn id="20" dur="500"/>
                                        <p:tgtEl>
                                          <p:spTgt spid="1027">
                                            <p:txEl>
                                              <p:pRg st="0" end="0"/>
                                            </p:txEl>
                                          </p:spTgt>
                                        </p:tgtEl>
                                      </p:cBhvr>
                                    </p:animEffect>
                                  </p:childTnLst>
                                </p:cTn>
                              </p:par>
                              <p:par>
                                <p:cTn id="21" presetID="53" presetClass="entr" presetSubtype="0" fill="hold" grpId="0" nodeType="withEffect">
                                  <p:stCondLst>
                                    <p:cond delay="0"/>
                                  </p:stCondLst>
                                  <p:childTnLst>
                                    <p:set>
                                      <p:cBhvr>
                                        <p:cTn id="22" dur="1" fill="hold">
                                          <p:stCondLst>
                                            <p:cond delay="0"/>
                                          </p:stCondLst>
                                        </p:cTn>
                                        <p:tgtEl>
                                          <p:spTgt spid="1027">
                                            <p:txEl>
                                              <p:pRg st="1" end="1"/>
                                            </p:txEl>
                                          </p:spTgt>
                                        </p:tgtEl>
                                        <p:attrNameLst>
                                          <p:attrName>style.visibility</p:attrName>
                                        </p:attrNameLst>
                                      </p:cBhvr>
                                      <p:to>
                                        <p:strVal val="visible"/>
                                      </p:to>
                                    </p:set>
                                    <p:anim calcmode="lin" valueType="num">
                                      <p:cBhvr>
                                        <p:cTn id="23" dur="500" fill="hold"/>
                                        <p:tgtEl>
                                          <p:spTgt spid="1027">
                                            <p:txEl>
                                              <p:pRg st="1" end="1"/>
                                            </p:txEl>
                                          </p:spTgt>
                                        </p:tgtEl>
                                        <p:attrNameLst>
                                          <p:attrName>ppt_w</p:attrName>
                                        </p:attrNameLst>
                                      </p:cBhvr>
                                      <p:tavLst>
                                        <p:tav tm="0">
                                          <p:val>
                                            <p:fltVal val="0"/>
                                          </p:val>
                                        </p:tav>
                                        <p:tav tm="100000">
                                          <p:val>
                                            <p:strVal val="#ppt_w"/>
                                          </p:val>
                                        </p:tav>
                                      </p:tavLst>
                                    </p:anim>
                                    <p:anim calcmode="lin" valueType="num">
                                      <p:cBhvr>
                                        <p:cTn id="24" dur="500" fill="hold"/>
                                        <p:tgtEl>
                                          <p:spTgt spid="1027">
                                            <p:txEl>
                                              <p:pRg st="1" end="1"/>
                                            </p:txEl>
                                          </p:spTgt>
                                        </p:tgtEl>
                                        <p:attrNameLst>
                                          <p:attrName>ppt_h</p:attrName>
                                        </p:attrNameLst>
                                      </p:cBhvr>
                                      <p:tavLst>
                                        <p:tav tm="0">
                                          <p:val>
                                            <p:fltVal val="0"/>
                                          </p:val>
                                        </p:tav>
                                        <p:tav tm="100000">
                                          <p:val>
                                            <p:strVal val="#ppt_h"/>
                                          </p:val>
                                        </p:tav>
                                      </p:tavLst>
                                    </p:anim>
                                    <p:animEffect transition="in" filter="fade">
                                      <p:cBhvr>
                                        <p:cTn id="25" dur="500"/>
                                        <p:tgtEl>
                                          <p:spTgt spid="1027">
                                            <p:txEl>
                                              <p:pRg st="1" end="1"/>
                                            </p:txEl>
                                          </p:spTgt>
                                        </p:tgtEl>
                                      </p:cBhvr>
                                    </p:animEffect>
                                  </p:childTnLst>
                                </p:cTn>
                              </p:par>
                              <p:par>
                                <p:cTn id="26" presetID="53" presetClass="entr" presetSubtype="0" fill="hold" grpId="0" nodeType="withEffect">
                                  <p:stCondLst>
                                    <p:cond delay="0"/>
                                  </p:stCondLst>
                                  <p:childTnLst>
                                    <p:set>
                                      <p:cBhvr>
                                        <p:cTn id="27" dur="1" fill="hold">
                                          <p:stCondLst>
                                            <p:cond delay="0"/>
                                          </p:stCondLst>
                                        </p:cTn>
                                        <p:tgtEl>
                                          <p:spTgt spid="1027">
                                            <p:txEl>
                                              <p:pRg st="2" end="2"/>
                                            </p:txEl>
                                          </p:spTgt>
                                        </p:tgtEl>
                                        <p:attrNameLst>
                                          <p:attrName>style.visibility</p:attrName>
                                        </p:attrNameLst>
                                      </p:cBhvr>
                                      <p:to>
                                        <p:strVal val="visible"/>
                                      </p:to>
                                    </p:set>
                                    <p:anim calcmode="lin" valueType="num">
                                      <p:cBhvr>
                                        <p:cTn id="28" dur="500" fill="hold"/>
                                        <p:tgtEl>
                                          <p:spTgt spid="1027">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1027">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1027">
                                            <p:txEl>
                                              <p:pRg st="2" end="2"/>
                                            </p:txEl>
                                          </p:spTgt>
                                        </p:tgtEl>
                                      </p:cBhvr>
                                    </p:animEffect>
                                  </p:childTnLst>
                                </p:cTn>
                              </p:par>
                              <p:par>
                                <p:cTn id="31" presetID="53" presetClass="entr" presetSubtype="0" fill="hold" grpId="0" nodeType="withEffect">
                                  <p:stCondLst>
                                    <p:cond delay="0"/>
                                  </p:stCondLst>
                                  <p:childTnLst>
                                    <p:set>
                                      <p:cBhvr>
                                        <p:cTn id="32" dur="1" fill="hold">
                                          <p:stCondLst>
                                            <p:cond delay="0"/>
                                          </p:stCondLst>
                                        </p:cTn>
                                        <p:tgtEl>
                                          <p:spTgt spid="1027">
                                            <p:txEl>
                                              <p:pRg st="3" end="3"/>
                                            </p:txEl>
                                          </p:spTgt>
                                        </p:tgtEl>
                                        <p:attrNameLst>
                                          <p:attrName>style.visibility</p:attrName>
                                        </p:attrNameLst>
                                      </p:cBhvr>
                                      <p:to>
                                        <p:strVal val="visible"/>
                                      </p:to>
                                    </p:set>
                                    <p:anim calcmode="lin" valueType="num">
                                      <p:cBhvr>
                                        <p:cTn id="33" dur="500" fill="hold"/>
                                        <p:tgtEl>
                                          <p:spTgt spid="1027">
                                            <p:txEl>
                                              <p:pRg st="3" end="3"/>
                                            </p:txEl>
                                          </p:spTgt>
                                        </p:tgtEl>
                                        <p:attrNameLst>
                                          <p:attrName>ppt_w</p:attrName>
                                        </p:attrNameLst>
                                      </p:cBhvr>
                                      <p:tavLst>
                                        <p:tav tm="0">
                                          <p:val>
                                            <p:fltVal val="0"/>
                                          </p:val>
                                        </p:tav>
                                        <p:tav tm="100000">
                                          <p:val>
                                            <p:strVal val="#ppt_w"/>
                                          </p:val>
                                        </p:tav>
                                      </p:tavLst>
                                    </p:anim>
                                    <p:anim calcmode="lin" valueType="num">
                                      <p:cBhvr>
                                        <p:cTn id="34" dur="500" fill="hold"/>
                                        <p:tgtEl>
                                          <p:spTgt spid="1027">
                                            <p:txEl>
                                              <p:pRg st="3" end="3"/>
                                            </p:txEl>
                                          </p:spTgt>
                                        </p:tgtEl>
                                        <p:attrNameLst>
                                          <p:attrName>ppt_h</p:attrName>
                                        </p:attrNameLst>
                                      </p:cBhvr>
                                      <p:tavLst>
                                        <p:tav tm="0">
                                          <p:val>
                                            <p:fltVal val="0"/>
                                          </p:val>
                                        </p:tav>
                                        <p:tav tm="100000">
                                          <p:val>
                                            <p:strVal val="#ppt_h"/>
                                          </p:val>
                                        </p:tav>
                                      </p:tavLst>
                                    </p:anim>
                                    <p:animEffect transition="in" filter="fade">
                                      <p:cBhvr>
                                        <p:cTn id="35" dur="500"/>
                                        <p:tgtEl>
                                          <p:spTgt spid="1027">
                                            <p:txEl>
                                              <p:pRg st="3" end="3"/>
                                            </p:txEl>
                                          </p:spTgt>
                                        </p:tgtEl>
                                      </p:cBhvr>
                                    </p:animEffect>
                                  </p:childTnLst>
                                </p:cTn>
                              </p:par>
                              <p:par>
                                <p:cTn id="36" presetID="53" presetClass="entr" presetSubtype="0" fill="hold" grpId="0" nodeType="withEffect">
                                  <p:stCondLst>
                                    <p:cond delay="0"/>
                                  </p:stCondLst>
                                  <p:childTnLst>
                                    <p:set>
                                      <p:cBhvr>
                                        <p:cTn id="37" dur="1" fill="hold">
                                          <p:stCondLst>
                                            <p:cond delay="0"/>
                                          </p:stCondLst>
                                        </p:cTn>
                                        <p:tgtEl>
                                          <p:spTgt spid="1027">
                                            <p:txEl>
                                              <p:pRg st="4" end="4"/>
                                            </p:txEl>
                                          </p:spTgt>
                                        </p:tgtEl>
                                        <p:attrNameLst>
                                          <p:attrName>style.visibility</p:attrName>
                                        </p:attrNameLst>
                                      </p:cBhvr>
                                      <p:to>
                                        <p:strVal val="visible"/>
                                      </p:to>
                                    </p:set>
                                    <p:anim calcmode="lin" valueType="num">
                                      <p:cBhvr>
                                        <p:cTn id="38" dur="500" fill="hold"/>
                                        <p:tgtEl>
                                          <p:spTgt spid="1027">
                                            <p:txEl>
                                              <p:pRg st="4" end="4"/>
                                            </p:txEl>
                                          </p:spTgt>
                                        </p:tgtEl>
                                        <p:attrNameLst>
                                          <p:attrName>ppt_w</p:attrName>
                                        </p:attrNameLst>
                                      </p:cBhvr>
                                      <p:tavLst>
                                        <p:tav tm="0">
                                          <p:val>
                                            <p:fltVal val="0"/>
                                          </p:val>
                                        </p:tav>
                                        <p:tav tm="100000">
                                          <p:val>
                                            <p:strVal val="#ppt_w"/>
                                          </p:val>
                                        </p:tav>
                                      </p:tavLst>
                                    </p:anim>
                                    <p:anim calcmode="lin" valueType="num">
                                      <p:cBhvr>
                                        <p:cTn id="39" dur="500" fill="hold"/>
                                        <p:tgtEl>
                                          <p:spTgt spid="1027">
                                            <p:txEl>
                                              <p:pRg st="4" end="4"/>
                                            </p:txEl>
                                          </p:spTgt>
                                        </p:tgtEl>
                                        <p:attrNameLst>
                                          <p:attrName>ppt_h</p:attrName>
                                        </p:attrNameLst>
                                      </p:cBhvr>
                                      <p:tavLst>
                                        <p:tav tm="0">
                                          <p:val>
                                            <p:fltVal val="0"/>
                                          </p:val>
                                        </p:tav>
                                        <p:tav tm="100000">
                                          <p:val>
                                            <p:strVal val="#ppt_h"/>
                                          </p:val>
                                        </p:tav>
                                      </p:tavLst>
                                    </p:anim>
                                    <p:animEffect transition="in" filter="fade">
                                      <p:cBhvr>
                                        <p:cTn id="40" dur="500"/>
                                        <p:tgtEl>
                                          <p:spTgt spid="102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6" grpId="0"/>
      <p:bldP spid="1027" grpId="0" build="p">
        <p:tmplLst>
          <p:tmpl lvl="1">
            <p:tnLst>
              <p:par>
                <p:cTn presetID="53" presetClass="entr" presetSubtype="0"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2">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3">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4">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5">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Lst>
      </p:bldP>
    </p:bldLst>
  </p:timing>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vi-VN" altLang="en-US" smtClean="0"/>
              <a:t>Click to edit Master title style</a:t>
            </a:r>
          </a:p>
        </p:txBody>
      </p:sp>
      <p:sp>
        <p:nvSpPr>
          <p:cNvPr id="2051" name="Rectangle 3"/>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vi-VN" altLang="en-US" smtClean="0"/>
              <a:t>Click to edit Master text styles</a:t>
            </a:r>
          </a:p>
          <a:p>
            <a:pPr lvl="1"/>
            <a:r>
              <a:rPr lang="vi-VN" altLang="en-US" smtClean="0"/>
              <a:t>Second level</a:t>
            </a:r>
          </a:p>
          <a:p>
            <a:pPr lvl="2"/>
            <a:r>
              <a:rPr lang="vi-VN" altLang="en-US" smtClean="0"/>
              <a:t>Third level</a:t>
            </a:r>
          </a:p>
          <a:p>
            <a:pPr lvl="3"/>
            <a:r>
              <a:rPr lang="vi-VN" altLang="en-US" smtClean="0"/>
              <a:t>Fourth level</a:t>
            </a:r>
          </a:p>
          <a:p>
            <a:pPr lvl="4"/>
            <a:r>
              <a:rPr lang="vi-VN" altLang="en-US" smtClean="0"/>
              <a:t>Fifth level</a:t>
            </a:r>
          </a:p>
        </p:txBody>
      </p:sp>
      <p:sp>
        <p:nvSpPr>
          <p:cNvPr id="147460"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1"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2"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latin typeface="Arial" panose="020B0604020202020204" pitchFamily="34" charset="0"/>
              </a:defRPr>
            </a:lvl1pPr>
          </a:lstStyle>
          <a:p>
            <a:pPr fontAlgn="base">
              <a:spcBef>
                <a:spcPct val="0"/>
              </a:spcBef>
              <a:spcAft>
                <a:spcPct val="0"/>
              </a:spcAft>
              <a:defRPr/>
            </a:pPr>
            <a:fld id="{0AD24459-3A3C-48EF-9EFE-FD89E8F98DC8}" type="slidenum">
              <a:rPr lang="vi-VN"/>
              <a:pPr fontAlgn="base">
                <a:spcBef>
                  <a:spcPct val="0"/>
                </a:spcBef>
                <a:spcAft>
                  <a:spcPct val="0"/>
                </a:spcAft>
                <a:defRPr/>
              </a:pPr>
              <a:t>‹#›</a:t>
            </a:fld>
            <a:endParaRPr lang="vi-VN"/>
          </a:p>
        </p:txBody>
      </p:sp>
    </p:spTree>
    <p:extLst>
      <p:ext uri="{BB962C8B-B14F-4D97-AF65-F5344CB8AC3E}">
        <p14:creationId xmlns:p14="http://schemas.microsoft.com/office/powerpoint/2010/main" val="741296522"/>
      </p:ext>
    </p:extLst>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 id="2147483697" r:id="rId12"/>
    <p:sldLayoutId id="2147483698" r:id="rId13"/>
    <p:sldLayoutId id="2147483699" r:id="rId14"/>
    <p:sldLayoutId id="2147483700" r:id="rId15"/>
    <p:sldLayoutId id="2147483701" r:id="rId16"/>
    <p:sldLayoutId id="2147483702" r:id="rId17"/>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vi-VN" altLang="en-US" smtClean="0"/>
              <a:t>Click to edit Master title style</a:t>
            </a:r>
          </a:p>
        </p:txBody>
      </p:sp>
      <p:sp>
        <p:nvSpPr>
          <p:cNvPr id="3075" name="Rectangle 3"/>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vi-VN" altLang="en-US" smtClean="0"/>
              <a:t>Click to edit Master text styles</a:t>
            </a:r>
          </a:p>
          <a:p>
            <a:pPr lvl="1"/>
            <a:r>
              <a:rPr lang="vi-VN" altLang="en-US" smtClean="0"/>
              <a:t>Second level</a:t>
            </a:r>
          </a:p>
          <a:p>
            <a:pPr lvl="2"/>
            <a:r>
              <a:rPr lang="vi-VN" altLang="en-US" smtClean="0"/>
              <a:t>Third level</a:t>
            </a:r>
          </a:p>
          <a:p>
            <a:pPr lvl="3"/>
            <a:r>
              <a:rPr lang="vi-VN" altLang="en-US" smtClean="0"/>
              <a:t>Fourth level</a:t>
            </a:r>
          </a:p>
          <a:p>
            <a:pPr lvl="4"/>
            <a:r>
              <a:rPr lang="vi-VN" altLang="en-US" smtClean="0"/>
              <a:t>Fifth level</a:t>
            </a:r>
          </a:p>
        </p:txBody>
      </p:sp>
      <p:sp>
        <p:nvSpPr>
          <p:cNvPr id="147460"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1"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2"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latin typeface="Arial" panose="020B0604020202020204" pitchFamily="34" charset="0"/>
              </a:defRPr>
            </a:lvl1pPr>
          </a:lstStyle>
          <a:p>
            <a:pPr fontAlgn="base">
              <a:spcBef>
                <a:spcPct val="0"/>
              </a:spcBef>
              <a:spcAft>
                <a:spcPct val="0"/>
              </a:spcAft>
              <a:defRPr/>
            </a:pPr>
            <a:fld id="{34FDED64-9DA2-4817-9BEA-AA95AF931692}" type="slidenum">
              <a:rPr lang="vi-VN"/>
              <a:pPr fontAlgn="base">
                <a:spcBef>
                  <a:spcPct val="0"/>
                </a:spcBef>
                <a:spcAft>
                  <a:spcPct val="0"/>
                </a:spcAft>
                <a:defRPr/>
              </a:pPr>
              <a:t>‹#›</a:t>
            </a:fld>
            <a:endParaRPr lang="vi-VN"/>
          </a:p>
        </p:txBody>
      </p:sp>
    </p:spTree>
    <p:extLst>
      <p:ext uri="{BB962C8B-B14F-4D97-AF65-F5344CB8AC3E}">
        <p14:creationId xmlns:p14="http://schemas.microsoft.com/office/powerpoint/2010/main" val="252129640"/>
      </p:ext>
    </p:extLst>
  </p:cSld>
  <p:clrMap bg1="lt1" tx1="dk1" bg2="lt2" tx2="dk2" accent1="accent1" accent2="accent2" accent3="accent3" accent4="accent4" accent5="accent5" accent6="accent6" hlink="hlink" folHlink="folHlink"/>
  <p:sldLayoutIdLst>
    <p:sldLayoutId id="2147483720" r:id="rId1"/>
    <p:sldLayoutId id="2147483721" r:id="rId2"/>
    <p:sldLayoutId id="2147483722" r:id="rId3"/>
    <p:sldLayoutId id="2147483723" r:id="rId4"/>
    <p:sldLayoutId id="2147483724" r:id="rId5"/>
    <p:sldLayoutId id="2147483725" r:id="rId6"/>
    <p:sldLayoutId id="2147483726" r:id="rId7"/>
    <p:sldLayoutId id="2147483727" r:id="rId8"/>
    <p:sldLayoutId id="2147483728" r:id="rId9"/>
    <p:sldLayoutId id="2147483729" r:id="rId10"/>
    <p:sldLayoutId id="2147483730" r:id="rId11"/>
    <p:sldLayoutId id="2147483731" r:id="rId12"/>
    <p:sldLayoutId id="2147483732" r:id="rId13"/>
    <p:sldLayoutId id="2147483733" r:id="rId14"/>
    <p:sldLayoutId id="2147483734" r:id="rId15"/>
    <p:sldLayoutId id="2147483735" r:id="rId16"/>
    <p:sldLayoutId id="2147483736" r:id="rId17"/>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vi-VN" altLang="en-US" smtClean="0"/>
              <a:t>Click to edit Master title style</a:t>
            </a:r>
          </a:p>
        </p:txBody>
      </p:sp>
      <p:sp>
        <p:nvSpPr>
          <p:cNvPr id="4099" name="Rectangle 3"/>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vi-VN" altLang="en-US" smtClean="0"/>
              <a:t>Click to edit Master text styles</a:t>
            </a:r>
          </a:p>
          <a:p>
            <a:pPr lvl="1"/>
            <a:r>
              <a:rPr lang="vi-VN" altLang="en-US" smtClean="0"/>
              <a:t>Second level</a:t>
            </a:r>
          </a:p>
          <a:p>
            <a:pPr lvl="2"/>
            <a:r>
              <a:rPr lang="vi-VN" altLang="en-US" smtClean="0"/>
              <a:t>Third level</a:t>
            </a:r>
          </a:p>
          <a:p>
            <a:pPr lvl="3"/>
            <a:r>
              <a:rPr lang="vi-VN" altLang="en-US" smtClean="0"/>
              <a:t>Fourth level</a:t>
            </a:r>
          </a:p>
          <a:p>
            <a:pPr lvl="4"/>
            <a:r>
              <a:rPr lang="vi-VN" altLang="en-US" smtClean="0"/>
              <a:t>Fifth level</a:t>
            </a:r>
          </a:p>
        </p:txBody>
      </p:sp>
      <p:sp>
        <p:nvSpPr>
          <p:cNvPr id="147460"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1"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2"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latin typeface="Arial" panose="020B0604020202020204" pitchFamily="34" charset="0"/>
              </a:defRPr>
            </a:lvl1pPr>
          </a:lstStyle>
          <a:p>
            <a:pPr fontAlgn="base">
              <a:spcBef>
                <a:spcPct val="0"/>
              </a:spcBef>
              <a:spcAft>
                <a:spcPct val="0"/>
              </a:spcAft>
              <a:defRPr/>
            </a:pPr>
            <a:fld id="{F9660454-B74A-4E4C-BBBD-DFEF43A04079}" type="slidenum">
              <a:rPr lang="vi-VN"/>
              <a:pPr fontAlgn="base">
                <a:spcBef>
                  <a:spcPct val="0"/>
                </a:spcBef>
                <a:spcAft>
                  <a:spcPct val="0"/>
                </a:spcAft>
                <a:defRPr/>
              </a:pPr>
              <a:t>‹#›</a:t>
            </a:fld>
            <a:endParaRPr lang="vi-VN"/>
          </a:p>
        </p:txBody>
      </p:sp>
    </p:spTree>
    <p:extLst>
      <p:ext uri="{BB962C8B-B14F-4D97-AF65-F5344CB8AC3E}">
        <p14:creationId xmlns:p14="http://schemas.microsoft.com/office/powerpoint/2010/main" val="673281030"/>
      </p:ext>
    </p:extLst>
  </p:cSld>
  <p:clrMap bg1="lt1" tx1="dk1" bg2="lt2" tx2="dk2" accent1="accent1" accent2="accent2" accent3="accent3" accent4="accent4" accent5="accent5" accent6="accent6" hlink="hlink" folHlink="folHlink"/>
  <p:sldLayoutIdLst>
    <p:sldLayoutId id="2147483738" r:id="rId1"/>
    <p:sldLayoutId id="2147483739" r:id="rId2"/>
    <p:sldLayoutId id="2147483740" r:id="rId3"/>
    <p:sldLayoutId id="2147483741" r:id="rId4"/>
    <p:sldLayoutId id="2147483742" r:id="rId5"/>
    <p:sldLayoutId id="2147483743" r:id="rId6"/>
    <p:sldLayoutId id="2147483744" r:id="rId7"/>
    <p:sldLayoutId id="2147483745" r:id="rId8"/>
    <p:sldLayoutId id="2147483746" r:id="rId9"/>
    <p:sldLayoutId id="2147483747" r:id="rId10"/>
    <p:sldLayoutId id="2147483748" r:id="rId11"/>
    <p:sldLayoutId id="2147483749" r:id="rId12"/>
    <p:sldLayoutId id="2147483750" r:id="rId13"/>
    <p:sldLayoutId id="2147483751" r:id="rId14"/>
    <p:sldLayoutId id="2147483752" r:id="rId15"/>
    <p:sldLayoutId id="2147483753" r:id="rId16"/>
    <p:sldLayoutId id="2147483754" r:id="rId17"/>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vi-VN" altLang="en-US" smtClean="0"/>
              <a:t>Click to edit Master title style</a:t>
            </a:r>
          </a:p>
        </p:txBody>
      </p:sp>
      <p:sp>
        <p:nvSpPr>
          <p:cNvPr id="5123" name="Rectangle 3"/>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vi-VN" altLang="en-US" smtClean="0"/>
              <a:t>Click to edit Master text styles</a:t>
            </a:r>
          </a:p>
          <a:p>
            <a:pPr lvl="1"/>
            <a:r>
              <a:rPr lang="vi-VN" altLang="en-US" smtClean="0"/>
              <a:t>Second level</a:t>
            </a:r>
          </a:p>
          <a:p>
            <a:pPr lvl="2"/>
            <a:r>
              <a:rPr lang="vi-VN" altLang="en-US" smtClean="0"/>
              <a:t>Third level</a:t>
            </a:r>
          </a:p>
          <a:p>
            <a:pPr lvl="3"/>
            <a:r>
              <a:rPr lang="vi-VN" altLang="en-US" smtClean="0"/>
              <a:t>Fourth level</a:t>
            </a:r>
          </a:p>
          <a:p>
            <a:pPr lvl="4"/>
            <a:r>
              <a:rPr lang="vi-VN" altLang="en-US" smtClean="0"/>
              <a:t>Fifth level</a:t>
            </a:r>
          </a:p>
        </p:txBody>
      </p:sp>
      <p:sp>
        <p:nvSpPr>
          <p:cNvPr id="147460"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1"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2"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latin typeface="Arial" panose="020B0604020202020204" pitchFamily="34" charset="0"/>
              </a:defRPr>
            </a:lvl1pPr>
          </a:lstStyle>
          <a:p>
            <a:pPr fontAlgn="base">
              <a:spcBef>
                <a:spcPct val="0"/>
              </a:spcBef>
              <a:spcAft>
                <a:spcPct val="0"/>
              </a:spcAft>
              <a:defRPr/>
            </a:pPr>
            <a:fld id="{C483571B-4B69-4873-8775-E4A917A5E3BE}" type="slidenum">
              <a:rPr lang="vi-VN"/>
              <a:pPr fontAlgn="base">
                <a:spcBef>
                  <a:spcPct val="0"/>
                </a:spcBef>
                <a:spcAft>
                  <a:spcPct val="0"/>
                </a:spcAft>
                <a:defRPr/>
              </a:pPr>
              <a:t>‹#›</a:t>
            </a:fld>
            <a:endParaRPr lang="vi-VN"/>
          </a:p>
        </p:txBody>
      </p:sp>
    </p:spTree>
    <p:extLst>
      <p:ext uri="{BB962C8B-B14F-4D97-AF65-F5344CB8AC3E}">
        <p14:creationId xmlns:p14="http://schemas.microsoft.com/office/powerpoint/2010/main" val="4000161381"/>
      </p:ext>
    </p:extLst>
  </p:cSld>
  <p:clrMap bg1="lt1" tx1="dk1" bg2="lt2" tx2="dk2" accent1="accent1" accent2="accent2" accent3="accent3" accent4="accent4" accent5="accent5" accent6="accent6" hlink="hlink" folHlink="folHlink"/>
  <p:sldLayoutIdLst>
    <p:sldLayoutId id="2147483756" r:id="rId1"/>
    <p:sldLayoutId id="2147483757" r:id="rId2"/>
    <p:sldLayoutId id="2147483758" r:id="rId3"/>
    <p:sldLayoutId id="2147483759" r:id="rId4"/>
    <p:sldLayoutId id="2147483760" r:id="rId5"/>
    <p:sldLayoutId id="2147483761" r:id="rId6"/>
    <p:sldLayoutId id="2147483762" r:id="rId7"/>
    <p:sldLayoutId id="2147483763" r:id="rId8"/>
    <p:sldLayoutId id="2147483764" r:id="rId9"/>
    <p:sldLayoutId id="2147483765" r:id="rId10"/>
    <p:sldLayoutId id="2147483766" r:id="rId11"/>
    <p:sldLayoutId id="2147483767" r:id="rId12"/>
    <p:sldLayoutId id="2147483768" r:id="rId13"/>
    <p:sldLayoutId id="2147483769" r:id="rId14"/>
    <p:sldLayoutId id="2147483770" r:id="rId15"/>
    <p:sldLayoutId id="2147483771" r:id="rId16"/>
    <p:sldLayoutId id="2147483772" r:id="rId17"/>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vi-VN" altLang="en-US" smtClean="0"/>
              <a:t>Click to edit Master title style</a:t>
            </a:r>
          </a:p>
        </p:txBody>
      </p:sp>
      <p:sp>
        <p:nvSpPr>
          <p:cNvPr id="6147" name="Rectangle 3"/>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vi-VN" altLang="en-US" smtClean="0"/>
              <a:t>Click to edit Master text styles</a:t>
            </a:r>
          </a:p>
          <a:p>
            <a:pPr lvl="1"/>
            <a:r>
              <a:rPr lang="vi-VN" altLang="en-US" smtClean="0"/>
              <a:t>Second level</a:t>
            </a:r>
          </a:p>
          <a:p>
            <a:pPr lvl="2"/>
            <a:r>
              <a:rPr lang="vi-VN" altLang="en-US" smtClean="0"/>
              <a:t>Third level</a:t>
            </a:r>
          </a:p>
          <a:p>
            <a:pPr lvl="3"/>
            <a:r>
              <a:rPr lang="vi-VN" altLang="en-US" smtClean="0"/>
              <a:t>Fourth level</a:t>
            </a:r>
          </a:p>
          <a:p>
            <a:pPr lvl="4"/>
            <a:r>
              <a:rPr lang="vi-VN" altLang="en-US" smtClean="0"/>
              <a:t>Fifth level</a:t>
            </a:r>
          </a:p>
        </p:txBody>
      </p:sp>
      <p:sp>
        <p:nvSpPr>
          <p:cNvPr id="147460"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1"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2"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latin typeface="Arial" panose="020B0604020202020204" pitchFamily="34" charset="0"/>
              </a:defRPr>
            </a:lvl1pPr>
          </a:lstStyle>
          <a:p>
            <a:pPr fontAlgn="base">
              <a:spcBef>
                <a:spcPct val="0"/>
              </a:spcBef>
              <a:spcAft>
                <a:spcPct val="0"/>
              </a:spcAft>
              <a:defRPr/>
            </a:pPr>
            <a:fld id="{97198271-9DDE-480D-AD78-5950461C557C}" type="slidenum">
              <a:rPr lang="vi-VN"/>
              <a:pPr fontAlgn="base">
                <a:spcBef>
                  <a:spcPct val="0"/>
                </a:spcBef>
                <a:spcAft>
                  <a:spcPct val="0"/>
                </a:spcAft>
                <a:defRPr/>
              </a:pPr>
              <a:t>‹#›</a:t>
            </a:fld>
            <a:endParaRPr lang="vi-VN"/>
          </a:p>
        </p:txBody>
      </p:sp>
    </p:spTree>
    <p:extLst>
      <p:ext uri="{BB962C8B-B14F-4D97-AF65-F5344CB8AC3E}">
        <p14:creationId xmlns:p14="http://schemas.microsoft.com/office/powerpoint/2010/main" val="1288957320"/>
      </p:ext>
    </p:extLst>
  </p:cSld>
  <p:clrMap bg1="lt1" tx1="dk1" bg2="lt2" tx2="dk2" accent1="accent1" accent2="accent2" accent3="accent3" accent4="accent4" accent5="accent5" accent6="accent6" hlink="hlink" folHlink="folHlink"/>
  <p:sldLayoutIdLst>
    <p:sldLayoutId id="2147483774" r:id="rId1"/>
    <p:sldLayoutId id="2147483775" r:id="rId2"/>
    <p:sldLayoutId id="2147483776" r:id="rId3"/>
    <p:sldLayoutId id="2147483777" r:id="rId4"/>
    <p:sldLayoutId id="2147483778" r:id="rId5"/>
    <p:sldLayoutId id="2147483779" r:id="rId6"/>
    <p:sldLayoutId id="2147483780" r:id="rId7"/>
    <p:sldLayoutId id="2147483781" r:id="rId8"/>
    <p:sldLayoutId id="2147483782" r:id="rId9"/>
    <p:sldLayoutId id="2147483783" r:id="rId10"/>
    <p:sldLayoutId id="2147483784" r:id="rId11"/>
    <p:sldLayoutId id="2147483785" r:id="rId12"/>
    <p:sldLayoutId id="2147483786" r:id="rId13"/>
    <p:sldLayoutId id="2147483787" r:id="rId14"/>
    <p:sldLayoutId id="2147483788" r:id="rId15"/>
    <p:sldLayoutId id="2147483789" r:id="rId16"/>
    <p:sldLayoutId id="2147483790" r:id="rId17"/>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vi-VN" altLang="en-US" smtClean="0"/>
              <a:t>Click to edit Master title style</a:t>
            </a:r>
          </a:p>
        </p:txBody>
      </p:sp>
      <p:sp>
        <p:nvSpPr>
          <p:cNvPr id="9219" name="Rectangle 3"/>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vi-VN" altLang="en-US" smtClean="0"/>
              <a:t>Click to edit Master text styles</a:t>
            </a:r>
          </a:p>
          <a:p>
            <a:pPr lvl="1"/>
            <a:r>
              <a:rPr lang="vi-VN" altLang="en-US" smtClean="0"/>
              <a:t>Second level</a:t>
            </a:r>
          </a:p>
          <a:p>
            <a:pPr lvl="2"/>
            <a:r>
              <a:rPr lang="vi-VN" altLang="en-US" smtClean="0"/>
              <a:t>Third level</a:t>
            </a:r>
          </a:p>
          <a:p>
            <a:pPr lvl="3"/>
            <a:r>
              <a:rPr lang="vi-VN" altLang="en-US" smtClean="0"/>
              <a:t>Fourth level</a:t>
            </a:r>
          </a:p>
          <a:p>
            <a:pPr lvl="4"/>
            <a:r>
              <a:rPr lang="vi-VN" altLang="en-US" smtClean="0"/>
              <a:t>Fifth level</a:t>
            </a:r>
          </a:p>
        </p:txBody>
      </p:sp>
      <p:sp>
        <p:nvSpPr>
          <p:cNvPr id="147460"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1"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2"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latin typeface="Arial" panose="020B0604020202020204" pitchFamily="34" charset="0"/>
              </a:defRPr>
            </a:lvl1pPr>
          </a:lstStyle>
          <a:p>
            <a:pPr fontAlgn="base">
              <a:spcBef>
                <a:spcPct val="0"/>
              </a:spcBef>
              <a:spcAft>
                <a:spcPct val="0"/>
              </a:spcAft>
              <a:defRPr/>
            </a:pPr>
            <a:fld id="{7D8FDF0C-2B92-42F7-934F-2ADACF31F9FC}" type="slidenum">
              <a:rPr lang="vi-VN"/>
              <a:pPr fontAlgn="base">
                <a:spcBef>
                  <a:spcPct val="0"/>
                </a:spcBef>
                <a:spcAft>
                  <a:spcPct val="0"/>
                </a:spcAft>
                <a:defRPr/>
              </a:pPr>
              <a:t>‹#›</a:t>
            </a:fld>
            <a:endParaRPr lang="vi-VN"/>
          </a:p>
        </p:txBody>
      </p:sp>
    </p:spTree>
    <p:extLst>
      <p:ext uri="{BB962C8B-B14F-4D97-AF65-F5344CB8AC3E}">
        <p14:creationId xmlns:p14="http://schemas.microsoft.com/office/powerpoint/2010/main" val="1155118863"/>
      </p:ext>
    </p:extLst>
  </p:cSld>
  <p:clrMap bg1="lt1" tx1="dk1" bg2="lt2" tx2="dk2" accent1="accent1" accent2="accent2" accent3="accent3" accent4="accent4" accent5="accent5" accent6="accent6" hlink="hlink" folHlink="folHlink"/>
  <p:sldLayoutIdLst>
    <p:sldLayoutId id="2147483840" r:id="rId1"/>
    <p:sldLayoutId id="2147483841" r:id="rId2"/>
    <p:sldLayoutId id="2147483842" r:id="rId3"/>
    <p:sldLayoutId id="2147483843" r:id="rId4"/>
    <p:sldLayoutId id="2147483844" r:id="rId5"/>
    <p:sldLayoutId id="2147483845" r:id="rId6"/>
    <p:sldLayoutId id="2147483846" r:id="rId7"/>
    <p:sldLayoutId id="2147483847" r:id="rId8"/>
    <p:sldLayoutId id="2147483848" r:id="rId9"/>
    <p:sldLayoutId id="2147483849" r:id="rId10"/>
    <p:sldLayoutId id="2147483850" r:id="rId11"/>
    <p:sldLayoutId id="2147483851" r:id="rId12"/>
    <p:sldLayoutId id="2147483852" r:id="rId13"/>
    <p:sldLayoutId id="2147483853" r:id="rId14"/>
    <p:sldLayoutId id="2147483854" r:id="rId15"/>
    <p:sldLayoutId id="2147483855" r:id="rId16"/>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vi-VN" altLang="en-US" smtClean="0"/>
              <a:t>Click to edit Master title style</a:t>
            </a:r>
          </a:p>
        </p:txBody>
      </p:sp>
      <p:sp>
        <p:nvSpPr>
          <p:cNvPr id="12291" name="Rectangle 3"/>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vi-VN" altLang="en-US" smtClean="0"/>
              <a:t>Click to edit Master text styles</a:t>
            </a:r>
          </a:p>
          <a:p>
            <a:pPr lvl="1"/>
            <a:r>
              <a:rPr lang="vi-VN" altLang="en-US" smtClean="0"/>
              <a:t>Second level</a:t>
            </a:r>
          </a:p>
          <a:p>
            <a:pPr lvl="2"/>
            <a:r>
              <a:rPr lang="vi-VN" altLang="en-US" smtClean="0"/>
              <a:t>Third level</a:t>
            </a:r>
          </a:p>
          <a:p>
            <a:pPr lvl="3"/>
            <a:r>
              <a:rPr lang="vi-VN" altLang="en-US" smtClean="0"/>
              <a:t>Fourth level</a:t>
            </a:r>
          </a:p>
          <a:p>
            <a:pPr lvl="4"/>
            <a:r>
              <a:rPr lang="vi-VN" altLang="en-US" smtClean="0"/>
              <a:t>Fifth level</a:t>
            </a:r>
          </a:p>
        </p:txBody>
      </p:sp>
      <p:sp>
        <p:nvSpPr>
          <p:cNvPr id="147460"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1"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2"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latin typeface="Arial" panose="020B0604020202020204" pitchFamily="34" charset="0"/>
              </a:defRPr>
            </a:lvl1pPr>
          </a:lstStyle>
          <a:p>
            <a:pPr fontAlgn="base">
              <a:spcBef>
                <a:spcPct val="0"/>
              </a:spcBef>
              <a:spcAft>
                <a:spcPct val="0"/>
              </a:spcAft>
              <a:defRPr/>
            </a:pPr>
            <a:fld id="{9726726D-7CF3-4566-A54C-C503B4F45847}" type="slidenum">
              <a:rPr lang="vi-VN"/>
              <a:pPr fontAlgn="base">
                <a:spcBef>
                  <a:spcPct val="0"/>
                </a:spcBef>
                <a:spcAft>
                  <a:spcPct val="0"/>
                </a:spcAft>
                <a:defRPr/>
              </a:pPr>
              <a:t>‹#›</a:t>
            </a:fld>
            <a:endParaRPr lang="vi-VN"/>
          </a:p>
        </p:txBody>
      </p:sp>
    </p:spTree>
    <p:extLst>
      <p:ext uri="{BB962C8B-B14F-4D97-AF65-F5344CB8AC3E}">
        <p14:creationId xmlns:p14="http://schemas.microsoft.com/office/powerpoint/2010/main" val="138704595"/>
      </p:ext>
    </p:extLst>
  </p:cSld>
  <p:clrMap bg1="lt1" tx1="dk1" bg2="lt2" tx2="dk2" accent1="accent1" accent2="accent2" accent3="accent3" accent4="accent4" accent5="accent5" accent6="accent6" hlink="hlink" folHlink="folHlink"/>
  <p:sldLayoutIdLst>
    <p:sldLayoutId id="2147483858" r:id="rId1"/>
    <p:sldLayoutId id="2147483859" r:id="rId2"/>
    <p:sldLayoutId id="2147483860" r:id="rId3"/>
    <p:sldLayoutId id="2147483861" r:id="rId4"/>
    <p:sldLayoutId id="2147483862" r:id="rId5"/>
    <p:sldLayoutId id="2147483863" r:id="rId6"/>
    <p:sldLayoutId id="2147483864" r:id="rId7"/>
    <p:sldLayoutId id="2147483865" r:id="rId8"/>
    <p:sldLayoutId id="2147483866" r:id="rId9"/>
    <p:sldLayoutId id="2147483867" r:id="rId10"/>
    <p:sldLayoutId id="2147483868" r:id="rId11"/>
    <p:sldLayoutId id="2147483869" r:id="rId12"/>
    <p:sldLayoutId id="2147483870" r:id="rId13"/>
    <p:sldLayoutId id="2147483871" r:id="rId14"/>
    <p:sldLayoutId id="2147483872" r:id="rId15"/>
    <p:sldLayoutId id="2147483873" r:id="rId16"/>
    <p:sldLayoutId id="2147483874" r:id="rId17"/>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vi-VN" altLang="en-US" smtClean="0"/>
              <a:t>Click to edit Master title style</a:t>
            </a:r>
          </a:p>
        </p:txBody>
      </p:sp>
      <p:sp>
        <p:nvSpPr>
          <p:cNvPr id="13315" name="Rectangle 3"/>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vi-VN" altLang="en-US" smtClean="0"/>
              <a:t>Click to edit Master text styles</a:t>
            </a:r>
          </a:p>
          <a:p>
            <a:pPr lvl="1"/>
            <a:r>
              <a:rPr lang="vi-VN" altLang="en-US" smtClean="0"/>
              <a:t>Second level</a:t>
            </a:r>
          </a:p>
          <a:p>
            <a:pPr lvl="2"/>
            <a:r>
              <a:rPr lang="vi-VN" altLang="en-US" smtClean="0"/>
              <a:t>Third level</a:t>
            </a:r>
          </a:p>
          <a:p>
            <a:pPr lvl="3"/>
            <a:r>
              <a:rPr lang="vi-VN" altLang="en-US" smtClean="0"/>
              <a:t>Fourth level</a:t>
            </a:r>
          </a:p>
          <a:p>
            <a:pPr lvl="4"/>
            <a:r>
              <a:rPr lang="vi-VN" altLang="en-US" smtClean="0"/>
              <a:t>Fifth level</a:t>
            </a:r>
          </a:p>
        </p:txBody>
      </p:sp>
      <p:sp>
        <p:nvSpPr>
          <p:cNvPr id="147460"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1"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2"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latin typeface="Arial" panose="020B0604020202020204" pitchFamily="34" charset="0"/>
              </a:defRPr>
            </a:lvl1pPr>
          </a:lstStyle>
          <a:p>
            <a:pPr fontAlgn="base">
              <a:spcBef>
                <a:spcPct val="0"/>
              </a:spcBef>
              <a:spcAft>
                <a:spcPct val="0"/>
              </a:spcAft>
              <a:defRPr/>
            </a:pPr>
            <a:fld id="{8073AF96-F074-4573-BBA9-7D0A614E865B}" type="slidenum">
              <a:rPr lang="vi-VN"/>
              <a:pPr fontAlgn="base">
                <a:spcBef>
                  <a:spcPct val="0"/>
                </a:spcBef>
                <a:spcAft>
                  <a:spcPct val="0"/>
                </a:spcAft>
                <a:defRPr/>
              </a:pPr>
              <a:t>‹#›</a:t>
            </a:fld>
            <a:endParaRPr lang="vi-VN"/>
          </a:p>
        </p:txBody>
      </p:sp>
    </p:spTree>
    <p:extLst>
      <p:ext uri="{BB962C8B-B14F-4D97-AF65-F5344CB8AC3E}">
        <p14:creationId xmlns:p14="http://schemas.microsoft.com/office/powerpoint/2010/main" val="4196985909"/>
      </p:ext>
    </p:extLst>
  </p:cSld>
  <p:clrMap bg1="lt1" tx1="dk1" bg2="lt2" tx2="dk2" accent1="accent1" accent2="accent2" accent3="accent3" accent4="accent4" accent5="accent5" accent6="accent6" hlink="hlink" folHlink="folHlink"/>
  <p:sldLayoutIdLst>
    <p:sldLayoutId id="2147483876" r:id="rId1"/>
    <p:sldLayoutId id="2147483877" r:id="rId2"/>
    <p:sldLayoutId id="2147483878" r:id="rId3"/>
    <p:sldLayoutId id="2147483879" r:id="rId4"/>
    <p:sldLayoutId id="2147483880" r:id="rId5"/>
    <p:sldLayoutId id="2147483881" r:id="rId6"/>
    <p:sldLayoutId id="2147483882" r:id="rId7"/>
    <p:sldLayoutId id="2147483883" r:id="rId8"/>
    <p:sldLayoutId id="2147483884" r:id="rId9"/>
    <p:sldLayoutId id="2147483885" r:id="rId10"/>
    <p:sldLayoutId id="2147483886" r:id="rId11"/>
    <p:sldLayoutId id="2147483887" r:id="rId12"/>
    <p:sldLayoutId id="2147483888" r:id="rId13"/>
    <p:sldLayoutId id="2147483889" r:id="rId14"/>
    <p:sldLayoutId id="2147483890" r:id="rId15"/>
    <p:sldLayoutId id="2147483891" r:id="rId16"/>
    <p:sldLayoutId id="2147483892" r:id="rId17"/>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vi-VN" altLang="en-US" smtClean="0"/>
              <a:t>Click to edit Master title style</a:t>
            </a:r>
          </a:p>
        </p:txBody>
      </p:sp>
      <p:sp>
        <p:nvSpPr>
          <p:cNvPr id="14339" name="Rectangle 3"/>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vi-VN" altLang="en-US" smtClean="0"/>
              <a:t>Click to edit Master text styles</a:t>
            </a:r>
          </a:p>
          <a:p>
            <a:pPr lvl="1"/>
            <a:r>
              <a:rPr lang="vi-VN" altLang="en-US" smtClean="0"/>
              <a:t>Second level</a:t>
            </a:r>
          </a:p>
          <a:p>
            <a:pPr lvl="2"/>
            <a:r>
              <a:rPr lang="vi-VN" altLang="en-US" smtClean="0"/>
              <a:t>Third level</a:t>
            </a:r>
          </a:p>
          <a:p>
            <a:pPr lvl="3"/>
            <a:r>
              <a:rPr lang="vi-VN" altLang="en-US" smtClean="0"/>
              <a:t>Fourth level</a:t>
            </a:r>
          </a:p>
          <a:p>
            <a:pPr lvl="4"/>
            <a:r>
              <a:rPr lang="vi-VN" altLang="en-US" smtClean="0"/>
              <a:t>Fifth level</a:t>
            </a:r>
          </a:p>
        </p:txBody>
      </p:sp>
      <p:sp>
        <p:nvSpPr>
          <p:cNvPr id="147460"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1"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2"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latin typeface="Arial" panose="020B0604020202020204" pitchFamily="34" charset="0"/>
              </a:defRPr>
            </a:lvl1pPr>
          </a:lstStyle>
          <a:p>
            <a:pPr fontAlgn="base">
              <a:spcBef>
                <a:spcPct val="0"/>
              </a:spcBef>
              <a:spcAft>
                <a:spcPct val="0"/>
              </a:spcAft>
              <a:defRPr/>
            </a:pPr>
            <a:fld id="{E09C1A29-4770-41A0-AF0E-0848B4D08AC5}" type="slidenum">
              <a:rPr lang="vi-VN"/>
              <a:pPr fontAlgn="base">
                <a:spcBef>
                  <a:spcPct val="0"/>
                </a:spcBef>
                <a:spcAft>
                  <a:spcPct val="0"/>
                </a:spcAft>
                <a:defRPr/>
              </a:pPr>
              <a:t>‹#›</a:t>
            </a:fld>
            <a:endParaRPr lang="vi-VN"/>
          </a:p>
        </p:txBody>
      </p:sp>
    </p:spTree>
    <p:extLst>
      <p:ext uri="{BB962C8B-B14F-4D97-AF65-F5344CB8AC3E}">
        <p14:creationId xmlns:p14="http://schemas.microsoft.com/office/powerpoint/2010/main" val="2643951456"/>
      </p:ext>
    </p:extLst>
  </p:cSld>
  <p:clrMap bg1="lt1" tx1="dk1" bg2="lt2" tx2="dk2" accent1="accent1" accent2="accent2" accent3="accent3" accent4="accent4" accent5="accent5" accent6="accent6" hlink="hlink" folHlink="folHlink"/>
  <p:sldLayoutIdLst>
    <p:sldLayoutId id="2147483894" r:id="rId1"/>
    <p:sldLayoutId id="2147483895" r:id="rId2"/>
    <p:sldLayoutId id="2147483896" r:id="rId3"/>
    <p:sldLayoutId id="2147483897" r:id="rId4"/>
    <p:sldLayoutId id="2147483898" r:id="rId5"/>
    <p:sldLayoutId id="2147483899" r:id="rId6"/>
    <p:sldLayoutId id="2147483900" r:id="rId7"/>
    <p:sldLayoutId id="2147483901" r:id="rId8"/>
    <p:sldLayoutId id="2147483902" r:id="rId9"/>
    <p:sldLayoutId id="2147483903" r:id="rId10"/>
    <p:sldLayoutId id="2147483904" r:id="rId11"/>
    <p:sldLayoutId id="2147483905" r:id="rId12"/>
    <p:sldLayoutId id="2147483906" r:id="rId13"/>
    <p:sldLayoutId id="2147483907" r:id="rId14"/>
    <p:sldLayoutId id="2147483908" r:id="rId15"/>
    <p:sldLayoutId id="2147483909" r:id="rId16"/>
    <p:sldLayoutId id="2147483910" r:id="rId17"/>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vi-VN" altLang="en-US" smtClean="0"/>
              <a:t>Click to edit Master title style</a:t>
            </a:r>
          </a:p>
        </p:txBody>
      </p:sp>
      <p:sp>
        <p:nvSpPr>
          <p:cNvPr id="15363" name="Rectangle 3"/>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vi-VN" altLang="en-US" smtClean="0"/>
              <a:t>Click to edit Master text styles</a:t>
            </a:r>
          </a:p>
          <a:p>
            <a:pPr lvl="1"/>
            <a:r>
              <a:rPr lang="vi-VN" altLang="en-US" smtClean="0"/>
              <a:t>Second level</a:t>
            </a:r>
          </a:p>
          <a:p>
            <a:pPr lvl="2"/>
            <a:r>
              <a:rPr lang="vi-VN" altLang="en-US" smtClean="0"/>
              <a:t>Third level</a:t>
            </a:r>
          </a:p>
          <a:p>
            <a:pPr lvl="3"/>
            <a:r>
              <a:rPr lang="vi-VN" altLang="en-US" smtClean="0"/>
              <a:t>Fourth level</a:t>
            </a:r>
          </a:p>
          <a:p>
            <a:pPr lvl="4"/>
            <a:r>
              <a:rPr lang="vi-VN" altLang="en-US" smtClean="0"/>
              <a:t>Fifth level</a:t>
            </a:r>
          </a:p>
        </p:txBody>
      </p:sp>
      <p:sp>
        <p:nvSpPr>
          <p:cNvPr id="147460"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1"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2"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latin typeface="Arial" panose="020B0604020202020204" pitchFamily="34" charset="0"/>
              </a:defRPr>
            </a:lvl1pPr>
          </a:lstStyle>
          <a:p>
            <a:pPr fontAlgn="base">
              <a:spcBef>
                <a:spcPct val="0"/>
              </a:spcBef>
              <a:spcAft>
                <a:spcPct val="0"/>
              </a:spcAft>
              <a:defRPr/>
            </a:pPr>
            <a:fld id="{94456DBB-0690-4A18-9453-4A4E5679127E}" type="slidenum">
              <a:rPr lang="vi-VN"/>
              <a:pPr fontAlgn="base">
                <a:spcBef>
                  <a:spcPct val="0"/>
                </a:spcBef>
                <a:spcAft>
                  <a:spcPct val="0"/>
                </a:spcAft>
                <a:defRPr/>
              </a:pPr>
              <a:t>‹#›</a:t>
            </a:fld>
            <a:endParaRPr lang="vi-VN"/>
          </a:p>
        </p:txBody>
      </p:sp>
    </p:spTree>
    <p:extLst>
      <p:ext uri="{BB962C8B-B14F-4D97-AF65-F5344CB8AC3E}">
        <p14:creationId xmlns:p14="http://schemas.microsoft.com/office/powerpoint/2010/main" val="1152802942"/>
      </p:ext>
    </p:extLst>
  </p:cSld>
  <p:clrMap bg1="lt1" tx1="dk1" bg2="lt2" tx2="dk2" accent1="accent1" accent2="accent2" accent3="accent3" accent4="accent4" accent5="accent5" accent6="accent6" hlink="hlink" folHlink="folHlink"/>
  <p:sldLayoutIdLst>
    <p:sldLayoutId id="2147483912" r:id="rId1"/>
    <p:sldLayoutId id="2147483913" r:id="rId2"/>
    <p:sldLayoutId id="2147483914" r:id="rId3"/>
    <p:sldLayoutId id="2147483915" r:id="rId4"/>
    <p:sldLayoutId id="2147483916" r:id="rId5"/>
    <p:sldLayoutId id="2147483917" r:id="rId6"/>
    <p:sldLayoutId id="2147483918" r:id="rId7"/>
    <p:sldLayoutId id="2147483919" r:id="rId8"/>
    <p:sldLayoutId id="2147483920" r:id="rId9"/>
    <p:sldLayoutId id="2147483921" r:id="rId10"/>
    <p:sldLayoutId id="2147483922" r:id="rId11"/>
    <p:sldLayoutId id="2147483923" r:id="rId12"/>
    <p:sldLayoutId id="2147483924" r:id="rId13"/>
    <p:sldLayoutId id="2147483925" r:id="rId14"/>
    <p:sldLayoutId id="2147483926" r:id="rId15"/>
    <p:sldLayoutId id="2147483927" r:id="rId16"/>
    <p:sldLayoutId id="2147483928" r:id="rId17"/>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vi-VN" altLang="en-US" smtClean="0"/>
              <a:t>Click to edit Master title style</a:t>
            </a:r>
          </a:p>
        </p:txBody>
      </p:sp>
      <p:sp>
        <p:nvSpPr>
          <p:cNvPr id="15363" name="Rectangle 3"/>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vi-VN" altLang="en-US" smtClean="0"/>
              <a:t>Click to edit Master text styles</a:t>
            </a:r>
          </a:p>
          <a:p>
            <a:pPr lvl="1"/>
            <a:r>
              <a:rPr lang="vi-VN" altLang="en-US" smtClean="0"/>
              <a:t>Second level</a:t>
            </a:r>
          </a:p>
          <a:p>
            <a:pPr lvl="2"/>
            <a:r>
              <a:rPr lang="vi-VN" altLang="en-US" smtClean="0"/>
              <a:t>Third level</a:t>
            </a:r>
          </a:p>
          <a:p>
            <a:pPr lvl="3"/>
            <a:r>
              <a:rPr lang="vi-VN" altLang="en-US" smtClean="0"/>
              <a:t>Fourth level</a:t>
            </a:r>
          </a:p>
          <a:p>
            <a:pPr lvl="4"/>
            <a:r>
              <a:rPr lang="vi-VN" altLang="en-US" smtClean="0"/>
              <a:t>Fifth level</a:t>
            </a:r>
          </a:p>
        </p:txBody>
      </p:sp>
      <p:sp>
        <p:nvSpPr>
          <p:cNvPr id="147460"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1"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2"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latin typeface="Arial" panose="020B0604020202020204" pitchFamily="34" charset="0"/>
              </a:defRPr>
            </a:lvl1pPr>
          </a:lstStyle>
          <a:p>
            <a:pPr fontAlgn="base">
              <a:spcBef>
                <a:spcPct val="0"/>
              </a:spcBef>
              <a:spcAft>
                <a:spcPct val="0"/>
              </a:spcAft>
              <a:defRPr/>
            </a:pPr>
            <a:fld id="{94456DBB-0690-4A18-9453-4A4E5679127E}" type="slidenum">
              <a:rPr lang="vi-VN"/>
              <a:pPr fontAlgn="base">
                <a:spcBef>
                  <a:spcPct val="0"/>
                </a:spcBef>
                <a:spcAft>
                  <a:spcPct val="0"/>
                </a:spcAft>
                <a:defRPr/>
              </a:pPr>
              <a:t>‹#›</a:t>
            </a:fld>
            <a:endParaRPr lang="vi-VN"/>
          </a:p>
        </p:txBody>
      </p:sp>
    </p:spTree>
    <p:extLst>
      <p:ext uri="{BB962C8B-B14F-4D97-AF65-F5344CB8AC3E}">
        <p14:creationId xmlns:p14="http://schemas.microsoft.com/office/powerpoint/2010/main" val="2289342787"/>
      </p:ext>
    </p:extLst>
  </p:cSld>
  <p:clrMap bg1="lt1" tx1="dk1" bg2="lt2" tx2="dk2" accent1="accent1" accent2="accent2" accent3="accent3" accent4="accent4" accent5="accent5" accent6="accent6" hlink="hlink" folHlink="folHlink"/>
  <p:sldLayoutIdLst>
    <p:sldLayoutId id="2147483930" r:id="rId1"/>
    <p:sldLayoutId id="2147483931" r:id="rId2"/>
    <p:sldLayoutId id="2147483932" r:id="rId3"/>
    <p:sldLayoutId id="2147483933" r:id="rId4"/>
    <p:sldLayoutId id="2147483934" r:id="rId5"/>
    <p:sldLayoutId id="2147483935" r:id="rId6"/>
    <p:sldLayoutId id="2147483936" r:id="rId7"/>
    <p:sldLayoutId id="2147483937" r:id="rId8"/>
    <p:sldLayoutId id="2147483938" r:id="rId9"/>
    <p:sldLayoutId id="2147483939" r:id="rId10"/>
    <p:sldLayoutId id="2147483940" r:id="rId11"/>
    <p:sldLayoutId id="2147483941" r:id="rId12"/>
    <p:sldLayoutId id="2147483942" r:id="rId13"/>
    <p:sldLayoutId id="2147483943" r:id="rId14"/>
    <p:sldLayoutId id="2147483944" r:id="rId15"/>
    <p:sldLayoutId id="2147483945" r:id="rId16"/>
    <p:sldLayoutId id="2147483946" r:id="rId17"/>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vi-VN" altLang="en-US" smtClean="0"/>
              <a:t>Click to edit Master title style</a:t>
            </a:r>
          </a:p>
        </p:txBody>
      </p:sp>
      <p:sp>
        <p:nvSpPr>
          <p:cNvPr id="21507" name="Rectangle 3"/>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vi-VN" altLang="en-US" smtClean="0"/>
              <a:t>Click to edit Master text styles</a:t>
            </a:r>
          </a:p>
          <a:p>
            <a:pPr lvl="1"/>
            <a:r>
              <a:rPr lang="vi-VN" altLang="en-US" smtClean="0"/>
              <a:t>Second level</a:t>
            </a:r>
          </a:p>
          <a:p>
            <a:pPr lvl="2"/>
            <a:r>
              <a:rPr lang="vi-VN" altLang="en-US" smtClean="0"/>
              <a:t>Third level</a:t>
            </a:r>
          </a:p>
          <a:p>
            <a:pPr lvl="3"/>
            <a:r>
              <a:rPr lang="vi-VN" altLang="en-US" smtClean="0"/>
              <a:t>Fourth level</a:t>
            </a:r>
          </a:p>
          <a:p>
            <a:pPr lvl="4"/>
            <a:r>
              <a:rPr lang="vi-VN" altLang="en-US" smtClean="0"/>
              <a:t>Fifth level</a:t>
            </a:r>
          </a:p>
        </p:txBody>
      </p:sp>
      <p:sp>
        <p:nvSpPr>
          <p:cNvPr id="147460"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1"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2"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latin typeface="Arial" panose="020B0604020202020204" pitchFamily="34" charset="0"/>
              </a:defRPr>
            </a:lvl1pPr>
          </a:lstStyle>
          <a:p>
            <a:pPr fontAlgn="base">
              <a:spcBef>
                <a:spcPct val="0"/>
              </a:spcBef>
              <a:spcAft>
                <a:spcPct val="0"/>
              </a:spcAft>
              <a:defRPr/>
            </a:pPr>
            <a:fld id="{815A68A4-6E47-403C-A696-8E9B999CCEC7}" type="slidenum">
              <a:rPr lang="vi-VN"/>
              <a:pPr fontAlgn="base">
                <a:spcBef>
                  <a:spcPct val="0"/>
                </a:spcBef>
                <a:spcAft>
                  <a:spcPct val="0"/>
                </a:spcAft>
                <a:defRPr/>
              </a:pPr>
              <a:t>‹#›</a:t>
            </a:fld>
            <a:endParaRPr lang="vi-VN"/>
          </a:p>
        </p:txBody>
      </p:sp>
    </p:spTree>
    <p:extLst>
      <p:ext uri="{BB962C8B-B14F-4D97-AF65-F5344CB8AC3E}">
        <p14:creationId xmlns:p14="http://schemas.microsoft.com/office/powerpoint/2010/main" val="1749924692"/>
      </p:ext>
    </p:extLst>
  </p:cSld>
  <p:clrMap bg1="lt1" tx1="dk1" bg2="lt2" tx2="dk2" accent1="accent1" accent2="accent2" accent3="accent3" accent4="accent4" accent5="accent5" accent6="accent6" hlink="hlink" folHlink="folHlink"/>
  <p:sldLayoutIdLst>
    <p:sldLayoutId id="2147483948" r:id="rId1"/>
    <p:sldLayoutId id="2147483949" r:id="rId2"/>
    <p:sldLayoutId id="2147483950" r:id="rId3"/>
    <p:sldLayoutId id="2147483951" r:id="rId4"/>
    <p:sldLayoutId id="2147483952" r:id="rId5"/>
    <p:sldLayoutId id="2147483953" r:id="rId6"/>
    <p:sldLayoutId id="2147483954" r:id="rId7"/>
    <p:sldLayoutId id="2147483955" r:id="rId8"/>
    <p:sldLayoutId id="2147483956" r:id="rId9"/>
    <p:sldLayoutId id="2147483957" r:id="rId10"/>
    <p:sldLayoutId id="2147483958" r:id="rId11"/>
    <p:sldLayoutId id="2147483959" r:id="rId12"/>
    <p:sldLayoutId id="2147483960" r:id="rId13"/>
    <p:sldLayoutId id="2147483961" r:id="rId14"/>
    <p:sldLayoutId id="2147483962" r:id="rId15"/>
    <p:sldLayoutId id="2147483963" r:id="rId16"/>
    <p:sldLayoutId id="2147483964" r:id="rId17"/>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vi-VN" altLang="en-US" smtClean="0"/>
              <a:t>Click to edit Master title style</a:t>
            </a:r>
          </a:p>
        </p:txBody>
      </p:sp>
      <p:sp>
        <p:nvSpPr>
          <p:cNvPr id="22531" name="Rectangle 3"/>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vi-VN" altLang="en-US" smtClean="0"/>
              <a:t>Click to edit Master text styles</a:t>
            </a:r>
          </a:p>
          <a:p>
            <a:pPr lvl="1"/>
            <a:r>
              <a:rPr lang="vi-VN" altLang="en-US" smtClean="0"/>
              <a:t>Second level</a:t>
            </a:r>
          </a:p>
          <a:p>
            <a:pPr lvl="2"/>
            <a:r>
              <a:rPr lang="vi-VN" altLang="en-US" smtClean="0"/>
              <a:t>Third level</a:t>
            </a:r>
          </a:p>
          <a:p>
            <a:pPr lvl="3"/>
            <a:r>
              <a:rPr lang="vi-VN" altLang="en-US" smtClean="0"/>
              <a:t>Fourth level</a:t>
            </a:r>
          </a:p>
          <a:p>
            <a:pPr lvl="4"/>
            <a:r>
              <a:rPr lang="vi-VN" altLang="en-US" smtClean="0"/>
              <a:t>Fifth level</a:t>
            </a:r>
          </a:p>
        </p:txBody>
      </p:sp>
      <p:sp>
        <p:nvSpPr>
          <p:cNvPr id="147460"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1"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2"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latin typeface="Arial" panose="020B0604020202020204" pitchFamily="34" charset="0"/>
              </a:defRPr>
            </a:lvl1pPr>
          </a:lstStyle>
          <a:p>
            <a:pPr fontAlgn="base">
              <a:spcBef>
                <a:spcPct val="0"/>
              </a:spcBef>
              <a:spcAft>
                <a:spcPct val="0"/>
              </a:spcAft>
              <a:defRPr/>
            </a:pPr>
            <a:fld id="{A332A188-96D9-433A-91E2-19FB686679CC}" type="slidenum">
              <a:rPr lang="vi-VN"/>
              <a:pPr fontAlgn="base">
                <a:spcBef>
                  <a:spcPct val="0"/>
                </a:spcBef>
                <a:spcAft>
                  <a:spcPct val="0"/>
                </a:spcAft>
                <a:defRPr/>
              </a:pPr>
              <a:t>‹#›</a:t>
            </a:fld>
            <a:endParaRPr lang="vi-VN"/>
          </a:p>
        </p:txBody>
      </p:sp>
    </p:spTree>
    <p:extLst>
      <p:ext uri="{BB962C8B-B14F-4D97-AF65-F5344CB8AC3E}">
        <p14:creationId xmlns:p14="http://schemas.microsoft.com/office/powerpoint/2010/main" val="2910304804"/>
      </p:ext>
    </p:extLst>
  </p:cSld>
  <p:clrMap bg1="lt1" tx1="dk1" bg2="lt2" tx2="dk2" accent1="accent1" accent2="accent2" accent3="accent3" accent4="accent4" accent5="accent5" accent6="accent6" hlink="hlink" folHlink="folHlink"/>
  <p:sldLayoutIdLst>
    <p:sldLayoutId id="2147483966" r:id="rId1"/>
    <p:sldLayoutId id="2147483967" r:id="rId2"/>
    <p:sldLayoutId id="2147483968" r:id="rId3"/>
    <p:sldLayoutId id="2147483969" r:id="rId4"/>
    <p:sldLayoutId id="2147483970" r:id="rId5"/>
    <p:sldLayoutId id="2147483971" r:id="rId6"/>
    <p:sldLayoutId id="2147483972" r:id="rId7"/>
    <p:sldLayoutId id="2147483973" r:id="rId8"/>
    <p:sldLayoutId id="2147483974" r:id="rId9"/>
    <p:sldLayoutId id="2147483975" r:id="rId10"/>
    <p:sldLayoutId id="2147483976" r:id="rId11"/>
    <p:sldLayoutId id="2147483977" r:id="rId12"/>
    <p:sldLayoutId id="2147483978" r:id="rId13"/>
    <p:sldLayoutId id="2147483979" r:id="rId14"/>
    <p:sldLayoutId id="2147483980" r:id="rId15"/>
    <p:sldLayoutId id="2147483981" r:id="rId16"/>
    <p:sldLayoutId id="2147483982" r:id="rId17"/>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vi-VN" altLang="en-US" smtClean="0"/>
              <a:t>Click to edit Master title style</a:t>
            </a:r>
          </a:p>
        </p:txBody>
      </p:sp>
      <p:sp>
        <p:nvSpPr>
          <p:cNvPr id="23555" name="Rectangle 3"/>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vi-VN" altLang="en-US" smtClean="0"/>
              <a:t>Click to edit Master text styles</a:t>
            </a:r>
          </a:p>
          <a:p>
            <a:pPr lvl="1"/>
            <a:r>
              <a:rPr lang="vi-VN" altLang="en-US" smtClean="0"/>
              <a:t>Second level</a:t>
            </a:r>
          </a:p>
          <a:p>
            <a:pPr lvl="2"/>
            <a:r>
              <a:rPr lang="vi-VN" altLang="en-US" smtClean="0"/>
              <a:t>Third level</a:t>
            </a:r>
          </a:p>
          <a:p>
            <a:pPr lvl="3"/>
            <a:r>
              <a:rPr lang="vi-VN" altLang="en-US" smtClean="0"/>
              <a:t>Fourth level</a:t>
            </a:r>
          </a:p>
          <a:p>
            <a:pPr lvl="4"/>
            <a:r>
              <a:rPr lang="vi-VN" altLang="en-US" smtClean="0"/>
              <a:t>Fifth level</a:t>
            </a:r>
          </a:p>
        </p:txBody>
      </p:sp>
      <p:sp>
        <p:nvSpPr>
          <p:cNvPr id="147460"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1"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2"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latin typeface="Arial" panose="020B0604020202020204" pitchFamily="34" charset="0"/>
              </a:defRPr>
            </a:lvl1pPr>
          </a:lstStyle>
          <a:p>
            <a:pPr fontAlgn="base">
              <a:spcBef>
                <a:spcPct val="0"/>
              </a:spcBef>
              <a:spcAft>
                <a:spcPct val="0"/>
              </a:spcAft>
              <a:defRPr/>
            </a:pPr>
            <a:fld id="{D2F2AEB9-EA25-41A8-ADFC-056DA319A401}" type="slidenum">
              <a:rPr lang="vi-VN"/>
              <a:pPr fontAlgn="base">
                <a:spcBef>
                  <a:spcPct val="0"/>
                </a:spcBef>
                <a:spcAft>
                  <a:spcPct val="0"/>
                </a:spcAft>
                <a:defRPr/>
              </a:pPr>
              <a:t>‹#›</a:t>
            </a:fld>
            <a:endParaRPr lang="vi-VN"/>
          </a:p>
        </p:txBody>
      </p:sp>
    </p:spTree>
    <p:extLst>
      <p:ext uri="{BB962C8B-B14F-4D97-AF65-F5344CB8AC3E}">
        <p14:creationId xmlns:p14="http://schemas.microsoft.com/office/powerpoint/2010/main" val="470463672"/>
      </p:ext>
    </p:extLst>
  </p:cSld>
  <p:clrMap bg1="lt1" tx1="dk1" bg2="lt2" tx2="dk2" accent1="accent1" accent2="accent2" accent3="accent3" accent4="accent4" accent5="accent5" accent6="accent6" hlink="hlink" folHlink="folHlink"/>
  <p:sldLayoutIdLst>
    <p:sldLayoutId id="2147483984" r:id="rId1"/>
    <p:sldLayoutId id="2147483985" r:id="rId2"/>
    <p:sldLayoutId id="2147483986" r:id="rId3"/>
    <p:sldLayoutId id="2147483987" r:id="rId4"/>
    <p:sldLayoutId id="2147483988" r:id="rId5"/>
    <p:sldLayoutId id="2147483989" r:id="rId6"/>
    <p:sldLayoutId id="2147483990" r:id="rId7"/>
    <p:sldLayoutId id="2147483991" r:id="rId8"/>
    <p:sldLayoutId id="2147483992" r:id="rId9"/>
    <p:sldLayoutId id="2147483993" r:id="rId10"/>
    <p:sldLayoutId id="2147483994" r:id="rId11"/>
    <p:sldLayoutId id="2147483995" r:id="rId12"/>
    <p:sldLayoutId id="2147483996" r:id="rId13"/>
    <p:sldLayoutId id="2147483997" r:id="rId14"/>
    <p:sldLayoutId id="2147483998" r:id="rId15"/>
    <p:sldLayoutId id="2147483999" r:id="rId16"/>
    <p:sldLayoutId id="2147484000" r:id="rId17"/>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vi-VN" altLang="en-US" smtClean="0"/>
              <a:t>Click to edit Master title style</a:t>
            </a:r>
          </a:p>
        </p:txBody>
      </p:sp>
      <p:sp>
        <p:nvSpPr>
          <p:cNvPr id="24579" name="Rectangle 3"/>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vi-VN" altLang="en-US" smtClean="0"/>
              <a:t>Click to edit Master text styles</a:t>
            </a:r>
          </a:p>
          <a:p>
            <a:pPr lvl="1"/>
            <a:r>
              <a:rPr lang="vi-VN" altLang="en-US" smtClean="0"/>
              <a:t>Second level</a:t>
            </a:r>
          </a:p>
          <a:p>
            <a:pPr lvl="2"/>
            <a:r>
              <a:rPr lang="vi-VN" altLang="en-US" smtClean="0"/>
              <a:t>Third level</a:t>
            </a:r>
          </a:p>
          <a:p>
            <a:pPr lvl="3"/>
            <a:r>
              <a:rPr lang="vi-VN" altLang="en-US" smtClean="0"/>
              <a:t>Fourth level</a:t>
            </a:r>
          </a:p>
          <a:p>
            <a:pPr lvl="4"/>
            <a:r>
              <a:rPr lang="vi-VN" altLang="en-US" smtClean="0"/>
              <a:t>Fifth level</a:t>
            </a:r>
          </a:p>
        </p:txBody>
      </p:sp>
      <p:sp>
        <p:nvSpPr>
          <p:cNvPr id="147460"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1"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2"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latin typeface="Arial" panose="020B0604020202020204" pitchFamily="34" charset="0"/>
              </a:defRPr>
            </a:lvl1pPr>
          </a:lstStyle>
          <a:p>
            <a:pPr fontAlgn="base">
              <a:spcBef>
                <a:spcPct val="0"/>
              </a:spcBef>
              <a:spcAft>
                <a:spcPct val="0"/>
              </a:spcAft>
              <a:defRPr/>
            </a:pPr>
            <a:fld id="{041FEE1E-4577-42E8-9445-6352E6A79166}" type="slidenum">
              <a:rPr lang="vi-VN"/>
              <a:pPr fontAlgn="base">
                <a:spcBef>
                  <a:spcPct val="0"/>
                </a:spcBef>
                <a:spcAft>
                  <a:spcPct val="0"/>
                </a:spcAft>
                <a:defRPr/>
              </a:pPr>
              <a:t>‹#›</a:t>
            </a:fld>
            <a:endParaRPr lang="vi-VN"/>
          </a:p>
        </p:txBody>
      </p:sp>
    </p:spTree>
    <p:extLst>
      <p:ext uri="{BB962C8B-B14F-4D97-AF65-F5344CB8AC3E}">
        <p14:creationId xmlns:p14="http://schemas.microsoft.com/office/powerpoint/2010/main" val="992282277"/>
      </p:ext>
    </p:extLst>
  </p:cSld>
  <p:clrMap bg1="lt1" tx1="dk1" bg2="lt2" tx2="dk2" accent1="accent1" accent2="accent2" accent3="accent3" accent4="accent4" accent5="accent5" accent6="accent6" hlink="hlink" folHlink="folHlink"/>
  <p:sldLayoutIdLst>
    <p:sldLayoutId id="2147484002" r:id="rId1"/>
    <p:sldLayoutId id="2147484003" r:id="rId2"/>
    <p:sldLayoutId id="2147484004" r:id="rId3"/>
    <p:sldLayoutId id="2147484005" r:id="rId4"/>
    <p:sldLayoutId id="2147484006" r:id="rId5"/>
    <p:sldLayoutId id="2147484007" r:id="rId6"/>
    <p:sldLayoutId id="2147484008" r:id="rId7"/>
    <p:sldLayoutId id="2147484009" r:id="rId8"/>
    <p:sldLayoutId id="2147484010" r:id="rId9"/>
    <p:sldLayoutId id="2147484011" r:id="rId10"/>
    <p:sldLayoutId id="2147484012" r:id="rId11"/>
    <p:sldLayoutId id="2147484013" r:id="rId12"/>
    <p:sldLayoutId id="2147484014" r:id="rId13"/>
    <p:sldLayoutId id="2147484015" r:id="rId14"/>
    <p:sldLayoutId id="2147484016" r:id="rId15"/>
    <p:sldLayoutId id="2147484017" r:id="rId16"/>
    <p:sldLayoutId id="2147484018" r:id="rId17"/>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vi-VN" altLang="en-US" smtClean="0"/>
              <a:t>Click to edit Master title style</a:t>
            </a:r>
          </a:p>
        </p:txBody>
      </p:sp>
      <p:sp>
        <p:nvSpPr>
          <p:cNvPr id="25603" name="Rectangle 3"/>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vi-VN" altLang="en-US" smtClean="0"/>
              <a:t>Click to edit Master text styles</a:t>
            </a:r>
          </a:p>
          <a:p>
            <a:pPr lvl="1"/>
            <a:r>
              <a:rPr lang="vi-VN" altLang="en-US" smtClean="0"/>
              <a:t>Second level</a:t>
            </a:r>
          </a:p>
          <a:p>
            <a:pPr lvl="2"/>
            <a:r>
              <a:rPr lang="vi-VN" altLang="en-US" smtClean="0"/>
              <a:t>Third level</a:t>
            </a:r>
          </a:p>
          <a:p>
            <a:pPr lvl="3"/>
            <a:r>
              <a:rPr lang="vi-VN" altLang="en-US" smtClean="0"/>
              <a:t>Fourth level</a:t>
            </a:r>
          </a:p>
          <a:p>
            <a:pPr lvl="4"/>
            <a:r>
              <a:rPr lang="vi-VN" altLang="en-US" smtClean="0"/>
              <a:t>Fifth level</a:t>
            </a:r>
          </a:p>
        </p:txBody>
      </p:sp>
      <p:sp>
        <p:nvSpPr>
          <p:cNvPr id="147460"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1"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2"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latin typeface="Arial" panose="020B0604020202020204" pitchFamily="34" charset="0"/>
              </a:defRPr>
            </a:lvl1pPr>
          </a:lstStyle>
          <a:p>
            <a:pPr fontAlgn="base">
              <a:spcBef>
                <a:spcPct val="0"/>
              </a:spcBef>
              <a:spcAft>
                <a:spcPct val="0"/>
              </a:spcAft>
              <a:defRPr/>
            </a:pPr>
            <a:fld id="{31934562-C509-42A6-9E05-6FCBF8DE0593}" type="slidenum">
              <a:rPr lang="vi-VN"/>
              <a:pPr fontAlgn="base">
                <a:spcBef>
                  <a:spcPct val="0"/>
                </a:spcBef>
                <a:spcAft>
                  <a:spcPct val="0"/>
                </a:spcAft>
                <a:defRPr/>
              </a:pPr>
              <a:t>‹#›</a:t>
            </a:fld>
            <a:endParaRPr lang="vi-VN"/>
          </a:p>
        </p:txBody>
      </p:sp>
    </p:spTree>
    <p:extLst>
      <p:ext uri="{BB962C8B-B14F-4D97-AF65-F5344CB8AC3E}">
        <p14:creationId xmlns:p14="http://schemas.microsoft.com/office/powerpoint/2010/main" val="537799728"/>
      </p:ext>
    </p:extLst>
  </p:cSld>
  <p:clrMap bg1="lt1" tx1="dk1" bg2="lt2" tx2="dk2" accent1="accent1" accent2="accent2" accent3="accent3" accent4="accent4" accent5="accent5" accent6="accent6" hlink="hlink" folHlink="folHlink"/>
  <p:sldLayoutIdLst>
    <p:sldLayoutId id="2147484020" r:id="rId1"/>
    <p:sldLayoutId id="2147484021" r:id="rId2"/>
    <p:sldLayoutId id="2147484022" r:id="rId3"/>
    <p:sldLayoutId id="2147484023" r:id="rId4"/>
    <p:sldLayoutId id="2147484024" r:id="rId5"/>
    <p:sldLayoutId id="2147484025" r:id="rId6"/>
    <p:sldLayoutId id="2147484026" r:id="rId7"/>
    <p:sldLayoutId id="2147484027" r:id="rId8"/>
    <p:sldLayoutId id="2147484028" r:id="rId9"/>
    <p:sldLayoutId id="2147484029" r:id="rId10"/>
    <p:sldLayoutId id="2147484030" r:id="rId11"/>
    <p:sldLayoutId id="2147484031" r:id="rId12"/>
    <p:sldLayoutId id="2147484032" r:id="rId13"/>
    <p:sldLayoutId id="2147484033" r:id="rId14"/>
    <p:sldLayoutId id="2147484034" r:id="rId15"/>
    <p:sldLayoutId id="2147484035" r:id="rId16"/>
    <p:sldLayoutId id="2147484036" r:id="rId17"/>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vi-VN" altLang="en-US" smtClean="0"/>
              <a:t>Click to edit Master title style</a:t>
            </a:r>
          </a:p>
        </p:txBody>
      </p:sp>
      <p:sp>
        <p:nvSpPr>
          <p:cNvPr id="26627" name="Rectangle 3"/>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vi-VN" altLang="en-US" smtClean="0"/>
              <a:t>Click to edit Master text styles</a:t>
            </a:r>
          </a:p>
          <a:p>
            <a:pPr lvl="1"/>
            <a:r>
              <a:rPr lang="vi-VN" altLang="en-US" smtClean="0"/>
              <a:t>Second level</a:t>
            </a:r>
          </a:p>
          <a:p>
            <a:pPr lvl="2"/>
            <a:r>
              <a:rPr lang="vi-VN" altLang="en-US" smtClean="0"/>
              <a:t>Third level</a:t>
            </a:r>
          </a:p>
          <a:p>
            <a:pPr lvl="3"/>
            <a:r>
              <a:rPr lang="vi-VN" altLang="en-US" smtClean="0"/>
              <a:t>Fourth level</a:t>
            </a:r>
          </a:p>
          <a:p>
            <a:pPr lvl="4"/>
            <a:r>
              <a:rPr lang="vi-VN" altLang="en-US" smtClean="0"/>
              <a:t>Fifth level</a:t>
            </a:r>
          </a:p>
        </p:txBody>
      </p:sp>
      <p:sp>
        <p:nvSpPr>
          <p:cNvPr id="147460"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1"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2"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latin typeface="Arial" panose="020B0604020202020204" pitchFamily="34" charset="0"/>
              </a:defRPr>
            </a:lvl1pPr>
          </a:lstStyle>
          <a:p>
            <a:pPr fontAlgn="base">
              <a:spcBef>
                <a:spcPct val="0"/>
              </a:spcBef>
              <a:spcAft>
                <a:spcPct val="0"/>
              </a:spcAft>
              <a:defRPr/>
            </a:pPr>
            <a:fld id="{82B64085-AA64-4BC0-9084-43C1942CA436}" type="slidenum">
              <a:rPr lang="vi-VN"/>
              <a:pPr fontAlgn="base">
                <a:spcBef>
                  <a:spcPct val="0"/>
                </a:spcBef>
                <a:spcAft>
                  <a:spcPct val="0"/>
                </a:spcAft>
                <a:defRPr/>
              </a:pPr>
              <a:t>‹#›</a:t>
            </a:fld>
            <a:endParaRPr lang="vi-VN"/>
          </a:p>
        </p:txBody>
      </p:sp>
    </p:spTree>
    <p:extLst>
      <p:ext uri="{BB962C8B-B14F-4D97-AF65-F5344CB8AC3E}">
        <p14:creationId xmlns:p14="http://schemas.microsoft.com/office/powerpoint/2010/main" val="2719225656"/>
      </p:ext>
    </p:extLst>
  </p:cSld>
  <p:clrMap bg1="lt1" tx1="dk1" bg2="lt2" tx2="dk2" accent1="accent1" accent2="accent2" accent3="accent3" accent4="accent4" accent5="accent5" accent6="accent6" hlink="hlink" folHlink="folHlink"/>
  <p:sldLayoutIdLst>
    <p:sldLayoutId id="2147484056" r:id="rId1"/>
    <p:sldLayoutId id="2147484057" r:id="rId2"/>
    <p:sldLayoutId id="2147484058" r:id="rId3"/>
    <p:sldLayoutId id="2147484059" r:id="rId4"/>
    <p:sldLayoutId id="2147484060" r:id="rId5"/>
    <p:sldLayoutId id="2147484061" r:id="rId6"/>
    <p:sldLayoutId id="2147484062" r:id="rId7"/>
    <p:sldLayoutId id="2147484063" r:id="rId8"/>
    <p:sldLayoutId id="2147484064" r:id="rId9"/>
    <p:sldLayoutId id="2147484065" r:id="rId10"/>
    <p:sldLayoutId id="2147484066" r:id="rId11"/>
    <p:sldLayoutId id="2147484067" r:id="rId12"/>
    <p:sldLayoutId id="2147484068" r:id="rId13"/>
    <p:sldLayoutId id="2147484069" r:id="rId14"/>
    <p:sldLayoutId id="2147484070" r:id="rId15"/>
    <p:sldLayoutId id="2147484071" r:id="rId16"/>
    <p:sldLayoutId id="2147484072" r:id="rId17"/>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8130" name="Title Placeholder 21"/>
          <p:cNvSpPr>
            <a:spLocks noGrp="1"/>
          </p:cNvSpPr>
          <p:nvPr>
            <p:ph type="title"/>
          </p:nvPr>
        </p:nvSpPr>
        <p:spPr bwMode="auto">
          <a:xfrm>
            <a:off x="609600" y="152400"/>
            <a:ext cx="109728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US" altLang="en-US" smtClean="0"/>
              <a:t>Click to edit Master title style</a:t>
            </a:r>
          </a:p>
        </p:txBody>
      </p:sp>
      <p:sp>
        <p:nvSpPr>
          <p:cNvPr id="48131" name="Text Placeholder 12"/>
          <p:cNvSpPr>
            <a:spLocks noGrp="1"/>
          </p:cNvSpPr>
          <p:nvPr>
            <p:ph type="body" idx="1"/>
          </p:nvPr>
        </p:nvSpPr>
        <p:spPr bwMode="auto">
          <a:xfrm>
            <a:off x="609600" y="1219200"/>
            <a:ext cx="10972800" cy="491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4" name="Date Placeholder 13"/>
          <p:cNvSpPr>
            <a:spLocks noGrp="1"/>
          </p:cNvSpPr>
          <p:nvPr>
            <p:ph type="dt" sz="half" idx="2"/>
          </p:nvPr>
        </p:nvSpPr>
        <p:spPr>
          <a:xfrm>
            <a:off x="8534401" y="6356351"/>
            <a:ext cx="3052233" cy="365125"/>
          </a:xfrm>
          <a:prstGeom prst="rect">
            <a:avLst/>
          </a:prstGeom>
        </p:spPr>
        <p:txBody>
          <a:bodyPr vert="horz"/>
          <a:lstStyle>
            <a:lvl1pPr algn="l" eaLnBrk="1" latinLnBrk="0" hangingPunct="1">
              <a:defRPr kumimoji="0" sz="1400">
                <a:solidFill>
                  <a:srgbClr val="464653"/>
                </a:solidFill>
                <a:latin typeface="Arial" panose="020B0604020202020204" pitchFamily="34" charset="0"/>
              </a:defRPr>
            </a:lvl1pPr>
          </a:lstStyle>
          <a:p>
            <a:pPr fontAlgn="base">
              <a:spcBef>
                <a:spcPct val="0"/>
              </a:spcBef>
              <a:spcAft>
                <a:spcPct val="0"/>
              </a:spcAft>
              <a:defRPr/>
            </a:pPr>
            <a:endParaRPr lang="en-US">
              <a:cs typeface="Arial" panose="020B0604020202020204" pitchFamily="34" charset="0"/>
            </a:endParaRPr>
          </a:p>
        </p:txBody>
      </p:sp>
      <p:sp>
        <p:nvSpPr>
          <p:cNvPr id="3" name="Footer Placeholder 2"/>
          <p:cNvSpPr>
            <a:spLocks noGrp="1"/>
          </p:cNvSpPr>
          <p:nvPr>
            <p:ph type="ftr" sz="quarter" idx="3"/>
          </p:nvPr>
        </p:nvSpPr>
        <p:spPr>
          <a:xfrm>
            <a:off x="3865033" y="6356351"/>
            <a:ext cx="4673600" cy="365125"/>
          </a:xfrm>
          <a:prstGeom prst="rect">
            <a:avLst/>
          </a:prstGeom>
        </p:spPr>
        <p:txBody>
          <a:bodyPr vert="horz"/>
          <a:lstStyle>
            <a:lvl1pPr algn="r" eaLnBrk="1" latinLnBrk="0" hangingPunct="1">
              <a:defRPr kumimoji="0" sz="1400">
                <a:solidFill>
                  <a:srgbClr val="464653"/>
                </a:solidFill>
                <a:latin typeface="Arial" panose="020B0604020202020204" pitchFamily="34" charset="0"/>
              </a:defRPr>
            </a:lvl1pPr>
          </a:lstStyle>
          <a:p>
            <a:pPr fontAlgn="base">
              <a:spcBef>
                <a:spcPct val="0"/>
              </a:spcBef>
              <a:spcAft>
                <a:spcPct val="0"/>
              </a:spcAft>
              <a:defRPr/>
            </a:pPr>
            <a:endParaRPr lang="en-US">
              <a:cs typeface="Arial" panose="020B0604020202020204" pitchFamily="34" charset="0"/>
            </a:endParaRPr>
          </a:p>
        </p:txBody>
      </p:sp>
      <p:sp>
        <p:nvSpPr>
          <p:cNvPr id="23" name="Slide Number Placeholder 22"/>
          <p:cNvSpPr>
            <a:spLocks noGrp="1"/>
          </p:cNvSpPr>
          <p:nvPr>
            <p:ph type="sldNum" sz="quarter" idx="4"/>
          </p:nvPr>
        </p:nvSpPr>
        <p:spPr>
          <a:xfrm>
            <a:off x="817033" y="6356351"/>
            <a:ext cx="2641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z="1400">
                <a:solidFill>
                  <a:srgbClr val="464653"/>
                </a:solidFill>
                <a:latin typeface="Arial" panose="020B0604020202020204" pitchFamily="34" charset="0"/>
              </a:defRPr>
            </a:lvl1pPr>
          </a:lstStyle>
          <a:p>
            <a:pPr fontAlgn="base">
              <a:spcBef>
                <a:spcPct val="0"/>
              </a:spcBef>
              <a:spcAft>
                <a:spcPct val="0"/>
              </a:spcAft>
              <a:defRPr/>
            </a:pPr>
            <a:fld id="{32E3FB46-A9AE-4BDE-ACED-1D6ABBD61A0B}" type="slidenum">
              <a:rPr lang="en-US">
                <a:cs typeface="Arial" panose="020B0604020202020204" pitchFamily="34" charset="0"/>
              </a:rPr>
              <a:pPr fontAlgn="base">
                <a:spcBef>
                  <a:spcPct val="0"/>
                </a:spcBef>
                <a:spcAft>
                  <a:spcPct val="0"/>
                </a:spcAft>
                <a:defRPr/>
              </a:pPr>
              <a:t>‹#›</a:t>
            </a:fld>
            <a:endParaRPr lang="en-US">
              <a:cs typeface="Arial" panose="020B0604020202020204" pitchFamily="34" charset="0"/>
            </a:endParaRPr>
          </a:p>
        </p:txBody>
      </p:sp>
      <p:sp>
        <p:nvSpPr>
          <p:cNvPr id="48135" name="Straight Connector 27"/>
          <p:cNvSpPr>
            <a:spLocks noChangeShapeType="1"/>
          </p:cNvSpPr>
          <p:nvPr/>
        </p:nvSpPr>
        <p:spPr bwMode="auto">
          <a:xfrm>
            <a:off x="609600" y="6353175"/>
            <a:ext cx="10972800" cy="0"/>
          </a:xfrm>
          <a:prstGeom prst="line">
            <a:avLst/>
          </a:prstGeom>
          <a:noFill/>
          <a:ln w="9525" algn="ctr">
            <a:solidFill>
              <a:schemeClr val="accent2"/>
            </a:solidFill>
            <a:prstDash val="dash"/>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800">
              <a:solidFill>
                <a:prstClr val="black"/>
              </a:solidFill>
              <a:latin typeface=".VnTime" panose="020B7200000000000000" pitchFamily="34" charset="0"/>
              <a:cs typeface="Arial" panose="020B0604020202020204" pitchFamily="34" charset="0"/>
            </a:endParaRPr>
          </a:p>
        </p:txBody>
      </p:sp>
      <p:sp>
        <p:nvSpPr>
          <p:cNvPr id="48136" name="Straight Connector 28"/>
          <p:cNvSpPr>
            <a:spLocks noChangeShapeType="1"/>
          </p:cNvSpPr>
          <p:nvPr/>
        </p:nvSpPr>
        <p:spPr bwMode="auto">
          <a:xfrm>
            <a:off x="609600" y="1143000"/>
            <a:ext cx="10972800" cy="0"/>
          </a:xfrm>
          <a:prstGeom prst="line">
            <a:avLst/>
          </a:prstGeom>
          <a:noFill/>
          <a:ln w="9525" algn="ctr">
            <a:solidFill>
              <a:schemeClr val="accent2"/>
            </a:solidFill>
            <a:prstDash val="dash"/>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800">
              <a:solidFill>
                <a:prstClr val="black"/>
              </a:solidFill>
              <a:latin typeface=".VnTime" panose="020B7200000000000000" pitchFamily="34" charset="0"/>
              <a:cs typeface="Arial" panose="020B0604020202020204" pitchFamily="34" charset="0"/>
            </a:endParaRPr>
          </a:p>
        </p:txBody>
      </p:sp>
      <p:sp>
        <p:nvSpPr>
          <p:cNvPr id="10" name="Isosceles Triangle 9"/>
          <p:cNvSpPr>
            <a:spLocks noChangeAspect="1"/>
          </p:cNvSpPr>
          <p:nvPr/>
        </p:nvSpPr>
        <p:spPr>
          <a:xfrm rot="5400000">
            <a:off x="590550" y="6447367"/>
            <a:ext cx="190500" cy="160867"/>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Tree>
    <p:extLst>
      <p:ext uri="{BB962C8B-B14F-4D97-AF65-F5344CB8AC3E}">
        <p14:creationId xmlns:p14="http://schemas.microsoft.com/office/powerpoint/2010/main" val="3735745814"/>
      </p:ext>
    </p:extLst>
  </p:cSld>
  <p:clrMap bg1="lt1" tx1="dk1" bg2="lt2" tx2="dk2" accent1="accent1" accent2="accent2" accent3="accent3" accent4="accent4" accent5="accent5" accent6="accent6" hlink="hlink" folHlink="folHlink"/>
  <p:sldLayoutIdLst>
    <p:sldLayoutId id="2147484074" r:id="rId1"/>
    <p:sldLayoutId id="2147484075" r:id="rId2"/>
    <p:sldLayoutId id="2147484076" r:id="rId3"/>
    <p:sldLayoutId id="2147484077" r:id="rId4"/>
    <p:sldLayoutId id="2147484078" r:id="rId5"/>
    <p:sldLayoutId id="2147484079" r:id="rId6"/>
    <p:sldLayoutId id="2147484080" r:id="rId7"/>
    <p:sldLayoutId id="2147484081" r:id="rId8"/>
    <p:sldLayoutId id="2147484082" r:id="rId9"/>
    <p:sldLayoutId id="2147484083" r:id="rId10"/>
    <p:sldLayoutId id="2147484084" r:id="rId11"/>
    <p:sldLayoutId id="2147484085" r:id="rId12"/>
    <p:sldLayoutId id="2147484086" r:id="rId13"/>
    <p:sldLayoutId id="2147484087" r:id="rId14"/>
    <p:sldLayoutId id="2147484088" r:id="rId15"/>
  </p:sldLayoutIdLst>
  <p:txStyles>
    <p:titleStyle>
      <a:lvl1pPr algn="l" rtl="0" eaLnBrk="0" fontAlgn="base" hangingPunct="0">
        <a:spcBef>
          <a:spcPct val="0"/>
        </a:spcBef>
        <a:spcAft>
          <a:spcPct val="0"/>
        </a:spcAft>
        <a:defRPr sz="3200" kern="1200">
          <a:solidFill>
            <a:schemeClr val="tx2"/>
          </a:solidFill>
          <a:latin typeface="+mj-lt"/>
          <a:ea typeface="+mj-ea"/>
          <a:cs typeface="+mj-cs"/>
        </a:defRPr>
      </a:lvl1pPr>
      <a:lvl2pPr algn="l" rtl="0" eaLnBrk="0" fontAlgn="base" hangingPunct="0">
        <a:spcBef>
          <a:spcPct val="0"/>
        </a:spcBef>
        <a:spcAft>
          <a:spcPct val="0"/>
        </a:spcAft>
        <a:defRPr sz="3200">
          <a:solidFill>
            <a:schemeClr val="tx2"/>
          </a:solidFill>
          <a:latin typeface="Times New Roman" panose="02020603050405020304" pitchFamily="18" charset="0"/>
        </a:defRPr>
      </a:lvl2pPr>
      <a:lvl3pPr algn="l" rtl="0" eaLnBrk="0" fontAlgn="base" hangingPunct="0">
        <a:spcBef>
          <a:spcPct val="0"/>
        </a:spcBef>
        <a:spcAft>
          <a:spcPct val="0"/>
        </a:spcAft>
        <a:defRPr sz="3200">
          <a:solidFill>
            <a:schemeClr val="tx2"/>
          </a:solidFill>
          <a:latin typeface="Times New Roman" panose="02020603050405020304" pitchFamily="18" charset="0"/>
        </a:defRPr>
      </a:lvl3pPr>
      <a:lvl4pPr algn="l" rtl="0" eaLnBrk="0" fontAlgn="base" hangingPunct="0">
        <a:spcBef>
          <a:spcPct val="0"/>
        </a:spcBef>
        <a:spcAft>
          <a:spcPct val="0"/>
        </a:spcAft>
        <a:defRPr sz="3200">
          <a:solidFill>
            <a:schemeClr val="tx2"/>
          </a:solidFill>
          <a:latin typeface="Times New Roman" panose="02020603050405020304" pitchFamily="18" charset="0"/>
        </a:defRPr>
      </a:lvl4pPr>
      <a:lvl5pPr algn="l" rtl="0" eaLnBrk="0" fontAlgn="base" hangingPunct="0">
        <a:spcBef>
          <a:spcPct val="0"/>
        </a:spcBef>
        <a:spcAft>
          <a:spcPct val="0"/>
        </a:spcAft>
        <a:defRPr sz="3200">
          <a:solidFill>
            <a:schemeClr val="tx2"/>
          </a:solidFill>
          <a:latin typeface="Times New Roman" panose="02020603050405020304" pitchFamily="18" charset="0"/>
        </a:defRPr>
      </a:lvl5pPr>
      <a:lvl6pPr marL="457200" algn="l" rtl="0" fontAlgn="base">
        <a:spcBef>
          <a:spcPct val="0"/>
        </a:spcBef>
        <a:spcAft>
          <a:spcPct val="0"/>
        </a:spcAft>
        <a:defRPr sz="3200">
          <a:solidFill>
            <a:schemeClr val="tx2"/>
          </a:solidFill>
          <a:latin typeface="Bookman Old Style" pitchFamily="18" charset="0"/>
        </a:defRPr>
      </a:lvl6pPr>
      <a:lvl7pPr marL="914400" algn="l" rtl="0" fontAlgn="base">
        <a:spcBef>
          <a:spcPct val="0"/>
        </a:spcBef>
        <a:spcAft>
          <a:spcPct val="0"/>
        </a:spcAft>
        <a:defRPr sz="3200">
          <a:solidFill>
            <a:schemeClr val="tx2"/>
          </a:solidFill>
          <a:latin typeface="Bookman Old Style" pitchFamily="18" charset="0"/>
        </a:defRPr>
      </a:lvl7pPr>
      <a:lvl8pPr marL="1371600" algn="l" rtl="0" fontAlgn="base">
        <a:spcBef>
          <a:spcPct val="0"/>
        </a:spcBef>
        <a:spcAft>
          <a:spcPct val="0"/>
        </a:spcAft>
        <a:defRPr sz="3200">
          <a:solidFill>
            <a:schemeClr val="tx2"/>
          </a:solidFill>
          <a:latin typeface="Bookman Old Style" pitchFamily="18" charset="0"/>
        </a:defRPr>
      </a:lvl8pPr>
      <a:lvl9pPr marL="1828800" algn="l" rtl="0" fontAlgn="base">
        <a:spcBef>
          <a:spcPct val="0"/>
        </a:spcBef>
        <a:spcAft>
          <a:spcPct val="0"/>
        </a:spcAft>
        <a:defRPr sz="3200">
          <a:solidFill>
            <a:schemeClr val="tx2"/>
          </a:solidFill>
          <a:latin typeface="Bookman Old Style" pitchFamily="18" charset="0"/>
        </a:defRPr>
      </a:lvl9pPr>
    </p:titleStyle>
    <p:bodyStyle>
      <a:lvl1pPr marL="273050" indent="-273050" algn="l" rtl="0" eaLnBrk="0" fontAlgn="base" hangingPunct="0">
        <a:spcBef>
          <a:spcPts val="600"/>
        </a:spcBef>
        <a:spcAft>
          <a:spcPct val="0"/>
        </a:spcAft>
        <a:buClr>
          <a:schemeClr val="accent1"/>
        </a:buClr>
        <a:buSzPct val="76000"/>
        <a:buFont typeface="Wingdings 3" panose="05040102010807070707" pitchFamily="18" charset="2"/>
        <a:buChar char=""/>
        <a:defRPr sz="2600" kern="1200">
          <a:solidFill>
            <a:schemeClr val="tx1"/>
          </a:solidFill>
          <a:latin typeface="+mn-lt"/>
          <a:ea typeface="+mn-ea"/>
          <a:cs typeface="+mn-cs"/>
        </a:defRPr>
      </a:lvl1pPr>
      <a:lvl2pPr marL="547688" indent="-273050" algn="l" rtl="0" eaLnBrk="0" fontAlgn="base" hangingPunct="0">
        <a:spcBef>
          <a:spcPts val="500"/>
        </a:spcBef>
        <a:spcAft>
          <a:spcPct val="0"/>
        </a:spcAft>
        <a:buClr>
          <a:schemeClr val="accent2"/>
        </a:buClr>
        <a:buSzPct val="76000"/>
        <a:buFont typeface="Wingdings 3" panose="05040102010807070707" pitchFamily="18" charset="2"/>
        <a:buChar char=""/>
        <a:defRPr sz="2300" kern="1200">
          <a:solidFill>
            <a:schemeClr val="tx2"/>
          </a:solidFill>
          <a:latin typeface="+mn-lt"/>
          <a:ea typeface="+mn-ea"/>
          <a:cs typeface="+mn-cs"/>
        </a:defRPr>
      </a:lvl2pPr>
      <a:lvl3pPr marL="822325" indent="-228600" algn="l" rtl="0" eaLnBrk="0" fontAlgn="base" hangingPunct="0">
        <a:spcBef>
          <a:spcPts val="500"/>
        </a:spcBef>
        <a:spcAft>
          <a:spcPct val="0"/>
        </a:spcAft>
        <a:buClr>
          <a:srgbClr val="BCBCBC"/>
        </a:buClr>
        <a:buSzPct val="76000"/>
        <a:buFont typeface="Wingdings 3" panose="05040102010807070707" pitchFamily="18" charset="2"/>
        <a:buChar char=""/>
        <a:defRPr sz="2000" kern="1200">
          <a:solidFill>
            <a:schemeClr val="tx1"/>
          </a:solidFill>
          <a:latin typeface="+mn-lt"/>
          <a:ea typeface="+mn-ea"/>
          <a:cs typeface="+mn-cs"/>
        </a:defRPr>
      </a:lvl3pPr>
      <a:lvl4pPr marL="1096963" indent="-228600" algn="l" rtl="0" eaLnBrk="0" fontAlgn="base" hangingPunct="0">
        <a:spcBef>
          <a:spcPts val="400"/>
        </a:spcBef>
        <a:spcAft>
          <a:spcPct val="0"/>
        </a:spcAft>
        <a:buClr>
          <a:srgbClr val="8BA2B4"/>
        </a:buClr>
        <a:buSzPct val="70000"/>
        <a:buFont typeface="Wingdings" panose="05000000000000000000" pitchFamily="2" charset="2"/>
        <a:buChar char=""/>
        <a:defRPr sz="2000" kern="1200">
          <a:solidFill>
            <a:schemeClr val="tx1"/>
          </a:solidFill>
          <a:latin typeface="+mn-lt"/>
          <a:ea typeface="+mn-ea"/>
          <a:cs typeface="+mn-cs"/>
        </a:defRPr>
      </a:lvl4pPr>
      <a:lvl5pPr marL="1371600" indent="-228600" algn="l" rtl="0" eaLnBrk="0" fontAlgn="base" hangingPunct="0">
        <a:spcBef>
          <a:spcPts val="300"/>
        </a:spcBef>
        <a:spcAft>
          <a:spcPct val="0"/>
        </a:spcAft>
        <a:buClr>
          <a:schemeClr val="accent2"/>
        </a:buClr>
        <a:buSzPct val="70000"/>
        <a:buFont typeface="Wingdings" panose="05000000000000000000" pitchFamily="2" charset="2"/>
        <a:buChar char=""/>
        <a:defRPr sz="1600" kern="1200">
          <a:solidFill>
            <a:schemeClr val="tx1"/>
          </a:solidFill>
          <a:latin typeface="+mn-lt"/>
          <a:ea typeface="+mn-ea"/>
          <a:cs typeface="+mn-cs"/>
        </a:defRPr>
      </a:lvl5pPr>
      <a:lvl6pPr marL="1645920" indent="-182880" algn="l" rtl="0" eaLnBrk="1" latinLnBrk="0" hangingPunct="1">
        <a:spcBef>
          <a:spcPts val="300"/>
        </a:spcBef>
        <a:buClr>
          <a:srgbClr val="9FB8CD">
            <a:shade val="75000"/>
          </a:srgbClr>
        </a:buClr>
        <a:buSzPct val="75000"/>
        <a:buFont typeface="Wingdings 3"/>
        <a:buChar char=""/>
        <a:defRPr kumimoji="0" lang="en-US" sz="1600" kern="1200" smtClean="0">
          <a:solidFill>
            <a:schemeClr val="tx1"/>
          </a:solidFill>
          <a:latin typeface="+mn-lt"/>
          <a:ea typeface="+mn-ea"/>
          <a:cs typeface="+mn-cs"/>
        </a:defRPr>
      </a:lvl6pPr>
      <a:lvl7pPr marL="1828800" indent="-182880" algn="l" rtl="0" eaLnBrk="1" latinLnBrk="0" hangingPunct="1">
        <a:spcBef>
          <a:spcPts val="300"/>
        </a:spcBef>
        <a:buClr>
          <a:srgbClr val="727CA3">
            <a:shade val="75000"/>
          </a:srgbClr>
        </a:buClr>
        <a:buSzPct val="75000"/>
        <a:buFont typeface="Wingdings 3"/>
        <a:buChar char=""/>
        <a:defRPr kumimoji="0" lang="en-US" sz="1400" kern="1200" smtClean="0">
          <a:solidFill>
            <a:schemeClr val="tx1"/>
          </a:solidFill>
          <a:latin typeface="+mn-lt"/>
          <a:ea typeface="+mn-ea"/>
          <a:cs typeface="+mn-cs"/>
        </a:defRPr>
      </a:lvl7pPr>
      <a:lvl8pPr marL="2011680" indent="-182880" algn="l" rtl="0" eaLnBrk="1" latinLnBrk="0" hangingPunct="1">
        <a:spcBef>
          <a:spcPts val="300"/>
        </a:spcBef>
        <a:buClr>
          <a:prstClr val="white">
            <a:shade val="50000"/>
          </a:prstClr>
        </a:buClr>
        <a:buSzPct val="75000"/>
        <a:buFont typeface="Wingdings 3"/>
        <a:buChar char=""/>
        <a:defRPr kumimoji="0" lang="en-US" sz="1400" kern="1200" smtClean="0">
          <a:solidFill>
            <a:schemeClr val="tx1"/>
          </a:solidFill>
          <a:latin typeface="+mn-lt"/>
          <a:ea typeface="+mn-ea"/>
          <a:cs typeface="+mn-cs"/>
        </a:defRPr>
      </a:lvl8pPr>
      <a:lvl9pPr marL="2194560" indent="-182880" algn="l" rtl="0" eaLnBrk="1" latinLnBrk="0" hangingPunct="1">
        <a:spcBef>
          <a:spcPts val="300"/>
        </a:spcBef>
        <a:buClr>
          <a:srgbClr val="9FB8CD"/>
        </a:buClr>
        <a:buSzPct val="75000"/>
        <a:buFont typeface="Wingdings 3"/>
        <a:buChar char=""/>
        <a:defRPr kumimoji="0" lang="en-US" sz="1200" kern="1200" smtClean="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28675"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8B400CD3-9022-443E-AFBF-83FC4802C392}"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1419867153"/>
      </p:ext>
    </p:extLst>
  </p:cSld>
  <p:clrMap bg1="lt1" tx1="dk1" bg2="lt2" tx2="dk2" accent1="accent1" accent2="accent2" accent3="accent3" accent4="accent4" accent5="accent5" accent6="accent6" hlink="hlink" folHlink="folHlink"/>
  <p:sldLayoutIdLst>
    <p:sldLayoutId id="2147484090" r:id="rId1"/>
    <p:sldLayoutId id="2147484091" r:id="rId2"/>
    <p:sldLayoutId id="2147484092" r:id="rId3"/>
    <p:sldLayoutId id="2147484093" r:id="rId4"/>
    <p:sldLayoutId id="2147484094" r:id="rId5"/>
    <p:sldLayoutId id="2147484095" r:id="rId6"/>
    <p:sldLayoutId id="2147484096" r:id="rId7"/>
    <p:sldLayoutId id="2147484097" r:id="rId8"/>
    <p:sldLayoutId id="2147484098" r:id="rId9"/>
    <p:sldLayoutId id="2147484099" r:id="rId10"/>
    <p:sldLayoutId id="2147484100" r:id="rId11"/>
    <p:sldLayoutId id="2147484101" r:id="rId12"/>
    <p:sldLayoutId id="2147484102" r:id="rId13"/>
    <p:sldLayoutId id="2147484103" r:id="rId14"/>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29699"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B61BCC94-9FF0-4E8B-80EF-7E6B51BF393B}"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1127824285"/>
      </p:ext>
    </p:extLst>
  </p:cSld>
  <p:clrMap bg1="lt1" tx1="dk1" bg2="lt2" tx2="dk2" accent1="accent1" accent2="accent2" accent3="accent3" accent4="accent4" accent5="accent5" accent6="accent6" hlink="hlink" folHlink="folHlink"/>
  <p:sldLayoutIdLst>
    <p:sldLayoutId id="2147484121" r:id="rId1"/>
    <p:sldLayoutId id="2147484122" r:id="rId2"/>
    <p:sldLayoutId id="2147484123" r:id="rId3"/>
    <p:sldLayoutId id="2147484124" r:id="rId4"/>
    <p:sldLayoutId id="2147484125" r:id="rId5"/>
    <p:sldLayoutId id="2147484126" r:id="rId6"/>
    <p:sldLayoutId id="2147484127" r:id="rId7"/>
    <p:sldLayoutId id="2147484128" r:id="rId8"/>
    <p:sldLayoutId id="2147484129" r:id="rId9"/>
    <p:sldLayoutId id="2147484130" r:id="rId10"/>
    <p:sldLayoutId id="2147484131" r:id="rId11"/>
    <p:sldLayoutId id="2147484132" r:id="rId12"/>
    <p:sldLayoutId id="2147484133" r:id="rId13"/>
    <p:sldLayoutId id="2147484134" r:id="rId14"/>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31747"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19BBD7F1-CDE2-411F-8D8A-D9EF7FBBD18B}"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4247661462"/>
      </p:ext>
    </p:extLst>
  </p:cSld>
  <p:clrMap bg1="lt1" tx1="dk1" bg2="lt2" tx2="dk2" accent1="accent1" accent2="accent2" accent3="accent3" accent4="accent4" accent5="accent5" accent6="accent6" hlink="hlink" folHlink="folHlink"/>
  <p:sldLayoutIdLst>
    <p:sldLayoutId id="2147484167" r:id="rId1"/>
    <p:sldLayoutId id="2147484168" r:id="rId2"/>
    <p:sldLayoutId id="2147484169" r:id="rId3"/>
    <p:sldLayoutId id="2147484170" r:id="rId4"/>
    <p:sldLayoutId id="2147484171" r:id="rId5"/>
    <p:sldLayoutId id="2147484172" r:id="rId6"/>
    <p:sldLayoutId id="2147484173" r:id="rId7"/>
    <p:sldLayoutId id="2147484174" r:id="rId8"/>
    <p:sldLayoutId id="2147484175" r:id="rId9"/>
    <p:sldLayoutId id="2147484176" r:id="rId10"/>
    <p:sldLayoutId id="2147484177" r:id="rId11"/>
    <p:sldLayoutId id="2147484178" r:id="rId12"/>
    <p:sldLayoutId id="2147484179" r:id="rId13"/>
    <p:sldLayoutId id="2147484180" r:id="rId14"/>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38915"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5E2EEE89-E624-4D2B-A55F-D5BE317CD914}"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2849055958"/>
      </p:ext>
    </p:extLst>
  </p:cSld>
  <p:clrMap bg1="lt1" tx1="dk1" bg2="lt2" tx2="dk2" accent1="accent1" accent2="accent2" accent3="accent3" accent4="accent4" accent5="accent5" accent6="accent6" hlink="hlink" folHlink="folHlink"/>
  <p:sldLayoutIdLst>
    <p:sldLayoutId id="2147484272" r:id="rId1"/>
    <p:sldLayoutId id="2147484273" r:id="rId2"/>
    <p:sldLayoutId id="2147484274" r:id="rId3"/>
    <p:sldLayoutId id="2147484275" r:id="rId4"/>
    <p:sldLayoutId id="2147484276" r:id="rId5"/>
    <p:sldLayoutId id="2147484277" r:id="rId6"/>
    <p:sldLayoutId id="2147484278" r:id="rId7"/>
    <p:sldLayoutId id="2147484279" r:id="rId8"/>
    <p:sldLayoutId id="2147484280" r:id="rId9"/>
    <p:sldLayoutId id="2147484281" r:id="rId10"/>
    <p:sldLayoutId id="2147484282" r:id="rId11"/>
    <p:sldLayoutId id="2147484283" r:id="rId12"/>
    <p:sldLayoutId id="2147484284" r:id="rId13"/>
    <p:sldLayoutId id="2147484285" r:id="rId14"/>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39939"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6F6362AA-906C-492B-93C6-0C3C51AFD01D}"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753922124"/>
      </p:ext>
    </p:extLst>
  </p:cSld>
  <p:clrMap bg1="lt1" tx1="dk1" bg2="lt2" tx2="dk2" accent1="accent1" accent2="accent2" accent3="accent3" accent4="accent4" accent5="accent5" accent6="accent6" hlink="hlink" folHlink="folHlink"/>
  <p:sldLayoutIdLst>
    <p:sldLayoutId id="2147484303" r:id="rId1"/>
    <p:sldLayoutId id="2147484304" r:id="rId2"/>
    <p:sldLayoutId id="2147484305" r:id="rId3"/>
    <p:sldLayoutId id="2147484306" r:id="rId4"/>
    <p:sldLayoutId id="2147484307" r:id="rId5"/>
    <p:sldLayoutId id="2147484308" r:id="rId6"/>
    <p:sldLayoutId id="2147484309" r:id="rId7"/>
    <p:sldLayoutId id="2147484310" r:id="rId8"/>
    <p:sldLayoutId id="2147484311" r:id="rId9"/>
    <p:sldLayoutId id="2147484312" r:id="rId10"/>
    <p:sldLayoutId id="2147484313" r:id="rId11"/>
    <p:sldLayoutId id="2147484314" r:id="rId12"/>
    <p:sldLayoutId id="2147484315" r:id="rId13"/>
    <p:sldLayoutId id="2147484316" r:id="rId14"/>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39939"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6F6362AA-906C-492B-93C6-0C3C51AFD01D}"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3077455413"/>
      </p:ext>
    </p:extLst>
  </p:cSld>
  <p:clrMap bg1="lt1" tx1="dk1" bg2="lt2" tx2="dk2" accent1="accent1" accent2="accent2" accent3="accent3" accent4="accent4" accent5="accent5" accent6="accent6" hlink="hlink" folHlink="folHlink"/>
  <p:sldLayoutIdLst>
    <p:sldLayoutId id="2147484334" r:id="rId1"/>
    <p:sldLayoutId id="2147484335" r:id="rId2"/>
    <p:sldLayoutId id="2147484336" r:id="rId3"/>
    <p:sldLayoutId id="2147484337" r:id="rId4"/>
    <p:sldLayoutId id="2147484338" r:id="rId5"/>
    <p:sldLayoutId id="2147484339" r:id="rId6"/>
    <p:sldLayoutId id="2147484340" r:id="rId7"/>
    <p:sldLayoutId id="2147484341" r:id="rId8"/>
    <p:sldLayoutId id="2147484342" r:id="rId9"/>
    <p:sldLayoutId id="2147484343" r:id="rId10"/>
    <p:sldLayoutId id="2147484344" r:id="rId11"/>
    <p:sldLayoutId id="2147484345" r:id="rId12"/>
    <p:sldLayoutId id="2147484346" r:id="rId13"/>
    <p:sldLayoutId id="2147484347" r:id="rId14"/>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6082" name="Title Placeholder 21"/>
          <p:cNvSpPr>
            <a:spLocks noGrp="1"/>
          </p:cNvSpPr>
          <p:nvPr>
            <p:ph type="title"/>
          </p:nvPr>
        </p:nvSpPr>
        <p:spPr bwMode="auto">
          <a:xfrm>
            <a:off x="812800" y="228600"/>
            <a:ext cx="108712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46083" name="Text Placeholder 12"/>
          <p:cNvSpPr>
            <a:spLocks noGrp="1"/>
          </p:cNvSpPr>
          <p:nvPr>
            <p:ph type="body" idx="1"/>
          </p:nvPr>
        </p:nvSpPr>
        <p:spPr bwMode="auto">
          <a:xfrm>
            <a:off x="817033" y="1600201"/>
            <a:ext cx="108712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4" name="Date Placeholder 13"/>
          <p:cNvSpPr>
            <a:spLocks noGrp="1"/>
          </p:cNvSpPr>
          <p:nvPr>
            <p:ph type="dt" sz="half" idx="2"/>
          </p:nvPr>
        </p:nvSpPr>
        <p:spPr>
          <a:xfrm>
            <a:off x="8128000" y="6248401"/>
            <a:ext cx="3556000" cy="365125"/>
          </a:xfrm>
          <a:prstGeom prst="rect">
            <a:avLst/>
          </a:prstGeom>
        </p:spPr>
        <p:txBody>
          <a:bodyPr vert="horz" wrap="square" lIns="91440" tIns="45720" rIns="91440" bIns="45720" numCol="1" anchor="ctr" anchorCtr="0" compatLnSpc="1">
            <a:prstTxWarp prst="textNoShape">
              <a:avLst/>
            </a:prstTxWarp>
          </a:bodyPr>
          <a:lstStyle>
            <a:lvl1pPr eaLnBrk="1" hangingPunct="1">
              <a:defRPr sz="1400">
                <a:solidFill>
                  <a:srgbClr val="775F55"/>
                </a:solidFill>
                <a:latin typeface="Arial" pitchFamily="34" charset="0"/>
              </a:defRPr>
            </a:lvl1pPr>
          </a:lstStyle>
          <a:p>
            <a:pPr fontAlgn="base">
              <a:spcBef>
                <a:spcPct val="0"/>
              </a:spcBef>
              <a:spcAft>
                <a:spcPct val="0"/>
              </a:spcAft>
              <a:defRPr/>
            </a:pPr>
            <a:fld id="{F1557651-022A-4F43-A1A8-15D8370023AF}" type="datetimeFigureOut">
              <a:rPr lang="en-US" altLang="en-US">
                <a:cs typeface="Arial" panose="020B0604020202020204" pitchFamily="34" charset="0"/>
              </a:rPr>
              <a:pPr fontAlgn="base">
                <a:spcBef>
                  <a:spcPct val="0"/>
                </a:spcBef>
                <a:spcAft>
                  <a:spcPct val="0"/>
                </a:spcAft>
                <a:defRPr/>
              </a:pPr>
              <a:t>11/21/2019</a:t>
            </a:fld>
            <a:endParaRPr lang="en-US" altLang="en-US">
              <a:cs typeface="Arial" panose="020B0604020202020204" pitchFamily="34" charset="0"/>
            </a:endParaRPr>
          </a:p>
        </p:txBody>
      </p:sp>
      <p:sp>
        <p:nvSpPr>
          <p:cNvPr id="3" name="Footer Placeholder 2"/>
          <p:cNvSpPr>
            <a:spLocks noGrp="1"/>
          </p:cNvSpPr>
          <p:nvPr>
            <p:ph type="ftr" sz="quarter" idx="3"/>
          </p:nvPr>
        </p:nvSpPr>
        <p:spPr>
          <a:xfrm>
            <a:off x="812801" y="6248401"/>
            <a:ext cx="7228417"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400">
                <a:solidFill>
                  <a:srgbClr val="775F55"/>
                </a:solidFill>
                <a:latin typeface="Arial" pitchFamily="34" charset="0"/>
              </a:defRPr>
            </a:lvl1pPr>
          </a:lstStyle>
          <a:p>
            <a:pPr fontAlgn="base">
              <a:spcBef>
                <a:spcPct val="0"/>
              </a:spcBef>
              <a:spcAft>
                <a:spcPct val="0"/>
              </a:spcAft>
              <a:defRPr/>
            </a:pPr>
            <a:endParaRPr lang="en-US" altLang="en-US">
              <a:cs typeface="Arial" panose="020B0604020202020204" pitchFamily="34" charset="0"/>
            </a:endParaRPr>
          </a:p>
        </p:txBody>
      </p:sp>
      <p:sp>
        <p:nvSpPr>
          <p:cNvPr id="7" name="Rectangle 6"/>
          <p:cNvSpPr/>
          <p:nvPr/>
        </p:nvSpPr>
        <p:spPr bwMode="white">
          <a:xfrm>
            <a:off x="0" y="1235075"/>
            <a:ext cx="12192000" cy="31908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endParaRPr lang="en-US" altLang="en-US" sz="1800" smtClean="0">
              <a:solidFill>
                <a:srgbClr val="FFFFFF"/>
              </a:solidFill>
              <a:latin typeface="Tw Cen MT"/>
            </a:endParaRPr>
          </a:p>
        </p:txBody>
      </p:sp>
      <p:sp>
        <p:nvSpPr>
          <p:cNvPr id="8" name="Rectangle 7"/>
          <p:cNvSpPr/>
          <p:nvPr/>
        </p:nvSpPr>
        <p:spPr>
          <a:xfrm>
            <a:off x="0" y="1279525"/>
            <a:ext cx="7112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endParaRPr lang="en-US" altLang="en-US" sz="1800" smtClean="0">
              <a:solidFill>
                <a:srgbClr val="FFFFFF"/>
              </a:solidFill>
              <a:latin typeface="Tw Cen MT"/>
            </a:endParaRPr>
          </a:p>
        </p:txBody>
      </p:sp>
      <p:sp>
        <p:nvSpPr>
          <p:cNvPr id="9" name="Rectangle 8"/>
          <p:cNvSpPr/>
          <p:nvPr/>
        </p:nvSpPr>
        <p:spPr>
          <a:xfrm>
            <a:off x="787400" y="1279525"/>
            <a:ext cx="1140460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endParaRPr lang="en-US" altLang="en-US" sz="1800" smtClean="0">
              <a:solidFill>
                <a:srgbClr val="FFFFFF"/>
              </a:solidFill>
              <a:latin typeface="Tw Cen MT"/>
            </a:endParaRPr>
          </a:p>
        </p:txBody>
      </p:sp>
      <p:sp>
        <p:nvSpPr>
          <p:cNvPr id="23" name="Slide Number Placeholder 22"/>
          <p:cNvSpPr>
            <a:spLocks noGrp="1"/>
          </p:cNvSpPr>
          <p:nvPr>
            <p:ph type="sldNum" sz="quarter" idx="4"/>
          </p:nvPr>
        </p:nvSpPr>
        <p:spPr>
          <a:xfrm>
            <a:off x="0" y="1271589"/>
            <a:ext cx="711200" cy="244475"/>
          </a:xfrm>
          <a:prstGeom prst="rect">
            <a:avLst/>
          </a:prstGeom>
        </p:spPr>
        <p:txBody>
          <a:bodyPr vert="horz" wrap="square" lIns="91440" tIns="45720" rIns="91440" bIns="45720" numCol="1" anchor="ctr" anchorCtr="0" compatLnSpc="1">
            <a:prstTxWarp prst="textNoShape">
              <a:avLst/>
            </a:prstTxWarp>
            <a:normAutofit/>
          </a:bodyPr>
          <a:lstStyle>
            <a:lvl1pPr algn="ctr" eaLnBrk="1" hangingPunct="1">
              <a:defRPr sz="1400" b="1">
                <a:solidFill>
                  <a:srgbClr val="FFFFFF"/>
                </a:solidFill>
                <a:latin typeface="Arial" panose="020B0604020202020204" pitchFamily="34" charset="0"/>
              </a:defRPr>
            </a:lvl1pPr>
          </a:lstStyle>
          <a:p>
            <a:pPr fontAlgn="base">
              <a:spcBef>
                <a:spcPct val="0"/>
              </a:spcBef>
              <a:spcAft>
                <a:spcPct val="0"/>
              </a:spcAft>
              <a:defRPr/>
            </a:pPr>
            <a:fld id="{4E5A5CCA-ED67-43B1-9CA0-CC380DDB3F40}" type="slidenum">
              <a:rPr lang="en-US" altLang="en-US">
                <a:cs typeface="Arial" panose="020B0604020202020204" pitchFamily="34" charset="0"/>
              </a:rPr>
              <a:pPr fontAlgn="base">
                <a:spcBef>
                  <a:spcPct val="0"/>
                </a:spcBef>
                <a:spcAft>
                  <a:spcPct val="0"/>
                </a:spcAft>
                <a:defRPr/>
              </a:pPr>
              <a:t>‹#›</a:t>
            </a:fld>
            <a:endParaRPr lang="en-US" altLang="en-US">
              <a:cs typeface="Arial" panose="020B0604020202020204" pitchFamily="34" charset="0"/>
            </a:endParaRPr>
          </a:p>
        </p:txBody>
      </p:sp>
    </p:spTree>
    <p:extLst>
      <p:ext uri="{BB962C8B-B14F-4D97-AF65-F5344CB8AC3E}">
        <p14:creationId xmlns:p14="http://schemas.microsoft.com/office/powerpoint/2010/main" val="412780785"/>
      </p:ext>
    </p:extLst>
  </p:cSld>
  <p:clrMap bg1="lt1" tx1="dk1" bg2="lt2" tx2="dk2" accent1="accent1" accent2="accent2" accent3="accent3" accent4="accent4" accent5="accent5" accent6="accent6" hlink="hlink" folHlink="folHlink"/>
  <p:sldLayoutIdLst>
    <p:sldLayoutId id="2147484349" r:id="rId1"/>
    <p:sldLayoutId id="2147484350" r:id="rId2"/>
    <p:sldLayoutId id="2147484351" r:id="rId3"/>
    <p:sldLayoutId id="2147484352" r:id="rId4"/>
    <p:sldLayoutId id="2147484353" r:id="rId5"/>
    <p:sldLayoutId id="2147484354" r:id="rId6"/>
    <p:sldLayoutId id="2147484355" r:id="rId7"/>
    <p:sldLayoutId id="2147484356" r:id="rId8"/>
    <p:sldLayoutId id="2147484357" r:id="rId9"/>
    <p:sldLayoutId id="2147484358" r:id="rId10"/>
    <p:sldLayoutId id="2147484359" r:id="rId11"/>
  </p:sldLayoutIdLst>
  <p:txStyles>
    <p:titleStyle>
      <a:lvl1pPr algn="l" rtl="0" eaLnBrk="0" fontAlgn="base" hangingPunct="0">
        <a:spcBef>
          <a:spcPct val="0"/>
        </a:spcBef>
        <a:spcAft>
          <a:spcPct val="0"/>
        </a:spcAft>
        <a:defRPr sz="4400" kern="12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ahoma" pitchFamily="34" charset="0"/>
        </a:defRPr>
      </a:lvl2pPr>
      <a:lvl3pPr algn="l" rtl="0" eaLnBrk="0" fontAlgn="base" hangingPunct="0">
        <a:spcBef>
          <a:spcPct val="0"/>
        </a:spcBef>
        <a:spcAft>
          <a:spcPct val="0"/>
        </a:spcAft>
        <a:defRPr sz="4400">
          <a:solidFill>
            <a:schemeClr val="tx2"/>
          </a:solidFill>
          <a:latin typeface="Tahoma" pitchFamily="34" charset="0"/>
        </a:defRPr>
      </a:lvl3pPr>
      <a:lvl4pPr algn="l" rtl="0" eaLnBrk="0" fontAlgn="base" hangingPunct="0">
        <a:spcBef>
          <a:spcPct val="0"/>
        </a:spcBef>
        <a:spcAft>
          <a:spcPct val="0"/>
        </a:spcAft>
        <a:defRPr sz="4400">
          <a:solidFill>
            <a:schemeClr val="tx2"/>
          </a:solidFill>
          <a:latin typeface="Tahoma" pitchFamily="34" charset="0"/>
        </a:defRPr>
      </a:lvl4pPr>
      <a:lvl5pPr algn="l" rtl="0" eaLnBrk="0" fontAlgn="base" hangingPunct="0">
        <a:spcBef>
          <a:spcPct val="0"/>
        </a:spcBef>
        <a:spcAft>
          <a:spcPct val="0"/>
        </a:spcAft>
        <a:defRPr sz="4400">
          <a:solidFill>
            <a:schemeClr val="tx2"/>
          </a:solidFill>
          <a:latin typeface="Tahoma" pitchFamily="34" charset="0"/>
        </a:defRPr>
      </a:lvl5pPr>
      <a:lvl6pPr marL="457200" algn="l" rtl="0" fontAlgn="base">
        <a:spcBef>
          <a:spcPct val="0"/>
        </a:spcBef>
        <a:spcAft>
          <a:spcPct val="0"/>
        </a:spcAft>
        <a:defRPr sz="4400">
          <a:solidFill>
            <a:schemeClr val="tx2"/>
          </a:solidFill>
          <a:latin typeface="Tw Cen MT" pitchFamily="34" charset="0"/>
        </a:defRPr>
      </a:lvl6pPr>
      <a:lvl7pPr marL="914400" algn="l" rtl="0" fontAlgn="base">
        <a:spcBef>
          <a:spcPct val="0"/>
        </a:spcBef>
        <a:spcAft>
          <a:spcPct val="0"/>
        </a:spcAft>
        <a:defRPr sz="4400">
          <a:solidFill>
            <a:schemeClr val="tx2"/>
          </a:solidFill>
          <a:latin typeface="Tw Cen MT" pitchFamily="34" charset="0"/>
        </a:defRPr>
      </a:lvl7pPr>
      <a:lvl8pPr marL="1371600" algn="l" rtl="0" fontAlgn="base">
        <a:spcBef>
          <a:spcPct val="0"/>
        </a:spcBef>
        <a:spcAft>
          <a:spcPct val="0"/>
        </a:spcAft>
        <a:defRPr sz="4400">
          <a:solidFill>
            <a:schemeClr val="tx2"/>
          </a:solidFill>
          <a:latin typeface="Tw Cen MT" pitchFamily="34" charset="0"/>
        </a:defRPr>
      </a:lvl8pPr>
      <a:lvl9pPr marL="1828800" algn="l" rtl="0" fontAlgn="base">
        <a:spcBef>
          <a:spcPct val="0"/>
        </a:spcBef>
        <a:spcAft>
          <a:spcPct val="0"/>
        </a:spcAft>
        <a:defRPr sz="4400">
          <a:solidFill>
            <a:schemeClr val="tx2"/>
          </a:solidFill>
          <a:latin typeface="Tw Cen MT" pitchFamily="34" charset="0"/>
        </a:defRPr>
      </a:lvl9pPr>
    </p:titleStyle>
    <p:bodyStyle>
      <a:lvl1pPr marL="319088" indent="-319088" algn="l" rtl="0" eaLnBrk="0" fontAlgn="base" hangingPunct="0">
        <a:spcBef>
          <a:spcPts val="700"/>
        </a:spcBef>
        <a:spcAft>
          <a:spcPct val="0"/>
        </a:spcAft>
        <a:buClr>
          <a:schemeClr val="accent2"/>
        </a:buClr>
        <a:buSzPct val="60000"/>
        <a:buFont typeface="Wingdings" panose="05000000000000000000" pitchFamily="2" charset="2"/>
        <a:buChar char=""/>
        <a:defRPr sz="2900" kern="1200">
          <a:solidFill>
            <a:schemeClr val="tx1"/>
          </a:solidFill>
          <a:latin typeface="+mn-lt"/>
          <a:ea typeface="+mn-ea"/>
          <a:cs typeface="+mn-cs"/>
        </a:defRPr>
      </a:lvl1pPr>
      <a:lvl2pPr marL="639763" indent="-273050" algn="l" rtl="0" eaLnBrk="0" fontAlgn="base" hangingPunct="0">
        <a:spcBef>
          <a:spcPts val="550"/>
        </a:spcBef>
        <a:spcAft>
          <a:spcPct val="0"/>
        </a:spcAft>
        <a:buClr>
          <a:schemeClr val="accent1"/>
        </a:buClr>
        <a:buSzPct val="70000"/>
        <a:buFont typeface="Wingdings 2" panose="05020102010507070707" pitchFamily="18" charset="2"/>
        <a:buChar char=""/>
        <a:defRPr sz="2600" kern="1200">
          <a:solidFill>
            <a:schemeClr val="tx1"/>
          </a:solidFill>
          <a:latin typeface="+mn-lt"/>
          <a:ea typeface="+mn-ea"/>
          <a:cs typeface="+mn-cs"/>
        </a:defRPr>
      </a:lvl2pPr>
      <a:lvl3pPr marL="914400" indent="-228600" algn="l" rtl="0" eaLnBrk="0" fontAlgn="base" hangingPunct="0">
        <a:spcBef>
          <a:spcPts val="500"/>
        </a:spcBef>
        <a:spcAft>
          <a:spcPct val="0"/>
        </a:spcAft>
        <a:buClr>
          <a:schemeClr val="accent2"/>
        </a:buClr>
        <a:buSzPct val="75000"/>
        <a:buFont typeface="Wingdings" panose="05000000000000000000" pitchFamily="2" charset="2"/>
        <a:buChar char=""/>
        <a:defRPr sz="2300" kern="1200">
          <a:solidFill>
            <a:schemeClr val="tx1"/>
          </a:solidFill>
          <a:latin typeface="+mn-lt"/>
          <a:ea typeface="+mn-ea"/>
          <a:cs typeface="+mn-cs"/>
        </a:defRPr>
      </a:lvl3pPr>
      <a:lvl4pPr marL="1371600" indent="-228600" algn="l" rtl="0" eaLnBrk="0" fontAlgn="base" hangingPunct="0">
        <a:spcBef>
          <a:spcPts val="400"/>
        </a:spcBef>
        <a:spcAft>
          <a:spcPct val="0"/>
        </a:spcAft>
        <a:buClr>
          <a:srgbClr val="A5AB81"/>
        </a:buClr>
        <a:buSzPct val="75000"/>
        <a:buFont typeface="Wingdings" panose="05000000000000000000" pitchFamily="2" charset="2"/>
        <a:buChar char=""/>
        <a:defRPr sz="2000" kern="1200">
          <a:solidFill>
            <a:schemeClr val="tx1"/>
          </a:solidFill>
          <a:latin typeface="+mn-lt"/>
          <a:ea typeface="+mn-ea"/>
          <a:cs typeface="+mn-cs"/>
        </a:defRPr>
      </a:lvl4pPr>
      <a:lvl5pPr marL="1828800" indent="-228600" algn="l" rtl="0" eaLnBrk="0" fontAlgn="base" hangingPunct="0">
        <a:spcBef>
          <a:spcPts val="400"/>
        </a:spcBef>
        <a:spcAft>
          <a:spcPct val="0"/>
        </a:spcAft>
        <a:buClr>
          <a:srgbClr val="D8B25C"/>
        </a:buClr>
        <a:buSzPct val="65000"/>
        <a:buFont typeface="Wingdings" panose="05000000000000000000" pitchFamily="2" charset="2"/>
        <a:buChar char=""/>
        <a:defRPr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9.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2051"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D4791227-EBDA-4051-BC0E-89416CF33D02}"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648418457"/>
      </p:ext>
    </p:extLst>
  </p:cSld>
  <p:clrMap bg1="lt1" tx1="dk1" bg2="lt2" tx2="dk2" accent1="accent1" accent2="accent2" accent3="accent3" accent4="accent4" accent5="accent5" accent6="accent6" hlink="hlink" folHlink="folHlink"/>
  <p:sldLayoutIdLst>
    <p:sldLayoutId id="2147484361" r:id="rId1"/>
    <p:sldLayoutId id="2147484362" r:id="rId2"/>
    <p:sldLayoutId id="2147484363" r:id="rId3"/>
    <p:sldLayoutId id="2147484364" r:id="rId4"/>
    <p:sldLayoutId id="2147484365" r:id="rId5"/>
    <p:sldLayoutId id="2147484366" r:id="rId6"/>
    <p:sldLayoutId id="2147484367" r:id="rId7"/>
    <p:sldLayoutId id="2147484368" r:id="rId8"/>
    <p:sldLayoutId id="2147484369" r:id="rId9"/>
    <p:sldLayoutId id="2147484370" r:id="rId10"/>
    <p:sldLayoutId id="2147484371" r:id="rId11"/>
    <p:sldLayoutId id="2147484372" r:id="rId12"/>
    <p:sldLayoutId id="2147484373" r:id="rId13"/>
    <p:sldLayoutId id="2147484374" r:id="rId14"/>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0.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2051"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D4791227-EBDA-4051-BC0E-89416CF33D02}"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1291436565"/>
      </p:ext>
    </p:extLst>
  </p:cSld>
  <p:clrMap bg1="lt1" tx1="dk1" bg2="lt2" tx2="dk2" accent1="accent1" accent2="accent2" accent3="accent3" accent4="accent4" accent5="accent5" accent6="accent6" hlink="hlink" folHlink="folHlink"/>
  <p:sldLayoutIdLst>
    <p:sldLayoutId id="2147484376" r:id="rId1"/>
    <p:sldLayoutId id="2147484377" r:id="rId2"/>
    <p:sldLayoutId id="2147484378" r:id="rId3"/>
    <p:sldLayoutId id="2147484379" r:id="rId4"/>
    <p:sldLayoutId id="2147484380" r:id="rId5"/>
    <p:sldLayoutId id="2147484381" r:id="rId6"/>
    <p:sldLayoutId id="2147484382" r:id="rId7"/>
    <p:sldLayoutId id="2147484383" r:id="rId8"/>
    <p:sldLayoutId id="2147484384" r:id="rId9"/>
    <p:sldLayoutId id="2147484385" r:id="rId10"/>
    <p:sldLayoutId id="2147484386" r:id="rId11"/>
    <p:sldLayoutId id="2147484387" r:id="rId12"/>
    <p:sldLayoutId id="2147484388" r:id="rId13"/>
    <p:sldLayoutId id="2147484389" r:id="rId14"/>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3075"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CDDEA3B7-A7FA-44C1-9EA3-FEF89786294D}"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3245821812"/>
      </p:ext>
    </p:extLst>
  </p:cSld>
  <p:clrMap bg1="lt1" tx1="dk1" bg2="lt2" tx2="dk2" accent1="accent1" accent2="accent2" accent3="accent3" accent4="accent4" accent5="accent5" accent6="accent6" hlink="hlink" folHlink="folHlink"/>
  <p:sldLayoutIdLst>
    <p:sldLayoutId id="2147484391" r:id="rId1"/>
    <p:sldLayoutId id="2147484392" r:id="rId2"/>
    <p:sldLayoutId id="2147484393" r:id="rId3"/>
    <p:sldLayoutId id="2147484394" r:id="rId4"/>
    <p:sldLayoutId id="2147484395" r:id="rId5"/>
    <p:sldLayoutId id="2147484396" r:id="rId6"/>
    <p:sldLayoutId id="2147484397" r:id="rId7"/>
    <p:sldLayoutId id="2147484398" r:id="rId8"/>
    <p:sldLayoutId id="2147484399" r:id="rId9"/>
    <p:sldLayoutId id="2147484400" r:id="rId10"/>
    <p:sldLayoutId id="2147484401" r:id="rId11"/>
    <p:sldLayoutId id="2147484402" r:id="rId12"/>
    <p:sldLayoutId id="2147484403" r:id="rId13"/>
    <p:sldLayoutId id="2147484404" r:id="rId14"/>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3075"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CDDEA3B7-A7FA-44C1-9EA3-FEF89786294D}"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3257152497"/>
      </p:ext>
    </p:extLst>
  </p:cSld>
  <p:clrMap bg1="lt1" tx1="dk1" bg2="lt2" tx2="dk2" accent1="accent1" accent2="accent2" accent3="accent3" accent4="accent4" accent5="accent5" accent6="accent6" hlink="hlink" folHlink="folHlink"/>
  <p:sldLayoutIdLst>
    <p:sldLayoutId id="2147484406" r:id="rId1"/>
    <p:sldLayoutId id="2147484407" r:id="rId2"/>
    <p:sldLayoutId id="2147484408" r:id="rId3"/>
    <p:sldLayoutId id="2147484409" r:id="rId4"/>
    <p:sldLayoutId id="2147484410" r:id="rId5"/>
    <p:sldLayoutId id="2147484411" r:id="rId6"/>
    <p:sldLayoutId id="2147484412" r:id="rId7"/>
    <p:sldLayoutId id="2147484413" r:id="rId8"/>
    <p:sldLayoutId id="2147484414" r:id="rId9"/>
    <p:sldLayoutId id="2147484415" r:id="rId10"/>
    <p:sldLayoutId id="2147484416" r:id="rId11"/>
    <p:sldLayoutId id="2147484417" r:id="rId12"/>
    <p:sldLayoutId id="2147484418" r:id="rId13"/>
    <p:sldLayoutId id="2147484419" r:id="rId14"/>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3075"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CDDEA3B7-A7FA-44C1-9EA3-FEF89786294D}"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2381614288"/>
      </p:ext>
    </p:extLst>
  </p:cSld>
  <p:clrMap bg1="lt1" tx1="dk1" bg2="lt2" tx2="dk2" accent1="accent1" accent2="accent2" accent3="accent3" accent4="accent4" accent5="accent5" accent6="accent6" hlink="hlink" folHlink="folHlink"/>
  <p:sldLayoutIdLst>
    <p:sldLayoutId id="2147484421" r:id="rId1"/>
    <p:sldLayoutId id="2147484422" r:id="rId2"/>
    <p:sldLayoutId id="2147484423" r:id="rId3"/>
    <p:sldLayoutId id="2147484424" r:id="rId4"/>
    <p:sldLayoutId id="2147484425" r:id="rId5"/>
    <p:sldLayoutId id="2147484426" r:id="rId6"/>
    <p:sldLayoutId id="2147484427" r:id="rId7"/>
    <p:sldLayoutId id="2147484428" r:id="rId8"/>
    <p:sldLayoutId id="2147484429" r:id="rId9"/>
    <p:sldLayoutId id="2147484430" r:id="rId10"/>
    <p:sldLayoutId id="2147484431" r:id="rId11"/>
    <p:sldLayoutId id="2147484432" r:id="rId12"/>
    <p:sldLayoutId id="2147484433" r:id="rId13"/>
    <p:sldLayoutId id="2147484434" r:id="rId14"/>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3075"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CDDEA3B7-A7FA-44C1-9EA3-FEF89786294D}"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2742999909"/>
      </p:ext>
    </p:extLst>
  </p:cSld>
  <p:clrMap bg1="lt1" tx1="dk1" bg2="lt2" tx2="dk2" accent1="accent1" accent2="accent2" accent3="accent3" accent4="accent4" accent5="accent5" accent6="accent6" hlink="hlink" folHlink="folHlink"/>
  <p:sldLayoutIdLst>
    <p:sldLayoutId id="2147484436" r:id="rId1"/>
    <p:sldLayoutId id="2147484437" r:id="rId2"/>
    <p:sldLayoutId id="2147484438" r:id="rId3"/>
    <p:sldLayoutId id="2147484439" r:id="rId4"/>
    <p:sldLayoutId id="2147484440" r:id="rId5"/>
    <p:sldLayoutId id="2147484441" r:id="rId6"/>
    <p:sldLayoutId id="2147484442" r:id="rId7"/>
    <p:sldLayoutId id="2147484443" r:id="rId8"/>
    <p:sldLayoutId id="2147484444" r:id="rId9"/>
    <p:sldLayoutId id="2147484445" r:id="rId10"/>
    <p:sldLayoutId id="2147484446" r:id="rId11"/>
    <p:sldLayoutId id="2147484447" r:id="rId12"/>
    <p:sldLayoutId id="2147484448" r:id="rId13"/>
    <p:sldLayoutId id="2147484449" r:id="rId14"/>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3075"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CDDEA3B7-A7FA-44C1-9EA3-FEF89786294D}"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2107697372"/>
      </p:ext>
    </p:extLst>
  </p:cSld>
  <p:clrMap bg1="lt1" tx1="dk1" bg2="lt2" tx2="dk2" accent1="accent1" accent2="accent2" accent3="accent3" accent4="accent4" accent5="accent5" accent6="accent6" hlink="hlink" folHlink="folHlink"/>
  <p:sldLayoutIdLst>
    <p:sldLayoutId id="2147484451" r:id="rId1"/>
    <p:sldLayoutId id="2147484452" r:id="rId2"/>
    <p:sldLayoutId id="2147484453" r:id="rId3"/>
    <p:sldLayoutId id="2147484454" r:id="rId4"/>
    <p:sldLayoutId id="2147484455" r:id="rId5"/>
    <p:sldLayoutId id="2147484456" r:id="rId6"/>
    <p:sldLayoutId id="2147484457" r:id="rId7"/>
    <p:sldLayoutId id="2147484458" r:id="rId8"/>
    <p:sldLayoutId id="2147484459" r:id="rId9"/>
    <p:sldLayoutId id="2147484460" r:id="rId10"/>
    <p:sldLayoutId id="2147484461" r:id="rId11"/>
    <p:sldLayoutId id="2147484462" r:id="rId12"/>
    <p:sldLayoutId id="2147484463" r:id="rId13"/>
    <p:sldLayoutId id="2147484464" r:id="rId14"/>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4099"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F976235A-80D6-4D08-9CCA-5F9AD7DDAE45}"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4169859604"/>
      </p:ext>
    </p:extLst>
  </p:cSld>
  <p:clrMap bg1="lt1" tx1="dk1" bg2="lt2" tx2="dk2" accent1="accent1" accent2="accent2" accent3="accent3" accent4="accent4" accent5="accent5" accent6="accent6" hlink="hlink" folHlink="folHlink"/>
  <p:sldLayoutIdLst>
    <p:sldLayoutId id="2147484466" r:id="rId1"/>
    <p:sldLayoutId id="2147484467" r:id="rId2"/>
    <p:sldLayoutId id="2147484468" r:id="rId3"/>
    <p:sldLayoutId id="2147484469" r:id="rId4"/>
    <p:sldLayoutId id="2147484470" r:id="rId5"/>
    <p:sldLayoutId id="2147484471" r:id="rId6"/>
    <p:sldLayoutId id="2147484472" r:id="rId7"/>
    <p:sldLayoutId id="2147484473" r:id="rId8"/>
    <p:sldLayoutId id="2147484474" r:id="rId9"/>
    <p:sldLayoutId id="2147484475" r:id="rId10"/>
    <p:sldLayoutId id="2147484476" r:id="rId11"/>
    <p:sldLayoutId id="2147484477" r:id="rId12"/>
    <p:sldLayoutId id="2147484478" r:id="rId13"/>
    <p:sldLayoutId id="2147484479" r:id="rId14"/>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4099"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F976235A-80D6-4D08-9CCA-5F9AD7DDAE45}"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2892715858"/>
      </p:ext>
    </p:extLst>
  </p:cSld>
  <p:clrMap bg1="lt1" tx1="dk1" bg2="lt2" tx2="dk2" accent1="accent1" accent2="accent2" accent3="accent3" accent4="accent4" accent5="accent5" accent6="accent6" hlink="hlink" folHlink="folHlink"/>
  <p:sldLayoutIdLst>
    <p:sldLayoutId id="2147484481" r:id="rId1"/>
    <p:sldLayoutId id="2147484482" r:id="rId2"/>
    <p:sldLayoutId id="2147484483" r:id="rId3"/>
    <p:sldLayoutId id="2147484484" r:id="rId4"/>
    <p:sldLayoutId id="2147484485" r:id="rId5"/>
    <p:sldLayoutId id="2147484486" r:id="rId6"/>
    <p:sldLayoutId id="2147484487" r:id="rId7"/>
    <p:sldLayoutId id="2147484488" r:id="rId8"/>
    <p:sldLayoutId id="2147484489" r:id="rId9"/>
    <p:sldLayoutId id="2147484490" r:id="rId10"/>
    <p:sldLayoutId id="2147484491" r:id="rId11"/>
    <p:sldLayoutId id="2147484492" r:id="rId12"/>
    <p:sldLayoutId id="2147484493" r:id="rId13"/>
    <p:sldLayoutId id="2147484494" r:id="rId14"/>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5123"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7307EC74-E6B5-4274-B942-812B004FF298}"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666827600"/>
      </p:ext>
    </p:extLst>
  </p:cSld>
  <p:clrMap bg1="lt1" tx1="dk1" bg2="lt2" tx2="dk2" accent1="accent1" accent2="accent2" accent3="accent3" accent4="accent4" accent5="accent5" accent6="accent6" hlink="hlink" folHlink="folHlink"/>
  <p:sldLayoutIdLst>
    <p:sldLayoutId id="2147484496" r:id="rId1"/>
    <p:sldLayoutId id="2147484497" r:id="rId2"/>
    <p:sldLayoutId id="2147484498" r:id="rId3"/>
    <p:sldLayoutId id="2147484499" r:id="rId4"/>
    <p:sldLayoutId id="2147484500" r:id="rId5"/>
    <p:sldLayoutId id="2147484501" r:id="rId6"/>
    <p:sldLayoutId id="2147484502" r:id="rId7"/>
    <p:sldLayoutId id="2147484503" r:id="rId8"/>
    <p:sldLayoutId id="2147484504" r:id="rId9"/>
    <p:sldLayoutId id="2147484505" r:id="rId10"/>
    <p:sldLayoutId id="2147484506" r:id="rId11"/>
    <p:sldLayoutId id="2147484507" r:id="rId12"/>
    <p:sldLayoutId id="2147484508" r:id="rId13"/>
    <p:sldLayoutId id="2147484509" r:id="rId14"/>
    <p:sldLayoutId id="2147484510" r:id="rId15"/>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9.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5123"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7307EC74-E6B5-4274-B942-812B004FF298}"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3190627678"/>
      </p:ext>
    </p:extLst>
  </p:cSld>
  <p:clrMap bg1="lt1" tx1="dk1" bg2="lt2" tx2="dk2" accent1="accent1" accent2="accent2" accent3="accent3" accent4="accent4" accent5="accent5" accent6="accent6" hlink="hlink" folHlink="folHlink"/>
  <p:sldLayoutIdLst>
    <p:sldLayoutId id="2147484512" r:id="rId1"/>
    <p:sldLayoutId id="2147484513" r:id="rId2"/>
    <p:sldLayoutId id="2147484514" r:id="rId3"/>
    <p:sldLayoutId id="2147484515" r:id="rId4"/>
    <p:sldLayoutId id="2147484516" r:id="rId5"/>
    <p:sldLayoutId id="2147484517" r:id="rId6"/>
    <p:sldLayoutId id="2147484518" r:id="rId7"/>
    <p:sldLayoutId id="2147484519" r:id="rId8"/>
    <p:sldLayoutId id="2147484520" r:id="rId9"/>
    <p:sldLayoutId id="2147484521" r:id="rId10"/>
    <p:sldLayoutId id="2147484522" r:id="rId11"/>
    <p:sldLayoutId id="2147484523" r:id="rId12"/>
    <p:sldLayoutId id="2147484524" r:id="rId13"/>
    <p:sldLayoutId id="2147484525" r:id="rId14"/>
    <p:sldLayoutId id="2147484526" r:id="rId15"/>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0.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5123"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7307EC74-E6B5-4274-B942-812B004FF298}"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1880357947"/>
      </p:ext>
    </p:extLst>
  </p:cSld>
  <p:clrMap bg1="lt1" tx1="dk1" bg2="lt2" tx2="dk2" accent1="accent1" accent2="accent2" accent3="accent3" accent4="accent4" accent5="accent5" accent6="accent6" hlink="hlink" folHlink="folHlink"/>
  <p:sldLayoutIdLst>
    <p:sldLayoutId id="2147484528" r:id="rId1"/>
    <p:sldLayoutId id="2147484529" r:id="rId2"/>
    <p:sldLayoutId id="2147484530" r:id="rId3"/>
    <p:sldLayoutId id="2147484531" r:id="rId4"/>
    <p:sldLayoutId id="2147484532" r:id="rId5"/>
    <p:sldLayoutId id="2147484533" r:id="rId6"/>
    <p:sldLayoutId id="2147484534" r:id="rId7"/>
    <p:sldLayoutId id="2147484535" r:id="rId8"/>
    <p:sldLayoutId id="2147484536" r:id="rId9"/>
    <p:sldLayoutId id="2147484537" r:id="rId10"/>
    <p:sldLayoutId id="2147484538" r:id="rId11"/>
    <p:sldLayoutId id="2147484539" r:id="rId12"/>
    <p:sldLayoutId id="2147484540" r:id="rId13"/>
    <p:sldLayoutId id="2147484541" r:id="rId14"/>
    <p:sldLayoutId id="2147484542" r:id="rId15"/>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5123"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7307EC74-E6B5-4274-B942-812B004FF298}"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622157649"/>
      </p:ext>
    </p:extLst>
  </p:cSld>
  <p:clrMap bg1="lt1" tx1="dk1" bg2="lt2" tx2="dk2" accent1="accent1" accent2="accent2" accent3="accent3" accent4="accent4" accent5="accent5" accent6="accent6" hlink="hlink" folHlink="folHlink"/>
  <p:sldLayoutIdLst>
    <p:sldLayoutId id="2147484544" r:id="rId1"/>
    <p:sldLayoutId id="2147484545" r:id="rId2"/>
    <p:sldLayoutId id="2147484546" r:id="rId3"/>
    <p:sldLayoutId id="2147484547" r:id="rId4"/>
    <p:sldLayoutId id="2147484548" r:id="rId5"/>
    <p:sldLayoutId id="2147484549" r:id="rId6"/>
    <p:sldLayoutId id="2147484550" r:id="rId7"/>
    <p:sldLayoutId id="2147484551" r:id="rId8"/>
    <p:sldLayoutId id="2147484552" r:id="rId9"/>
    <p:sldLayoutId id="2147484553" r:id="rId10"/>
    <p:sldLayoutId id="2147484554" r:id="rId11"/>
    <p:sldLayoutId id="2147484555" r:id="rId12"/>
    <p:sldLayoutId id="2147484556" r:id="rId13"/>
    <p:sldLayoutId id="2147484557" r:id="rId14"/>
    <p:sldLayoutId id="2147484558" r:id="rId15"/>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5123"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7307EC74-E6B5-4274-B942-812B004FF298}"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1083532895"/>
      </p:ext>
    </p:extLst>
  </p:cSld>
  <p:clrMap bg1="lt1" tx1="dk1" bg2="lt2" tx2="dk2" accent1="accent1" accent2="accent2" accent3="accent3" accent4="accent4" accent5="accent5" accent6="accent6" hlink="hlink" folHlink="folHlink"/>
  <p:sldLayoutIdLst>
    <p:sldLayoutId id="2147484576" r:id="rId1"/>
    <p:sldLayoutId id="2147484577" r:id="rId2"/>
    <p:sldLayoutId id="2147484578" r:id="rId3"/>
    <p:sldLayoutId id="2147484579" r:id="rId4"/>
    <p:sldLayoutId id="2147484580" r:id="rId5"/>
    <p:sldLayoutId id="2147484581" r:id="rId6"/>
    <p:sldLayoutId id="2147484582" r:id="rId7"/>
    <p:sldLayoutId id="2147484583" r:id="rId8"/>
    <p:sldLayoutId id="2147484584" r:id="rId9"/>
    <p:sldLayoutId id="2147484585" r:id="rId10"/>
    <p:sldLayoutId id="2147484586" r:id="rId11"/>
    <p:sldLayoutId id="2147484587" r:id="rId12"/>
    <p:sldLayoutId id="2147484588" r:id="rId13"/>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6147"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E844EA6A-81E9-4660-BBB5-D90A9E3832F9}"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3079703405"/>
      </p:ext>
    </p:extLst>
  </p:cSld>
  <p:clrMap bg1="lt1" tx1="dk1" bg2="lt2" tx2="dk2" accent1="accent1" accent2="accent2" accent3="accent3" accent4="accent4" accent5="accent5" accent6="accent6" hlink="hlink" folHlink="folHlink"/>
  <p:sldLayoutIdLst>
    <p:sldLayoutId id="2147484592" r:id="rId1"/>
    <p:sldLayoutId id="2147484593" r:id="rId2"/>
    <p:sldLayoutId id="2147484594" r:id="rId3"/>
    <p:sldLayoutId id="2147484595" r:id="rId4"/>
    <p:sldLayoutId id="2147484596" r:id="rId5"/>
    <p:sldLayoutId id="2147484597" r:id="rId6"/>
    <p:sldLayoutId id="2147484598" r:id="rId7"/>
    <p:sldLayoutId id="2147484599" r:id="rId8"/>
    <p:sldLayoutId id="2147484600" r:id="rId9"/>
    <p:sldLayoutId id="2147484601" r:id="rId10"/>
    <p:sldLayoutId id="2147484602" r:id="rId11"/>
    <p:sldLayoutId id="2147484603" r:id="rId12"/>
    <p:sldLayoutId id="2147484604" r:id="rId13"/>
    <p:sldLayoutId id="2147484605" r:id="rId14"/>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5123"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7307EC74-E6B5-4274-B942-812B004FF298}"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4277237165"/>
      </p:ext>
    </p:extLst>
  </p:cSld>
  <p:clrMap bg1="lt1" tx1="dk1" bg2="lt2" tx2="dk2" accent1="accent1" accent2="accent2" accent3="accent3" accent4="accent4" accent5="accent5" accent6="accent6" hlink="hlink" folHlink="folHlink"/>
  <p:sldLayoutIdLst>
    <p:sldLayoutId id="2147484619" r:id="rId1"/>
    <p:sldLayoutId id="2147484620" r:id="rId2"/>
    <p:sldLayoutId id="2147484621" r:id="rId3"/>
    <p:sldLayoutId id="2147484622" r:id="rId4"/>
    <p:sldLayoutId id="2147484623" r:id="rId5"/>
    <p:sldLayoutId id="2147484624" r:id="rId6"/>
    <p:sldLayoutId id="2147484625" r:id="rId7"/>
    <p:sldLayoutId id="2147484626" r:id="rId8"/>
    <p:sldLayoutId id="2147484627" r:id="rId9"/>
    <p:sldLayoutId id="2147484628" r:id="rId10"/>
    <p:sldLayoutId id="2147484629" r:id="rId11"/>
    <p:sldLayoutId id="2147484630" r:id="rId12"/>
    <p:sldLayoutId id="2147484631" r:id="rId13"/>
    <p:sldLayoutId id="2147484632" r:id="rId14"/>
    <p:sldLayoutId id="2147484633" r:id="rId15"/>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3"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cs typeface="Arial" charset="0"/>
              </a:defRPr>
            </a:lvl1pPr>
          </a:lstStyle>
          <a:p>
            <a:pPr fontAlgn="base">
              <a:spcBef>
                <a:spcPct val="0"/>
              </a:spcBef>
              <a:spcAft>
                <a:spcPct val="0"/>
              </a:spcAft>
              <a:defRPr/>
            </a:pPr>
            <a:endParaRPr lang="vi-VN">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charset="0"/>
                <a:cs typeface="Arial" charset="0"/>
              </a:defRPr>
            </a:lvl1pPr>
          </a:lstStyle>
          <a:p>
            <a:pPr fontAlgn="base">
              <a:spcBef>
                <a:spcPct val="0"/>
              </a:spcBef>
              <a:spcAft>
                <a:spcPct val="0"/>
              </a:spcAft>
              <a:defRPr/>
            </a:pPr>
            <a:endParaRPr lang="vi-VN">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fontAlgn="base">
              <a:spcBef>
                <a:spcPct val="0"/>
              </a:spcBef>
              <a:spcAft>
                <a:spcPct val="0"/>
              </a:spcAft>
              <a:defRPr/>
            </a:pPr>
            <a:fld id="{30EDB209-3B09-4227-8D74-C010F1AE7CCD}" type="slidenum">
              <a:rPr lang="vi-VN" altLang="en-US">
                <a:cs typeface="Arial" panose="020B0604020202020204" pitchFamily="34" charset="0"/>
              </a:rPr>
              <a:pPr fontAlgn="base">
                <a:spcBef>
                  <a:spcPct val="0"/>
                </a:spcBef>
                <a:spcAft>
                  <a:spcPct val="0"/>
                </a:spcAft>
                <a:defRPr/>
              </a:pPr>
              <a:t>‹#›</a:t>
            </a:fld>
            <a:endParaRPr lang="vi-VN" altLang="en-US">
              <a:cs typeface="Arial" panose="020B0604020202020204" pitchFamily="34" charset="0"/>
            </a:endParaRPr>
          </a:p>
        </p:txBody>
      </p:sp>
    </p:spTree>
    <p:extLst>
      <p:ext uri="{BB962C8B-B14F-4D97-AF65-F5344CB8AC3E}">
        <p14:creationId xmlns:p14="http://schemas.microsoft.com/office/powerpoint/2010/main" val="3810789840"/>
      </p:ext>
    </p:extLst>
  </p:cSld>
  <p:clrMap bg1="lt1" tx1="dk1" bg2="lt2" tx2="dk2" accent1="accent1" accent2="accent2" accent3="accent3" accent4="accent4" accent5="accent5" accent6="accent6" hlink="hlink" folHlink="folHlink"/>
  <p:sldLayoutIdLst>
    <p:sldLayoutId id="2147484635" r:id="rId1"/>
    <p:sldLayoutId id="2147484636" r:id="rId2"/>
    <p:sldLayoutId id="2147484637" r:id="rId3"/>
    <p:sldLayoutId id="2147484638" r:id="rId4"/>
    <p:sldLayoutId id="2147484639" r:id="rId5"/>
    <p:sldLayoutId id="2147484640" r:id="rId6"/>
    <p:sldLayoutId id="2147484641" r:id="rId7"/>
    <p:sldLayoutId id="2147484642" r:id="rId8"/>
    <p:sldLayoutId id="2147484643" r:id="rId9"/>
    <p:sldLayoutId id="2147484644" r:id="rId10"/>
    <p:sldLayoutId id="2147484645" r:id="rId11"/>
  </p:sldLayoutIdLst>
  <p:transition>
    <p:strips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path" presetSubtype="0" accel="50000" decel="50000" fill="hold" grpId="0" nodeType="withEffect">
                                  <p:stCondLst>
                                    <p:cond delay="0"/>
                                  </p:stCondLst>
                                  <p:iterate type="lt">
                                    <p:tmPct val="10000"/>
                                  </p:iterate>
                                  <p:childTnLst>
                                    <p:animMotion origin="layout" path="M 3.61111E-6 3.33333E-6  C 0.06892 3.33333E-6  0.125 0.02847  0.125 0.06389  C 0.125 0.09907  0.06892 0.12777  3.61111E-6 0.12777  C -0.0691 0.12777  -0.125 0.09907  -0.125 0.06389  C -0.125 0.02847  -0.0691 3.33333E-6  3.61111E-6 3.33333E-6  Z " pathEditMode="relative">
                                      <p:cBhvr>
                                        <p:cTn id="6" dur="2000" fill="hold"/>
                                        <p:tgtEl>
                                          <p:spTgt spid="2"/>
                                        </p:tgtEl>
                                        <p:attrNameLst>
                                          <p:attrName>ppt_x</p:attrName>
                                          <p:attrName>ppt_y</p:attrName>
                                        </p:attrNameLst>
                                      </p:cBhvr>
                                    </p:animMotion>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1000">
                                          <p:stCondLst>
                                            <p:cond delay="0"/>
                                          </p:stCondLst>
                                        </p:cTn>
                                        <p:tgtEl>
                                          <p:spTgt spid="3">
                                            <p:txEl>
                                              <p:pRg st="0" end="0"/>
                                            </p:tx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stCondLst>
                                            <p:cond delay="0"/>
                                          </p:stCondLst>
                                        </p:cTn>
                                        <p:tgtEl>
                                          <p:spTgt spid="3">
                                            <p:txEl>
                                              <p:pRg st="1" end="1"/>
                                            </p:txEl>
                                          </p:spTgt>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stCondLst>
                                            <p:cond delay="0"/>
                                          </p:stCondLst>
                                        </p:cTn>
                                        <p:tgtEl>
                                          <p:spTgt spid="3">
                                            <p:txEl>
                                              <p:pRg st="2" end="2"/>
                                            </p:tx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1000">
                                          <p:stCondLst>
                                            <p:cond delay="0"/>
                                          </p:stCondLst>
                                        </p:cTn>
                                        <p:tgtEl>
                                          <p:spTgt spid="3">
                                            <p:txEl>
                                              <p:pRg st="3" end="3"/>
                                            </p:tx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1000">
                                          <p:stCondLst>
                                            <p:cond delay="0"/>
                                          </p:stCondLst>
                                        </p:cTn>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tmplLst>
          <p:tmpl lvl="1">
            <p:tnLst>
              <p:par>
                <p:cTn presetID="10"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2">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3">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4">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5">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Lst>
      </p:bldP>
    </p:bldLst>
  </p:timing>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Times New Roman" pitchFamily="18" charset="0"/>
        </a:defRPr>
      </a:lvl2pPr>
      <a:lvl3pPr algn="ctr" rtl="0" eaLnBrk="0" fontAlgn="base" hangingPunct="0">
        <a:spcBef>
          <a:spcPct val="0"/>
        </a:spcBef>
        <a:spcAft>
          <a:spcPct val="0"/>
        </a:spcAft>
        <a:defRPr sz="4400">
          <a:solidFill>
            <a:schemeClr val="tx1"/>
          </a:solidFill>
          <a:latin typeface="Times New Roman" pitchFamily="18" charset="0"/>
        </a:defRPr>
      </a:lvl3pPr>
      <a:lvl4pPr algn="ctr" rtl="0" eaLnBrk="0" fontAlgn="base" hangingPunct="0">
        <a:spcBef>
          <a:spcPct val="0"/>
        </a:spcBef>
        <a:spcAft>
          <a:spcPct val="0"/>
        </a:spcAft>
        <a:defRPr sz="4400">
          <a:solidFill>
            <a:schemeClr val="tx1"/>
          </a:solidFill>
          <a:latin typeface="Times New Roman" pitchFamily="18" charset="0"/>
        </a:defRPr>
      </a:lvl4pPr>
      <a:lvl5pPr algn="ctr" rtl="0" eaLnBrk="0" fontAlgn="base" hangingPunct="0">
        <a:spcBef>
          <a:spcPct val="0"/>
        </a:spcBef>
        <a:spcAft>
          <a:spcPct val="0"/>
        </a:spcAft>
        <a:defRPr sz="4400">
          <a:solidFill>
            <a:schemeClr val="tx1"/>
          </a:solidFill>
          <a:latin typeface="Times New Roman" pitchFamily="18" charset="0"/>
        </a:defRPr>
      </a:lvl5pPr>
      <a:lvl6pPr marL="457200" algn="ctr" rtl="0" fontAlgn="base">
        <a:spcBef>
          <a:spcPct val="0"/>
        </a:spcBef>
        <a:spcAft>
          <a:spcPct val="0"/>
        </a:spcAft>
        <a:defRPr sz="4400">
          <a:solidFill>
            <a:schemeClr val="tx1"/>
          </a:solidFill>
          <a:latin typeface="Times New Roman" pitchFamily="18" charset="0"/>
        </a:defRPr>
      </a:lvl6pPr>
      <a:lvl7pPr marL="914400" algn="ctr" rtl="0" fontAlgn="base">
        <a:spcBef>
          <a:spcPct val="0"/>
        </a:spcBef>
        <a:spcAft>
          <a:spcPct val="0"/>
        </a:spcAft>
        <a:defRPr sz="4400">
          <a:solidFill>
            <a:schemeClr val="tx1"/>
          </a:solidFill>
          <a:latin typeface="Times New Roman" pitchFamily="18" charset="0"/>
        </a:defRPr>
      </a:lvl7pPr>
      <a:lvl8pPr marL="1371600" algn="ctr" rtl="0" fontAlgn="base">
        <a:spcBef>
          <a:spcPct val="0"/>
        </a:spcBef>
        <a:spcAft>
          <a:spcPct val="0"/>
        </a:spcAft>
        <a:defRPr sz="4400">
          <a:solidFill>
            <a:schemeClr val="tx1"/>
          </a:solidFill>
          <a:latin typeface="Times New Roman" pitchFamily="18" charset="0"/>
        </a:defRPr>
      </a:lvl8pPr>
      <a:lvl9pPr marL="1828800" algn="ctr" rtl="0" fontAlgn="base">
        <a:spcBef>
          <a:spcPct val="0"/>
        </a:spcBef>
        <a:spcAft>
          <a:spcPct val="0"/>
        </a:spcAft>
        <a:defRPr sz="4400">
          <a:solidFill>
            <a:schemeClr val="tx1"/>
          </a:solidFill>
          <a:latin typeface="Times New Roman" pitchFamily="18"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3"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cs typeface="Arial" charset="0"/>
              </a:defRPr>
            </a:lvl1pPr>
          </a:lstStyle>
          <a:p>
            <a:pPr fontAlgn="base">
              <a:spcBef>
                <a:spcPct val="0"/>
              </a:spcBef>
              <a:spcAft>
                <a:spcPct val="0"/>
              </a:spcAft>
              <a:defRPr/>
            </a:pPr>
            <a:endParaRPr lang="vi-VN">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charset="0"/>
                <a:cs typeface="Arial" charset="0"/>
              </a:defRPr>
            </a:lvl1pPr>
          </a:lstStyle>
          <a:p>
            <a:pPr fontAlgn="base">
              <a:spcBef>
                <a:spcPct val="0"/>
              </a:spcBef>
              <a:spcAft>
                <a:spcPct val="0"/>
              </a:spcAft>
              <a:defRPr/>
            </a:pPr>
            <a:endParaRPr lang="vi-VN">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fontAlgn="base">
              <a:spcBef>
                <a:spcPct val="0"/>
              </a:spcBef>
              <a:spcAft>
                <a:spcPct val="0"/>
              </a:spcAft>
              <a:defRPr/>
            </a:pPr>
            <a:fld id="{30EDB209-3B09-4227-8D74-C010F1AE7CCD}" type="slidenum">
              <a:rPr lang="vi-VN" altLang="en-US">
                <a:cs typeface="Arial" panose="020B0604020202020204" pitchFamily="34" charset="0"/>
              </a:rPr>
              <a:pPr fontAlgn="base">
                <a:spcBef>
                  <a:spcPct val="0"/>
                </a:spcBef>
                <a:spcAft>
                  <a:spcPct val="0"/>
                </a:spcAft>
                <a:defRPr/>
              </a:pPr>
              <a:t>‹#›</a:t>
            </a:fld>
            <a:endParaRPr lang="vi-VN" altLang="en-US">
              <a:cs typeface="Arial" panose="020B0604020202020204" pitchFamily="34" charset="0"/>
            </a:endParaRPr>
          </a:p>
        </p:txBody>
      </p:sp>
    </p:spTree>
    <p:extLst>
      <p:ext uri="{BB962C8B-B14F-4D97-AF65-F5344CB8AC3E}">
        <p14:creationId xmlns:p14="http://schemas.microsoft.com/office/powerpoint/2010/main" val="2943162324"/>
      </p:ext>
    </p:extLst>
  </p:cSld>
  <p:clrMap bg1="lt1" tx1="dk1" bg2="lt2" tx2="dk2" accent1="accent1" accent2="accent2" accent3="accent3" accent4="accent4" accent5="accent5" accent6="accent6" hlink="hlink" folHlink="folHlink"/>
  <p:sldLayoutIdLst>
    <p:sldLayoutId id="2147484659" r:id="rId1"/>
    <p:sldLayoutId id="2147484660" r:id="rId2"/>
    <p:sldLayoutId id="2147484661" r:id="rId3"/>
    <p:sldLayoutId id="2147484662" r:id="rId4"/>
    <p:sldLayoutId id="2147484663" r:id="rId5"/>
    <p:sldLayoutId id="2147484664" r:id="rId6"/>
    <p:sldLayoutId id="2147484665" r:id="rId7"/>
    <p:sldLayoutId id="2147484666" r:id="rId8"/>
    <p:sldLayoutId id="2147484667" r:id="rId9"/>
    <p:sldLayoutId id="2147484668" r:id="rId10"/>
    <p:sldLayoutId id="2147484669" r:id="rId11"/>
  </p:sldLayoutIdLst>
  <p:transition>
    <p:strips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path" presetSubtype="0" accel="50000" decel="50000" fill="hold" grpId="0" nodeType="withEffect">
                                  <p:stCondLst>
                                    <p:cond delay="0"/>
                                  </p:stCondLst>
                                  <p:iterate type="lt">
                                    <p:tmPct val="10000"/>
                                  </p:iterate>
                                  <p:childTnLst>
                                    <p:animMotion origin="layout" path="M 3.61111E-6 3.33333E-6  C 0.06892 3.33333E-6  0.125 0.02847  0.125 0.06389  C 0.125 0.09907  0.06892 0.12777  3.61111E-6 0.12777  C -0.0691 0.12777  -0.125 0.09907  -0.125 0.06389  C -0.125 0.02847  -0.0691 3.33333E-6  3.61111E-6 3.33333E-6  Z " pathEditMode="relative">
                                      <p:cBhvr>
                                        <p:cTn id="6" dur="2000" fill="hold"/>
                                        <p:tgtEl>
                                          <p:spTgt spid="2"/>
                                        </p:tgtEl>
                                        <p:attrNameLst>
                                          <p:attrName>ppt_x</p:attrName>
                                          <p:attrName>ppt_y</p:attrName>
                                        </p:attrNameLst>
                                      </p:cBhvr>
                                    </p:animMotion>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1000">
                                          <p:stCondLst>
                                            <p:cond delay="0"/>
                                          </p:stCondLst>
                                        </p:cTn>
                                        <p:tgtEl>
                                          <p:spTgt spid="3">
                                            <p:txEl>
                                              <p:pRg st="0" end="0"/>
                                            </p:tx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stCondLst>
                                            <p:cond delay="0"/>
                                          </p:stCondLst>
                                        </p:cTn>
                                        <p:tgtEl>
                                          <p:spTgt spid="3">
                                            <p:txEl>
                                              <p:pRg st="1" end="1"/>
                                            </p:txEl>
                                          </p:spTgt>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stCondLst>
                                            <p:cond delay="0"/>
                                          </p:stCondLst>
                                        </p:cTn>
                                        <p:tgtEl>
                                          <p:spTgt spid="3">
                                            <p:txEl>
                                              <p:pRg st="2" end="2"/>
                                            </p:tx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1000">
                                          <p:stCondLst>
                                            <p:cond delay="0"/>
                                          </p:stCondLst>
                                        </p:cTn>
                                        <p:tgtEl>
                                          <p:spTgt spid="3">
                                            <p:txEl>
                                              <p:pRg st="3" end="3"/>
                                            </p:tx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1000">
                                          <p:stCondLst>
                                            <p:cond delay="0"/>
                                          </p:stCondLst>
                                        </p:cTn>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tmplLst>
          <p:tmpl lvl="1">
            <p:tnLst>
              <p:par>
                <p:cTn presetID="10"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2">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3">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4">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5">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Lst>
      </p:bldP>
    </p:bldLst>
  </p:timing>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Times New Roman" pitchFamily="18" charset="0"/>
        </a:defRPr>
      </a:lvl2pPr>
      <a:lvl3pPr algn="ctr" rtl="0" eaLnBrk="0" fontAlgn="base" hangingPunct="0">
        <a:spcBef>
          <a:spcPct val="0"/>
        </a:spcBef>
        <a:spcAft>
          <a:spcPct val="0"/>
        </a:spcAft>
        <a:defRPr sz="4400">
          <a:solidFill>
            <a:schemeClr val="tx1"/>
          </a:solidFill>
          <a:latin typeface="Times New Roman" pitchFamily="18" charset="0"/>
        </a:defRPr>
      </a:lvl3pPr>
      <a:lvl4pPr algn="ctr" rtl="0" eaLnBrk="0" fontAlgn="base" hangingPunct="0">
        <a:spcBef>
          <a:spcPct val="0"/>
        </a:spcBef>
        <a:spcAft>
          <a:spcPct val="0"/>
        </a:spcAft>
        <a:defRPr sz="4400">
          <a:solidFill>
            <a:schemeClr val="tx1"/>
          </a:solidFill>
          <a:latin typeface="Times New Roman" pitchFamily="18" charset="0"/>
        </a:defRPr>
      </a:lvl4pPr>
      <a:lvl5pPr algn="ctr" rtl="0" eaLnBrk="0" fontAlgn="base" hangingPunct="0">
        <a:spcBef>
          <a:spcPct val="0"/>
        </a:spcBef>
        <a:spcAft>
          <a:spcPct val="0"/>
        </a:spcAft>
        <a:defRPr sz="4400">
          <a:solidFill>
            <a:schemeClr val="tx1"/>
          </a:solidFill>
          <a:latin typeface="Times New Roman" pitchFamily="18" charset="0"/>
        </a:defRPr>
      </a:lvl5pPr>
      <a:lvl6pPr marL="457200" algn="ctr" rtl="0" fontAlgn="base">
        <a:spcBef>
          <a:spcPct val="0"/>
        </a:spcBef>
        <a:spcAft>
          <a:spcPct val="0"/>
        </a:spcAft>
        <a:defRPr sz="4400">
          <a:solidFill>
            <a:schemeClr val="tx1"/>
          </a:solidFill>
          <a:latin typeface="Times New Roman" pitchFamily="18" charset="0"/>
        </a:defRPr>
      </a:lvl6pPr>
      <a:lvl7pPr marL="914400" algn="ctr" rtl="0" fontAlgn="base">
        <a:spcBef>
          <a:spcPct val="0"/>
        </a:spcBef>
        <a:spcAft>
          <a:spcPct val="0"/>
        </a:spcAft>
        <a:defRPr sz="4400">
          <a:solidFill>
            <a:schemeClr val="tx1"/>
          </a:solidFill>
          <a:latin typeface="Times New Roman" pitchFamily="18" charset="0"/>
        </a:defRPr>
      </a:lvl7pPr>
      <a:lvl8pPr marL="1371600" algn="ctr" rtl="0" fontAlgn="base">
        <a:spcBef>
          <a:spcPct val="0"/>
        </a:spcBef>
        <a:spcAft>
          <a:spcPct val="0"/>
        </a:spcAft>
        <a:defRPr sz="4400">
          <a:solidFill>
            <a:schemeClr val="tx1"/>
          </a:solidFill>
          <a:latin typeface="Times New Roman" pitchFamily="18" charset="0"/>
        </a:defRPr>
      </a:lvl8pPr>
      <a:lvl9pPr marL="1828800" algn="ctr" rtl="0" fontAlgn="base">
        <a:spcBef>
          <a:spcPct val="0"/>
        </a:spcBef>
        <a:spcAft>
          <a:spcPct val="0"/>
        </a:spcAft>
        <a:defRPr sz="4400">
          <a:solidFill>
            <a:schemeClr val="tx1"/>
          </a:solidFill>
          <a:latin typeface="Times New Roman" pitchFamily="18"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3"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cs typeface="Arial" charset="0"/>
              </a:defRPr>
            </a:lvl1pPr>
          </a:lstStyle>
          <a:p>
            <a:pPr fontAlgn="base">
              <a:spcBef>
                <a:spcPct val="0"/>
              </a:spcBef>
              <a:spcAft>
                <a:spcPct val="0"/>
              </a:spcAft>
              <a:defRPr/>
            </a:pPr>
            <a:endParaRPr lang="vi-VN">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charset="0"/>
                <a:cs typeface="Arial" charset="0"/>
              </a:defRPr>
            </a:lvl1pPr>
          </a:lstStyle>
          <a:p>
            <a:pPr fontAlgn="base">
              <a:spcBef>
                <a:spcPct val="0"/>
              </a:spcBef>
              <a:spcAft>
                <a:spcPct val="0"/>
              </a:spcAft>
              <a:defRPr/>
            </a:pPr>
            <a:endParaRPr lang="vi-VN">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fontAlgn="base">
              <a:spcBef>
                <a:spcPct val="0"/>
              </a:spcBef>
              <a:spcAft>
                <a:spcPct val="0"/>
              </a:spcAft>
              <a:defRPr/>
            </a:pPr>
            <a:fld id="{30EDB209-3B09-4227-8D74-C010F1AE7CCD}" type="slidenum">
              <a:rPr lang="vi-VN" altLang="en-US">
                <a:cs typeface="Arial" panose="020B0604020202020204" pitchFamily="34" charset="0"/>
              </a:rPr>
              <a:pPr fontAlgn="base">
                <a:spcBef>
                  <a:spcPct val="0"/>
                </a:spcBef>
                <a:spcAft>
                  <a:spcPct val="0"/>
                </a:spcAft>
                <a:defRPr/>
              </a:pPr>
              <a:t>‹#›</a:t>
            </a:fld>
            <a:endParaRPr lang="vi-VN" altLang="en-US">
              <a:cs typeface="Arial" panose="020B0604020202020204" pitchFamily="34" charset="0"/>
            </a:endParaRPr>
          </a:p>
        </p:txBody>
      </p:sp>
    </p:spTree>
    <p:extLst>
      <p:ext uri="{BB962C8B-B14F-4D97-AF65-F5344CB8AC3E}">
        <p14:creationId xmlns:p14="http://schemas.microsoft.com/office/powerpoint/2010/main" val="154980139"/>
      </p:ext>
    </p:extLst>
  </p:cSld>
  <p:clrMap bg1="lt1" tx1="dk1" bg2="lt2" tx2="dk2" accent1="accent1" accent2="accent2" accent3="accent3" accent4="accent4" accent5="accent5" accent6="accent6" hlink="hlink" folHlink="folHlink"/>
  <p:sldLayoutIdLst>
    <p:sldLayoutId id="2147484671" r:id="rId1"/>
    <p:sldLayoutId id="2147484672" r:id="rId2"/>
    <p:sldLayoutId id="2147484673" r:id="rId3"/>
    <p:sldLayoutId id="2147484674" r:id="rId4"/>
    <p:sldLayoutId id="2147484675" r:id="rId5"/>
    <p:sldLayoutId id="2147484676" r:id="rId6"/>
    <p:sldLayoutId id="2147484677" r:id="rId7"/>
    <p:sldLayoutId id="2147484678" r:id="rId8"/>
    <p:sldLayoutId id="2147484679" r:id="rId9"/>
    <p:sldLayoutId id="2147484680" r:id="rId10"/>
    <p:sldLayoutId id="2147484681" r:id="rId11"/>
  </p:sldLayoutIdLst>
  <p:transition>
    <p:strips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path" presetSubtype="0" accel="50000" decel="50000" fill="hold" grpId="0" nodeType="withEffect">
                                  <p:stCondLst>
                                    <p:cond delay="0"/>
                                  </p:stCondLst>
                                  <p:iterate type="lt">
                                    <p:tmPct val="10000"/>
                                  </p:iterate>
                                  <p:childTnLst>
                                    <p:animMotion origin="layout" path="M 3.61111E-6 3.33333E-6  C 0.06892 3.33333E-6  0.125 0.02847  0.125 0.06389  C 0.125 0.09907  0.06892 0.12777  3.61111E-6 0.12777  C -0.0691 0.12777  -0.125 0.09907  -0.125 0.06389  C -0.125 0.02847  -0.0691 3.33333E-6  3.61111E-6 3.33333E-6  Z " pathEditMode="relative">
                                      <p:cBhvr>
                                        <p:cTn id="6" dur="2000" fill="hold"/>
                                        <p:tgtEl>
                                          <p:spTgt spid="2"/>
                                        </p:tgtEl>
                                        <p:attrNameLst>
                                          <p:attrName>ppt_x</p:attrName>
                                          <p:attrName>ppt_y</p:attrName>
                                        </p:attrNameLst>
                                      </p:cBhvr>
                                    </p:animMotion>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1000">
                                          <p:stCondLst>
                                            <p:cond delay="0"/>
                                          </p:stCondLst>
                                        </p:cTn>
                                        <p:tgtEl>
                                          <p:spTgt spid="3">
                                            <p:txEl>
                                              <p:pRg st="0" end="0"/>
                                            </p:tx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stCondLst>
                                            <p:cond delay="0"/>
                                          </p:stCondLst>
                                        </p:cTn>
                                        <p:tgtEl>
                                          <p:spTgt spid="3">
                                            <p:txEl>
                                              <p:pRg st="1" end="1"/>
                                            </p:txEl>
                                          </p:spTgt>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stCondLst>
                                            <p:cond delay="0"/>
                                          </p:stCondLst>
                                        </p:cTn>
                                        <p:tgtEl>
                                          <p:spTgt spid="3">
                                            <p:txEl>
                                              <p:pRg st="2" end="2"/>
                                            </p:tx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1000">
                                          <p:stCondLst>
                                            <p:cond delay="0"/>
                                          </p:stCondLst>
                                        </p:cTn>
                                        <p:tgtEl>
                                          <p:spTgt spid="3">
                                            <p:txEl>
                                              <p:pRg st="3" end="3"/>
                                            </p:tx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1000">
                                          <p:stCondLst>
                                            <p:cond delay="0"/>
                                          </p:stCondLst>
                                        </p:cTn>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tmplLst>
          <p:tmpl lvl="1">
            <p:tnLst>
              <p:par>
                <p:cTn presetID="10"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2">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3">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4">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5">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Lst>
      </p:bldP>
    </p:bldLst>
  </p:timing>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Times New Roman" pitchFamily="18" charset="0"/>
        </a:defRPr>
      </a:lvl2pPr>
      <a:lvl3pPr algn="ctr" rtl="0" eaLnBrk="0" fontAlgn="base" hangingPunct="0">
        <a:spcBef>
          <a:spcPct val="0"/>
        </a:spcBef>
        <a:spcAft>
          <a:spcPct val="0"/>
        </a:spcAft>
        <a:defRPr sz="4400">
          <a:solidFill>
            <a:schemeClr val="tx1"/>
          </a:solidFill>
          <a:latin typeface="Times New Roman" pitchFamily="18" charset="0"/>
        </a:defRPr>
      </a:lvl3pPr>
      <a:lvl4pPr algn="ctr" rtl="0" eaLnBrk="0" fontAlgn="base" hangingPunct="0">
        <a:spcBef>
          <a:spcPct val="0"/>
        </a:spcBef>
        <a:spcAft>
          <a:spcPct val="0"/>
        </a:spcAft>
        <a:defRPr sz="4400">
          <a:solidFill>
            <a:schemeClr val="tx1"/>
          </a:solidFill>
          <a:latin typeface="Times New Roman" pitchFamily="18" charset="0"/>
        </a:defRPr>
      </a:lvl4pPr>
      <a:lvl5pPr algn="ctr" rtl="0" eaLnBrk="0" fontAlgn="base" hangingPunct="0">
        <a:spcBef>
          <a:spcPct val="0"/>
        </a:spcBef>
        <a:spcAft>
          <a:spcPct val="0"/>
        </a:spcAft>
        <a:defRPr sz="4400">
          <a:solidFill>
            <a:schemeClr val="tx1"/>
          </a:solidFill>
          <a:latin typeface="Times New Roman" pitchFamily="18" charset="0"/>
        </a:defRPr>
      </a:lvl5pPr>
      <a:lvl6pPr marL="457200" algn="ctr" rtl="0" fontAlgn="base">
        <a:spcBef>
          <a:spcPct val="0"/>
        </a:spcBef>
        <a:spcAft>
          <a:spcPct val="0"/>
        </a:spcAft>
        <a:defRPr sz="4400">
          <a:solidFill>
            <a:schemeClr val="tx1"/>
          </a:solidFill>
          <a:latin typeface="Times New Roman" pitchFamily="18" charset="0"/>
        </a:defRPr>
      </a:lvl6pPr>
      <a:lvl7pPr marL="914400" algn="ctr" rtl="0" fontAlgn="base">
        <a:spcBef>
          <a:spcPct val="0"/>
        </a:spcBef>
        <a:spcAft>
          <a:spcPct val="0"/>
        </a:spcAft>
        <a:defRPr sz="4400">
          <a:solidFill>
            <a:schemeClr val="tx1"/>
          </a:solidFill>
          <a:latin typeface="Times New Roman" pitchFamily="18" charset="0"/>
        </a:defRPr>
      </a:lvl7pPr>
      <a:lvl8pPr marL="1371600" algn="ctr" rtl="0" fontAlgn="base">
        <a:spcBef>
          <a:spcPct val="0"/>
        </a:spcBef>
        <a:spcAft>
          <a:spcPct val="0"/>
        </a:spcAft>
        <a:defRPr sz="4400">
          <a:solidFill>
            <a:schemeClr val="tx1"/>
          </a:solidFill>
          <a:latin typeface="Times New Roman" pitchFamily="18" charset="0"/>
        </a:defRPr>
      </a:lvl8pPr>
      <a:lvl9pPr marL="1828800" algn="ctr" rtl="0" fontAlgn="base">
        <a:spcBef>
          <a:spcPct val="0"/>
        </a:spcBef>
        <a:spcAft>
          <a:spcPct val="0"/>
        </a:spcAft>
        <a:defRPr sz="4400">
          <a:solidFill>
            <a:schemeClr val="tx1"/>
          </a:solidFill>
          <a:latin typeface="Times New Roman" pitchFamily="18"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3"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cs typeface="Arial" charset="0"/>
              </a:defRPr>
            </a:lvl1pPr>
          </a:lstStyle>
          <a:p>
            <a:pPr fontAlgn="base">
              <a:spcBef>
                <a:spcPct val="0"/>
              </a:spcBef>
              <a:spcAft>
                <a:spcPct val="0"/>
              </a:spcAft>
              <a:defRPr/>
            </a:pPr>
            <a:endParaRPr lang="vi-VN">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charset="0"/>
                <a:cs typeface="Arial" charset="0"/>
              </a:defRPr>
            </a:lvl1pPr>
          </a:lstStyle>
          <a:p>
            <a:pPr fontAlgn="base">
              <a:spcBef>
                <a:spcPct val="0"/>
              </a:spcBef>
              <a:spcAft>
                <a:spcPct val="0"/>
              </a:spcAft>
              <a:defRPr/>
            </a:pPr>
            <a:endParaRPr lang="vi-VN">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fontAlgn="base">
              <a:spcBef>
                <a:spcPct val="0"/>
              </a:spcBef>
              <a:spcAft>
                <a:spcPct val="0"/>
              </a:spcAft>
              <a:defRPr/>
            </a:pPr>
            <a:fld id="{30EDB209-3B09-4227-8D74-C010F1AE7CCD}" type="slidenum">
              <a:rPr lang="vi-VN" altLang="en-US">
                <a:cs typeface="Arial" panose="020B0604020202020204" pitchFamily="34" charset="0"/>
              </a:rPr>
              <a:pPr fontAlgn="base">
                <a:spcBef>
                  <a:spcPct val="0"/>
                </a:spcBef>
                <a:spcAft>
                  <a:spcPct val="0"/>
                </a:spcAft>
                <a:defRPr/>
              </a:pPr>
              <a:t>‹#›</a:t>
            </a:fld>
            <a:endParaRPr lang="vi-VN" altLang="en-US">
              <a:cs typeface="Arial" panose="020B0604020202020204" pitchFamily="34" charset="0"/>
            </a:endParaRPr>
          </a:p>
        </p:txBody>
      </p:sp>
    </p:spTree>
    <p:extLst>
      <p:ext uri="{BB962C8B-B14F-4D97-AF65-F5344CB8AC3E}">
        <p14:creationId xmlns:p14="http://schemas.microsoft.com/office/powerpoint/2010/main" val="4227077546"/>
      </p:ext>
    </p:extLst>
  </p:cSld>
  <p:clrMap bg1="lt1" tx1="dk1" bg2="lt2" tx2="dk2" accent1="accent1" accent2="accent2" accent3="accent3" accent4="accent4" accent5="accent5" accent6="accent6" hlink="hlink" folHlink="folHlink"/>
  <p:sldLayoutIdLst>
    <p:sldLayoutId id="2147484683" r:id="rId1"/>
    <p:sldLayoutId id="2147484684" r:id="rId2"/>
    <p:sldLayoutId id="2147484685" r:id="rId3"/>
    <p:sldLayoutId id="2147484686" r:id="rId4"/>
    <p:sldLayoutId id="2147484687" r:id="rId5"/>
    <p:sldLayoutId id="2147484688" r:id="rId6"/>
    <p:sldLayoutId id="2147484689" r:id="rId7"/>
    <p:sldLayoutId id="2147484690" r:id="rId8"/>
    <p:sldLayoutId id="2147484691" r:id="rId9"/>
    <p:sldLayoutId id="2147484692" r:id="rId10"/>
    <p:sldLayoutId id="2147484693" r:id="rId11"/>
  </p:sldLayoutIdLst>
  <p:transition>
    <p:strips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path" presetSubtype="0" accel="50000" decel="50000" fill="hold" grpId="0" nodeType="withEffect">
                                  <p:stCondLst>
                                    <p:cond delay="0"/>
                                  </p:stCondLst>
                                  <p:iterate type="lt">
                                    <p:tmPct val="10000"/>
                                  </p:iterate>
                                  <p:childTnLst>
                                    <p:animMotion origin="layout" path="M 3.61111E-6 3.33333E-6  C 0.06892 3.33333E-6  0.125 0.02847  0.125 0.06389  C 0.125 0.09907  0.06892 0.12777  3.61111E-6 0.12777  C -0.0691 0.12777  -0.125 0.09907  -0.125 0.06389  C -0.125 0.02847  -0.0691 3.33333E-6  3.61111E-6 3.33333E-6  Z " pathEditMode="relative">
                                      <p:cBhvr>
                                        <p:cTn id="6" dur="2000" fill="hold"/>
                                        <p:tgtEl>
                                          <p:spTgt spid="2"/>
                                        </p:tgtEl>
                                        <p:attrNameLst>
                                          <p:attrName>ppt_x</p:attrName>
                                          <p:attrName>ppt_y</p:attrName>
                                        </p:attrNameLst>
                                      </p:cBhvr>
                                    </p:animMotion>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1000">
                                          <p:stCondLst>
                                            <p:cond delay="0"/>
                                          </p:stCondLst>
                                        </p:cTn>
                                        <p:tgtEl>
                                          <p:spTgt spid="3">
                                            <p:txEl>
                                              <p:pRg st="0" end="0"/>
                                            </p:tx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stCondLst>
                                            <p:cond delay="0"/>
                                          </p:stCondLst>
                                        </p:cTn>
                                        <p:tgtEl>
                                          <p:spTgt spid="3">
                                            <p:txEl>
                                              <p:pRg st="1" end="1"/>
                                            </p:txEl>
                                          </p:spTgt>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stCondLst>
                                            <p:cond delay="0"/>
                                          </p:stCondLst>
                                        </p:cTn>
                                        <p:tgtEl>
                                          <p:spTgt spid="3">
                                            <p:txEl>
                                              <p:pRg st="2" end="2"/>
                                            </p:tx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1000">
                                          <p:stCondLst>
                                            <p:cond delay="0"/>
                                          </p:stCondLst>
                                        </p:cTn>
                                        <p:tgtEl>
                                          <p:spTgt spid="3">
                                            <p:txEl>
                                              <p:pRg st="3" end="3"/>
                                            </p:tx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1000">
                                          <p:stCondLst>
                                            <p:cond delay="0"/>
                                          </p:stCondLst>
                                        </p:cTn>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tmplLst>
          <p:tmpl lvl="1">
            <p:tnLst>
              <p:par>
                <p:cTn presetID="10"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2">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3">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4">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5">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Lst>
      </p:bldP>
    </p:bldLst>
  </p:timing>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Times New Roman" pitchFamily="18" charset="0"/>
        </a:defRPr>
      </a:lvl2pPr>
      <a:lvl3pPr algn="ctr" rtl="0" eaLnBrk="0" fontAlgn="base" hangingPunct="0">
        <a:spcBef>
          <a:spcPct val="0"/>
        </a:spcBef>
        <a:spcAft>
          <a:spcPct val="0"/>
        </a:spcAft>
        <a:defRPr sz="4400">
          <a:solidFill>
            <a:schemeClr val="tx1"/>
          </a:solidFill>
          <a:latin typeface="Times New Roman" pitchFamily="18" charset="0"/>
        </a:defRPr>
      </a:lvl3pPr>
      <a:lvl4pPr algn="ctr" rtl="0" eaLnBrk="0" fontAlgn="base" hangingPunct="0">
        <a:spcBef>
          <a:spcPct val="0"/>
        </a:spcBef>
        <a:spcAft>
          <a:spcPct val="0"/>
        </a:spcAft>
        <a:defRPr sz="4400">
          <a:solidFill>
            <a:schemeClr val="tx1"/>
          </a:solidFill>
          <a:latin typeface="Times New Roman" pitchFamily="18" charset="0"/>
        </a:defRPr>
      </a:lvl4pPr>
      <a:lvl5pPr algn="ctr" rtl="0" eaLnBrk="0" fontAlgn="base" hangingPunct="0">
        <a:spcBef>
          <a:spcPct val="0"/>
        </a:spcBef>
        <a:spcAft>
          <a:spcPct val="0"/>
        </a:spcAft>
        <a:defRPr sz="4400">
          <a:solidFill>
            <a:schemeClr val="tx1"/>
          </a:solidFill>
          <a:latin typeface="Times New Roman" pitchFamily="18" charset="0"/>
        </a:defRPr>
      </a:lvl5pPr>
      <a:lvl6pPr marL="457200" algn="ctr" rtl="0" fontAlgn="base">
        <a:spcBef>
          <a:spcPct val="0"/>
        </a:spcBef>
        <a:spcAft>
          <a:spcPct val="0"/>
        </a:spcAft>
        <a:defRPr sz="4400">
          <a:solidFill>
            <a:schemeClr val="tx1"/>
          </a:solidFill>
          <a:latin typeface="Times New Roman" pitchFamily="18" charset="0"/>
        </a:defRPr>
      </a:lvl6pPr>
      <a:lvl7pPr marL="914400" algn="ctr" rtl="0" fontAlgn="base">
        <a:spcBef>
          <a:spcPct val="0"/>
        </a:spcBef>
        <a:spcAft>
          <a:spcPct val="0"/>
        </a:spcAft>
        <a:defRPr sz="4400">
          <a:solidFill>
            <a:schemeClr val="tx1"/>
          </a:solidFill>
          <a:latin typeface="Times New Roman" pitchFamily="18" charset="0"/>
        </a:defRPr>
      </a:lvl7pPr>
      <a:lvl8pPr marL="1371600" algn="ctr" rtl="0" fontAlgn="base">
        <a:spcBef>
          <a:spcPct val="0"/>
        </a:spcBef>
        <a:spcAft>
          <a:spcPct val="0"/>
        </a:spcAft>
        <a:defRPr sz="4400">
          <a:solidFill>
            <a:schemeClr val="tx1"/>
          </a:solidFill>
          <a:latin typeface="Times New Roman" pitchFamily="18" charset="0"/>
        </a:defRPr>
      </a:lvl8pPr>
      <a:lvl9pPr marL="1828800" algn="ctr" rtl="0" fontAlgn="base">
        <a:spcBef>
          <a:spcPct val="0"/>
        </a:spcBef>
        <a:spcAft>
          <a:spcPct val="0"/>
        </a:spcAft>
        <a:defRPr sz="4400">
          <a:solidFill>
            <a:schemeClr val="tx1"/>
          </a:solidFill>
          <a:latin typeface="Times New Roman" pitchFamily="18"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9.xml><?xml version="1.0" encoding="utf-8"?>
<p:sldMaster xmlns:a="http://schemas.openxmlformats.org/drawingml/2006/main" xmlns:r="http://schemas.openxmlformats.org/officeDocument/2006/relationships" xmlns:p="http://schemas.openxmlformats.org/presentationml/2006/main">
  <p:cSld>
    <p:bg>
      <p:bgPr>
        <a:blipFill dpi="0" rotWithShape="0">
          <a:blip r:embed="rId15"/>
          <a:srcRect/>
          <a:stretch>
            <a:fillRect/>
          </a:stretch>
        </a:blipFill>
        <a:effectLst/>
      </p:bgPr>
    </p:bg>
    <p:spTree>
      <p:nvGrpSpPr>
        <p:cNvPr id="1" name=""/>
        <p:cNvGrpSpPr/>
        <p:nvPr/>
      </p:nvGrpSpPr>
      <p:grpSpPr>
        <a:xfrm>
          <a:off x="0" y="0"/>
          <a:ext cx="0" cy="0"/>
          <a:chOff x="0" y="0"/>
          <a:chExt cx="0" cy="0"/>
        </a:xfrm>
      </p:grpSpPr>
      <p:sp>
        <p:nvSpPr>
          <p:cNvPr id="1026" name="Freeform 16"/>
          <p:cNvSpPr>
            <a:spLocks/>
          </p:cNvSpPr>
          <p:nvPr/>
        </p:nvSpPr>
        <p:spPr bwMode="gray">
          <a:xfrm>
            <a:off x="1" y="360363"/>
            <a:ext cx="12198351" cy="900112"/>
          </a:xfrm>
          <a:custGeom>
            <a:avLst/>
            <a:gdLst>
              <a:gd name="T0" fmla="*/ 0 w 5763"/>
              <a:gd name="T1" fmla="*/ 2147483646 h 567"/>
              <a:gd name="T2" fmla="*/ 2147483646 w 5763"/>
              <a:gd name="T3" fmla="*/ 2147483646 h 567"/>
              <a:gd name="T4" fmla="*/ 2147483646 w 5763"/>
              <a:gd name="T5" fmla="*/ 0 h 567"/>
              <a:gd name="T6" fmla="*/ 2147483646 w 5763"/>
              <a:gd name="T7" fmla="*/ 0 h 567"/>
              <a:gd name="T8" fmla="*/ 2147483646 w 5763"/>
              <a:gd name="T9" fmla="*/ 2147483646 h 567"/>
              <a:gd name="T10" fmla="*/ 2147483646 w 5763"/>
              <a:gd name="T11" fmla="*/ 2147483646 h 567"/>
              <a:gd name="T12" fmla="*/ 2147483646 w 5763"/>
              <a:gd name="T13" fmla="*/ 2147483646 h 567"/>
              <a:gd name="T14" fmla="*/ 2147483646 w 5763"/>
              <a:gd name="T15" fmla="*/ 2147483646 h 56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763" h="567">
                <a:moveTo>
                  <a:pt x="0" y="368"/>
                </a:moveTo>
                <a:lnTo>
                  <a:pt x="440" y="368"/>
                </a:lnTo>
                <a:lnTo>
                  <a:pt x="777" y="0"/>
                </a:lnTo>
                <a:lnTo>
                  <a:pt x="2162" y="0"/>
                </a:lnTo>
                <a:lnTo>
                  <a:pt x="2265" y="116"/>
                </a:lnTo>
                <a:lnTo>
                  <a:pt x="5756" y="112"/>
                </a:lnTo>
                <a:lnTo>
                  <a:pt x="5763" y="567"/>
                </a:lnTo>
                <a:lnTo>
                  <a:pt x="6" y="556"/>
                </a:lnTo>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pPr>
            <a:endParaRPr lang="en-US" sz="1800" smtClean="0">
              <a:solidFill>
                <a:srgbClr val="1D528D"/>
              </a:solidFill>
            </a:endParaRPr>
          </a:p>
        </p:txBody>
      </p:sp>
      <p:sp>
        <p:nvSpPr>
          <p:cNvPr id="1027" name="Freeform 15" descr="01b_img(Global Digtal Desigm(imageState)"/>
          <p:cNvSpPr>
            <a:spLocks/>
          </p:cNvSpPr>
          <p:nvPr/>
        </p:nvSpPr>
        <p:spPr bwMode="gray">
          <a:xfrm>
            <a:off x="0" y="336550"/>
            <a:ext cx="12192000" cy="838200"/>
          </a:xfrm>
          <a:custGeom>
            <a:avLst/>
            <a:gdLst>
              <a:gd name="T0" fmla="*/ 2147483646 w 5784"/>
              <a:gd name="T1" fmla="*/ 2147483646 h 528"/>
              <a:gd name="T2" fmla="*/ 2147483646 w 5784"/>
              <a:gd name="T3" fmla="*/ 2147483646 h 528"/>
              <a:gd name="T4" fmla="*/ 2147483646 w 5784"/>
              <a:gd name="T5" fmla="*/ 0 h 528"/>
              <a:gd name="T6" fmla="*/ 2147483646 w 5784"/>
              <a:gd name="T7" fmla="*/ 2147483646 h 528"/>
              <a:gd name="T8" fmla="*/ 2147483646 w 5784"/>
              <a:gd name="T9" fmla="*/ 2147483646 h 528"/>
              <a:gd name="T10" fmla="*/ 2147483646 w 5784"/>
              <a:gd name="T11" fmla="*/ 2147483646 h 528"/>
              <a:gd name="T12" fmla="*/ 0 w 5784"/>
              <a:gd name="T13" fmla="*/ 2147483646 h 528"/>
              <a:gd name="T14" fmla="*/ 0 w 5784"/>
              <a:gd name="T15" fmla="*/ 2147483646 h 528"/>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784" h="528">
                <a:moveTo>
                  <a:pt x="449" y="370"/>
                </a:moveTo>
                <a:lnTo>
                  <a:pt x="768" y="1"/>
                </a:lnTo>
                <a:lnTo>
                  <a:pt x="2158" y="0"/>
                </a:lnTo>
                <a:lnTo>
                  <a:pt x="2258" y="115"/>
                </a:lnTo>
                <a:lnTo>
                  <a:pt x="5784" y="115"/>
                </a:lnTo>
                <a:lnTo>
                  <a:pt x="5779" y="528"/>
                </a:lnTo>
                <a:lnTo>
                  <a:pt x="0" y="519"/>
                </a:lnTo>
                <a:lnTo>
                  <a:pt x="0" y="371"/>
                </a:lnTo>
              </a:path>
            </a:pathLst>
          </a:custGeom>
          <a:blipFill dpi="0" rotWithShape="1">
            <a:blip r:embed="rId16"/>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pPr>
            <a:endParaRPr lang="en-US" sz="1800" smtClean="0">
              <a:solidFill>
                <a:srgbClr val="1D528D"/>
              </a:solidFill>
            </a:endParaRPr>
          </a:p>
        </p:txBody>
      </p:sp>
      <p:sp>
        <p:nvSpPr>
          <p:cNvPr id="1028" name="Rectangle 3"/>
          <p:cNvSpPr>
            <a:spLocks noGrp="1" noChangeArrowheads="1"/>
          </p:cNvSpPr>
          <p:nvPr>
            <p:ph type="body" idx="1"/>
          </p:nvPr>
        </p:nvSpPr>
        <p:spPr bwMode="auto">
          <a:xfrm>
            <a:off x="609600" y="1343025"/>
            <a:ext cx="10972800" cy="5137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30" name="Rectangle 6"/>
          <p:cNvSpPr>
            <a:spLocks noGrp="1" noChangeArrowheads="1"/>
          </p:cNvSpPr>
          <p:nvPr>
            <p:ph type="sldNum" sz="quarter" idx="4"/>
          </p:nvPr>
        </p:nvSpPr>
        <p:spPr bwMode="auto">
          <a:xfrm>
            <a:off x="4895851" y="6537326"/>
            <a:ext cx="28448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000" b="1">
                <a:latin typeface="Verdana" panose="020B0604030504040204" pitchFamily="34" charset="0"/>
              </a:defRPr>
            </a:lvl1pPr>
          </a:lstStyle>
          <a:p>
            <a:pPr fontAlgn="base">
              <a:spcBef>
                <a:spcPct val="0"/>
              </a:spcBef>
              <a:spcAft>
                <a:spcPct val="0"/>
              </a:spcAft>
              <a:defRPr/>
            </a:pPr>
            <a:fld id="{397EFB2A-66E8-44CC-87D3-732D43179AAD}" type="slidenum">
              <a:rPr lang="en-US" altLang="en-US">
                <a:solidFill>
                  <a:srgbClr val="1D528D"/>
                </a:solidFill>
              </a:rPr>
              <a:pPr fontAlgn="base">
                <a:spcBef>
                  <a:spcPct val="0"/>
                </a:spcBef>
                <a:spcAft>
                  <a:spcPct val="0"/>
                </a:spcAft>
                <a:defRPr/>
              </a:pPr>
              <a:t>‹#›</a:t>
            </a:fld>
            <a:endParaRPr lang="en-US" altLang="en-US">
              <a:solidFill>
                <a:srgbClr val="1D528D"/>
              </a:solidFill>
            </a:endParaRPr>
          </a:p>
        </p:txBody>
      </p:sp>
      <p:sp>
        <p:nvSpPr>
          <p:cNvPr id="2" name="Rectangle 2"/>
          <p:cNvSpPr>
            <a:spLocks noGrp="1" noChangeArrowheads="1"/>
          </p:cNvSpPr>
          <p:nvPr>
            <p:ph type="title"/>
          </p:nvPr>
        </p:nvSpPr>
        <p:spPr bwMode="white">
          <a:xfrm>
            <a:off x="812800" y="579438"/>
            <a:ext cx="10464800" cy="563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Tree>
    <p:extLst>
      <p:ext uri="{BB962C8B-B14F-4D97-AF65-F5344CB8AC3E}">
        <p14:creationId xmlns:p14="http://schemas.microsoft.com/office/powerpoint/2010/main" val="738450673"/>
      </p:ext>
    </p:extLst>
  </p:cSld>
  <p:clrMap bg1="lt1" tx1="dk1" bg2="lt2" tx2="dk2" accent1="accent1" accent2="accent2" accent3="accent3" accent4="accent4" accent5="accent5" accent6="accent6" hlink="hlink" folHlink="folHlink"/>
  <p:sldLayoutIdLst>
    <p:sldLayoutId id="2147484695" r:id="rId1"/>
    <p:sldLayoutId id="2147484696" r:id="rId2"/>
    <p:sldLayoutId id="2147484697" r:id="rId3"/>
    <p:sldLayoutId id="2147484698" r:id="rId4"/>
    <p:sldLayoutId id="2147484699" r:id="rId5"/>
    <p:sldLayoutId id="2147484700" r:id="rId6"/>
    <p:sldLayoutId id="2147484701" r:id="rId7"/>
    <p:sldLayoutId id="2147484702" r:id="rId8"/>
    <p:sldLayoutId id="2147484703" r:id="rId9"/>
    <p:sldLayoutId id="2147484704" r:id="rId10"/>
    <p:sldLayoutId id="2147484705" r:id="rId11"/>
    <p:sldLayoutId id="2147484706" r:id="rId12"/>
    <p:sldLayoutId id="2147484707" r:id="rId13"/>
  </p:sldLayoutIdLst>
  <p:transition spd="slow" advClick="0" advTm="420000">
    <p:zoom/>
  </p:transition>
  <p:txStyles>
    <p:titleStyle>
      <a:lvl1pPr algn="ctr" rtl="0" eaLnBrk="0" fontAlgn="base" hangingPunct="0">
        <a:spcBef>
          <a:spcPct val="0"/>
        </a:spcBef>
        <a:spcAft>
          <a:spcPct val="0"/>
        </a:spcAft>
        <a:defRPr sz="3200">
          <a:solidFill>
            <a:schemeClr val="bg1"/>
          </a:solidFill>
          <a:latin typeface="+mj-lt"/>
          <a:ea typeface="+mj-ea"/>
          <a:cs typeface="+mj-cs"/>
        </a:defRPr>
      </a:lvl1pPr>
      <a:lvl2pPr algn="ctr" rtl="0" eaLnBrk="0" fontAlgn="base" hangingPunct="0">
        <a:spcBef>
          <a:spcPct val="0"/>
        </a:spcBef>
        <a:spcAft>
          <a:spcPct val="0"/>
        </a:spcAft>
        <a:defRPr sz="3200">
          <a:solidFill>
            <a:schemeClr val="bg1"/>
          </a:solidFill>
          <a:latin typeface="Verdana" pitchFamily="34" charset="0"/>
        </a:defRPr>
      </a:lvl2pPr>
      <a:lvl3pPr algn="ctr" rtl="0" eaLnBrk="0" fontAlgn="base" hangingPunct="0">
        <a:spcBef>
          <a:spcPct val="0"/>
        </a:spcBef>
        <a:spcAft>
          <a:spcPct val="0"/>
        </a:spcAft>
        <a:defRPr sz="3200">
          <a:solidFill>
            <a:schemeClr val="bg1"/>
          </a:solidFill>
          <a:latin typeface="Verdana" pitchFamily="34" charset="0"/>
        </a:defRPr>
      </a:lvl3pPr>
      <a:lvl4pPr algn="ctr" rtl="0" eaLnBrk="0" fontAlgn="base" hangingPunct="0">
        <a:spcBef>
          <a:spcPct val="0"/>
        </a:spcBef>
        <a:spcAft>
          <a:spcPct val="0"/>
        </a:spcAft>
        <a:defRPr sz="3200">
          <a:solidFill>
            <a:schemeClr val="bg1"/>
          </a:solidFill>
          <a:latin typeface="Verdana" pitchFamily="34" charset="0"/>
        </a:defRPr>
      </a:lvl4pPr>
      <a:lvl5pPr algn="ctr" rtl="0" eaLnBrk="0" fontAlgn="base" hangingPunct="0">
        <a:spcBef>
          <a:spcPct val="0"/>
        </a:spcBef>
        <a:spcAft>
          <a:spcPct val="0"/>
        </a:spcAft>
        <a:defRPr sz="3200">
          <a:solidFill>
            <a:schemeClr val="bg1"/>
          </a:solidFill>
          <a:latin typeface="Verdana" pitchFamily="34" charset="0"/>
        </a:defRPr>
      </a:lvl5pPr>
      <a:lvl6pPr marL="457200" algn="ctr" rtl="0" fontAlgn="base">
        <a:spcBef>
          <a:spcPct val="0"/>
        </a:spcBef>
        <a:spcAft>
          <a:spcPct val="0"/>
        </a:spcAft>
        <a:defRPr sz="3200">
          <a:solidFill>
            <a:schemeClr val="bg1"/>
          </a:solidFill>
          <a:latin typeface="Verdana" pitchFamily="34" charset="0"/>
        </a:defRPr>
      </a:lvl6pPr>
      <a:lvl7pPr marL="914400" algn="ctr" rtl="0" fontAlgn="base">
        <a:spcBef>
          <a:spcPct val="0"/>
        </a:spcBef>
        <a:spcAft>
          <a:spcPct val="0"/>
        </a:spcAft>
        <a:defRPr sz="3200">
          <a:solidFill>
            <a:schemeClr val="bg1"/>
          </a:solidFill>
          <a:latin typeface="Verdana" pitchFamily="34" charset="0"/>
        </a:defRPr>
      </a:lvl7pPr>
      <a:lvl8pPr marL="1371600" algn="ctr" rtl="0" fontAlgn="base">
        <a:spcBef>
          <a:spcPct val="0"/>
        </a:spcBef>
        <a:spcAft>
          <a:spcPct val="0"/>
        </a:spcAft>
        <a:defRPr sz="3200">
          <a:solidFill>
            <a:schemeClr val="bg1"/>
          </a:solidFill>
          <a:latin typeface="Verdana" pitchFamily="34" charset="0"/>
        </a:defRPr>
      </a:lvl8pPr>
      <a:lvl9pPr marL="1828800" algn="ctr" rtl="0" fontAlgn="base">
        <a:spcBef>
          <a:spcPct val="0"/>
        </a:spcBef>
        <a:spcAft>
          <a:spcPct val="0"/>
        </a:spcAft>
        <a:defRPr sz="3200">
          <a:solidFill>
            <a:schemeClr val="bg1"/>
          </a:solidFill>
          <a:latin typeface="Verdana" pitchFamily="34" charset="0"/>
        </a:defRPr>
      </a:lvl9pPr>
    </p:titleStyle>
    <p:bodyStyle>
      <a:lvl1pPr marL="342900" indent="-342900" algn="l" rtl="0" eaLnBrk="0" fontAlgn="base" hangingPunct="0">
        <a:spcBef>
          <a:spcPct val="20000"/>
        </a:spcBef>
        <a:spcAft>
          <a:spcPct val="0"/>
        </a:spcAft>
        <a:buClr>
          <a:schemeClr val="hlink"/>
        </a:buClr>
        <a:buFont typeface="Wingdings" panose="05000000000000000000" pitchFamily="2" charset="2"/>
        <a:buChar char="v"/>
        <a:defRPr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anose="05000000000000000000" pitchFamily="2" charset="2"/>
        <a:buChar char="§"/>
        <a:defRPr sz="2800">
          <a:solidFill>
            <a:schemeClr val="tx1"/>
          </a:solidFill>
          <a:latin typeface="+mn-lt"/>
        </a:defRPr>
      </a:lvl2pPr>
      <a:lvl3pPr marL="1143000" indent="-228600" algn="l" rtl="0" eaLnBrk="0" fontAlgn="base" hangingPunct="0">
        <a:spcBef>
          <a:spcPct val="20000"/>
        </a:spcBef>
        <a:spcAft>
          <a:spcPct val="0"/>
        </a:spcAft>
        <a:buClr>
          <a:schemeClr val="tx1"/>
        </a:buClr>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0.xml><?xml version="1.0" encoding="utf-8"?>
<p:sldMaster xmlns:a="http://schemas.openxmlformats.org/drawingml/2006/main" xmlns:r="http://schemas.openxmlformats.org/officeDocument/2006/relationships" xmlns:p="http://schemas.openxmlformats.org/presentationml/2006/main">
  <p:cSld>
    <p:bg>
      <p:bgPr>
        <a:blipFill dpi="0" rotWithShape="0">
          <a:blip r:embed="rId15"/>
          <a:srcRect/>
          <a:stretch>
            <a:fillRect/>
          </a:stretch>
        </a:blipFill>
        <a:effectLst/>
      </p:bgPr>
    </p:bg>
    <p:spTree>
      <p:nvGrpSpPr>
        <p:cNvPr id="1" name=""/>
        <p:cNvGrpSpPr/>
        <p:nvPr/>
      </p:nvGrpSpPr>
      <p:grpSpPr>
        <a:xfrm>
          <a:off x="0" y="0"/>
          <a:ext cx="0" cy="0"/>
          <a:chOff x="0" y="0"/>
          <a:chExt cx="0" cy="0"/>
        </a:xfrm>
      </p:grpSpPr>
      <p:sp>
        <p:nvSpPr>
          <p:cNvPr id="1026" name="Freeform 16"/>
          <p:cNvSpPr>
            <a:spLocks/>
          </p:cNvSpPr>
          <p:nvPr/>
        </p:nvSpPr>
        <p:spPr bwMode="gray">
          <a:xfrm>
            <a:off x="1" y="360363"/>
            <a:ext cx="12198351" cy="900112"/>
          </a:xfrm>
          <a:custGeom>
            <a:avLst/>
            <a:gdLst>
              <a:gd name="T0" fmla="*/ 0 w 5763"/>
              <a:gd name="T1" fmla="*/ 2147483646 h 567"/>
              <a:gd name="T2" fmla="*/ 2147483646 w 5763"/>
              <a:gd name="T3" fmla="*/ 2147483646 h 567"/>
              <a:gd name="T4" fmla="*/ 2147483646 w 5763"/>
              <a:gd name="T5" fmla="*/ 0 h 567"/>
              <a:gd name="T6" fmla="*/ 2147483646 w 5763"/>
              <a:gd name="T7" fmla="*/ 0 h 567"/>
              <a:gd name="T8" fmla="*/ 2147483646 w 5763"/>
              <a:gd name="T9" fmla="*/ 2147483646 h 567"/>
              <a:gd name="T10" fmla="*/ 2147483646 w 5763"/>
              <a:gd name="T11" fmla="*/ 2147483646 h 567"/>
              <a:gd name="T12" fmla="*/ 2147483646 w 5763"/>
              <a:gd name="T13" fmla="*/ 2147483646 h 567"/>
              <a:gd name="T14" fmla="*/ 2147483646 w 5763"/>
              <a:gd name="T15" fmla="*/ 2147483646 h 56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763" h="567">
                <a:moveTo>
                  <a:pt x="0" y="368"/>
                </a:moveTo>
                <a:lnTo>
                  <a:pt x="440" y="368"/>
                </a:lnTo>
                <a:lnTo>
                  <a:pt x="777" y="0"/>
                </a:lnTo>
                <a:lnTo>
                  <a:pt x="2162" y="0"/>
                </a:lnTo>
                <a:lnTo>
                  <a:pt x="2265" y="116"/>
                </a:lnTo>
                <a:lnTo>
                  <a:pt x="5756" y="112"/>
                </a:lnTo>
                <a:lnTo>
                  <a:pt x="5763" y="567"/>
                </a:lnTo>
                <a:lnTo>
                  <a:pt x="6" y="556"/>
                </a:lnTo>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pPr>
            <a:endParaRPr lang="en-US" sz="1800" smtClean="0">
              <a:solidFill>
                <a:srgbClr val="1D528D"/>
              </a:solidFill>
            </a:endParaRPr>
          </a:p>
        </p:txBody>
      </p:sp>
      <p:sp>
        <p:nvSpPr>
          <p:cNvPr id="1027" name="Freeform 15" descr="01b_img(Global Digtal Desigm(imageState)"/>
          <p:cNvSpPr>
            <a:spLocks/>
          </p:cNvSpPr>
          <p:nvPr/>
        </p:nvSpPr>
        <p:spPr bwMode="gray">
          <a:xfrm>
            <a:off x="0" y="336550"/>
            <a:ext cx="12192000" cy="838200"/>
          </a:xfrm>
          <a:custGeom>
            <a:avLst/>
            <a:gdLst>
              <a:gd name="T0" fmla="*/ 2147483646 w 5784"/>
              <a:gd name="T1" fmla="*/ 2147483646 h 528"/>
              <a:gd name="T2" fmla="*/ 2147483646 w 5784"/>
              <a:gd name="T3" fmla="*/ 2147483646 h 528"/>
              <a:gd name="T4" fmla="*/ 2147483646 w 5784"/>
              <a:gd name="T5" fmla="*/ 0 h 528"/>
              <a:gd name="T6" fmla="*/ 2147483646 w 5784"/>
              <a:gd name="T7" fmla="*/ 2147483646 h 528"/>
              <a:gd name="T8" fmla="*/ 2147483646 w 5784"/>
              <a:gd name="T9" fmla="*/ 2147483646 h 528"/>
              <a:gd name="T10" fmla="*/ 2147483646 w 5784"/>
              <a:gd name="T11" fmla="*/ 2147483646 h 528"/>
              <a:gd name="T12" fmla="*/ 0 w 5784"/>
              <a:gd name="T13" fmla="*/ 2147483646 h 528"/>
              <a:gd name="T14" fmla="*/ 0 w 5784"/>
              <a:gd name="T15" fmla="*/ 2147483646 h 528"/>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784" h="528">
                <a:moveTo>
                  <a:pt x="449" y="370"/>
                </a:moveTo>
                <a:lnTo>
                  <a:pt x="768" y="1"/>
                </a:lnTo>
                <a:lnTo>
                  <a:pt x="2158" y="0"/>
                </a:lnTo>
                <a:lnTo>
                  <a:pt x="2258" y="115"/>
                </a:lnTo>
                <a:lnTo>
                  <a:pt x="5784" y="115"/>
                </a:lnTo>
                <a:lnTo>
                  <a:pt x="5779" y="528"/>
                </a:lnTo>
                <a:lnTo>
                  <a:pt x="0" y="519"/>
                </a:lnTo>
                <a:lnTo>
                  <a:pt x="0" y="371"/>
                </a:lnTo>
              </a:path>
            </a:pathLst>
          </a:custGeom>
          <a:blipFill dpi="0" rotWithShape="1">
            <a:blip r:embed="rId16"/>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pPr>
            <a:endParaRPr lang="en-US" sz="1800" smtClean="0">
              <a:solidFill>
                <a:srgbClr val="1D528D"/>
              </a:solidFill>
            </a:endParaRPr>
          </a:p>
        </p:txBody>
      </p:sp>
      <p:sp>
        <p:nvSpPr>
          <p:cNvPr id="1028" name="Rectangle 3"/>
          <p:cNvSpPr>
            <a:spLocks noGrp="1" noChangeArrowheads="1"/>
          </p:cNvSpPr>
          <p:nvPr>
            <p:ph type="body" idx="1"/>
          </p:nvPr>
        </p:nvSpPr>
        <p:spPr bwMode="auto">
          <a:xfrm>
            <a:off x="609600" y="1343025"/>
            <a:ext cx="10972800" cy="5137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30" name="Rectangle 6"/>
          <p:cNvSpPr>
            <a:spLocks noGrp="1" noChangeArrowheads="1"/>
          </p:cNvSpPr>
          <p:nvPr>
            <p:ph type="sldNum" sz="quarter" idx="4"/>
          </p:nvPr>
        </p:nvSpPr>
        <p:spPr bwMode="auto">
          <a:xfrm>
            <a:off x="4895851" y="6537326"/>
            <a:ext cx="28448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000" b="1">
                <a:latin typeface="Verdana" panose="020B0604030504040204" pitchFamily="34" charset="0"/>
              </a:defRPr>
            </a:lvl1pPr>
          </a:lstStyle>
          <a:p>
            <a:pPr fontAlgn="base">
              <a:spcBef>
                <a:spcPct val="0"/>
              </a:spcBef>
              <a:spcAft>
                <a:spcPct val="0"/>
              </a:spcAft>
              <a:defRPr/>
            </a:pPr>
            <a:fld id="{397EFB2A-66E8-44CC-87D3-732D43179AAD}" type="slidenum">
              <a:rPr lang="en-US" altLang="en-US">
                <a:solidFill>
                  <a:srgbClr val="1D528D"/>
                </a:solidFill>
              </a:rPr>
              <a:pPr fontAlgn="base">
                <a:spcBef>
                  <a:spcPct val="0"/>
                </a:spcBef>
                <a:spcAft>
                  <a:spcPct val="0"/>
                </a:spcAft>
                <a:defRPr/>
              </a:pPr>
              <a:t>‹#›</a:t>
            </a:fld>
            <a:endParaRPr lang="en-US" altLang="en-US">
              <a:solidFill>
                <a:srgbClr val="1D528D"/>
              </a:solidFill>
            </a:endParaRPr>
          </a:p>
        </p:txBody>
      </p:sp>
      <p:sp>
        <p:nvSpPr>
          <p:cNvPr id="2" name="Rectangle 2"/>
          <p:cNvSpPr>
            <a:spLocks noGrp="1" noChangeArrowheads="1"/>
          </p:cNvSpPr>
          <p:nvPr>
            <p:ph type="title"/>
          </p:nvPr>
        </p:nvSpPr>
        <p:spPr bwMode="white">
          <a:xfrm>
            <a:off x="812800" y="579438"/>
            <a:ext cx="10464800" cy="563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Tree>
    <p:extLst>
      <p:ext uri="{BB962C8B-B14F-4D97-AF65-F5344CB8AC3E}">
        <p14:creationId xmlns:p14="http://schemas.microsoft.com/office/powerpoint/2010/main" val="553797890"/>
      </p:ext>
    </p:extLst>
  </p:cSld>
  <p:clrMap bg1="lt1" tx1="dk1" bg2="lt2" tx2="dk2" accent1="accent1" accent2="accent2" accent3="accent3" accent4="accent4" accent5="accent5" accent6="accent6" hlink="hlink" folHlink="folHlink"/>
  <p:sldLayoutIdLst>
    <p:sldLayoutId id="2147484709" r:id="rId1"/>
    <p:sldLayoutId id="2147484710" r:id="rId2"/>
    <p:sldLayoutId id="2147484711" r:id="rId3"/>
    <p:sldLayoutId id="2147484712" r:id="rId4"/>
    <p:sldLayoutId id="2147484713" r:id="rId5"/>
    <p:sldLayoutId id="2147484714" r:id="rId6"/>
    <p:sldLayoutId id="2147484715" r:id="rId7"/>
    <p:sldLayoutId id="2147484716" r:id="rId8"/>
    <p:sldLayoutId id="2147484717" r:id="rId9"/>
    <p:sldLayoutId id="2147484718" r:id="rId10"/>
    <p:sldLayoutId id="2147484719" r:id="rId11"/>
    <p:sldLayoutId id="2147484720" r:id="rId12"/>
    <p:sldLayoutId id="2147484721" r:id="rId13"/>
  </p:sldLayoutIdLst>
  <p:transition spd="slow" advClick="0" advTm="420000">
    <p:zoom/>
  </p:transition>
  <p:txStyles>
    <p:titleStyle>
      <a:lvl1pPr algn="ctr" rtl="0" eaLnBrk="0" fontAlgn="base" hangingPunct="0">
        <a:spcBef>
          <a:spcPct val="0"/>
        </a:spcBef>
        <a:spcAft>
          <a:spcPct val="0"/>
        </a:spcAft>
        <a:defRPr sz="3200">
          <a:solidFill>
            <a:schemeClr val="bg1"/>
          </a:solidFill>
          <a:latin typeface="+mj-lt"/>
          <a:ea typeface="+mj-ea"/>
          <a:cs typeface="+mj-cs"/>
        </a:defRPr>
      </a:lvl1pPr>
      <a:lvl2pPr algn="ctr" rtl="0" eaLnBrk="0" fontAlgn="base" hangingPunct="0">
        <a:spcBef>
          <a:spcPct val="0"/>
        </a:spcBef>
        <a:spcAft>
          <a:spcPct val="0"/>
        </a:spcAft>
        <a:defRPr sz="3200">
          <a:solidFill>
            <a:schemeClr val="bg1"/>
          </a:solidFill>
          <a:latin typeface="Verdana" pitchFamily="34" charset="0"/>
        </a:defRPr>
      </a:lvl2pPr>
      <a:lvl3pPr algn="ctr" rtl="0" eaLnBrk="0" fontAlgn="base" hangingPunct="0">
        <a:spcBef>
          <a:spcPct val="0"/>
        </a:spcBef>
        <a:spcAft>
          <a:spcPct val="0"/>
        </a:spcAft>
        <a:defRPr sz="3200">
          <a:solidFill>
            <a:schemeClr val="bg1"/>
          </a:solidFill>
          <a:latin typeface="Verdana" pitchFamily="34" charset="0"/>
        </a:defRPr>
      </a:lvl3pPr>
      <a:lvl4pPr algn="ctr" rtl="0" eaLnBrk="0" fontAlgn="base" hangingPunct="0">
        <a:spcBef>
          <a:spcPct val="0"/>
        </a:spcBef>
        <a:spcAft>
          <a:spcPct val="0"/>
        </a:spcAft>
        <a:defRPr sz="3200">
          <a:solidFill>
            <a:schemeClr val="bg1"/>
          </a:solidFill>
          <a:latin typeface="Verdana" pitchFamily="34" charset="0"/>
        </a:defRPr>
      </a:lvl4pPr>
      <a:lvl5pPr algn="ctr" rtl="0" eaLnBrk="0" fontAlgn="base" hangingPunct="0">
        <a:spcBef>
          <a:spcPct val="0"/>
        </a:spcBef>
        <a:spcAft>
          <a:spcPct val="0"/>
        </a:spcAft>
        <a:defRPr sz="3200">
          <a:solidFill>
            <a:schemeClr val="bg1"/>
          </a:solidFill>
          <a:latin typeface="Verdana" pitchFamily="34" charset="0"/>
        </a:defRPr>
      </a:lvl5pPr>
      <a:lvl6pPr marL="457200" algn="ctr" rtl="0" fontAlgn="base">
        <a:spcBef>
          <a:spcPct val="0"/>
        </a:spcBef>
        <a:spcAft>
          <a:spcPct val="0"/>
        </a:spcAft>
        <a:defRPr sz="3200">
          <a:solidFill>
            <a:schemeClr val="bg1"/>
          </a:solidFill>
          <a:latin typeface="Verdana" pitchFamily="34" charset="0"/>
        </a:defRPr>
      </a:lvl6pPr>
      <a:lvl7pPr marL="914400" algn="ctr" rtl="0" fontAlgn="base">
        <a:spcBef>
          <a:spcPct val="0"/>
        </a:spcBef>
        <a:spcAft>
          <a:spcPct val="0"/>
        </a:spcAft>
        <a:defRPr sz="3200">
          <a:solidFill>
            <a:schemeClr val="bg1"/>
          </a:solidFill>
          <a:latin typeface="Verdana" pitchFamily="34" charset="0"/>
        </a:defRPr>
      </a:lvl7pPr>
      <a:lvl8pPr marL="1371600" algn="ctr" rtl="0" fontAlgn="base">
        <a:spcBef>
          <a:spcPct val="0"/>
        </a:spcBef>
        <a:spcAft>
          <a:spcPct val="0"/>
        </a:spcAft>
        <a:defRPr sz="3200">
          <a:solidFill>
            <a:schemeClr val="bg1"/>
          </a:solidFill>
          <a:latin typeface="Verdana" pitchFamily="34" charset="0"/>
        </a:defRPr>
      </a:lvl8pPr>
      <a:lvl9pPr marL="1828800" algn="ctr" rtl="0" fontAlgn="base">
        <a:spcBef>
          <a:spcPct val="0"/>
        </a:spcBef>
        <a:spcAft>
          <a:spcPct val="0"/>
        </a:spcAft>
        <a:defRPr sz="3200">
          <a:solidFill>
            <a:schemeClr val="bg1"/>
          </a:solidFill>
          <a:latin typeface="Verdana" pitchFamily="34" charset="0"/>
        </a:defRPr>
      </a:lvl9pPr>
    </p:titleStyle>
    <p:bodyStyle>
      <a:lvl1pPr marL="342900" indent="-342900" algn="l" rtl="0" eaLnBrk="0" fontAlgn="base" hangingPunct="0">
        <a:spcBef>
          <a:spcPct val="20000"/>
        </a:spcBef>
        <a:spcAft>
          <a:spcPct val="0"/>
        </a:spcAft>
        <a:buClr>
          <a:schemeClr val="hlink"/>
        </a:buClr>
        <a:buFont typeface="Wingdings" panose="05000000000000000000" pitchFamily="2" charset="2"/>
        <a:buChar char="v"/>
        <a:defRPr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anose="05000000000000000000" pitchFamily="2" charset="2"/>
        <a:buChar char="§"/>
        <a:defRPr sz="2800">
          <a:solidFill>
            <a:schemeClr val="tx1"/>
          </a:solidFill>
          <a:latin typeface="+mn-lt"/>
        </a:defRPr>
      </a:lvl2pPr>
      <a:lvl3pPr marL="1143000" indent="-228600" algn="l" rtl="0" eaLnBrk="0" fontAlgn="base" hangingPunct="0">
        <a:spcBef>
          <a:spcPct val="20000"/>
        </a:spcBef>
        <a:spcAft>
          <a:spcPct val="0"/>
        </a:spcAft>
        <a:buClr>
          <a:schemeClr val="tx1"/>
        </a:buClr>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6147"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defRPr>
            </a:lvl1pPr>
          </a:lstStyle>
          <a:p>
            <a:pPr fontAlgn="base">
              <a:spcBef>
                <a:spcPct val="0"/>
              </a:spcBef>
              <a:spcAft>
                <a:spcPct val="0"/>
              </a:spcAft>
              <a:defRPr/>
            </a:pPr>
            <a:fld id="{89CFB069-1CC4-4CAC-8F56-4C2A8AFE5F04}" type="datetimeFigureOut">
              <a:rPr lang="en-US">
                <a:solidFill>
                  <a:prstClr val="black">
                    <a:tint val="75000"/>
                  </a:prstClr>
                </a:solidFill>
              </a:rPr>
              <a:pPr fontAlgn="base">
                <a:spcBef>
                  <a:spcPct val="0"/>
                </a:spcBef>
                <a:spcAft>
                  <a:spcPct val="0"/>
                </a:spcAft>
                <a:defRPr/>
              </a:pPr>
              <a:t>11/21/2019</a:t>
            </a:fld>
            <a:endParaRPr lang="en-US" dirty="0">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charset="0"/>
              </a:defRPr>
            </a:lvl1pPr>
          </a:lstStyle>
          <a:p>
            <a:pPr fontAlgn="base">
              <a:spcBef>
                <a:spcPct val="0"/>
              </a:spcBef>
              <a:spcAft>
                <a:spcPct val="0"/>
              </a:spcAft>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fontAlgn="base">
              <a:spcBef>
                <a:spcPct val="0"/>
              </a:spcBef>
              <a:spcAft>
                <a:spcPct val="0"/>
              </a:spcAft>
              <a:defRPr/>
            </a:pPr>
            <a:fld id="{9CA2F7DE-F2A2-446C-8C7A-72FEF1AD5E4C}" type="slidenum">
              <a:rPr lang="en-US" altLang="en-US">
                <a:latin typeface="Arial" panose="020B0604020202020204" pitchFamily="34" charset="0"/>
              </a:rPr>
              <a:pPr fontAlgn="base">
                <a:spcBef>
                  <a:spcPct val="0"/>
                </a:spcBef>
                <a:spcAft>
                  <a:spcPct val="0"/>
                </a:spcAft>
                <a:defRPr/>
              </a:pPr>
              <a:t>‹#›</a:t>
            </a:fld>
            <a:endParaRPr lang="en-US" altLang="en-US">
              <a:latin typeface="Arial" panose="020B0604020202020204" pitchFamily="34" charset="0"/>
            </a:endParaRPr>
          </a:p>
        </p:txBody>
      </p:sp>
    </p:spTree>
    <p:extLst>
      <p:ext uri="{BB962C8B-B14F-4D97-AF65-F5344CB8AC3E}">
        <p14:creationId xmlns:p14="http://schemas.microsoft.com/office/powerpoint/2010/main" val="1276641739"/>
      </p:ext>
    </p:extLst>
  </p:cSld>
  <p:clrMap bg1="lt1" tx1="dk1" bg2="lt2" tx2="dk2" accent1="accent1" accent2="accent2" accent3="accent3" accent4="accent4" accent5="accent5" accent6="accent6" hlink="hlink" folHlink="folHlink"/>
  <p:sldLayoutIdLst>
    <p:sldLayoutId id="2147484723" r:id="rId1"/>
    <p:sldLayoutId id="2147484724" r:id="rId2"/>
    <p:sldLayoutId id="2147484725" r:id="rId3"/>
    <p:sldLayoutId id="2147484726" r:id="rId4"/>
    <p:sldLayoutId id="2147484727" r:id="rId5"/>
    <p:sldLayoutId id="2147484728" r:id="rId6"/>
    <p:sldLayoutId id="2147484729" r:id="rId7"/>
    <p:sldLayoutId id="2147484730" r:id="rId8"/>
    <p:sldLayoutId id="2147484731" r:id="rId9"/>
    <p:sldLayoutId id="2147484732" r:id="rId10"/>
    <p:sldLayoutId id="2147484733" r:id="rId11"/>
    <p:sldLayoutId id="2147484734" r:id="rId12"/>
    <p:sldLayoutId id="2147484735" r:id="rId13"/>
    <p:sldLayoutId id="2147484736" r:id="rId14"/>
    <p:sldLayoutId id="2147484737" r:id="rId15"/>
    <p:sldLayoutId id="2147484738" r:id="rId16"/>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2.xml><?xml version="1.0" encoding="utf-8"?>
<p:sldMaster xmlns:a="http://schemas.openxmlformats.org/drawingml/2006/main" xmlns:r="http://schemas.openxmlformats.org/officeDocument/2006/relationships" xmlns:p="http://schemas.openxmlformats.org/presentationml/2006/main">
  <p:cSld>
    <p:bg>
      <p:bgPr>
        <a:blipFill dpi="0" rotWithShape="0">
          <a:blip r:embed="rId16"/>
          <a:srcRect/>
          <a:stretch>
            <a:fillRect/>
          </a:stretch>
        </a:blipFill>
        <a:effectLst/>
      </p:bgPr>
    </p:bg>
    <p:spTree>
      <p:nvGrpSpPr>
        <p:cNvPr id="1" name=""/>
        <p:cNvGrpSpPr/>
        <p:nvPr/>
      </p:nvGrpSpPr>
      <p:grpSpPr>
        <a:xfrm>
          <a:off x="0" y="0"/>
          <a:ext cx="0" cy="0"/>
          <a:chOff x="0" y="0"/>
          <a:chExt cx="0" cy="0"/>
        </a:xfrm>
      </p:grpSpPr>
      <p:sp>
        <p:nvSpPr>
          <p:cNvPr id="1026" name="Rectangle 32"/>
          <p:cNvSpPr>
            <a:spLocks noChangeArrowheads="1"/>
          </p:cNvSpPr>
          <p:nvPr/>
        </p:nvSpPr>
        <p:spPr bwMode="ltGray">
          <a:xfrm>
            <a:off x="14818" y="0"/>
            <a:ext cx="12177183" cy="1125538"/>
          </a:xfrm>
          <a:prstGeom prst="rect">
            <a:avLst/>
          </a:prstGeom>
          <a:solidFill>
            <a:schemeClr val="accent1"/>
          </a:solidFill>
          <a:ln>
            <a:noFill/>
          </a:ln>
          <a:effectLst/>
          <a:extLst/>
        </p:spPr>
        <p:txBody>
          <a:bodyPr wrap="none" anchor="ctr"/>
          <a:lstStyle>
            <a:lvl1pPr eaLnBrk="0" hangingPunct="0">
              <a:defRPr sz="2000">
                <a:solidFill>
                  <a:schemeClr val="tx1"/>
                </a:solidFill>
                <a:latin typeface="Arial" charset="0"/>
              </a:defRPr>
            </a:lvl1pPr>
            <a:lvl2pPr marL="742950" indent="-285750" eaLnBrk="0" hangingPunct="0">
              <a:defRPr sz="2000">
                <a:solidFill>
                  <a:schemeClr val="tx1"/>
                </a:solidFill>
                <a:latin typeface="Arial" charset="0"/>
              </a:defRPr>
            </a:lvl2pPr>
            <a:lvl3pPr marL="1143000" indent="-228600" eaLnBrk="0" hangingPunct="0">
              <a:defRPr sz="2000">
                <a:solidFill>
                  <a:schemeClr val="tx1"/>
                </a:solidFill>
                <a:latin typeface="Arial" charset="0"/>
              </a:defRPr>
            </a:lvl3pPr>
            <a:lvl4pPr marL="1600200" indent="-228600" eaLnBrk="0" hangingPunct="0">
              <a:defRPr sz="2000">
                <a:solidFill>
                  <a:schemeClr val="tx1"/>
                </a:solidFill>
                <a:latin typeface="Arial" charset="0"/>
              </a:defRPr>
            </a:lvl4pPr>
            <a:lvl5pPr marL="2057400" indent="-228600" eaLnBrk="0" hangingPunct="0">
              <a:defRPr sz="2000">
                <a:solidFill>
                  <a:schemeClr val="tx1"/>
                </a:solidFill>
                <a:latin typeface="Arial" charset="0"/>
              </a:defRPr>
            </a:lvl5pPr>
            <a:lvl6pPr marL="2514600" indent="-228600" algn="ctr" eaLnBrk="0" fontAlgn="base" hangingPunct="0">
              <a:spcBef>
                <a:spcPct val="0"/>
              </a:spcBef>
              <a:spcAft>
                <a:spcPct val="0"/>
              </a:spcAft>
              <a:defRPr sz="2000">
                <a:solidFill>
                  <a:schemeClr val="tx1"/>
                </a:solidFill>
                <a:latin typeface="Arial" charset="0"/>
              </a:defRPr>
            </a:lvl6pPr>
            <a:lvl7pPr marL="2971800" indent="-228600" algn="ctr" eaLnBrk="0" fontAlgn="base" hangingPunct="0">
              <a:spcBef>
                <a:spcPct val="0"/>
              </a:spcBef>
              <a:spcAft>
                <a:spcPct val="0"/>
              </a:spcAft>
              <a:defRPr sz="2000">
                <a:solidFill>
                  <a:schemeClr val="tx1"/>
                </a:solidFill>
                <a:latin typeface="Arial" charset="0"/>
              </a:defRPr>
            </a:lvl7pPr>
            <a:lvl8pPr marL="3429000" indent="-228600" algn="ctr" eaLnBrk="0" fontAlgn="base" hangingPunct="0">
              <a:spcBef>
                <a:spcPct val="0"/>
              </a:spcBef>
              <a:spcAft>
                <a:spcPct val="0"/>
              </a:spcAft>
              <a:defRPr sz="2000">
                <a:solidFill>
                  <a:schemeClr val="tx1"/>
                </a:solidFill>
                <a:latin typeface="Arial" charset="0"/>
              </a:defRPr>
            </a:lvl8pPr>
            <a:lvl9pPr marL="3886200" indent="-228600" algn="ctr" eaLnBrk="0" fontAlgn="base" hangingPunct="0">
              <a:spcBef>
                <a:spcPct val="0"/>
              </a:spcBef>
              <a:spcAft>
                <a:spcPct val="0"/>
              </a:spcAft>
              <a:defRPr sz="2000">
                <a:solidFill>
                  <a:schemeClr val="tx1"/>
                </a:solidFill>
                <a:latin typeface="Arial" charset="0"/>
              </a:defRPr>
            </a:lvl9pPr>
          </a:lstStyle>
          <a:p>
            <a:pPr algn="ctr" eaLnBrk="1" fontAlgn="base" hangingPunct="1">
              <a:spcBef>
                <a:spcPct val="0"/>
              </a:spcBef>
              <a:spcAft>
                <a:spcPct val="0"/>
              </a:spcAft>
              <a:defRPr/>
            </a:pPr>
            <a:endParaRPr lang="en-US" altLang="en-US" sz="2000" smtClean="0">
              <a:solidFill>
                <a:srgbClr val="1D528D"/>
              </a:solidFill>
            </a:endParaRPr>
          </a:p>
        </p:txBody>
      </p:sp>
      <p:grpSp>
        <p:nvGrpSpPr>
          <p:cNvPr id="5123" name="Group 33"/>
          <p:cNvGrpSpPr>
            <a:grpSpLocks/>
          </p:cNvGrpSpPr>
          <p:nvPr/>
        </p:nvGrpSpPr>
        <p:grpSpPr bwMode="auto">
          <a:xfrm>
            <a:off x="0" y="879475"/>
            <a:ext cx="12192000" cy="144463"/>
            <a:chOff x="1519" y="554"/>
            <a:chExt cx="4241" cy="91"/>
          </a:xfrm>
        </p:grpSpPr>
        <p:sp>
          <p:nvSpPr>
            <p:cNvPr id="5135" name="Line 34"/>
            <p:cNvSpPr>
              <a:spLocks noChangeShapeType="1"/>
            </p:cNvSpPr>
            <p:nvPr userDrawn="1"/>
          </p:nvSpPr>
          <p:spPr bwMode="white">
            <a:xfrm>
              <a:off x="1519" y="554"/>
              <a:ext cx="4241" cy="0"/>
            </a:xfrm>
            <a:prstGeom prst="line">
              <a:avLst/>
            </a:prstGeom>
            <a:noFill/>
            <a:ln w="12700" cap="rnd">
              <a:solidFill>
                <a:schemeClr val="bg1"/>
              </a:solidFill>
              <a:prstDash val="sysDot"/>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800" smtClean="0">
                <a:solidFill>
                  <a:srgbClr val="1D528D"/>
                </a:solidFill>
              </a:endParaRPr>
            </a:p>
          </p:txBody>
        </p:sp>
        <p:sp>
          <p:nvSpPr>
            <p:cNvPr id="5136" name="Line 35"/>
            <p:cNvSpPr>
              <a:spLocks noChangeShapeType="1"/>
            </p:cNvSpPr>
            <p:nvPr userDrawn="1"/>
          </p:nvSpPr>
          <p:spPr bwMode="white">
            <a:xfrm>
              <a:off x="1519" y="599"/>
              <a:ext cx="4241" cy="0"/>
            </a:xfrm>
            <a:prstGeom prst="line">
              <a:avLst/>
            </a:prstGeom>
            <a:noFill/>
            <a:ln w="12700" cap="rnd">
              <a:solidFill>
                <a:schemeClr val="bg1"/>
              </a:solidFill>
              <a:prstDash val="sysDot"/>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800" smtClean="0">
                <a:solidFill>
                  <a:srgbClr val="1D528D"/>
                </a:solidFill>
              </a:endParaRPr>
            </a:p>
          </p:txBody>
        </p:sp>
        <p:sp>
          <p:nvSpPr>
            <p:cNvPr id="5137" name="Line 36"/>
            <p:cNvSpPr>
              <a:spLocks noChangeShapeType="1"/>
            </p:cNvSpPr>
            <p:nvPr userDrawn="1"/>
          </p:nvSpPr>
          <p:spPr bwMode="white">
            <a:xfrm>
              <a:off x="1519" y="645"/>
              <a:ext cx="4241" cy="0"/>
            </a:xfrm>
            <a:prstGeom prst="line">
              <a:avLst/>
            </a:prstGeom>
            <a:noFill/>
            <a:ln w="12700" cap="rnd">
              <a:solidFill>
                <a:schemeClr val="bg1"/>
              </a:solidFill>
              <a:prstDash val="sysDot"/>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800" smtClean="0">
                <a:solidFill>
                  <a:srgbClr val="1D528D"/>
                </a:solidFill>
              </a:endParaRPr>
            </a:p>
          </p:txBody>
        </p:sp>
      </p:grpSp>
      <p:grpSp>
        <p:nvGrpSpPr>
          <p:cNvPr id="5124" name="Group 37"/>
          <p:cNvGrpSpPr>
            <a:grpSpLocks/>
          </p:cNvGrpSpPr>
          <p:nvPr/>
        </p:nvGrpSpPr>
        <p:grpSpPr bwMode="auto">
          <a:xfrm>
            <a:off x="1" y="-11113"/>
            <a:ext cx="3122084" cy="1123951"/>
            <a:chOff x="0" y="0"/>
            <a:chExt cx="1475" cy="694"/>
          </a:xfrm>
        </p:grpSpPr>
        <p:graphicFrame>
          <p:nvGraphicFramePr>
            <p:cNvPr id="5133" name="Object 38"/>
            <p:cNvGraphicFramePr>
              <a:graphicFrameLocks noChangeAspect="1"/>
            </p:cNvGraphicFramePr>
            <p:nvPr userDrawn="1"/>
          </p:nvGraphicFramePr>
          <p:xfrm>
            <a:off x="695" y="0"/>
            <a:ext cx="780" cy="692"/>
          </p:xfrm>
          <a:graphic>
            <a:graphicData uri="http://schemas.openxmlformats.org/presentationml/2006/ole">
              <mc:AlternateContent xmlns:mc="http://schemas.openxmlformats.org/markup-compatibility/2006">
                <mc:Choice xmlns:v="urn:schemas-microsoft-com:vml" Requires="v">
                  <p:oleObj spid="_x0000_s1042" name="Image" r:id="rId17" imgW="1704000" imgH="1500000" progId="Photoshop.Image.6">
                    <p:embed/>
                  </p:oleObj>
                </mc:Choice>
                <mc:Fallback>
                  <p:oleObj name="Image" r:id="rId17" imgW="1704000" imgH="1500000" progId="Photoshop.Image.6">
                    <p:embed/>
                    <p:pic>
                      <p:nvPicPr>
                        <p:cNvPr id="0" name=""/>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695" y="0"/>
                          <a:ext cx="780" cy="6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5134" name="Object 39"/>
            <p:cNvGraphicFramePr>
              <a:graphicFrameLocks noChangeAspect="1"/>
            </p:cNvGraphicFramePr>
            <p:nvPr userDrawn="1"/>
          </p:nvGraphicFramePr>
          <p:xfrm>
            <a:off x="0" y="0"/>
            <a:ext cx="737" cy="694"/>
          </p:xfrm>
          <a:graphic>
            <a:graphicData uri="http://schemas.openxmlformats.org/presentationml/2006/ole">
              <mc:AlternateContent xmlns:mc="http://schemas.openxmlformats.org/markup-compatibility/2006">
                <mc:Choice xmlns:v="urn:schemas-microsoft-com:vml" Requires="v">
                  <p:oleObj spid="_x0000_s1043" name="Image" r:id="rId19" imgW="2097391" imgH="1956522" progId="Photoshop.Image.6">
                    <p:embed/>
                  </p:oleObj>
                </mc:Choice>
                <mc:Fallback>
                  <p:oleObj name="Image" r:id="rId19" imgW="2097391" imgH="1956522" progId="Photoshop.Image.6">
                    <p:embed/>
                    <p:pic>
                      <p:nvPicPr>
                        <p:cNvPr id="0" name=""/>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0" y="0"/>
                          <a:ext cx="737" cy="6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sp>
        <p:nvSpPr>
          <p:cNvPr id="5125" name="Rectangle 2"/>
          <p:cNvSpPr>
            <a:spLocks noGrp="1" noChangeArrowheads="1"/>
          </p:cNvSpPr>
          <p:nvPr>
            <p:ph type="title"/>
          </p:nvPr>
        </p:nvSpPr>
        <p:spPr bwMode="auto">
          <a:xfrm>
            <a:off x="3352800" y="228600"/>
            <a:ext cx="84328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5126" name="Rectangle 3"/>
          <p:cNvSpPr>
            <a:spLocks noGrp="1" noChangeArrowheads="1"/>
          </p:cNvSpPr>
          <p:nvPr>
            <p:ph type="body" idx="1"/>
          </p:nvPr>
        </p:nvSpPr>
        <p:spPr bwMode="auto">
          <a:xfrm>
            <a:off x="609600" y="1295400"/>
            <a:ext cx="10972800" cy="5026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2" name="Rectangle 4"/>
          <p:cNvSpPr>
            <a:spLocks noGrp="1" noChangeArrowheads="1"/>
          </p:cNvSpPr>
          <p:nvPr>
            <p:ph type="dt" sz="half" idx="2"/>
          </p:nvPr>
        </p:nvSpPr>
        <p:spPr bwMode="auto">
          <a:xfrm>
            <a:off x="609600" y="6521451"/>
            <a:ext cx="2844800" cy="244475"/>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l" eaLnBrk="1" hangingPunct="1">
              <a:defRPr sz="1400">
                <a:solidFill>
                  <a:schemeClr val="accent1"/>
                </a:solidFill>
                <a:latin typeface="Arial" charset="0"/>
              </a:defRPr>
            </a:lvl1pPr>
          </a:lstStyle>
          <a:p>
            <a:pPr fontAlgn="base">
              <a:spcBef>
                <a:spcPct val="0"/>
              </a:spcBef>
              <a:spcAft>
                <a:spcPct val="0"/>
              </a:spcAft>
              <a:defRPr/>
            </a:pPr>
            <a:endParaRPr lang="en-US" altLang="en-US">
              <a:solidFill>
                <a:srgbClr val="2D6BC7"/>
              </a:solidFill>
            </a:endParaRPr>
          </a:p>
        </p:txBody>
      </p:sp>
      <p:sp>
        <p:nvSpPr>
          <p:cNvPr id="3" name="Rectangle 5"/>
          <p:cNvSpPr>
            <a:spLocks noGrp="1" noChangeArrowheads="1"/>
          </p:cNvSpPr>
          <p:nvPr>
            <p:ph type="ftr" sz="quarter" idx="3"/>
          </p:nvPr>
        </p:nvSpPr>
        <p:spPr bwMode="auto">
          <a:xfrm>
            <a:off x="4165600" y="6521451"/>
            <a:ext cx="3860800" cy="244475"/>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ctr" eaLnBrk="1" hangingPunct="1">
              <a:defRPr sz="1400">
                <a:solidFill>
                  <a:schemeClr val="accent1"/>
                </a:solidFill>
                <a:latin typeface="Arial" charset="0"/>
              </a:defRPr>
            </a:lvl1pPr>
          </a:lstStyle>
          <a:p>
            <a:pPr fontAlgn="base">
              <a:spcBef>
                <a:spcPct val="0"/>
              </a:spcBef>
              <a:spcAft>
                <a:spcPct val="0"/>
              </a:spcAft>
              <a:defRPr/>
            </a:pPr>
            <a:endParaRPr lang="en-US" altLang="en-US">
              <a:solidFill>
                <a:srgbClr val="2D6BC7"/>
              </a:solidFill>
            </a:endParaRPr>
          </a:p>
        </p:txBody>
      </p:sp>
      <p:sp>
        <p:nvSpPr>
          <p:cNvPr id="4" name="Rectangle 6"/>
          <p:cNvSpPr>
            <a:spLocks noGrp="1" noChangeArrowheads="1"/>
          </p:cNvSpPr>
          <p:nvPr>
            <p:ph type="sldNum" sz="quarter" idx="4"/>
          </p:nvPr>
        </p:nvSpPr>
        <p:spPr bwMode="auto">
          <a:xfrm>
            <a:off x="8737600" y="6521451"/>
            <a:ext cx="2844800" cy="244475"/>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r" eaLnBrk="1" hangingPunct="1">
              <a:defRPr sz="1400">
                <a:solidFill>
                  <a:schemeClr val="accent1"/>
                </a:solidFill>
              </a:defRPr>
            </a:lvl1pPr>
          </a:lstStyle>
          <a:p>
            <a:pPr fontAlgn="base">
              <a:spcBef>
                <a:spcPct val="0"/>
              </a:spcBef>
              <a:spcAft>
                <a:spcPct val="0"/>
              </a:spcAft>
              <a:defRPr/>
            </a:pPr>
            <a:fld id="{AFB89636-6105-4314-BC07-442B7B1416B6}" type="slidenum">
              <a:rPr lang="en-US" altLang="en-US">
                <a:solidFill>
                  <a:srgbClr val="2D6BC7"/>
                </a:solidFill>
              </a:rPr>
              <a:pPr fontAlgn="base">
                <a:spcBef>
                  <a:spcPct val="0"/>
                </a:spcBef>
                <a:spcAft>
                  <a:spcPct val="0"/>
                </a:spcAft>
                <a:defRPr/>
              </a:pPr>
              <a:t>‹#›</a:t>
            </a:fld>
            <a:endParaRPr lang="en-US" altLang="en-US">
              <a:solidFill>
                <a:srgbClr val="2D6BC7"/>
              </a:solidFill>
            </a:endParaRPr>
          </a:p>
        </p:txBody>
      </p:sp>
      <p:grpSp>
        <p:nvGrpSpPr>
          <p:cNvPr id="5130" name="Group 44"/>
          <p:cNvGrpSpPr>
            <a:grpSpLocks/>
          </p:cNvGrpSpPr>
          <p:nvPr/>
        </p:nvGrpSpPr>
        <p:grpSpPr bwMode="auto">
          <a:xfrm>
            <a:off x="0" y="1109663"/>
            <a:ext cx="12192000" cy="169862"/>
            <a:chOff x="0" y="699"/>
            <a:chExt cx="5760" cy="107"/>
          </a:xfrm>
        </p:grpSpPr>
        <p:sp>
          <p:nvSpPr>
            <p:cNvPr id="1035" name="Rectangle 40"/>
            <p:cNvSpPr>
              <a:spLocks noChangeArrowheads="1"/>
            </p:cNvSpPr>
            <p:nvPr userDrawn="1"/>
          </p:nvSpPr>
          <p:spPr bwMode="gray">
            <a:xfrm>
              <a:off x="0" y="699"/>
              <a:ext cx="5760" cy="45"/>
            </a:xfrm>
            <a:prstGeom prst="rect">
              <a:avLst/>
            </a:prstGeom>
            <a:solidFill>
              <a:schemeClr val="tx2"/>
            </a:solidFill>
            <a:ln>
              <a:noFill/>
            </a:ln>
            <a:effectLst/>
            <a:extLst/>
          </p:spPr>
          <p:txBody>
            <a:bodyPr wrap="none" anchor="ctr"/>
            <a:lstStyle>
              <a:lvl1pPr eaLnBrk="0" hangingPunct="0">
                <a:defRPr sz="2000">
                  <a:solidFill>
                    <a:schemeClr val="tx1"/>
                  </a:solidFill>
                  <a:latin typeface="Arial" charset="0"/>
                </a:defRPr>
              </a:lvl1pPr>
              <a:lvl2pPr marL="742950" indent="-285750" eaLnBrk="0" hangingPunct="0">
                <a:defRPr sz="2000">
                  <a:solidFill>
                    <a:schemeClr val="tx1"/>
                  </a:solidFill>
                  <a:latin typeface="Arial" charset="0"/>
                </a:defRPr>
              </a:lvl2pPr>
              <a:lvl3pPr marL="1143000" indent="-228600" eaLnBrk="0" hangingPunct="0">
                <a:defRPr sz="2000">
                  <a:solidFill>
                    <a:schemeClr val="tx1"/>
                  </a:solidFill>
                  <a:latin typeface="Arial" charset="0"/>
                </a:defRPr>
              </a:lvl3pPr>
              <a:lvl4pPr marL="1600200" indent="-228600" eaLnBrk="0" hangingPunct="0">
                <a:defRPr sz="2000">
                  <a:solidFill>
                    <a:schemeClr val="tx1"/>
                  </a:solidFill>
                  <a:latin typeface="Arial" charset="0"/>
                </a:defRPr>
              </a:lvl4pPr>
              <a:lvl5pPr marL="2057400" indent="-228600" eaLnBrk="0" hangingPunct="0">
                <a:defRPr sz="2000">
                  <a:solidFill>
                    <a:schemeClr val="tx1"/>
                  </a:solidFill>
                  <a:latin typeface="Arial" charset="0"/>
                </a:defRPr>
              </a:lvl5pPr>
              <a:lvl6pPr marL="2514600" indent="-228600" algn="ctr" eaLnBrk="0" fontAlgn="base" hangingPunct="0">
                <a:spcBef>
                  <a:spcPct val="0"/>
                </a:spcBef>
                <a:spcAft>
                  <a:spcPct val="0"/>
                </a:spcAft>
                <a:defRPr sz="2000">
                  <a:solidFill>
                    <a:schemeClr val="tx1"/>
                  </a:solidFill>
                  <a:latin typeface="Arial" charset="0"/>
                </a:defRPr>
              </a:lvl6pPr>
              <a:lvl7pPr marL="2971800" indent="-228600" algn="ctr" eaLnBrk="0" fontAlgn="base" hangingPunct="0">
                <a:spcBef>
                  <a:spcPct val="0"/>
                </a:spcBef>
                <a:spcAft>
                  <a:spcPct val="0"/>
                </a:spcAft>
                <a:defRPr sz="2000">
                  <a:solidFill>
                    <a:schemeClr val="tx1"/>
                  </a:solidFill>
                  <a:latin typeface="Arial" charset="0"/>
                </a:defRPr>
              </a:lvl7pPr>
              <a:lvl8pPr marL="3429000" indent="-228600" algn="ctr" eaLnBrk="0" fontAlgn="base" hangingPunct="0">
                <a:spcBef>
                  <a:spcPct val="0"/>
                </a:spcBef>
                <a:spcAft>
                  <a:spcPct val="0"/>
                </a:spcAft>
                <a:defRPr sz="2000">
                  <a:solidFill>
                    <a:schemeClr val="tx1"/>
                  </a:solidFill>
                  <a:latin typeface="Arial" charset="0"/>
                </a:defRPr>
              </a:lvl8pPr>
              <a:lvl9pPr marL="3886200" indent="-228600" algn="ctr" eaLnBrk="0" fontAlgn="base" hangingPunct="0">
                <a:spcBef>
                  <a:spcPct val="0"/>
                </a:spcBef>
                <a:spcAft>
                  <a:spcPct val="0"/>
                </a:spcAft>
                <a:defRPr sz="2000">
                  <a:solidFill>
                    <a:schemeClr val="tx1"/>
                  </a:solidFill>
                  <a:latin typeface="Arial" charset="0"/>
                </a:defRPr>
              </a:lvl9pPr>
            </a:lstStyle>
            <a:p>
              <a:pPr algn="ctr" eaLnBrk="1" fontAlgn="base" hangingPunct="1">
                <a:spcBef>
                  <a:spcPct val="0"/>
                </a:spcBef>
                <a:spcAft>
                  <a:spcPct val="0"/>
                </a:spcAft>
                <a:defRPr/>
              </a:pPr>
              <a:endParaRPr lang="en-US" altLang="en-US" sz="2000" smtClean="0">
                <a:solidFill>
                  <a:srgbClr val="1D528D"/>
                </a:solidFill>
              </a:endParaRPr>
            </a:p>
          </p:txBody>
        </p:sp>
        <p:sp>
          <p:nvSpPr>
            <p:cNvPr id="1036" name="Rectangle 42"/>
            <p:cNvSpPr>
              <a:spLocks noChangeArrowheads="1"/>
            </p:cNvSpPr>
            <p:nvPr userDrawn="1"/>
          </p:nvSpPr>
          <p:spPr bwMode="gray">
            <a:xfrm>
              <a:off x="1476" y="713"/>
              <a:ext cx="4284" cy="93"/>
            </a:xfrm>
            <a:prstGeom prst="rect">
              <a:avLst/>
            </a:prstGeom>
            <a:solidFill>
              <a:schemeClr val="tx2"/>
            </a:solidFill>
            <a:ln>
              <a:noFill/>
            </a:ln>
            <a:effectLst/>
            <a:extLst/>
          </p:spPr>
          <p:txBody>
            <a:bodyPr wrap="none" anchor="ctr"/>
            <a:lstStyle>
              <a:lvl1pPr eaLnBrk="0" hangingPunct="0">
                <a:defRPr sz="2000">
                  <a:solidFill>
                    <a:schemeClr val="tx1"/>
                  </a:solidFill>
                  <a:latin typeface="Arial" charset="0"/>
                </a:defRPr>
              </a:lvl1pPr>
              <a:lvl2pPr marL="742950" indent="-285750" eaLnBrk="0" hangingPunct="0">
                <a:defRPr sz="2000">
                  <a:solidFill>
                    <a:schemeClr val="tx1"/>
                  </a:solidFill>
                  <a:latin typeface="Arial" charset="0"/>
                </a:defRPr>
              </a:lvl2pPr>
              <a:lvl3pPr marL="1143000" indent="-228600" eaLnBrk="0" hangingPunct="0">
                <a:defRPr sz="2000">
                  <a:solidFill>
                    <a:schemeClr val="tx1"/>
                  </a:solidFill>
                  <a:latin typeface="Arial" charset="0"/>
                </a:defRPr>
              </a:lvl3pPr>
              <a:lvl4pPr marL="1600200" indent="-228600" eaLnBrk="0" hangingPunct="0">
                <a:defRPr sz="2000">
                  <a:solidFill>
                    <a:schemeClr val="tx1"/>
                  </a:solidFill>
                  <a:latin typeface="Arial" charset="0"/>
                </a:defRPr>
              </a:lvl4pPr>
              <a:lvl5pPr marL="2057400" indent="-228600" eaLnBrk="0" hangingPunct="0">
                <a:defRPr sz="2000">
                  <a:solidFill>
                    <a:schemeClr val="tx1"/>
                  </a:solidFill>
                  <a:latin typeface="Arial" charset="0"/>
                </a:defRPr>
              </a:lvl5pPr>
              <a:lvl6pPr marL="2514600" indent="-228600" algn="ctr" eaLnBrk="0" fontAlgn="base" hangingPunct="0">
                <a:spcBef>
                  <a:spcPct val="0"/>
                </a:spcBef>
                <a:spcAft>
                  <a:spcPct val="0"/>
                </a:spcAft>
                <a:defRPr sz="2000">
                  <a:solidFill>
                    <a:schemeClr val="tx1"/>
                  </a:solidFill>
                  <a:latin typeface="Arial" charset="0"/>
                </a:defRPr>
              </a:lvl6pPr>
              <a:lvl7pPr marL="2971800" indent="-228600" algn="ctr" eaLnBrk="0" fontAlgn="base" hangingPunct="0">
                <a:spcBef>
                  <a:spcPct val="0"/>
                </a:spcBef>
                <a:spcAft>
                  <a:spcPct val="0"/>
                </a:spcAft>
                <a:defRPr sz="2000">
                  <a:solidFill>
                    <a:schemeClr val="tx1"/>
                  </a:solidFill>
                  <a:latin typeface="Arial" charset="0"/>
                </a:defRPr>
              </a:lvl7pPr>
              <a:lvl8pPr marL="3429000" indent="-228600" algn="ctr" eaLnBrk="0" fontAlgn="base" hangingPunct="0">
                <a:spcBef>
                  <a:spcPct val="0"/>
                </a:spcBef>
                <a:spcAft>
                  <a:spcPct val="0"/>
                </a:spcAft>
                <a:defRPr sz="2000">
                  <a:solidFill>
                    <a:schemeClr val="tx1"/>
                  </a:solidFill>
                  <a:latin typeface="Arial" charset="0"/>
                </a:defRPr>
              </a:lvl8pPr>
              <a:lvl9pPr marL="3886200" indent="-228600" algn="ctr" eaLnBrk="0" fontAlgn="base" hangingPunct="0">
                <a:spcBef>
                  <a:spcPct val="0"/>
                </a:spcBef>
                <a:spcAft>
                  <a:spcPct val="0"/>
                </a:spcAft>
                <a:defRPr sz="2000">
                  <a:solidFill>
                    <a:schemeClr val="tx1"/>
                  </a:solidFill>
                  <a:latin typeface="Arial" charset="0"/>
                </a:defRPr>
              </a:lvl9pPr>
            </a:lstStyle>
            <a:p>
              <a:pPr algn="ctr" eaLnBrk="1" fontAlgn="base" hangingPunct="1">
                <a:spcBef>
                  <a:spcPct val="0"/>
                </a:spcBef>
                <a:spcAft>
                  <a:spcPct val="0"/>
                </a:spcAft>
                <a:defRPr/>
              </a:pPr>
              <a:endParaRPr lang="en-US" altLang="en-US" sz="2000" smtClean="0">
                <a:solidFill>
                  <a:srgbClr val="1D528D"/>
                </a:solidFill>
              </a:endParaRPr>
            </a:p>
          </p:txBody>
        </p:sp>
      </p:grpSp>
    </p:spTree>
    <p:extLst>
      <p:ext uri="{BB962C8B-B14F-4D97-AF65-F5344CB8AC3E}">
        <p14:creationId xmlns:p14="http://schemas.microsoft.com/office/powerpoint/2010/main" val="3299724679"/>
      </p:ext>
    </p:extLst>
  </p:cSld>
  <p:clrMap bg1="lt1" tx1="dk1" bg2="lt2" tx2="dk2" accent1="accent1" accent2="accent2" accent3="accent3" accent4="accent4" accent5="accent5" accent6="accent6" hlink="hlink" folHlink="folHlink"/>
  <p:sldLayoutIdLst>
    <p:sldLayoutId id="2147484740" r:id="rId1"/>
    <p:sldLayoutId id="2147484741" r:id="rId2"/>
    <p:sldLayoutId id="2147484742" r:id="rId3"/>
    <p:sldLayoutId id="2147484743" r:id="rId4"/>
    <p:sldLayoutId id="2147484744" r:id="rId5"/>
    <p:sldLayoutId id="2147484745" r:id="rId6"/>
    <p:sldLayoutId id="2147484746" r:id="rId7"/>
    <p:sldLayoutId id="2147484747" r:id="rId8"/>
    <p:sldLayoutId id="2147484748" r:id="rId9"/>
    <p:sldLayoutId id="2147484749" r:id="rId10"/>
    <p:sldLayoutId id="2147484750" r:id="rId11"/>
    <p:sldLayoutId id="2147484751" r:id="rId12"/>
    <p:sldLayoutId id="2147484752" r:id="rId13"/>
  </p:sldLayoutIdLst>
  <p:txStyles>
    <p:titleStyle>
      <a:lvl1pPr algn="r" rtl="0" eaLnBrk="0" fontAlgn="base" hangingPunct="0">
        <a:spcBef>
          <a:spcPct val="0"/>
        </a:spcBef>
        <a:spcAft>
          <a:spcPct val="0"/>
        </a:spcAft>
        <a:defRPr sz="4000">
          <a:solidFill>
            <a:schemeClr val="bg1"/>
          </a:solidFill>
          <a:latin typeface="+mj-lt"/>
          <a:ea typeface="+mj-ea"/>
          <a:cs typeface="+mj-cs"/>
        </a:defRPr>
      </a:lvl1pPr>
      <a:lvl2pPr algn="r" rtl="0" eaLnBrk="0" fontAlgn="base" hangingPunct="0">
        <a:spcBef>
          <a:spcPct val="0"/>
        </a:spcBef>
        <a:spcAft>
          <a:spcPct val="0"/>
        </a:spcAft>
        <a:defRPr sz="4000">
          <a:solidFill>
            <a:schemeClr val="bg1"/>
          </a:solidFill>
          <a:latin typeface="Arial" charset="0"/>
        </a:defRPr>
      </a:lvl2pPr>
      <a:lvl3pPr algn="r" rtl="0" eaLnBrk="0" fontAlgn="base" hangingPunct="0">
        <a:spcBef>
          <a:spcPct val="0"/>
        </a:spcBef>
        <a:spcAft>
          <a:spcPct val="0"/>
        </a:spcAft>
        <a:defRPr sz="4000">
          <a:solidFill>
            <a:schemeClr val="bg1"/>
          </a:solidFill>
          <a:latin typeface="Arial" charset="0"/>
        </a:defRPr>
      </a:lvl3pPr>
      <a:lvl4pPr algn="r" rtl="0" eaLnBrk="0" fontAlgn="base" hangingPunct="0">
        <a:spcBef>
          <a:spcPct val="0"/>
        </a:spcBef>
        <a:spcAft>
          <a:spcPct val="0"/>
        </a:spcAft>
        <a:defRPr sz="4000">
          <a:solidFill>
            <a:schemeClr val="bg1"/>
          </a:solidFill>
          <a:latin typeface="Arial" charset="0"/>
        </a:defRPr>
      </a:lvl4pPr>
      <a:lvl5pPr algn="r" rtl="0" eaLnBrk="0" fontAlgn="base" hangingPunct="0">
        <a:spcBef>
          <a:spcPct val="0"/>
        </a:spcBef>
        <a:spcAft>
          <a:spcPct val="0"/>
        </a:spcAft>
        <a:defRPr sz="4000">
          <a:solidFill>
            <a:schemeClr val="bg1"/>
          </a:solidFill>
          <a:latin typeface="Arial" charset="0"/>
        </a:defRPr>
      </a:lvl5pPr>
      <a:lvl6pPr marL="457200" algn="r" rtl="0" fontAlgn="base">
        <a:spcBef>
          <a:spcPct val="0"/>
        </a:spcBef>
        <a:spcAft>
          <a:spcPct val="0"/>
        </a:spcAft>
        <a:defRPr sz="4000">
          <a:solidFill>
            <a:schemeClr val="bg1"/>
          </a:solidFill>
          <a:latin typeface="Arial" charset="0"/>
        </a:defRPr>
      </a:lvl6pPr>
      <a:lvl7pPr marL="914400" algn="r" rtl="0" fontAlgn="base">
        <a:spcBef>
          <a:spcPct val="0"/>
        </a:spcBef>
        <a:spcAft>
          <a:spcPct val="0"/>
        </a:spcAft>
        <a:defRPr sz="4000">
          <a:solidFill>
            <a:schemeClr val="bg1"/>
          </a:solidFill>
          <a:latin typeface="Arial" charset="0"/>
        </a:defRPr>
      </a:lvl7pPr>
      <a:lvl8pPr marL="1371600" algn="r" rtl="0" fontAlgn="base">
        <a:spcBef>
          <a:spcPct val="0"/>
        </a:spcBef>
        <a:spcAft>
          <a:spcPct val="0"/>
        </a:spcAft>
        <a:defRPr sz="4000">
          <a:solidFill>
            <a:schemeClr val="bg1"/>
          </a:solidFill>
          <a:latin typeface="Arial" charset="0"/>
        </a:defRPr>
      </a:lvl8pPr>
      <a:lvl9pPr marL="1828800" algn="r" rtl="0" fontAlgn="base">
        <a:spcBef>
          <a:spcPct val="0"/>
        </a:spcBef>
        <a:spcAft>
          <a:spcPct val="0"/>
        </a:spcAft>
        <a:defRPr sz="4000">
          <a:solidFill>
            <a:schemeClr val="bg1"/>
          </a:solidFill>
          <a:latin typeface="Arial" charset="0"/>
        </a:defRPr>
      </a:lvl9pPr>
    </p:titleStyle>
    <p:bodyStyle>
      <a:lvl1pPr marL="342900" indent="-342900" algn="l" rtl="0" eaLnBrk="0" fontAlgn="base" hangingPunct="0">
        <a:spcBef>
          <a:spcPct val="20000"/>
        </a:spcBef>
        <a:spcAft>
          <a:spcPct val="0"/>
        </a:spcAft>
        <a:buFont typeface="Wingdings" panose="05000000000000000000" pitchFamily="2" charset="2"/>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SzPct val="50000"/>
        <a:buFont typeface="Wingdings 2" panose="05020102010507070707" pitchFamily="18" charset="2"/>
        <a:buChar char=""/>
        <a:defRPr sz="2800">
          <a:solidFill>
            <a:schemeClr val="tx1"/>
          </a:solidFill>
          <a:latin typeface="+mn-lt"/>
        </a:defRPr>
      </a:lvl2pPr>
      <a:lvl3pPr marL="1143000" indent="-228600" algn="l" rtl="0" eaLnBrk="0" fontAlgn="base" hangingPunct="0">
        <a:spcBef>
          <a:spcPct val="20000"/>
        </a:spcBef>
        <a:spcAft>
          <a:spcPct val="0"/>
        </a:spcAft>
        <a:buFont typeface="Wingdings" panose="05000000000000000000" pitchFamily="2" charset="2"/>
        <a:buChar char="§"/>
        <a:defRPr sz="2400">
          <a:solidFill>
            <a:schemeClr val="tx1"/>
          </a:solidFill>
          <a:latin typeface="+mn-lt"/>
        </a:defRPr>
      </a:lvl3pPr>
      <a:lvl4pPr marL="1600200" indent="-228600" algn="l" rtl="0" eaLnBrk="0" fontAlgn="base" hangingPunct="0">
        <a:spcBef>
          <a:spcPct val="20000"/>
        </a:spcBef>
        <a:spcAft>
          <a:spcPct val="0"/>
        </a:spcAft>
        <a:buSzPct val="60000"/>
        <a:buFont typeface="Wingdings 2" panose="05020102010507070707" pitchFamily="18" charset="2"/>
        <a:buChar char=""/>
        <a:defRPr sz="2000">
          <a:solidFill>
            <a:schemeClr val="tx1"/>
          </a:solidFill>
          <a:latin typeface="+mn-lt"/>
        </a:defRPr>
      </a:lvl4pPr>
      <a:lvl5pPr marL="2057400" indent="-228600" algn="l" rtl="0" eaLnBrk="0" fontAlgn="base" hangingPunct="0">
        <a:spcBef>
          <a:spcPct val="20000"/>
        </a:spcBef>
        <a:spcAft>
          <a:spcPct val="0"/>
        </a:spcAft>
        <a:buFont typeface="Wingdings" panose="05000000000000000000" pitchFamily="2" charset="2"/>
        <a:buChar char="§"/>
        <a:defRPr sz="2000">
          <a:solidFill>
            <a:schemeClr val="tx1"/>
          </a:solidFill>
          <a:latin typeface="+mn-lt"/>
        </a:defRPr>
      </a:lvl5pPr>
      <a:lvl6pPr marL="2514600" indent="-228600" algn="l" rtl="0" fontAlgn="base">
        <a:spcBef>
          <a:spcPct val="20000"/>
        </a:spcBef>
        <a:spcAft>
          <a:spcPct val="0"/>
        </a:spcAft>
        <a:buFont typeface="Wingdings" pitchFamily="2" charset="2"/>
        <a:buChar char="§"/>
        <a:defRPr sz="2000">
          <a:solidFill>
            <a:schemeClr val="tx1"/>
          </a:solidFill>
          <a:latin typeface="+mn-lt"/>
        </a:defRPr>
      </a:lvl6pPr>
      <a:lvl7pPr marL="2971800" indent="-228600" algn="l" rtl="0" fontAlgn="base">
        <a:spcBef>
          <a:spcPct val="20000"/>
        </a:spcBef>
        <a:spcAft>
          <a:spcPct val="0"/>
        </a:spcAft>
        <a:buFont typeface="Wingdings" pitchFamily="2" charset="2"/>
        <a:buChar char="§"/>
        <a:defRPr sz="2000">
          <a:solidFill>
            <a:schemeClr val="tx1"/>
          </a:solidFill>
          <a:latin typeface="+mn-lt"/>
        </a:defRPr>
      </a:lvl7pPr>
      <a:lvl8pPr marL="3429000" indent="-228600" algn="l" rtl="0" fontAlgn="base">
        <a:spcBef>
          <a:spcPct val="20000"/>
        </a:spcBef>
        <a:spcAft>
          <a:spcPct val="0"/>
        </a:spcAft>
        <a:buFont typeface="Wingdings" pitchFamily="2" charset="2"/>
        <a:buChar char="§"/>
        <a:defRPr sz="2000">
          <a:solidFill>
            <a:schemeClr val="tx1"/>
          </a:solidFill>
          <a:latin typeface="+mn-lt"/>
        </a:defRPr>
      </a:lvl8pPr>
      <a:lvl9pPr marL="3886200" indent="-228600" algn="l" rtl="0" fontAlgn="base">
        <a:spcBef>
          <a:spcPct val="20000"/>
        </a:spcBef>
        <a:spcAft>
          <a:spcPct val="0"/>
        </a:spcAft>
        <a:buFont typeface="Wingdings" pitchFamily="2" charset="2"/>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6147"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defRPr>
            </a:lvl1pPr>
          </a:lstStyle>
          <a:p>
            <a:pPr fontAlgn="base">
              <a:spcBef>
                <a:spcPct val="0"/>
              </a:spcBef>
              <a:spcAft>
                <a:spcPct val="0"/>
              </a:spcAft>
              <a:defRPr/>
            </a:pPr>
            <a:fld id="{89CFB069-1CC4-4CAC-8F56-4C2A8AFE5F04}" type="datetimeFigureOut">
              <a:rPr lang="en-US">
                <a:solidFill>
                  <a:prstClr val="black">
                    <a:tint val="75000"/>
                  </a:prstClr>
                </a:solidFill>
              </a:rPr>
              <a:pPr fontAlgn="base">
                <a:spcBef>
                  <a:spcPct val="0"/>
                </a:spcBef>
                <a:spcAft>
                  <a:spcPct val="0"/>
                </a:spcAft>
                <a:defRPr/>
              </a:pPr>
              <a:t>11/21/2019</a:t>
            </a:fld>
            <a:endParaRPr lang="en-US" dirty="0">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charset="0"/>
              </a:defRPr>
            </a:lvl1pPr>
          </a:lstStyle>
          <a:p>
            <a:pPr fontAlgn="base">
              <a:spcBef>
                <a:spcPct val="0"/>
              </a:spcBef>
              <a:spcAft>
                <a:spcPct val="0"/>
              </a:spcAft>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fontAlgn="base">
              <a:spcBef>
                <a:spcPct val="0"/>
              </a:spcBef>
              <a:spcAft>
                <a:spcPct val="0"/>
              </a:spcAft>
              <a:defRPr/>
            </a:pPr>
            <a:fld id="{9CA2F7DE-F2A2-446C-8C7A-72FEF1AD5E4C}" type="slidenum">
              <a:rPr lang="en-US" altLang="en-US">
                <a:latin typeface="Arial" panose="020B0604020202020204" pitchFamily="34" charset="0"/>
              </a:rPr>
              <a:pPr fontAlgn="base">
                <a:spcBef>
                  <a:spcPct val="0"/>
                </a:spcBef>
                <a:spcAft>
                  <a:spcPct val="0"/>
                </a:spcAft>
                <a:defRPr/>
              </a:pPr>
              <a:t>‹#›</a:t>
            </a:fld>
            <a:endParaRPr lang="en-US" altLang="en-US">
              <a:latin typeface="Arial" panose="020B0604020202020204" pitchFamily="34" charset="0"/>
            </a:endParaRPr>
          </a:p>
        </p:txBody>
      </p:sp>
    </p:spTree>
    <p:extLst>
      <p:ext uri="{BB962C8B-B14F-4D97-AF65-F5344CB8AC3E}">
        <p14:creationId xmlns:p14="http://schemas.microsoft.com/office/powerpoint/2010/main" val="1299299903"/>
      </p:ext>
    </p:extLst>
  </p:cSld>
  <p:clrMap bg1="lt1" tx1="dk1" bg2="lt2" tx2="dk2" accent1="accent1" accent2="accent2" accent3="accent3" accent4="accent4" accent5="accent5" accent6="accent6" hlink="hlink" folHlink="folHlink"/>
  <p:sldLayoutIdLst>
    <p:sldLayoutId id="2147484754" r:id="rId1"/>
    <p:sldLayoutId id="2147484755" r:id="rId2"/>
    <p:sldLayoutId id="2147484756" r:id="rId3"/>
    <p:sldLayoutId id="2147484757" r:id="rId4"/>
    <p:sldLayoutId id="2147484758" r:id="rId5"/>
    <p:sldLayoutId id="2147484759" r:id="rId6"/>
    <p:sldLayoutId id="2147484760" r:id="rId7"/>
    <p:sldLayoutId id="2147484761" r:id="rId8"/>
    <p:sldLayoutId id="2147484762" r:id="rId9"/>
    <p:sldLayoutId id="2147484763" r:id="rId10"/>
    <p:sldLayoutId id="2147484764" r:id="rId11"/>
    <p:sldLayoutId id="2147484765" r:id="rId12"/>
    <p:sldLayoutId id="2147484766" r:id="rId13"/>
    <p:sldLayoutId id="2147484767" r:id="rId14"/>
    <p:sldLayoutId id="2147484768" r:id="rId15"/>
    <p:sldLayoutId id="2147484769" r:id="rId16"/>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6147"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defRPr>
            </a:lvl1pPr>
          </a:lstStyle>
          <a:p>
            <a:pPr fontAlgn="base">
              <a:spcBef>
                <a:spcPct val="0"/>
              </a:spcBef>
              <a:spcAft>
                <a:spcPct val="0"/>
              </a:spcAft>
              <a:defRPr/>
            </a:pPr>
            <a:fld id="{89CFB069-1CC4-4CAC-8F56-4C2A8AFE5F04}" type="datetimeFigureOut">
              <a:rPr lang="en-US">
                <a:solidFill>
                  <a:prstClr val="black">
                    <a:tint val="75000"/>
                  </a:prstClr>
                </a:solidFill>
              </a:rPr>
              <a:pPr fontAlgn="base">
                <a:spcBef>
                  <a:spcPct val="0"/>
                </a:spcBef>
                <a:spcAft>
                  <a:spcPct val="0"/>
                </a:spcAft>
                <a:defRPr/>
              </a:pPr>
              <a:t>11/21/2019</a:t>
            </a:fld>
            <a:endParaRPr lang="en-US" dirty="0">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charset="0"/>
              </a:defRPr>
            </a:lvl1pPr>
          </a:lstStyle>
          <a:p>
            <a:pPr fontAlgn="base">
              <a:spcBef>
                <a:spcPct val="0"/>
              </a:spcBef>
              <a:spcAft>
                <a:spcPct val="0"/>
              </a:spcAft>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fontAlgn="base">
              <a:spcBef>
                <a:spcPct val="0"/>
              </a:spcBef>
              <a:spcAft>
                <a:spcPct val="0"/>
              </a:spcAft>
              <a:defRPr/>
            </a:pPr>
            <a:fld id="{9CA2F7DE-F2A2-446C-8C7A-72FEF1AD5E4C}" type="slidenum">
              <a:rPr lang="en-US" altLang="en-US">
                <a:latin typeface="Arial" panose="020B0604020202020204" pitchFamily="34" charset="0"/>
              </a:rPr>
              <a:pPr fontAlgn="base">
                <a:spcBef>
                  <a:spcPct val="0"/>
                </a:spcBef>
                <a:spcAft>
                  <a:spcPct val="0"/>
                </a:spcAft>
                <a:defRPr/>
              </a:pPr>
              <a:t>‹#›</a:t>
            </a:fld>
            <a:endParaRPr lang="en-US" altLang="en-US">
              <a:latin typeface="Arial" panose="020B0604020202020204" pitchFamily="34" charset="0"/>
            </a:endParaRPr>
          </a:p>
        </p:txBody>
      </p:sp>
    </p:spTree>
    <p:extLst>
      <p:ext uri="{BB962C8B-B14F-4D97-AF65-F5344CB8AC3E}">
        <p14:creationId xmlns:p14="http://schemas.microsoft.com/office/powerpoint/2010/main" val="1063336726"/>
      </p:ext>
    </p:extLst>
  </p:cSld>
  <p:clrMap bg1="lt1" tx1="dk1" bg2="lt2" tx2="dk2" accent1="accent1" accent2="accent2" accent3="accent3" accent4="accent4" accent5="accent5" accent6="accent6" hlink="hlink" folHlink="folHlink"/>
  <p:sldLayoutIdLst>
    <p:sldLayoutId id="2147484771" r:id="rId1"/>
    <p:sldLayoutId id="2147484772" r:id="rId2"/>
    <p:sldLayoutId id="2147484773" r:id="rId3"/>
    <p:sldLayoutId id="2147484774" r:id="rId4"/>
    <p:sldLayoutId id="2147484775" r:id="rId5"/>
    <p:sldLayoutId id="2147484776" r:id="rId6"/>
    <p:sldLayoutId id="2147484777" r:id="rId7"/>
    <p:sldLayoutId id="2147484778" r:id="rId8"/>
    <p:sldLayoutId id="2147484779" r:id="rId9"/>
    <p:sldLayoutId id="2147484780" r:id="rId10"/>
    <p:sldLayoutId id="2147484781" r:id="rId11"/>
    <p:sldLayoutId id="2147484782" r:id="rId12"/>
    <p:sldLayoutId id="2147484783" r:id="rId13"/>
    <p:sldLayoutId id="2147484784" r:id="rId14"/>
    <p:sldLayoutId id="2147484785" r:id="rId15"/>
    <p:sldLayoutId id="2147484786" r:id="rId16"/>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48484"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latin typeface="Arial" charset="0"/>
                <a:cs typeface="Arial" charset="0"/>
              </a:defRPr>
            </a:lvl1pPr>
          </a:lstStyle>
          <a:p>
            <a:pPr fontAlgn="base">
              <a:spcBef>
                <a:spcPct val="0"/>
              </a:spcBef>
              <a:spcAft>
                <a:spcPct val="0"/>
              </a:spcAft>
              <a:defRPr/>
            </a:pPr>
            <a:fld id="{DCA2E6B9-CA22-4876-9A5F-6B97D2C654AA}" type="datetime1">
              <a:rPr lang="en-US">
                <a:solidFill>
                  <a:srgbClr val="000000"/>
                </a:solidFill>
              </a:rPr>
              <a:pPr fontAlgn="base">
                <a:spcBef>
                  <a:spcPct val="0"/>
                </a:spcBef>
                <a:spcAft>
                  <a:spcPct val="0"/>
                </a:spcAft>
                <a:defRPr/>
              </a:pPr>
              <a:t>11/21/2019</a:t>
            </a:fld>
            <a:endParaRPr lang="en-US">
              <a:solidFill>
                <a:srgbClr val="000000"/>
              </a:solidFill>
            </a:endParaRPr>
          </a:p>
        </p:txBody>
      </p:sp>
      <p:sp>
        <p:nvSpPr>
          <p:cNvPr id="148485"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latin typeface="Arial" charset="0"/>
                <a:cs typeface="Arial" charset="0"/>
              </a:defRPr>
            </a:lvl1pPr>
          </a:lstStyle>
          <a:p>
            <a:pPr fontAlgn="base">
              <a:spcBef>
                <a:spcPct val="0"/>
              </a:spcBef>
              <a:spcAft>
                <a:spcPct val="0"/>
              </a:spcAft>
              <a:defRPr/>
            </a:pPr>
            <a:endParaRPr lang="en-US">
              <a:solidFill>
                <a:srgbClr val="000000"/>
              </a:solidFill>
            </a:endParaRPr>
          </a:p>
        </p:txBody>
      </p:sp>
      <p:sp>
        <p:nvSpPr>
          <p:cNvPr id="148486"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lvl1pPr>
          </a:lstStyle>
          <a:p>
            <a:pPr fontAlgn="base">
              <a:spcBef>
                <a:spcPct val="0"/>
              </a:spcBef>
              <a:spcAft>
                <a:spcPct val="0"/>
              </a:spcAft>
              <a:defRPr/>
            </a:pPr>
            <a:fld id="{16FA2CF0-F9A9-450F-82FA-44498AC9CC58}" type="slidenum">
              <a:rPr lang="en-US" altLang="en-US">
                <a:solidFill>
                  <a:srgbClr val="000000"/>
                </a:solidFill>
              </a:rPr>
              <a:pPr fontAlgn="base">
                <a:spcBef>
                  <a:spcPct val="0"/>
                </a:spcBef>
                <a:spcAft>
                  <a:spcPct val="0"/>
                </a:spcAft>
                <a:defRPr/>
              </a:pPr>
              <a:t>‹#›</a:t>
            </a:fld>
            <a:endParaRPr lang="en-US" altLang="en-US">
              <a:solidFill>
                <a:srgbClr val="000000"/>
              </a:solidFill>
            </a:endParaRPr>
          </a:p>
        </p:txBody>
      </p:sp>
    </p:spTree>
    <p:extLst>
      <p:ext uri="{BB962C8B-B14F-4D97-AF65-F5344CB8AC3E}">
        <p14:creationId xmlns:p14="http://schemas.microsoft.com/office/powerpoint/2010/main" val="1060607999"/>
      </p:ext>
    </p:extLst>
  </p:cSld>
  <p:clrMap bg1="lt1" tx1="dk1" bg2="lt2" tx2="dk2" accent1="accent1" accent2="accent2" accent3="accent3" accent4="accent4" accent5="accent5" accent6="accent6" hlink="hlink" folHlink="folHlink"/>
  <p:sldLayoutIdLst>
    <p:sldLayoutId id="2147484788" r:id="rId1"/>
    <p:sldLayoutId id="2147484789" r:id="rId2"/>
    <p:sldLayoutId id="2147484790" r:id="rId3"/>
    <p:sldLayoutId id="2147484791" r:id="rId4"/>
    <p:sldLayoutId id="2147484792" r:id="rId5"/>
    <p:sldLayoutId id="2147484793" r:id="rId6"/>
    <p:sldLayoutId id="2147484794" r:id="rId7"/>
    <p:sldLayoutId id="2147484795" r:id="rId8"/>
    <p:sldLayoutId id="2147484796" r:id="rId9"/>
    <p:sldLayoutId id="2147484797" r:id="rId10"/>
    <p:sldLayoutId id="2147484798" r:id="rId11"/>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5123" name="Rectangle 3"/>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21094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latin typeface="Arial" charset="0"/>
                <a:cs typeface="Arial" charset="0"/>
              </a:defRPr>
            </a:lvl1pPr>
          </a:lstStyle>
          <a:p>
            <a:pPr fontAlgn="base">
              <a:spcBef>
                <a:spcPct val="0"/>
              </a:spcBef>
              <a:spcAft>
                <a:spcPct val="0"/>
              </a:spcAft>
              <a:defRPr/>
            </a:pPr>
            <a:fld id="{9B2AF7D3-2D18-4A35-BE7B-461C1681CF23}" type="datetime1">
              <a:rPr lang="en-US">
                <a:solidFill>
                  <a:srgbClr val="000000"/>
                </a:solidFill>
              </a:rPr>
              <a:pPr fontAlgn="base">
                <a:spcBef>
                  <a:spcPct val="0"/>
                </a:spcBef>
                <a:spcAft>
                  <a:spcPct val="0"/>
                </a:spcAft>
                <a:defRPr/>
              </a:pPr>
              <a:t>11/21/2019</a:t>
            </a:fld>
            <a:endParaRPr lang="en-US">
              <a:solidFill>
                <a:srgbClr val="000000"/>
              </a:solidFill>
            </a:endParaRPr>
          </a:p>
        </p:txBody>
      </p:sp>
      <p:sp>
        <p:nvSpPr>
          <p:cNvPr id="210949"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latin typeface="Arial" charset="0"/>
                <a:cs typeface="Arial" charset="0"/>
              </a:defRPr>
            </a:lvl1pPr>
          </a:lstStyle>
          <a:p>
            <a:pPr fontAlgn="base">
              <a:spcBef>
                <a:spcPct val="0"/>
              </a:spcBef>
              <a:spcAft>
                <a:spcPct val="0"/>
              </a:spcAft>
              <a:defRPr/>
            </a:pPr>
            <a:endParaRPr lang="en-US">
              <a:solidFill>
                <a:srgbClr val="000000"/>
              </a:solidFill>
            </a:endParaRPr>
          </a:p>
        </p:txBody>
      </p:sp>
      <p:sp>
        <p:nvSpPr>
          <p:cNvPr id="210950"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lvl1pPr>
          </a:lstStyle>
          <a:p>
            <a:pPr fontAlgn="base">
              <a:spcBef>
                <a:spcPct val="0"/>
              </a:spcBef>
              <a:spcAft>
                <a:spcPct val="0"/>
              </a:spcAft>
              <a:defRPr/>
            </a:pPr>
            <a:fld id="{2A0B424D-F872-4247-9365-D7F893AE96FC}" type="slidenum">
              <a:rPr lang="en-US" altLang="en-US">
                <a:solidFill>
                  <a:srgbClr val="000000"/>
                </a:solidFill>
                <a:cs typeface="Arial" panose="020B0604020202020204" pitchFamily="34" charset="0"/>
              </a:rPr>
              <a:pPr fontAlgn="base">
                <a:spcBef>
                  <a:spcPct val="0"/>
                </a:spcBef>
                <a:spcAft>
                  <a:spcPct val="0"/>
                </a:spcAft>
                <a:defRPr/>
              </a:pPr>
              <a:t>‹#›</a:t>
            </a:fld>
            <a:endParaRPr lang="en-US" altLang="en-US">
              <a:solidFill>
                <a:srgbClr val="000000"/>
              </a:solidFill>
              <a:cs typeface="Arial" panose="020B0604020202020204" pitchFamily="34" charset="0"/>
            </a:endParaRPr>
          </a:p>
        </p:txBody>
      </p:sp>
    </p:spTree>
    <p:extLst>
      <p:ext uri="{BB962C8B-B14F-4D97-AF65-F5344CB8AC3E}">
        <p14:creationId xmlns:p14="http://schemas.microsoft.com/office/powerpoint/2010/main" val="2490660810"/>
      </p:ext>
    </p:extLst>
  </p:cSld>
  <p:clrMap bg1="lt1" tx1="dk1" bg2="lt2" tx2="dk2" accent1="accent1" accent2="accent2" accent3="accent3" accent4="accent4" accent5="accent5" accent6="accent6" hlink="hlink" folHlink="folHlink"/>
  <p:sldLayoutIdLst>
    <p:sldLayoutId id="2147484800" r:id="rId1"/>
    <p:sldLayoutId id="2147484801" r:id="rId2"/>
    <p:sldLayoutId id="2147484802" r:id="rId3"/>
    <p:sldLayoutId id="2147484803" r:id="rId4"/>
    <p:sldLayoutId id="2147484804" r:id="rId5"/>
    <p:sldLayoutId id="2147484805" r:id="rId6"/>
    <p:sldLayoutId id="2147484806" r:id="rId7"/>
    <p:sldLayoutId id="2147484807" r:id="rId8"/>
    <p:sldLayoutId id="2147484808" r:id="rId9"/>
    <p:sldLayoutId id="2147484809" r:id="rId10"/>
    <p:sldLayoutId id="2147484810" r:id="rId11"/>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5123" name="Rectangle 3"/>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21094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latin typeface="Arial" charset="0"/>
                <a:cs typeface="Arial" charset="0"/>
              </a:defRPr>
            </a:lvl1pPr>
          </a:lstStyle>
          <a:p>
            <a:pPr fontAlgn="base">
              <a:spcBef>
                <a:spcPct val="0"/>
              </a:spcBef>
              <a:spcAft>
                <a:spcPct val="0"/>
              </a:spcAft>
              <a:defRPr/>
            </a:pPr>
            <a:fld id="{9B2AF7D3-2D18-4A35-BE7B-461C1681CF23}" type="datetime1">
              <a:rPr lang="en-US">
                <a:solidFill>
                  <a:srgbClr val="000000"/>
                </a:solidFill>
              </a:rPr>
              <a:pPr fontAlgn="base">
                <a:spcBef>
                  <a:spcPct val="0"/>
                </a:spcBef>
                <a:spcAft>
                  <a:spcPct val="0"/>
                </a:spcAft>
                <a:defRPr/>
              </a:pPr>
              <a:t>11/21/2019</a:t>
            </a:fld>
            <a:endParaRPr lang="en-US">
              <a:solidFill>
                <a:srgbClr val="000000"/>
              </a:solidFill>
            </a:endParaRPr>
          </a:p>
        </p:txBody>
      </p:sp>
      <p:sp>
        <p:nvSpPr>
          <p:cNvPr id="210949"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latin typeface="Arial" charset="0"/>
                <a:cs typeface="Arial" charset="0"/>
              </a:defRPr>
            </a:lvl1pPr>
          </a:lstStyle>
          <a:p>
            <a:pPr fontAlgn="base">
              <a:spcBef>
                <a:spcPct val="0"/>
              </a:spcBef>
              <a:spcAft>
                <a:spcPct val="0"/>
              </a:spcAft>
              <a:defRPr/>
            </a:pPr>
            <a:endParaRPr lang="en-US">
              <a:solidFill>
                <a:srgbClr val="000000"/>
              </a:solidFill>
            </a:endParaRPr>
          </a:p>
        </p:txBody>
      </p:sp>
      <p:sp>
        <p:nvSpPr>
          <p:cNvPr id="210950"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lvl1pPr>
          </a:lstStyle>
          <a:p>
            <a:pPr fontAlgn="base">
              <a:spcBef>
                <a:spcPct val="0"/>
              </a:spcBef>
              <a:spcAft>
                <a:spcPct val="0"/>
              </a:spcAft>
              <a:defRPr/>
            </a:pPr>
            <a:fld id="{2A0B424D-F872-4247-9365-D7F893AE96FC}" type="slidenum">
              <a:rPr lang="en-US" altLang="en-US">
                <a:solidFill>
                  <a:srgbClr val="000000"/>
                </a:solidFill>
                <a:cs typeface="Arial" panose="020B0604020202020204" pitchFamily="34" charset="0"/>
              </a:rPr>
              <a:pPr fontAlgn="base">
                <a:spcBef>
                  <a:spcPct val="0"/>
                </a:spcBef>
                <a:spcAft>
                  <a:spcPct val="0"/>
                </a:spcAft>
                <a:defRPr/>
              </a:pPr>
              <a:t>‹#›</a:t>
            </a:fld>
            <a:endParaRPr lang="en-US" altLang="en-US">
              <a:solidFill>
                <a:srgbClr val="000000"/>
              </a:solidFill>
              <a:cs typeface="Arial" panose="020B0604020202020204" pitchFamily="34" charset="0"/>
            </a:endParaRPr>
          </a:p>
        </p:txBody>
      </p:sp>
    </p:spTree>
    <p:extLst>
      <p:ext uri="{BB962C8B-B14F-4D97-AF65-F5344CB8AC3E}">
        <p14:creationId xmlns:p14="http://schemas.microsoft.com/office/powerpoint/2010/main" val="258047209"/>
      </p:ext>
    </p:extLst>
  </p:cSld>
  <p:clrMap bg1="lt1" tx1="dk1" bg2="lt2" tx2="dk2" accent1="accent1" accent2="accent2" accent3="accent3" accent4="accent4" accent5="accent5" accent6="accent6" hlink="hlink" folHlink="folHlink"/>
  <p:sldLayoutIdLst>
    <p:sldLayoutId id="2147484812" r:id="rId1"/>
    <p:sldLayoutId id="2147484813" r:id="rId2"/>
    <p:sldLayoutId id="2147484814" r:id="rId3"/>
    <p:sldLayoutId id="2147484815" r:id="rId4"/>
    <p:sldLayoutId id="2147484816" r:id="rId5"/>
    <p:sldLayoutId id="2147484817" r:id="rId6"/>
    <p:sldLayoutId id="2147484818" r:id="rId7"/>
    <p:sldLayoutId id="2147484819" r:id="rId8"/>
    <p:sldLayoutId id="2147484820" r:id="rId9"/>
    <p:sldLayoutId id="2147484821" r:id="rId10"/>
    <p:sldLayoutId id="2147484822" r:id="rId11"/>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14.jpeg"/><Relationship Id="rId7" Type="http://schemas.openxmlformats.org/officeDocument/2006/relationships/image" Target="../media/image18.wmf"/><Relationship Id="rId2" Type="http://schemas.openxmlformats.org/officeDocument/2006/relationships/notesSlide" Target="../notesSlides/notesSlide1.xml"/><Relationship Id="rId1" Type="http://schemas.openxmlformats.org/officeDocument/2006/relationships/slideLayout" Target="../slideLayouts/slideLayout18.xml"/><Relationship Id="rId6" Type="http://schemas.openxmlformats.org/officeDocument/2006/relationships/image" Target="../media/image17.wmf"/><Relationship Id="rId5" Type="http://schemas.openxmlformats.org/officeDocument/2006/relationships/image" Target="../media/image16.wmf"/><Relationship Id="rId4" Type="http://schemas.openxmlformats.org/officeDocument/2006/relationships/image" Target="../media/image15.wmf"/><Relationship Id="rId9" Type="http://schemas.openxmlformats.org/officeDocument/2006/relationships/image" Target="../media/image20.gif"/></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20.gif"/><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20.gif"/><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7.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7.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7.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8.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21.jpeg"/><Relationship Id="rId1" Type="http://schemas.openxmlformats.org/officeDocument/2006/relationships/slideLayout" Target="../slideLayouts/slideLayout24.xml"/></Relationships>
</file>

<file path=ppt/slides/_rels/slide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xml"/><Relationship Id="rId1" Type="http://schemas.openxmlformats.org/officeDocument/2006/relationships/slideLayout" Target="../slideLayouts/slideLayout41.xml"/><Relationship Id="rId5" Type="http://schemas.openxmlformats.org/officeDocument/2006/relationships/image" Target="../media/image20.gif"/><Relationship Id="rId4" Type="http://schemas.openxmlformats.org/officeDocument/2006/relationships/image" Target="../media/image23.jpeg"/></Relationships>
</file>

<file path=ppt/slides/_rels/slide10.xml.rels><?xml version="1.0" encoding="UTF-8" standalone="yes"?>
<Relationships xmlns="http://schemas.openxmlformats.org/package/2006/relationships"><Relationship Id="rId2" Type="http://schemas.openxmlformats.org/officeDocument/2006/relationships/image" Target="../media/image20.gif"/><Relationship Id="rId1" Type="http://schemas.openxmlformats.org/officeDocument/2006/relationships/slideLayout" Target="../slideLayouts/slideLayout53.xml"/></Relationships>
</file>

<file path=ppt/slides/_rels/slide11.xml.rels><?xml version="1.0" encoding="UTF-8" standalone="yes"?>
<Relationships xmlns="http://schemas.openxmlformats.org/package/2006/relationships"><Relationship Id="rId2" Type="http://schemas.openxmlformats.org/officeDocument/2006/relationships/image" Target="../media/image20.gif"/><Relationship Id="rId1" Type="http://schemas.openxmlformats.org/officeDocument/2006/relationships/slideLayout" Target="../slideLayouts/slideLayout70.xml"/></Relationships>
</file>

<file path=ppt/slides/_rels/slide1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92.xml"/><Relationship Id="rId4" Type="http://schemas.openxmlformats.org/officeDocument/2006/relationships/image" Target="../media/image20.gif"/></Relationships>
</file>

<file path=ppt/slides/_rels/slide13.xml.rels><?xml version="1.0" encoding="UTF-8" standalone="yes"?>
<Relationships xmlns="http://schemas.openxmlformats.org/package/2006/relationships"><Relationship Id="rId8" Type="http://schemas.openxmlformats.org/officeDocument/2006/relationships/diagramColors" Target="../diagrams/colors7.xml"/><Relationship Id="rId13" Type="http://schemas.openxmlformats.org/officeDocument/2006/relationships/image" Target="../media/image30.jpeg"/><Relationship Id="rId3" Type="http://schemas.openxmlformats.org/officeDocument/2006/relationships/image" Target="../media/image26.jpeg"/><Relationship Id="rId7" Type="http://schemas.openxmlformats.org/officeDocument/2006/relationships/diagramQuickStyle" Target="../diagrams/quickStyle7.xml"/><Relationship Id="rId12" Type="http://schemas.openxmlformats.org/officeDocument/2006/relationships/image" Target="../media/image29.png"/><Relationship Id="rId2" Type="http://schemas.openxmlformats.org/officeDocument/2006/relationships/notesSlide" Target="../notesSlides/notesSlide3.xml"/><Relationship Id="rId1" Type="http://schemas.openxmlformats.org/officeDocument/2006/relationships/slideLayout" Target="../slideLayouts/slideLayout104.xml"/><Relationship Id="rId6" Type="http://schemas.openxmlformats.org/officeDocument/2006/relationships/diagramLayout" Target="../diagrams/layout7.xml"/><Relationship Id="rId11" Type="http://schemas.openxmlformats.org/officeDocument/2006/relationships/image" Target="../media/image28.png"/><Relationship Id="rId5" Type="http://schemas.openxmlformats.org/officeDocument/2006/relationships/diagramData" Target="../diagrams/data7.xml"/><Relationship Id="rId10" Type="http://schemas.openxmlformats.org/officeDocument/2006/relationships/image" Target="../media/image27.gif"/><Relationship Id="rId4" Type="http://schemas.openxmlformats.org/officeDocument/2006/relationships/image" Target="../media/image20.gif"/><Relationship Id="rId9" Type="http://schemas.microsoft.com/office/2007/relationships/diagramDrawing" Target="../diagrams/drawing7.xml"/></Relationships>
</file>

<file path=ppt/slides/_rels/slide14.xml.rels><?xml version="1.0" encoding="UTF-8" standalone="yes"?>
<Relationships xmlns="http://schemas.openxmlformats.org/package/2006/relationships"><Relationship Id="rId8" Type="http://schemas.openxmlformats.org/officeDocument/2006/relationships/image" Target="../media/image35.gif"/><Relationship Id="rId3" Type="http://schemas.openxmlformats.org/officeDocument/2006/relationships/image" Target="../media/image31.gif"/><Relationship Id="rId7" Type="http://schemas.openxmlformats.org/officeDocument/2006/relationships/image" Target="../media/image27.gif"/><Relationship Id="rId2" Type="http://schemas.openxmlformats.org/officeDocument/2006/relationships/notesSlide" Target="../notesSlides/notesSlide4.xml"/><Relationship Id="rId1" Type="http://schemas.openxmlformats.org/officeDocument/2006/relationships/slideLayout" Target="../slideLayouts/slideLayout126.xml"/><Relationship Id="rId6" Type="http://schemas.openxmlformats.org/officeDocument/2006/relationships/image" Target="../media/image34.gif"/><Relationship Id="rId5" Type="http://schemas.openxmlformats.org/officeDocument/2006/relationships/image" Target="../media/image33.gif"/><Relationship Id="rId10" Type="http://schemas.openxmlformats.org/officeDocument/2006/relationships/image" Target="../media/image20.gif"/><Relationship Id="rId4" Type="http://schemas.openxmlformats.org/officeDocument/2006/relationships/image" Target="../media/image32.gif"/><Relationship Id="rId9" Type="http://schemas.openxmlformats.org/officeDocument/2006/relationships/image" Target="../media/image36.gif"/></Relationships>
</file>

<file path=ppt/slides/_rels/slide15.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png"/><Relationship Id="rId1" Type="http://schemas.openxmlformats.org/officeDocument/2006/relationships/slideLayout" Target="../slideLayouts/slideLayout149.xml"/><Relationship Id="rId6" Type="http://schemas.openxmlformats.org/officeDocument/2006/relationships/image" Target="../media/image20.gif"/><Relationship Id="rId5" Type="http://schemas.openxmlformats.org/officeDocument/2006/relationships/image" Target="../media/image40.jpeg"/><Relationship Id="rId4" Type="http://schemas.openxmlformats.org/officeDocument/2006/relationships/image" Target="../media/image39.png"/></Relationships>
</file>

<file path=ppt/slides/_rels/slide16.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notesSlide" Target="../notesSlides/notesSlide5.xml"/><Relationship Id="rId1" Type="http://schemas.openxmlformats.org/officeDocument/2006/relationships/slideLayout" Target="../slideLayouts/slideLayout154.xml"/></Relationships>
</file>

<file path=ppt/slides/_rels/slide17.xml.rels><?xml version="1.0" encoding="UTF-8" standalone="yes"?>
<Relationships xmlns="http://schemas.openxmlformats.org/package/2006/relationships"><Relationship Id="rId3" Type="http://schemas.openxmlformats.org/officeDocument/2006/relationships/image" Target="../media/image41.gif"/><Relationship Id="rId2" Type="http://schemas.openxmlformats.org/officeDocument/2006/relationships/notesSlide" Target="../notesSlides/notesSlide6.xml"/><Relationship Id="rId1" Type="http://schemas.openxmlformats.org/officeDocument/2006/relationships/slideLayout" Target="../slideLayouts/slideLayout171.xml"/><Relationship Id="rId4" Type="http://schemas.openxmlformats.org/officeDocument/2006/relationships/image" Target="../media/image20.gif"/></Relationships>
</file>

<file path=ppt/slides/_rels/slide18.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notesSlide" Target="../notesSlides/notesSlide7.xml"/><Relationship Id="rId1" Type="http://schemas.openxmlformats.org/officeDocument/2006/relationships/slideLayout" Target="../slideLayouts/slideLayout188.xml"/></Relationships>
</file>

<file path=ppt/slides/_rels/slide19.xml.rels><?xml version="1.0" encoding="UTF-8" standalone="yes"?>
<Relationships xmlns="http://schemas.openxmlformats.org/package/2006/relationships"><Relationship Id="rId2" Type="http://schemas.openxmlformats.org/officeDocument/2006/relationships/image" Target="../media/image20.gif"/><Relationship Id="rId1" Type="http://schemas.openxmlformats.org/officeDocument/2006/relationships/slideLayout" Target="../slideLayouts/slideLayout205.xml"/></Relationships>
</file>

<file path=ppt/slides/_rels/slide20.xml.rels><?xml version="1.0" encoding="UTF-8" standalone="yes"?>
<Relationships xmlns="http://schemas.openxmlformats.org/package/2006/relationships"><Relationship Id="rId2" Type="http://schemas.openxmlformats.org/officeDocument/2006/relationships/image" Target="../media/image20.gif"/><Relationship Id="rId1" Type="http://schemas.openxmlformats.org/officeDocument/2006/relationships/slideLayout" Target="../slideLayouts/slideLayout205.xml"/></Relationships>
</file>

<file path=ppt/slides/_rels/slide21.xml.rels><?xml version="1.0" encoding="UTF-8" standalone="yes"?>
<Relationships xmlns="http://schemas.openxmlformats.org/package/2006/relationships"><Relationship Id="rId2" Type="http://schemas.openxmlformats.org/officeDocument/2006/relationships/image" Target="../media/image20.gif"/><Relationship Id="rId1" Type="http://schemas.openxmlformats.org/officeDocument/2006/relationships/slideLayout" Target="../slideLayouts/slideLayout205.xml"/></Relationships>
</file>

<file path=ppt/slides/_rels/slide22.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42.png"/><Relationship Id="rId1" Type="http://schemas.openxmlformats.org/officeDocument/2006/relationships/slideLayout" Target="../slideLayouts/slideLayout218.xml"/></Relationships>
</file>

<file path=ppt/slides/_rels/slide23.xml.rels><?xml version="1.0" encoding="UTF-8" standalone="yes"?>
<Relationships xmlns="http://schemas.openxmlformats.org/package/2006/relationships"><Relationship Id="rId2" Type="http://schemas.openxmlformats.org/officeDocument/2006/relationships/image" Target="../media/image20.gif"/><Relationship Id="rId1" Type="http://schemas.openxmlformats.org/officeDocument/2006/relationships/slideLayout" Target="../slideLayouts/slideLayout210.xml"/></Relationships>
</file>

<file path=ppt/slides/_rels/slide24.xml.rels><?xml version="1.0" encoding="UTF-8" standalone="yes"?>
<Relationships xmlns="http://schemas.openxmlformats.org/package/2006/relationships"><Relationship Id="rId3" Type="http://schemas.openxmlformats.org/officeDocument/2006/relationships/image" Target="../media/image44.jpeg"/><Relationship Id="rId7" Type="http://schemas.openxmlformats.org/officeDocument/2006/relationships/image" Target="../media/image47.png"/><Relationship Id="rId2" Type="http://schemas.openxmlformats.org/officeDocument/2006/relationships/image" Target="../media/image43.jpeg"/><Relationship Id="rId1" Type="http://schemas.openxmlformats.org/officeDocument/2006/relationships/slideLayout" Target="../slideLayouts/slideLayout210.xml"/><Relationship Id="rId6" Type="http://schemas.openxmlformats.org/officeDocument/2006/relationships/image" Target="../media/image20.gif"/><Relationship Id="rId5" Type="http://schemas.openxmlformats.org/officeDocument/2006/relationships/image" Target="../media/image46.jpeg"/><Relationship Id="rId4" Type="http://schemas.openxmlformats.org/officeDocument/2006/relationships/image" Target="../media/image45.png"/></Relationships>
</file>

<file path=ppt/slides/_rels/slide25.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notesSlide" Target="../notesSlides/notesSlide8.xml"/><Relationship Id="rId1" Type="http://schemas.openxmlformats.org/officeDocument/2006/relationships/slideLayout" Target="../slideLayouts/slideLayout222.xml"/></Relationships>
</file>

<file path=ppt/slides/_rels/slide26.xml.rels><?xml version="1.0" encoding="UTF-8" standalone="yes"?>
<Relationships xmlns="http://schemas.openxmlformats.org/package/2006/relationships"><Relationship Id="rId2" Type="http://schemas.openxmlformats.org/officeDocument/2006/relationships/image" Target="../media/image20.gif"/><Relationship Id="rId1" Type="http://schemas.openxmlformats.org/officeDocument/2006/relationships/slideLayout" Target="../slideLayouts/slideLayout239.xml"/></Relationships>
</file>

<file path=ppt/slides/_rels/slide27.xml.rels><?xml version="1.0" encoding="UTF-8" standalone="yes"?>
<Relationships xmlns="http://schemas.openxmlformats.org/package/2006/relationships"><Relationship Id="rId2" Type="http://schemas.openxmlformats.org/officeDocument/2006/relationships/image" Target="../media/image20.gif"/><Relationship Id="rId1" Type="http://schemas.openxmlformats.org/officeDocument/2006/relationships/slideLayout" Target="../slideLayouts/slideLayout256.xml"/></Relationships>
</file>

<file path=ppt/slides/_rels/slide28.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21.jpeg"/><Relationship Id="rId1" Type="http://schemas.openxmlformats.org/officeDocument/2006/relationships/slideLayout" Target="../slideLayouts/slideLayout273.xml"/></Relationships>
</file>

<file path=ppt/slides/_rels/slide29.xml.rels><?xml version="1.0" encoding="UTF-8" standalone="yes"?>
<Relationships xmlns="http://schemas.openxmlformats.org/package/2006/relationships"><Relationship Id="rId2" Type="http://schemas.openxmlformats.org/officeDocument/2006/relationships/image" Target="../media/image20.gif"/><Relationship Id="rId1" Type="http://schemas.openxmlformats.org/officeDocument/2006/relationships/slideLayout" Target="../slideLayouts/slideLayout295.xml"/></Relationships>
</file>

<file path=ppt/slides/_rels/slide30.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48.png"/><Relationship Id="rId1" Type="http://schemas.openxmlformats.org/officeDocument/2006/relationships/slideLayout" Target="../slideLayouts/slideLayout312.xml"/></Relationships>
</file>

<file path=ppt/slides/_rels/slide31.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324.xml"/></Relationships>
</file>

<file path=ppt/slides/_rels/slide32.xml.rels><?xml version="1.0" encoding="UTF-8" standalone="yes"?>
<Relationships xmlns="http://schemas.openxmlformats.org/package/2006/relationships"><Relationship Id="rId2" Type="http://schemas.openxmlformats.org/officeDocument/2006/relationships/image" Target="../media/image20.gif"/><Relationship Id="rId1" Type="http://schemas.openxmlformats.org/officeDocument/2006/relationships/slideLayout" Target="../slideLayouts/slideLayout339.xml"/></Relationships>
</file>

<file path=ppt/slides/_rels/slide33.xml.rels><?xml version="1.0" encoding="UTF-8" standalone="yes"?>
<Relationships xmlns="http://schemas.openxmlformats.org/package/2006/relationships"><Relationship Id="rId2" Type="http://schemas.openxmlformats.org/officeDocument/2006/relationships/image" Target="../media/image20.gif"/><Relationship Id="rId1" Type="http://schemas.openxmlformats.org/officeDocument/2006/relationships/slideLayout" Target="../slideLayouts/slideLayout353.xml"/></Relationships>
</file>

<file path=ppt/slides/_rels/slide34.xml.rels><?xml version="1.0" encoding="UTF-8" standalone="yes"?>
<Relationships xmlns="http://schemas.openxmlformats.org/package/2006/relationships"><Relationship Id="rId2" Type="http://schemas.openxmlformats.org/officeDocument/2006/relationships/image" Target="../media/image20.gif"/><Relationship Id="rId1" Type="http://schemas.openxmlformats.org/officeDocument/2006/relationships/slideLayout" Target="../slideLayouts/slideLayout371.xml"/></Relationships>
</file>

<file path=ppt/slides/_rels/slide35.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50.jpeg"/><Relationship Id="rId1" Type="http://schemas.openxmlformats.org/officeDocument/2006/relationships/slideLayout" Target="../slideLayouts/slideLayout381.xml"/></Relationships>
</file>

<file path=ppt/slides/_rels/slide36.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26.jpeg"/><Relationship Id="rId1" Type="http://schemas.openxmlformats.org/officeDocument/2006/relationships/slideLayout" Target="../slideLayouts/slideLayout395.xml"/><Relationship Id="rId4" Type="http://schemas.openxmlformats.org/officeDocument/2006/relationships/image" Target="../media/image20.gif"/></Relationships>
</file>

<file path=ppt/slides/_rels/slide37.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26.jpeg"/><Relationship Id="rId1" Type="http://schemas.openxmlformats.org/officeDocument/2006/relationships/slideLayout" Target="../slideLayouts/slideLayout413.xml"/><Relationship Id="rId4" Type="http://schemas.openxmlformats.org/officeDocument/2006/relationships/image" Target="../media/image20.gif"/></Relationships>
</file>

<file path=ppt/slides/_rels/slide38.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423.xml"/><Relationship Id="rId4" Type="http://schemas.openxmlformats.org/officeDocument/2006/relationships/image" Target="../media/image20.gif"/></Relationships>
</file>

<file path=ppt/slides/_rels/slide39.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423.xml"/></Relationships>
</file>

<file path=ppt/slides/_rels/slide40.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48.png"/><Relationship Id="rId1" Type="http://schemas.openxmlformats.org/officeDocument/2006/relationships/slideLayout" Target="../slideLayouts/slideLayout41.xml"/></Relationships>
</file>

<file path=ppt/slides/_rels/slide41.xml.rels><?xml version="1.0" encoding="UTF-8" standalone="yes"?>
<Relationships xmlns="http://schemas.openxmlformats.org/package/2006/relationships"><Relationship Id="rId2" Type="http://schemas.openxmlformats.org/officeDocument/2006/relationships/image" Target="../media/image20.gif"/><Relationship Id="rId1" Type="http://schemas.openxmlformats.org/officeDocument/2006/relationships/slideLayout" Target="../slideLayouts/slideLayout439.xml"/></Relationships>
</file>

<file path=ppt/slides/_rels/slide42.xml.rels><?xml version="1.0" encoding="UTF-8" standalone="yes"?>
<Relationships xmlns="http://schemas.openxmlformats.org/package/2006/relationships"><Relationship Id="rId2" Type="http://schemas.openxmlformats.org/officeDocument/2006/relationships/image" Target="../media/image20.gif"/><Relationship Id="rId1" Type="http://schemas.openxmlformats.org/officeDocument/2006/relationships/slideLayout" Target="../slideLayouts/slideLayout453.xml"/></Relationships>
</file>

<file path=ppt/slides/_rels/slide43.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notesSlide" Target="../notesSlides/notesSlide9.xml"/><Relationship Id="rId1" Type="http://schemas.openxmlformats.org/officeDocument/2006/relationships/slideLayout" Target="../slideLayouts/slideLayout462.xml"/></Relationships>
</file>

<file path=ppt/slides/_rels/slide44.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467.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45.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56.jpeg"/><Relationship Id="rId1" Type="http://schemas.openxmlformats.org/officeDocument/2006/relationships/slideLayout" Target="../slideLayouts/slideLayout462.xml"/></Relationships>
</file>

<file path=ppt/slides/_rels/slide46.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56.jpeg"/><Relationship Id="rId1" Type="http://schemas.openxmlformats.org/officeDocument/2006/relationships/slideLayout" Target="../slideLayouts/slideLayout476.xml"/></Relationships>
</file>

<file path=ppt/slides/_rels/slide47.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56.jpeg"/><Relationship Id="rId1" Type="http://schemas.openxmlformats.org/officeDocument/2006/relationships/slideLayout" Target="../slideLayouts/slideLayout490.xml"/></Relationships>
</file>

<file path=ppt/slides/_rels/slide48.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57.gif"/><Relationship Id="rId1" Type="http://schemas.openxmlformats.org/officeDocument/2006/relationships/slideLayout" Target="../slideLayouts/slideLayout509.xml"/></Relationships>
</file>

<file path=ppt/slides/_rels/slide49.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notesSlide" Target="../notesSlides/notesSlide10.xml"/><Relationship Id="rId1" Type="http://schemas.openxmlformats.org/officeDocument/2006/relationships/slideLayout" Target="../slideLayouts/slideLayout518.xml"/></Relationships>
</file>

<file path=ppt/slides/_rels/slide50.xml.rels><?xml version="1.0" encoding="UTF-8" standalone="yes"?>
<Relationships xmlns="http://schemas.openxmlformats.org/package/2006/relationships"><Relationship Id="rId2" Type="http://schemas.openxmlformats.org/officeDocument/2006/relationships/image" Target="../media/image20.gif"/><Relationship Id="rId1" Type="http://schemas.openxmlformats.org/officeDocument/2006/relationships/slideLayout" Target="../slideLayouts/slideLayout537.xml"/></Relationships>
</file>

<file path=ppt/slides/_rels/slide51.xml.rels><?xml version="1.0" encoding="UTF-8" standalone="yes"?>
<Relationships xmlns="http://schemas.openxmlformats.org/package/2006/relationships"><Relationship Id="rId2" Type="http://schemas.openxmlformats.org/officeDocument/2006/relationships/image" Target="../media/image20.gif"/><Relationship Id="rId1" Type="http://schemas.openxmlformats.org/officeDocument/2006/relationships/slideLayout" Target="../slideLayouts/slideLayout532.xml"/></Relationships>
</file>

<file path=ppt/slides/_rels/slide52.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58.jpeg"/><Relationship Id="rId1" Type="http://schemas.openxmlformats.org/officeDocument/2006/relationships/slideLayout" Target="../slideLayouts/slideLayout532.xml"/></Relationships>
</file>

<file path=ppt/slides/_rels/slide53.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59.jpeg"/><Relationship Id="rId1" Type="http://schemas.openxmlformats.org/officeDocument/2006/relationships/slideLayout" Target="../slideLayouts/slideLayout551.xml"/><Relationship Id="rId4" Type="http://schemas.openxmlformats.org/officeDocument/2006/relationships/image" Target="../media/image60.png"/></Relationships>
</file>

<file path=ppt/slides/_rels/slide54.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image" Target="../media/image20.gif"/><Relationship Id="rId1" Type="http://schemas.openxmlformats.org/officeDocument/2006/relationships/slideLayout" Target="../slideLayouts/slideLayout551.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55.xml.rels><?xml version="1.0" encoding="UTF-8" standalone="yes"?>
<Relationships xmlns="http://schemas.openxmlformats.org/package/2006/relationships"><Relationship Id="rId3" Type="http://schemas.openxmlformats.org/officeDocument/2006/relationships/diagramLayout" Target="../diagrams/layout10.xml"/><Relationship Id="rId7" Type="http://schemas.openxmlformats.org/officeDocument/2006/relationships/image" Target="../media/image20.gif"/><Relationship Id="rId2" Type="http://schemas.openxmlformats.org/officeDocument/2006/relationships/diagramData" Target="../diagrams/data10.xml"/><Relationship Id="rId1" Type="http://schemas.openxmlformats.org/officeDocument/2006/relationships/slideLayout" Target="../slideLayouts/slideLayout551.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56.xml.rels><?xml version="1.0" encoding="UTF-8" standalone="yes"?>
<Relationships xmlns="http://schemas.openxmlformats.org/package/2006/relationships"><Relationship Id="rId2" Type="http://schemas.openxmlformats.org/officeDocument/2006/relationships/image" Target="../media/image20.gif"/><Relationship Id="rId1" Type="http://schemas.openxmlformats.org/officeDocument/2006/relationships/slideLayout" Target="../slideLayouts/slideLayout551.xml"/></Relationships>
</file>

<file path=ppt/slides/_rels/slide57.xml.rels><?xml version="1.0" encoding="UTF-8" standalone="yes"?>
<Relationships xmlns="http://schemas.openxmlformats.org/package/2006/relationships"><Relationship Id="rId2" Type="http://schemas.openxmlformats.org/officeDocument/2006/relationships/image" Target="../media/image20.gif"/><Relationship Id="rId1" Type="http://schemas.openxmlformats.org/officeDocument/2006/relationships/slideLayout" Target="../slideLayouts/slideLayout551.xml"/></Relationships>
</file>

<file path=ppt/slides/_rels/slide58.xml.rels><?xml version="1.0" encoding="UTF-8" standalone="yes"?>
<Relationships xmlns="http://schemas.openxmlformats.org/package/2006/relationships"><Relationship Id="rId2" Type="http://schemas.openxmlformats.org/officeDocument/2006/relationships/image" Target="../media/image20.gif"/><Relationship Id="rId1" Type="http://schemas.openxmlformats.org/officeDocument/2006/relationships/slideLayout" Target="../slideLayouts/slideLayout551.xml"/></Relationships>
</file>

<file path=ppt/slides/_rels/slide59.xml.rels><?xml version="1.0" encoding="UTF-8" standalone="yes"?>
<Relationships xmlns="http://schemas.openxmlformats.org/package/2006/relationships"><Relationship Id="rId2" Type="http://schemas.openxmlformats.org/officeDocument/2006/relationships/image" Target="../media/image20.gif"/><Relationship Id="rId1" Type="http://schemas.openxmlformats.org/officeDocument/2006/relationships/slideLayout" Target="../slideLayouts/slideLayout551.xml"/></Relationships>
</file>

<file path=ppt/slides/_rels/slide60.xml.rels><?xml version="1.0" encoding="UTF-8" standalone="yes"?>
<Relationships xmlns="http://schemas.openxmlformats.org/package/2006/relationships"><Relationship Id="rId2" Type="http://schemas.openxmlformats.org/officeDocument/2006/relationships/image" Target="../media/image61.gif"/><Relationship Id="rId1" Type="http://schemas.openxmlformats.org/officeDocument/2006/relationships/slideLayout" Target="../slideLayouts/slideLayout565.xml"/></Relationships>
</file>

<file path=ppt/slides/_rels/slide61.xml.rels><?xml version="1.0" encoding="UTF-8" standalone="yes"?>
<Relationships xmlns="http://schemas.openxmlformats.org/package/2006/relationships"><Relationship Id="rId2" Type="http://schemas.openxmlformats.org/officeDocument/2006/relationships/image" Target="../media/image61.gif"/><Relationship Id="rId1" Type="http://schemas.openxmlformats.org/officeDocument/2006/relationships/slideLayout" Target="../slideLayouts/slideLayout560.xml"/></Relationships>
</file>

<file path=ppt/slides/_rels/slide62.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565.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63.xml.rels><?xml version="1.0" encoding="UTF-8" standalone="yes"?>
<Relationships xmlns="http://schemas.openxmlformats.org/package/2006/relationships"><Relationship Id="rId2" Type="http://schemas.openxmlformats.org/officeDocument/2006/relationships/image" Target="../media/image61.gif"/><Relationship Id="rId1" Type="http://schemas.openxmlformats.org/officeDocument/2006/relationships/slideLayout" Target="../slideLayouts/slideLayout575.xml"/></Relationships>
</file>

<file path=ppt/slides/_rels/slide64.xml.rels><?xml version="1.0" encoding="UTF-8" standalone="yes"?>
<Relationships xmlns="http://schemas.openxmlformats.org/package/2006/relationships"><Relationship Id="rId8" Type="http://schemas.openxmlformats.org/officeDocument/2006/relationships/image" Target="../media/image68.png"/><Relationship Id="rId3" Type="http://schemas.openxmlformats.org/officeDocument/2006/relationships/image" Target="../media/image63.png"/><Relationship Id="rId7" Type="http://schemas.openxmlformats.org/officeDocument/2006/relationships/image" Target="../media/image67.png"/><Relationship Id="rId2" Type="http://schemas.openxmlformats.org/officeDocument/2006/relationships/image" Target="../media/image62.jpeg"/><Relationship Id="rId1" Type="http://schemas.openxmlformats.org/officeDocument/2006/relationships/slideLayout" Target="../slideLayouts/slideLayout595.xml"/><Relationship Id="rId6" Type="http://schemas.openxmlformats.org/officeDocument/2006/relationships/image" Target="../media/image66.jpeg"/><Relationship Id="rId5" Type="http://schemas.openxmlformats.org/officeDocument/2006/relationships/image" Target="../media/image65.png"/><Relationship Id="rId4" Type="http://schemas.openxmlformats.org/officeDocument/2006/relationships/image" Target="../media/image64.png"/></Relationships>
</file>

<file path=ppt/slides/_rels/slide65.xml.rels><?xml version="1.0" encoding="UTF-8" standalone="yes"?>
<Relationships xmlns="http://schemas.openxmlformats.org/package/2006/relationships"><Relationship Id="rId3" Type="http://schemas.openxmlformats.org/officeDocument/2006/relationships/image" Target="../media/image61.gif"/><Relationship Id="rId2" Type="http://schemas.openxmlformats.org/officeDocument/2006/relationships/image" Target="../media/image69.jpeg"/><Relationship Id="rId1" Type="http://schemas.openxmlformats.org/officeDocument/2006/relationships/slideLayout" Target="../slideLayouts/slideLayout605.xml"/></Relationships>
</file>

<file path=ppt/slides/_rels/slide66.xml.rels><?xml version="1.0" encoding="UTF-8" standalone="yes"?>
<Relationships xmlns="http://schemas.openxmlformats.org/package/2006/relationships"><Relationship Id="rId8" Type="http://schemas.openxmlformats.org/officeDocument/2006/relationships/image" Target="../media/image72.png"/><Relationship Id="rId13" Type="http://schemas.openxmlformats.org/officeDocument/2006/relationships/image" Target="../media/image77.gif"/><Relationship Id="rId3" Type="http://schemas.openxmlformats.org/officeDocument/2006/relationships/image" Target="../media/image68.png"/><Relationship Id="rId7" Type="http://schemas.openxmlformats.org/officeDocument/2006/relationships/image" Target="../media/image71.jpeg"/><Relationship Id="rId12" Type="http://schemas.openxmlformats.org/officeDocument/2006/relationships/image" Target="../media/image76.png"/><Relationship Id="rId2" Type="http://schemas.openxmlformats.org/officeDocument/2006/relationships/image" Target="../media/image64.png"/><Relationship Id="rId1" Type="http://schemas.openxmlformats.org/officeDocument/2006/relationships/slideLayout" Target="../slideLayouts/slideLayout610.xml"/><Relationship Id="rId6" Type="http://schemas.openxmlformats.org/officeDocument/2006/relationships/image" Target="../media/image70.jpeg"/><Relationship Id="rId11" Type="http://schemas.openxmlformats.org/officeDocument/2006/relationships/image" Target="../media/image75.png"/><Relationship Id="rId5" Type="http://schemas.openxmlformats.org/officeDocument/2006/relationships/image" Target="../media/image62.jpeg"/><Relationship Id="rId10" Type="http://schemas.openxmlformats.org/officeDocument/2006/relationships/image" Target="../media/image74.jpeg"/><Relationship Id="rId4" Type="http://schemas.openxmlformats.org/officeDocument/2006/relationships/image" Target="../media/image63.png"/><Relationship Id="rId9" Type="http://schemas.openxmlformats.org/officeDocument/2006/relationships/image" Target="../media/image73.png"/></Relationships>
</file>

<file path=ppt/slides/_rels/slide67.xml.rels><?xml version="1.0" encoding="UTF-8" standalone="yes"?>
<Relationships xmlns="http://schemas.openxmlformats.org/package/2006/relationships"><Relationship Id="rId2" Type="http://schemas.openxmlformats.org/officeDocument/2006/relationships/image" Target="../media/image61.gif"/><Relationship Id="rId1" Type="http://schemas.openxmlformats.org/officeDocument/2006/relationships/slideLayout" Target="../slideLayouts/slideLayout605.xml"/></Relationships>
</file>

<file path=ppt/slides/_rels/slide68.xml.rels><?xml version="1.0" encoding="UTF-8" standalone="yes"?>
<Relationships xmlns="http://schemas.openxmlformats.org/package/2006/relationships"><Relationship Id="rId3" Type="http://schemas.openxmlformats.org/officeDocument/2006/relationships/image" Target="../media/image61.gif"/><Relationship Id="rId2" Type="http://schemas.openxmlformats.org/officeDocument/2006/relationships/notesSlide" Target="../notesSlides/notesSlide11.xml"/><Relationship Id="rId1" Type="http://schemas.openxmlformats.org/officeDocument/2006/relationships/slideLayout" Target="../slideLayouts/slideLayout652.xml"/></Relationships>
</file>

<file path=ppt/slides/_rels/slide69.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image" Target="../media/image78.png"/><Relationship Id="rId1" Type="http://schemas.openxmlformats.org/officeDocument/2006/relationships/slideLayout" Target="../slideLayouts/slideLayout647.xml"/><Relationship Id="rId5" Type="http://schemas.openxmlformats.org/officeDocument/2006/relationships/image" Target="../media/image61.gif"/><Relationship Id="rId4" Type="http://schemas.openxmlformats.org/officeDocument/2006/relationships/image" Target="../media/image80.jpeg"/></Relationships>
</file>

<file path=ppt/slides/_rels/slide70.xml.rels><?xml version="1.0" encoding="UTF-8" standalone="yes"?>
<Relationships xmlns="http://schemas.openxmlformats.org/package/2006/relationships"><Relationship Id="rId3" Type="http://schemas.openxmlformats.org/officeDocument/2006/relationships/image" Target="../media/image82.jpeg"/><Relationship Id="rId7" Type="http://schemas.openxmlformats.org/officeDocument/2006/relationships/image" Target="../media/image61.gif"/><Relationship Id="rId2" Type="http://schemas.openxmlformats.org/officeDocument/2006/relationships/image" Target="../media/image81.jpeg"/><Relationship Id="rId1" Type="http://schemas.openxmlformats.org/officeDocument/2006/relationships/slideLayout" Target="../slideLayouts/slideLayout625.xml"/><Relationship Id="rId6" Type="http://schemas.openxmlformats.org/officeDocument/2006/relationships/image" Target="../media/image83.jpeg"/><Relationship Id="rId5" Type="http://schemas.openxmlformats.org/officeDocument/2006/relationships/hyperlink" Target="http://images.google.com.vn/imgres?imgurl=http://www.khoahoc.com.vn/photos/Image/2006/02/19/_h5n117020.jpg&amp;imgrefurl=http://www.khoahoc.com.vn/view.asp?Cat_ID%3D6%26news_id%3D3527&amp;h=180&amp;w=256&amp;sz=6&amp;hl=vi&amp;start=2&amp;tbnid=hcQEhequB81vIM:&amp;tbnh=78&amp;tbnw=111&amp;prev=/images?q%3Dtr%E1%BB%A9ng%2Bg%C3%A0%26svnum%3D10%26hl%3Dvi%26lr%3D" TargetMode="External"/><Relationship Id="rId4" Type="http://schemas.openxmlformats.org/officeDocument/2006/relationships/image" Target="../media/image62.jpeg"/></Relationships>
</file>

<file path=ppt/slides/_rels/slide71.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image" Target="../media/image84.jpeg"/><Relationship Id="rId1" Type="http://schemas.openxmlformats.org/officeDocument/2006/relationships/slideLayout" Target="../slideLayouts/slideLayout625.xml"/><Relationship Id="rId4" Type="http://schemas.openxmlformats.org/officeDocument/2006/relationships/image" Target="../media/image61.gif"/></Relationships>
</file>

<file path=ppt/slides/_rels/slide72.xml.rels><?xml version="1.0" encoding="UTF-8" standalone="yes"?>
<Relationships xmlns="http://schemas.openxmlformats.org/package/2006/relationships"><Relationship Id="rId2" Type="http://schemas.openxmlformats.org/officeDocument/2006/relationships/image" Target="../media/image61.gif"/><Relationship Id="rId1" Type="http://schemas.openxmlformats.org/officeDocument/2006/relationships/slideLayout" Target="../slideLayouts/slideLayout620.xml"/></Relationships>
</file>

<file path=ppt/slides/_rels/slide73.xml.rels><?xml version="1.0" encoding="UTF-8" standalone="yes"?>
<Relationships xmlns="http://schemas.openxmlformats.org/package/2006/relationships"><Relationship Id="rId3" Type="http://schemas.openxmlformats.org/officeDocument/2006/relationships/image" Target="../media/image61.gif"/><Relationship Id="rId2" Type="http://schemas.openxmlformats.org/officeDocument/2006/relationships/image" Target="../media/image86.gif"/><Relationship Id="rId1" Type="http://schemas.openxmlformats.org/officeDocument/2006/relationships/slideLayout" Target="../slideLayouts/slideLayout633.xml"/><Relationship Id="rId4" Type="http://schemas.openxmlformats.org/officeDocument/2006/relationships/image" Target="../media/image87.png"/></Relationships>
</file>

<file path=ppt/slides/_rels/slide74.xml.rels><?xml version="1.0" encoding="UTF-8" standalone="yes"?>
<Relationships xmlns="http://schemas.openxmlformats.org/package/2006/relationships"><Relationship Id="rId3" Type="http://schemas.openxmlformats.org/officeDocument/2006/relationships/image" Target="../media/image89.jpeg"/><Relationship Id="rId2" Type="http://schemas.openxmlformats.org/officeDocument/2006/relationships/image" Target="../media/image88.jpeg"/><Relationship Id="rId1" Type="http://schemas.openxmlformats.org/officeDocument/2006/relationships/slideLayout" Target="../slideLayouts/slideLayout662.xml"/><Relationship Id="rId4" Type="http://schemas.openxmlformats.org/officeDocument/2006/relationships/image" Target="../media/image90.jpeg"/></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667.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66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667.xml"/></Relationships>
</file>

<file path=ppt/slides/_rels/slide78.xml.rels><?xml version="1.0" encoding="UTF-8" standalone="yes"?>
<Relationships xmlns="http://schemas.openxmlformats.org/package/2006/relationships"><Relationship Id="rId3" Type="http://schemas.openxmlformats.org/officeDocument/2006/relationships/image" Target="../media/image91.jpeg"/><Relationship Id="rId2" Type="http://schemas.openxmlformats.org/officeDocument/2006/relationships/slideLayout" Target="../slideLayouts/slideLayout667.xml"/><Relationship Id="rId1" Type="http://schemas.openxmlformats.org/officeDocument/2006/relationships/video" Target="file:///D:\thanh\bai%205\keocay.MPG" TargetMode="External"/><Relationship Id="rId4" Type="http://schemas.openxmlformats.org/officeDocument/2006/relationships/image" Target="../media/image92.png"/></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662.xml"/></Relationships>
</file>

<file path=ppt/slides/_rels/slide80.xml.rels><?xml version="1.0" encoding="UTF-8" standalone="yes"?>
<Relationships xmlns="http://schemas.openxmlformats.org/package/2006/relationships"><Relationship Id="rId3" Type="http://schemas.openxmlformats.org/officeDocument/2006/relationships/image" Target="../media/image93.gif"/><Relationship Id="rId2" Type="http://schemas.openxmlformats.org/officeDocument/2006/relationships/slide" Target="slide17.xml"/><Relationship Id="rId1" Type="http://schemas.openxmlformats.org/officeDocument/2006/relationships/slideLayout" Target="../slideLayouts/slideLayout662.xml"/></Relationships>
</file>

<file path=ppt/slides/_rels/slide81.xml.rels><?xml version="1.0" encoding="UTF-8" standalone="yes"?>
<Relationships xmlns="http://schemas.openxmlformats.org/package/2006/relationships"><Relationship Id="rId8" Type="http://schemas.openxmlformats.org/officeDocument/2006/relationships/image" Target="../media/image95.jpeg"/><Relationship Id="rId3" Type="http://schemas.openxmlformats.org/officeDocument/2006/relationships/diagramLayout" Target="../diagrams/layout12.xml"/><Relationship Id="rId7" Type="http://schemas.openxmlformats.org/officeDocument/2006/relationships/image" Target="../media/image94.jpeg"/><Relationship Id="rId2" Type="http://schemas.openxmlformats.org/officeDocument/2006/relationships/diagramData" Target="../diagrams/data12.xml"/><Relationship Id="rId1" Type="http://schemas.openxmlformats.org/officeDocument/2006/relationships/slideLayout" Target="../slideLayouts/slideLayout678.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689.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700.xml"/></Relationships>
</file>

<file path=ppt/slides/_rels/slide84.xml.rels><?xml version="1.0" encoding="UTF-8" standalone="yes"?>
<Relationships xmlns="http://schemas.openxmlformats.org/package/2006/relationships"><Relationship Id="rId2" Type="http://schemas.openxmlformats.org/officeDocument/2006/relationships/image" Target="../media/image96.png"/><Relationship Id="rId1" Type="http://schemas.openxmlformats.org/officeDocument/2006/relationships/slideLayout" Target="../slideLayouts/slideLayout700.xml"/></Relationships>
</file>

<file path=ppt/slides/_rels/slide85.xml.rels><?xml version="1.0" encoding="UTF-8" standalone="yes"?>
<Relationships xmlns="http://schemas.openxmlformats.org/package/2006/relationships"><Relationship Id="rId8" Type="http://schemas.openxmlformats.org/officeDocument/2006/relationships/image" Target="../media/image103.jpeg"/><Relationship Id="rId13" Type="http://schemas.openxmlformats.org/officeDocument/2006/relationships/image" Target="../media/image108.jpeg"/><Relationship Id="rId18" Type="http://schemas.openxmlformats.org/officeDocument/2006/relationships/image" Target="../media/image113.jpeg"/><Relationship Id="rId3" Type="http://schemas.openxmlformats.org/officeDocument/2006/relationships/image" Target="../media/image98.jpeg"/><Relationship Id="rId7" Type="http://schemas.openxmlformats.org/officeDocument/2006/relationships/image" Target="../media/image102.jpeg"/><Relationship Id="rId12" Type="http://schemas.openxmlformats.org/officeDocument/2006/relationships/image" Target="../media/image107.png"/><Relationship Id="rId17" Type="http://schemas.openxmlformats.org/officeDocument/2006/relationships/image" Target="../media/image112.jpeg"/><Relationship Id="rId2" Type="http://schemas.openxmlformats.org/officeDocument/2006/relationships/image" Target="../media/image97.jpeg"/><Relationship Id="rId16" Type="http://schemas.openxmlformats.org/officeDocument/2006/relationships/image" Target="../media/image111.png"/><Relationship Id="rId1" Type="http://schemas.openxmlformats.org/officeDocument/2006/relationships/slideLayout" Target="../slideLayouts/slideLayout695.xml"/><Relationship Id="rId6" Type="http://schemas.openxmlformats.org/officeDocument/2006/relationships/image" Target="../media/image101.jpeg"/><Relationship Id="rId11" Type="http://schemas.openxmlformats.org/officeDocument/2006/relationships/image" Target="../media/image106.jpeg"/><Relationship Id="rId5" Type="http://schemas.openxmlformats.org/officeDocument/2006/relationships/image" Target="../media/image100.jpeg"/><Relationship Id="rId15" Type="http://schemas.openxmlformats.org/officeDocument/2006/relationships/image" Target="../media/image110.jpeg"/><Relationship Id="rId10" Type="http://schemas.openxmlformats.org/officeDocument/2006/relationships/image" Target="../media/image105.jpeg"/><Relationship Id="rId19" Type="http://schemas.openxmlformats.org/officeDocument/2006/relationships/image" Target="../media/image114.png"/><Relationship Id="rId4" Type="http://schemas.openxmlformats.org/officeDocument/2006/relationships/image" Target="../media/image99.jpeg"/><Relationship Id="rId9" Type="http://schemas.openxmlformats.org/officeDocument/2006/relationships/image" Target="../media/image104.jpeg"/><Relationship Id="rId14" Type="http://schemas.openxmlformats.org/officeDocument/2006/relationships/image" Target="../media/image109.jpeg"/></Relationships>
</file>

<file path=ppt/slides/_rels/slide86.xml.rels><?xml version="1.0" encoding="UTF-8" standalone="yes"?>
<Relationships xmlns="http://schemas.openxmlformats.org/package/2006/relationships"><Relationship Id="rId8" Type="http://schemas.openxmlformats.org/officeDocument/2006/relationships/image" Target="../media/image117.jpeg"/><Relationship Id="rId13" Type="http://schemas.openxmlformats.org/officeDocument/2006/relationships/image" Target="../media/image120.jpeg"/><Relationship Id="rId18" Type="http://schemas.openxmlformats.org/officeDocument/2006/relationships/image" Target="../media/image124.png"/><Relationship Id="rId3" Type="http://schemas.openxmlformats.org/officeDocument/2006/relationships/image" Target="../media/image98.jpeg"/><Relationship Id="rId7" Type="http://schemas.openxmlformats.org/officeDocument/2006/relationships/image" Target="../media/image116.jpeg"/><Relationship Id="rId12" Type="http://schemas.openxmlformats.org/officeDocument/2006/relationships/image" Target="../media/image107.png"/><Relationship Id="rId17" Type="http://schemas.openxmlformats.org/officeDocument/2006/relationships/image" Target="../media/image112.jpeg"/><Relationship Id="rId2" Type="http://schemas.openxmlformats.org/officeDocument/2006/relationships/image" Target="../media/image97.jpeg"/><Relationship Id="rId16" Type="http://schemas.openxmlformats.org/officeDocument/2006/relationships/image" Target="../media/image123.jpeg"/><Relationship Id="rId1" Type="http://schemas.openxmlformats.org/officeDocument/2006/relationships/slideLayout" Target="../slideLayouts/slideLayout695.xml"/><Relationship Id="rId6" Type="http://schemas.openxmlformats.org/officeDocument/2006/relationships/image" Target="../media/image101.jpeg"/><Relationship Id="rId11" Type="http://schemas.openxmlformats.org/officeDocument/2006/relationships/image" Target="../media/image119.jpeg"/><Relationship Id="rId5" Type="http://schemas.openxmlformats.org/officeDocument/2006/relationships/image" Target="../media/image115.jpeg"/><Relationship Id="rId15" Type="http://schemas.openxmlformats.org/officeDocument/2006/relationships/image" Target="../media/image122.jpeg"/><Relationship Id="rId10" Type="http://schemas.openxmlformats.org/officeDocument/2006/relationships/image" Target="../media/image118.jpeg"/><Relationship Id="rId19" Type="http://schemas.openxmlformats.org/officeDocument/2006/relationships/image" Target="../media/image125.jpeg"/><Relationship Id="rId4" Type="http://schemas.openxmlformats.org/officeDocument/2006/relationships/image" Target="../media/image99.jpeg"/><Relationship Id="rId9" Type="http://schemas.openxmlformats.org/officeDocument/2006/relationships/image" Target="../media/image104.jpeg"/><Relationship Id="rId14" Type="http://schemas.openxmlformats.org/officeDocument/2006/relationships/image" Target="../media/image121.jpeg"/></Relationships>
</file>

<file path=ppt/slides/_rels/slide87.xml.rels><?xml version="1.0" encoding="UTF-8" standalone="yes"?>
<Relationships xmlns="http://schemas.openxmlformats.org/package/2006/relationships"><Relationship Id="rId8" Type="http://schemas.microsoft.com/office/2007/relationships/diagramDrawing" Target="../diagrams/drawing13.xml"/><Relationship Id="rId3" Type="http://schemas.openxmlformats.org/officeDocument/2006/relationships/image" Target="../media/image127.png"/><Relationship Id="rId7" Type="http://schemas.openxmlformats.org/officeDocument/2006/relationships/diagramColors" Target="../diagrams/colors13.xml"/><Relationship Id="rId2" Type="http://schemas.openxmlformats.org/officeDocument/2006/relationships/image" Target="../media/image126.png"/><Relationship Id="rId1" Type="http://schemas.openxmlformats.org/officeDocument/2006/relationships/slideLayout" Target="../slideLayouts/slideLayout700.xml"/><Relationship Id="rId6" Type="http://schemas.openxmlformats.org/officeDocument/2006/relationships/diagramQuickStyle" Target="../diagrams/quickStyle13.xml"/><Relationship Id="rId5" Type="http://schemas.openxmlformats.org/officeDocument/2006/relationships/diagramLayout" Target="../diagrams/layout13.xml"/><Relationship Id="rId4" Type="http://schemas.openxmlformats.org/officeDocument/2006/relationships/diagramData" Target="../diagrams/data13.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700.xml"/></Relationships>
</file>

<file path=ppt/slides/_rels/slide89.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700.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90.xml.rels><?xml version="1.0" encoding="UTF-8" standalone="yes"?>
<Relationships xmlns="http://schemas.openxmlformats.org/package/2006/relationships"><Relationship Id="rId8" Type="http://schemas.openxmlformats.org/officeDocument/2006/relationships/image" Target="../media/image133.png"/><Relationship Id="rId3" Type="http://schemas.openxmlformats.org/officeDocument/2006/relationships/image" Target="../media/image128.jpeg"/><Relationship Id="rId7" Type="http://schemas.openxmlformats.org/officeDocument/2006/relationships/image" Target="../media/image132.png"/><Relationship Id="rId2" Type="http://schemas.openxmlformats.org/officeDocument/2006/relationships/notesSlide" Target="../notesSlides/notesSlide12.xml"/><Relationship Id="rId1" Type="http://schemas.openxmlformats.org/officeDocument/2006/relationships/slideLayout" Target="../slideLayouts/slideLayout706.xml"/><Relationship Id="rId6" Type="http://schemas.openxmlformats.org/officeDocument/2006/relationships/image" Target="../media/image131.png"/><Relationship Id="rId5" Type="http://schemas.openxmlformats.org/officeDocument/2006/relationships/image" Target="../media/image130.jpeg"/><Relationship Id="rId4" Type="http://schemas.openxmlformats.org/officeDocument/2006/relationships/image" Target="../media/image129.gif"/></Relationships>
</file>

<file path=ppt/slides/_rels/slide91.xml.rels><?xml version="1.0" encoding="UTF-8" standalone="yes"?>
<Relationships xmlns="http://schemas.openxmlformats.org/package/2006/relationships"><Relationship Id="rId3" Type="http://schemas.openxmlformats.org/officeDocument/2006/relationships/image" Target="../media/image135.jpeg"/><Relationship Id="rId2" Type="http://schemas.openxmlformats.org/officeDocument/2006/relationships/image" Target="../media/image134.jpeg"/><Relationship Id="rId1" Type="http://schemas.openxmlformats.org/officeDocument/2006/relationships/slideLayout" Target="../slideLayouts/slideLayout706.xml"/><Relationship Id="rId5" Type="http://schemas.openxmlformats.org/officeDocument/2006/relationships/image" Target="../media/image137.jpeg"/><Relationship Id="rId4" Type="http://schemas.openxmlformats.org/officeDocument/2006/relationships/image" Target="../media/image136.jpeg"/></Relationships>
</file>

<file path=ppt/slides/_rels/slide92.xml.rels><?xml version="1.0" encoding="UTF-8" standalone="yes"?>
<Relationships xmlns="http://schemas.openxmlformats.org/package/2006/relationships"><Relationship Id="rId3" Type="http://schemas.openxmlformats.org/officeDocument/2006/relationships/image" Target="../media/image138.jpeg"/><Relationship Id="rId2" Type="http://schemas.openxmlformats.org/officeDocument/2006/relationships/notesSlide" Target="../notesSlides/notesSlide13.xml"/><Relationship Id="rId1" Type="http://schemas.openxmlformats.org/officeDocument/2006/relationships/slideLayout" Target="../slideLayouts/slideLayout710.xml"/><Relationship Id="rId5" Type="http://schemas.openxmlformats.org/officeDocument/2006/relationships/image" Target="../media/image131.png"/><Relationship Id="rId4" Type="http://schemas.openxmlformats.org/officeDocument/2006/relationships/image" Target="../media/image130.jpeg"/></Relationships>
</file>

<file path=ppt/slides/_rels/slide93.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710.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94.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723.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95.xml.rels><?xml version="1.0" encoding="UTF-8" standalone="yes"?>
<Relationships xmlns="http://schemas.openxmlformats.org/package/2006/relationships"><Relationship Id="rId3" Type="http://schemas.openxmlformats.org/officeDocument/2006/relationships/image" Target="../media/image140.jpeg"/><Relationship Id="rId2" Type="http://schemas.openxmlformats.org/officeDocument/2006/relationships/image" Target="../media/image139.jpeg"/><Relationship Id="rId1" Type="http://schemas.openxmlformats.org/officeDocument/2006/relationships/slideLayout" Target="../slideLayouts/slideLayout1.xml"/></Relationships>
</file>

<file path=ppt/slides/_rels/slide96.xml.rels><?xml version="1.0" encoding="UTF-8" standalone="yes"?>
<Relationships xmlns="http://schemas.openxmlformats.org/package/2006/relationships"><Relationship Id="rId3" Type="http://schemas.openxmlformats.org/officeDocument/2006/relationships/image" Target="../media/image142.jpeg"/><Relationship Id="rId2" Type="http://schemas.openxmlformats.org/officeDocument/2006/relationships/image" Target="../media/image141.jpeg"/><Relationship Id="rId1" Type="http://schemas.openxmlformats.org/officeDocument/2006/relationships/slideLayout" Target="../slideLayouts/slideLayout752.xml"/></Relationships>
</file>

<file path=ppt/slides/_rels/slide97.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737.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98.xml.rels><?xml version="1.0" encoding="UTF-8" standalone="yes"?>
<Relationships xmlns="http://schemas.openxmlformats.org/package/2006/relationships"><Relationship Id="rId3" Type="http://schemas.openxmlformats.org/officeDocument/2006/relationships/image" Target="../media/image144.jpeg"/><Relationship Id="rId2" Type="http://schemas.openxmlformats.org/officeDocument/2006/relationships/image" Target="../media/image143.png"/><Relationship Id="rId1" Type="http://schemas.openxmlformats.org/officeDocument/2006/relationships/slideLayout" Target="../slideLayouts/slideLayout771.xml"/><Relationship Id="rId4" Type="http://schemas.openxmlformats.org/officeDocument/2006/relationships/image" Target="../media/image145.png"/></Relationships>
</file>

<file path=ppt/slides/_rels/slide99.xml.rels><?xml version="1.0" encoding="UTF-8" standalone="yes"?>
<Relationships xmlns="http://schemas.openxmlformats.org/package/2006/relationships"><Relationship Id="rId3" Type="http://schemas.openxmlformats.org/officeDocument/2006/relationships/image" Target="../media/image147.jpeg"/><Relationship Id="rId2" Type="http://schemas.openxmlformats.org/officeDocument/2006/relationships/image" Target="../media/image146.png"/><Relationship Id="rId1" Type="http://schemas.openxmlformats.org/officeDocument/2006/relationships/slideLayout" Target="../slideLayouts/slideLayout776.xml"/></Relationships>
</file>

<file path=ppt/slides/_rels/slide100.xml.rels><?xml version="1.0" encoding="UTF-8" standalone="yes"?>
<Relationships xmlns="http://schemas.openxmlformats.org/package/2006/relationships"><Relationship Id="rId3" Type="http://schemas.openxmlformats.org/officeDocument/2006/relationships/diagramLayout" Target="../diagrams/layout18.xml"/><Relationship Id="rId2" Type="http://schemas.openxmlformats.org/officeDocument/2006/relationships/diagramData" Target="../diagrams/data18.xml"/><Relationship Id="rId1" Type="http://schemas.openxmlformats.org/officeDocument/2006/relationships/slideLayout" Target="../slideLayouts/slideLayout777.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777.xml"/></Relationships>
</file>

<file path=ppt/slides/_rels/slide102.xml.rels><?xml version="1.0" encoding="UTF-8" standalone="yes"?>
<Relationships xmlns="http://schemas.openxmlformats.org/package/2006/relationships"><Relationship Id="rId3" Type="http://schemas.openxmlformats.org/officeDocument/2006/relationships/diagramLayout" Target="../diagrams/layout19.xml"/><Relationship Id="rId2" Type="http://schemas.openxmlformats.org/officeDocument/2006/relationships/diagramData" Target="../diagrams/data19.xml"/><Relationship Id="rId1" Type="http://schemas.openxmlformats.org/officeDocument/2006/relationships/slideLayout" Target="../slideLayouts/slideLayout777.xml"/><Relationship Id="rId6" Type="http://schemas.microsoft.com/office/2007/relationships/diagramDrawing" Target="../diagrams/drawing19.xml"/><Relationship Id="rId5" Type="http://schemas.openxmlformats.org/officeDocument/2006/relationships/diagramColors" Target="../diagrams/colors19.xml"/><Relationship Id="rId4" Type="http://schemas.openxmlformats.org/officeDocument/2006/relationships/diagramQuickStyle" Target="../diagrams/quickStyle19.xml"/></Relationships>
</file>

<file path=ppt/slides/_rels/slide103.xml.rels><?xml version="1.0" encoding="UTF-8" standalone="yes"?>
<Relationships xmlns="http://schemas.openxmlformats.org/package/2006/relationships"><Relationship Id="rId3" Type="http://schemas.openxmlformats.org/officeDocument/2006/relationships/diagramLayout" Target="../diagrams/layout20.xml"/><Relationship Id="rId2" Type="http://schemas.openxmlformats.org/officeDocument/2006/relationships/diagramData" Target="../diagrams/data20.xml"/><Relationship Id="rId1" Type="http://schemas.openxmlformats.org/officeDocument/2006/relationships/slideLayout" Target="../slideLayouts/slideLayout777.xml"/><Relationship Id="rId6" Type="http://schemas.microsoft.com/office/2007/relationships/diagramDrawing" Target="../diagrams/drawing20.xml"/><Relationship Id="rId5" Type="http://schemas.openxmlformats.org/officeDocument/2006/relationships/diagramColors" Target="../diagrams/colors20.xml"/><Relationship Id="rId4" Type="http://schemas.openxmlformats.org/officeDocument/2006/relationships/diagramQuickStyle" Target="../diagrams/quickStyle20.xml"/></Relationships>
</file>

<file path=ppt/slides/_rels/slide104.xml.rels><?xml version="1.0" encoding="UTF-8" standalone="yes"?>
<Relationships xmlns="http://schemas.openxmlformats.org/package/2006/relationships"><Relationship Id="rId3" Type="http://schemas.openxmlformats.org/officeDocument/2006/relationships/diagramLayout" Target="../diagrams/layout21.xml"/><Relationship Id="rId2" Type="http://schemas.openxmlformats.org/officeDocument/2006/relationships/diagramData" Target="../diagrams/data21.xml"/><Relationship Id="rId1" Type="http://schemas.openxmlformats.org/officeDocument/2006/relationships/slideLayout" Target="../slideLayouts/slideLayout777.xml"/><Relationship Id="rId6" Type="http://schemas.microsoft.com/office/2007/relationships/diagramDrawing" Target="../diagrams/drawing21.xml"/><Relationship Id="rId5" Type="http://schemas.openxmlformats.org/officeDocument/2006/relationships/diagramColors" Target="../diagrams/colors21.xml"/><Relationship Id="rId4" Type="http://schemas.openxmlformats.org/officeDocument/2006/relationships/diagramQuickStyle" Target="../diagrams/quickStyle21.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793.xml"/></Relationships>
</file>

<file path=ppt/slides/_rels/slide106.xml.rels><?xml version="1.0" encoding="UTF-8" standalone="yes"?>
<Relationships xmlns="http://schemas.openxmlformats.org/package/2006/relationships"><Relationship Id="rId3" Type="http://schemas.openxmlformats.org/officeDocument/2006/relationships/diagramLayout" Target="../diagrams/layout22.xml"/><Relationship Id="rId2" Type="http://schemas.openxmlformats.org/officeDocument/2006/relationships/diagramData" Target="../diagrams/data22.xml"/><Relationship Id="rId1" Type="http://schemas.openxmlformats.org/officeDocument/2006/relationships/slideLayout" Target="../slideLayouts/slideLayout793.xml"/><Relationship Id="rId6" Type="http://schemas.microsoft.com/office/2007/relationships/diagramDrawing" Target="../diagrams/drawing22.xml"/><Relationship Id="rId5" Type="http://schemas.openxmlformats.org/officeDocument/2006/relationships/diagramColors" Target="../diagrams/colors22.xml"/><Relationship Id="rId4" Type="http://schemas.openxmlformats.org/officeDocument/2006/relationships/diagramQuickStyle" Target="../diagrams/quickStyle22.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793.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809.xml"/></Relationships>
</file>

<file path=ppt/slides/_rels/slide109.xml.rels><?xml version="1.0" encoding="UTF-8" standalone="yes"?>
<Relationships xmlns="http://schemas.openxmlformats.org/package/2006/relationships"><Relationship Id="rId2" Type="http://schemas.openxmlformats.org/officeDocument/2006/relationships/image" Target="../media/image148.jpeg"/><Relationship Id="rId1" Type="http://schemas.openxmlformats.org/officeDocument/2006/relationships/slideLayout" Target="../slideLayouts/slideLayout815.xml"/></Relationships>
</file>

<file path=ppt/slides/_rels/slide110.xml.rels><?xml version="1.0" encoding="UTF-8" standalone="yes"?>
<Relationships xmlns="http://schemas.openxmlformats.org/package/2006/relationships"><Relationship Id="rId2" Type="http://schemas.openxmlformats.org/officeDocument/2006/relationships/image" Target="../media/image148.jpeg"/><Relationship Id="rId1" Type="http://schemas.openxmlformats.org/officeDocument/2006/relationships/slideLayout" Target="../slideLayouts/slideLayout815.xml"/></Relationships>
</file>

<file path=ppt/slides/_rels/slide111.xml.rels><?xml version="1.0" encoding="UTF-8" standalone="yes"?>
<Relationships xmlns="http://schemas.openxmlformats.org/package/2006/relationships"><Relationship Id="rId3" Type="http://schemas.openxmlformats.org/officeDocument/2006/relationships/diagramLayout" Target="../diagrams/layout23.xml"/><Relationship Id="rId2" Type="http://schemas.openxmlformats.org/officeDocument/2006/relationships/diagramData" Target="../diagrams/data23.xml"/><Relationship Id="rId1" Type="http://schemas.openxmlformats.org/officeDocument/2006/relationships/slideLayout" Target="../slideLayouts/slideLayout815.xml"/><Relationship Id="rId6" Type="http://schemas.microsoft.com/office/2007/relationships/diagramDrawing" Target="../diagrams/drawing23.xml"/><Relationship Id="rId5" Type="http://schemas.openxmlformats.org/officeDocument/2006/relationships/diagramColors" Target="../diagrams/colors23.xml"/><Relationship Id="rId4" Type="http://schemas.openxmlformats.org/officeDocument/2006/relationships/diagramQuickStyle" Target="../diagrams/quickStyle2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AutoShape 4"/>
          <p:cNvSpPr>
            <a:spLocks noChangeAspect="1" noChangeArrowheads="1"/>
          </p:cNvSpPr>
          <p:nvPr/>
        </p:nvSpPr>
        <p:spPr bwMode="auto">
          <a:xfrm>
            <a:off x="2327275" y="3289300"/>
            <a:ext cx="7200900" cy="114300"/>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FontTx/>
              <a:buNone/>
            </a:pPr>
            <a:endParaRPr lang="en-US" altLang="en-US" sz="1800">
              <a:solidFill>
                <a:srgbClr val="000000"/>
              </a:solidFill>
              <a:latin typeface=".VnTime" panose="020B7200000000000000" pitchFamily="34" charset="0"/>
            </a:endParaRPr>
          </a:p>
        </p:txBody>
      </p:sp>
      <p:sp>
        <p:nvSpPr>
          <p:cNvPr id="5" name="Rectangle 4"/>
          <p:cNvSpPr>
            <a:spLocks noChangeArrowheads="1"/>
          </p:cNvSpPr>
          <p:nvPr/>
        </p:nvSpPr>
        <p:spPr bwMode="auto">
          <a:xfrm>
            <a:off x="1576388" y="1482725"/>
            <a:ext cx="8743950" cy="729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tabLst>
                <a:tab pos="269875" algn="l"/>
              </a:tabLst>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tabLst>
                <a:tab pos="269875" algn="l"/>
              </a:tabLst>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tabLst>
                <a:tab pos="269875" algn="l"/>
              </a:tabLst>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tabLst>
                <a:tab pos="269875" algn="l"/>
              </a:tabLst>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tabLst>
                <a:tab pos="269875" algn="l"/>
              </a:tabLst>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9pPr>
          </a:lstStyle>
          <a:p>
            <a:pPr algn="ctr" fontAlgn="base">
              <a:lnSpc>
                <a:spcPct val="115000"/>
              </a:lnSpc>
              <a:spcBef>
                <a:spcPts val="300"/>
              </a:spcBef>
              <a:spcAft>
                <a:spcPts val="1000"/>
              </a:spcAft>
              <a:buNone/>
            </a:pPr>
            <a:r>
              <a:rPr lang="en-US" altLang="en-US" sz="3600" b="1">
                <a:solidFill>
                  <a:srgbClr val="FF0000"/>
                </a:solidFill>
                <a:latin typeface="Times New Roman" panose="02020603050405020304" pitchFamily="18" charset="0"/>
                <a:ea typeface="Calibri" panose="020F0502020204030204" pitchFamily="34" charset="0"/>
                <a:cs typeface="Times New Roman" panose="02020603050405020304" pitchFamily="18" charset="0"/>
              </a:rPr>
              <a:t>BÀI GIẢNG</a:t>
            </a:r>
            <a:endParaRPr lang="en-US" altLang="en-US" sz="360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Rectangle 5"/>
          <p:cNvSpPr>
            <a:spLocks noChangeArrowheads="1"/>
          </p:cNvSpPr>
          <p:nvPr/>
        </p:nvSpPr>
        <p:spPr bwMode="auto">
          <a:xfrm>
            <a:off x="1828800" y="2211388"/>
            <a:ext cx="87122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tabLst>
                <a:tab pos="269875" algn="l"/>
              </a:tabLst>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tabLst>
                <a:tab pos="269875" algn="l"/>
              </a:tabLst>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tabLst>
                <a:tab pos="269875" algn="l"/>
              </a:tabLst>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tabLst>
                <a:tab pos="269875" algn="l"/>
              </a:tabLst>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tabLst>
                <a:tab pos="269875" algn="l"/>
              </a:tabLst>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FontTx/>
              <a:buNone/>
            </a:pPr>
            <a:r>
              <a:rPr lang="en-US" altLang="en-US" sz="6000" b="1">
                <a:solidFill>
                  <a:srgbClr val="003300"/>
                </a:solidFill>
              </a:rPr>
              <a:t>CHÍNH TRỊ</a:t>
            </a:r>
            <a:endParaRPr lang="en-US" altLang="en-US" sz="6000">
              <a:solidFill>
                <a:srgbClr val="003300"/>
              </a:solidFill>
            </a:endParaRPr>
          </a:p>
        </p:txBody>
      </p:sp>
      <p:sp>
        <p:nvSpPr>
          <p:cNvPr id="16" name="WordArt 4"/>
          <p:cNvSpPr>
            <a:spLocks noChangeArrowheads="1" noChangeShapeType="1" noTextEdit="1"/>
          </p:cNvSpPr>
          <p:nvPr/>
        </p:nvSpPr>
        <p:spPr bwMode="auto">
          <a:xfrm>
            <a:off x="6184900" y="5627689"/>
            <a:ext cx="4021138" cy="769937"/>
          </a:xfrm>
          <a:prstGeom prst="rect">
            <a:avLst/>
          </a:prstGeom>
        </p:spPr>
        <p:txBody>
          <a:bodyPr wrap="none" fromWordArt="1">
            <a:prstTxWarp prst="textPlain">
              <a:avLst>
                <a:gd name="adj" fmla="val 50000"/>
              </a:avLst>
            </a:prstTxWarp>
          </a:bodyPr>
          <a:lstStyle/>
          <a:p>
            <a:pPr algn="ctr" eaLnBrk="0" fontAlgn="base" hangingPunct="0">
              <a:spcBef>
                <a:spcPct val="0"/>
              </a:spcBef>
              <a:spcAft>
                <a:spcPct val="0"/>
              </a:spcAft>
            </a:pPr>
            <a:r>
              <a:rPr lang="vi-VN" sz="3600" kern="10">
                <a:ln w="9525">
                  <a:solidFill>
                    <a:srgbClr val="000000"/>
                  </a:solidFill>
                  <a:round/>
                  <a:headEnd/>
                  <a:tailEnd/>
                </a:ln>
                <a:solidFill>
                  <a:srgbClr val="00FF00"/>
                </a:solidFill>
                <a:latin typeface="Arial Đen"/>
              </a:rPr>
              <a:t>Giảng viên</a:t>
            </a:r>
          </a:p>
          <a:p>
            <a:pPr algn="ctr" eaLnBrk="0" fontAlgn="base" hangingPunct="0">
              <a:spcBef>
                <a:spcPct val="0"/>
              </a:spcBef>
              <a:spcAft>
                <a:spcPct val="0"/>
              </a:spcAft>
            </a:pPr>
            <a:r>
              <a:rPr lang="vi-VN" sz="3600" kern="10">
                <a:ln w="9525">
                  <a:solidFill>
                    <a:srgbClr val="000000"/>
                  </a:solidFill>
                  <a:round/>
                  <a:headEnd/>
                  <a:tailEnd/>
                </a:ln>
                <a:solidFill>
                  <a:srgbClr val="00FF00"/>
                </a:solidFill>
                <a:latin typeface="Arial Đen"/>
              </a:rPr>
              <a:t> Đinh Thị Huyên</a:t>
            </a:r>
            <a:endParaRPr lang="en-US" sz="3600" kern="10">
              <a:ln w="9525">
                <a:solidFill>
                  <a:srgbClr val="000000"/>
                </a:solidFill>
                <a:round/>
                <a:headEnd/>
                <a:tailEnd/>
              </a:ln>
              <a:solidFill>
                <a:srgbClr val="00FF00"/>
              </a:solidFill>
              <a:latin typeface="Arial Đen"/>
            </a:endParaRPr>
          </a:p>
        </p:txBody>
      </p:sp>
      <p:sp>
        <p:nvSpPr>
          <p:cNvPr id="431110" name="Rectangle 21"/>
          <p:cNvSpPr>
            <a:spLocks noChangeArrowheads="1"/>
          </p:cNvSpPr>
          <p:nvPr/>
        </p:nvSpPr>
        <p:spPr bwMode="auto">
          <a:xfrm>
            <a:off x="1524001"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FontTx/>
              <a:buNone/>
            </a:pPr>
            <a:endParaRPr lang="en-US" altLang="en-US" sz="1800">
              <a:solidFill>
                <a:srgbClr val="000000"/>
              </a:solidFill>
              <a:latin typeface=".VnTime" panose="020B7200000000000000" pitchFamily="34" charset="0"/>
            </a:endParaRPr>
          </a:p>
        </p:txBody>
      </p:sp>
      <p:grpSp>
        <p:nvGrpSpPr>
          <p:cNvPr id="3" name="Group 11"/>
          <p:cNvGrpSpPr>
            <a:grpSpLocks/>
          </p:cNvGrpSpPr>
          <p:nvPr/>
        </p:nvGrpSpPr>
        <p:grpSpPr bwMode="auto">
          <a:xfrm>
            <a:off x="2357438" y="3860801"/>
            <a:ext cx="2874962" cy="1933575"/>
            <a:chOff x="5225" y="9335"/>
            <a:chExt cx="2520" cy="1750"/>
          </a:xfrm>
        </p:grpSpPr>
        <p:sp>
          <p:nvSpPr>
            <p:cNvPr id="431115" name="AutoShape 20" descr="2"/>
            <p:cNvSpPr>
              <a:spLocks noChangeArrowheads="1"/>
            </p:cNvSpPr>
            <p:nvPr/>
          </p:nvSpPr>
          <p:spPr bwMode="auto">
            <a:xfrm>
              <a:off x="5225" y="10185"/>
              <a:ext cx="2520" cy="900"/>
            </a:xfrm>
            <a:prstGeom prst="wave">
              <a:avLst>
                <a:gd name="adj1" fmla="val 20644"/>
                <a:gd name="adj2" fmla="val 0"/>
              </a:avLst>
            </a:prstGeom>
            <a:blipFill dpi="0" rotWithShape="0">
              <a:blip r:embed="rId3"/>
              <a:srcRect/>
              <a:stretch>
                <a:fillRect/>
              </a:stretch>
            </a:blipFill>
            <a:ln>
              <a:noFill/>
            </a:ln>
            <a:effectLst>
              <a:outerShdw dist="107763" dir="2700000" algn="ctr" rotWithShape="0">
                <a:srgbClr val="C0C0C0"/>
              </a:outerShdw>
            </a:effectLst>
            <a:extLst>
              <a:ext uri="{91240B29-F687-4F45-9708-019B960494DF}">
                <a14:hiddenLine xmlns:a14="http://schemas.microsoft.com/office/drawing/2010/main" w="9525">
                  <a:solidFill>
                    <a:srgbClr val="000099"/>
                  </a:solidFill>
                  <a:round/>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FontTx/>
                <a:buNone/>
              </a:pPr>
              <a:endParaRPr lang="en-US" altLang="en-US" sz="1800">
                <a:solidFill>
                  <a:srgbClr val="000000"/>
                </a:solidFill>
                <a:latin typeface=".VnTime" panose="020B7200000000000000" pitchFamily="34" charset="0"/>
              </a:endParaRPr>
            </a:p>
          </p:txBody>
        </p:sp>
        <p:pic>
          <p:nvPicPr>
            <p:cNvPr id="431116" name="Picture 19" descr="cosmo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302" y="9335"/>
              <a:ext cx="1080" cy="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1117" name="Picture 18" descr="BOOK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014" y="10122"/>
              <a:ext cx="1260" cy="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1118" name="Picture 17" descr="BOOK1"/>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842" y="9848"/>
              <a:ext cx="1635" cy="7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1119" name="Picture 16" descr="QUILLPEN"/>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615" y="9336"/>
              <a:ext cx="702" cy="1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1120" name="Text Box 15"/>
            <p:cNvSpPr txBox="1">
              <a:spLocks noChangeArrowheads="1"/>
            </p:cNvSpPr>
            <p:nvPr/>
          </p:nvSpPr>
          <p:spPr bwMode="auto">
            <a:xfrm>
              <a:off x="5867" y="9897"/>
              <a:ext cx="90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r" eaLnBrk="0" fontAlgn="base" hangingPunct="0">
                <a:spcBef>
                  <a:spcPct val="0"/>
                </a:spcBef>
                <a:spcAft>
                  <a:spcPct val="0"/>
                </a:spcAft>
                <a:buFontTx/>
                <a:buNone/>
              </a:pPr>
              <a:r>
                <a:rPr lang="vi-VN" altLang="en-US" sz="800" b="1">
                  <a:solidFill>
                    <a:srgbClr val="000000"/>
                  </a:solidFill>
                  <a:latin typeface="VNbangkok"/>
                  <a:cs typeface="Times New Roman" panose="02020603050405020304" pitchFamily="18" charset="0"/>
                </a:rPr>
                <a:t> </a:t>
              </a:r>
              <a:endParaRPr lang="vi-VN" altLang="en-US" sz="1800">
                <a:solidFill>
                  <a:srgbClr val="000000"/>
                </a:solidFill>
                <a:latin typeface=".VnTime" panose="020B7200000000000000" pitchFamily="34" charset="0"/>
              </a:endParaRPr>
            </a:p>
          </p:txBody>
        </p:sp>
        <p:sp>
          <p:nvSpPr>
            <p:cNvPr id="431121" name="Text Box 14"/>
            <p:cNvSpPr txBox="1">
              <a:spLocks noChangeArrowheads="1"/>
            </p:cNvSpPr>
            <p:nvPr/>
          </p:nvSpPr>
          <p:spPr bwMode="auto">
            <a:xfrm>
              <a:off x="6665" y="9863"/>
              <a:ext cx="577" cy="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0" fontAlgn="base" hangingPunct="0">
                <a:spcBef>
                  <a:spcPct val="0"/>
                </a:spcBef>
                <a:spcAft>
                  <a:spcPct val="0"/>
                </a:spcAft>
                <a:buFontTx/>
                <a:buNone/>
              </a:pPr>
              <a:endParaRPr lang="en-US" altLang="en-US" sz="1800">
                <a:solidFill>
                  <a:srgbClr val="000000"/>
                </a:solidFill>
                <a:latin typeface=".VnTime" panose="020B7200000000000000" pitchFamily="34" charset="0"/>
              </a:endParaRPr>
            </a:p>
          </p:txBody>
        </p:sp>
        <p:sp>
          <p:nvSpPr>
            <p:cNvPr id="431122" name="WordArt 13"/>
            <p:cNvSpPr>
              <a:spLocks noChangeArrowheads="1" noChangeShapeType="1" noTextEdit="1"/>
            </p:cNvSpPr>
            <p:nvPr/>
          </p:nvSpPr>
          <p:spPr bwMode="auto">
            <a:xfrm rot="1334491">
              <a:off x="6130" y="10696"/>
              <a:ext cx="600" cy="125"/>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9282"/>
                </a:avLst>
              </a:prstTxWarp>
            </a:bodyPr>
            <a:lstStyle/>
            <a:p>
              <a:pPr algn="ctr" eaLnBrk="0" fontAlgn="base" hangingPunct="0">
                <a:spcBef>
                  <a:spcPct val="0"/>
                </a:spcBef>
                <a:spcAft>
                  <a:spcPct val="0"/>
                </a:spcAft>
              </a:pPr>
              <a:r>
                <a:rPr lang="en-US" sz="3600" b="1" kern="10">
                  <a:solidFill>
                    <a:srgbClr val="FFFFFF"/>
                  </a:solidFill>
                  <a:latin typeface="VNbritannic"/>
                </a:rPr>
                <a:t>NÀM </a:t>
              </a:r>
            </a:p>
          </p:txBody>
        </p:sp>
        <p:sp>
          <p:nvSpPr>
            <p:cNvPr id="431123" name="Text Box 12"/>
            <p:cNvSpPr txBox="1">
              <a:spLocks noChangeArrowheads="1"/>
            </p:cNvSpPr>
            <p:nvPr/>
          </p:nvSpPr>
          <p:spPr bwMode="auto">
            <a:xfrm>
              <a:off x="6623" y="10049"/>
              <a:ext cx="72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0" fontAlgn="base" hangingPunct="0">
                <a:spcBef>
                  <a:spcPct val="0"/>
                </a:spcBef>
                <a:spcAft>
                  <a:spcPct val="0"/>
                </a:spcAft>
                <a:buFontTx/>
                <a:buNone/>
              </a:pPr>
              <a:endParaRPr lang="en-US" altLang="en-US" sz="1800">
                <a:solidFill>
                  <a:srgbClr val="000000"/>
                </a:solidFill>
                <a:latin typeface=".VnTime" panose="020B7200000000000000" pitchFamily="34" charset="0"/>
              </a:endParaRPr>
            </a:p>
          </p:txBody>
        </p:sp>
      </p:grpSp>
      <p:pic>
        <p:nvPicPr>
          <p:cNvPr id="18" name="Picture 1" descr="LoGoLTT"/>
          <p:cNvPicPr>
            <a:picLocks noChangeAspect="1" noChangeArrowheads="1"/>
          </p:cNvPicPr>
          <p:nvPr/>
        </p:nvPicPr>
        <p:blipFill>
          <a:blip r:embed="rId8"/>
          <a:srcRect/>
          <a:stretch>
            <a:fillRect/>
          </a:stretch>
        </p:blipFill>
        <p:spPr bwMode="auto">
          <a:xfrm>
            <a:off x="9523414" y="46039"/>
            <a:ext cx="1144587" cy="987425"/>
          </a:xfrm>
          <a:prstGeom prst="rect">
            <a:avLst/>
          </a:prstGeom>
          <a:gradFill rotWithShape="1">
            <a:gsLst>
              <a:gs pos="0">
                <a:srgbClr val="3333CC">
                  <a:tint val="50000"/>
                  <a:satMod val="300000"/>
                </a:srgbClr>
              </a:gs>
              <a:gs pos="35000">
                <a:srgbClr val="3333CC">
                  <a:tint val="37000"/>
                  <a:satMod val="300000"/>
                </a:srgbClr>
              </a:gs>
              <a:gs pos="100000">
                <a:srgbClr val="3333CC">
                  <a:tint val="15000"/>
                  <a:satMod val="350000"/>
                </a:srgbClr>
              </a:gs>
            </a:gsLst>
            <a:lin ang="16200000" scaled="1"/>
          </a:gradFill>
          <a:ln w="9525" cap="flat" cmpd="sng" algn="ctr">
            <a:solidFill>
              <a:srgbClr val="3333CC">
                <a:shade val="95000"/>
                <a:satMod val="105000"/>
              </a:srgbClr>
            </a:solidFill>
            <a:prstDash val="solid"/>
          </a:ln>
          <a:effectLst>
            <a:outerShdw blurRad="40000" dist="20000" dir="5400000" rotWithShape="0">
              <a:srgbClr val="000000">
                <a:alpha val="38000"/>
              </a:srgbClr>
            </a:outerShdw>
          </a:effectLst>
        </p:spPr>
      </p:pic>
      <p:sp>
        <p:nvSpPr>
          <p:cNvPr id="2" name="Rectangle 1"/>
          <p:cNvSpPr/>
          <p:nvPr/>
        </p:nvSpPr>
        <p:spPr>
          <a:xfrm>
            <a:off x="1576389" y="25401"/>
            <a:ext cx="7947025" cy="1027113"/>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defRPr/>
            </a:pPr>
            <a:r>
              <a:rPr lang="en-US" altLang="en-US" sz="2000" b="1" dirty="0">
                <a:solidFill>
                  <a:srgbClr val="FFFFFF"/>
                </a:solidFill>
                <a:latin typeface="Times New Roman" pitchFamily="18" charset="0"/>
                <a:ea typeface="Calibri" pitchFamily="34" charset="0"/>
                <a:cs typeface="Times New Roman" pitchFamily="18" charset="0"/>
              </a:rPr>
              <a:t>TRƯỜNG CAO ĐẲNG LÝ TỰ TRỌNG TP.HỒ CHÍ MINH</a:t>
            </a:r>
          </a:p>
          <a:p>
            <a:pPr algn="ctr" fontAlgn="base">
              <a:defRPr/>
            </a:pPr>
            <a:r>
              <a:rPr lang="en-US" altLang="en-US" sz="2000" b="1" dirty="0">
                <a:solidFill>
                  <a:srgbClr val="FFFFFF"/>
                </a:solidFill>
                <a:latin typeface="Times New Roman" pitchFamily="18" charset="0"/>
                <a:ea typeface="Calibri" pitchFamily="34" charset="0"/>
                <a:cs typeface="Times New Roman" pitchFamily="18" charset="0"/>
              </a:rPr>
              <a:t>KHOA LÝ LUẬN CHÍNH TRỊ</a:t>
            </a:r>
            <a:endParaRPr lang="en-US" altLang="en-US" sz="2000" dirty="0">
              <a:solidFill>
                <a:srgbClr val="FFFFFF"/>
              </a:solidFill>
              <a:latin typeface="Times New Roman" pitchFamily="18" charset="0"/>
              <a:ea typeface="Calibri" pitchFamily="34" charset="0"/>
              <a:cs typeface="Times New Roman" pitchFamily="18" charset="0"/>
            </a:endParaRPr>
          </a:p>
        </p:txBody>
      </p:sp>
      <p:pic>
        <p:nvPicPr>
          <p:cNvPr id="431114" name="Picture 6"/>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93384850"/>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6148"/>
                                        </p:tgtEl>
                                        <p:attrNameLst>
                                          <p:attrName>style.visibility</p:attrName>
                                        </p:attrNameLst>
                                      </p:cBhvr>
                                      <p:to>
                                        <p:strVal val="visible"/>
                                      </p:to>
                                    </p:set>
                                    <p:anim calcmode="lin" valueType="num">
                                      <p:cBhvr>
                                        <p:cTn id="17" dur="500" fill="hold"/>
                                        <p:tgtEl>
                                          <p:spTgt spid="6148"/>
                                        </p:tgtEl>
                                        <p:attrNameLst>
                                          <p:attrName>ppt_w</p:attrName>
                                        </p:attrNameLst>
                                      </p:cBhvr>
                                      <p:tavLst>
                                        <p:tav tm="0">
                                          <p:val>
                                            <p:fltVal val="0"/>
                                          </p:val>
                                        </p:tav>
                                        <p:tav tm="100000">
                                          <p:val>
                                            <p:strVal val="#ppt_w"/>
                                          </p:val>
                                        </p:tav>
                                      </p:tavLst>
                                    </p:anim>
                                    <p:anim calcmode="lin" valueType="num">
                                      <p:cBhvr>
                                        <p:cTn id="18" dur="500" fill="hold"/>
                                        <p:tgtEl>
                                          <p:spTgt spid="6148"/>
                                        </p:tgtEl>
                                        <p:attrNameLst>
                                          <p:attrName>ppt_h</p:attrName>
                                        </p:attrNameLst>
                                      </p:cBhvr>
                                      <p:tavLst>
                                        <p:tav tm="0">
                                          <p:val>
                                            <p:fltVal val="0"/>
                                          </p:val>
                                        </p:tav>
                                        <p:tav tm="100000">
                                          <p:val>
                                            <p:strVal val="#ppt_h"/>
                                          </p:val>
                                        </p:tav>
                                      </p:tavLst>
                                    </p:anim>
                                    <p:animEffect transition="in" filter="fade">
                                      <p:cBhvr>
                                        <p:cTn id="19" dur="500"/>
                                        <p:tgtEl>
                                          <p:spTgt spid="6148"/>
                                        </p:tgtEl>
                                      </p:cBhvr>
                                    </p:animEffect>
                                  </p:childTnLst>
                                </p:cTn>
                              </p:par>
                              <p:par>
                                <p:cTn id="20" presetID="53" presetClass="entr" presetSubtype="16"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p:cTn id="22" dur="500" fill="hold"/>
                                        <p:tgtEl>
                                          <p:spTgt spid="3"/>
                                        </p:tgtEl>
                                        <p:attrNameLst>
                                          <p:attrName>ppt_w</p:attrName>
                                        </p:attrNameLst>
                                      </p:cBhvr>
                                      <p:tavLst>
                                        <p:tav tm="0">
                                          <p:val>
                                            <p:fltVal val="0"/>
                                          </p:val>
                                        </p:tav>
                                        <p:tav tm="100000">
                                          <p:val>
                                            <p:strVal val="#ppt_w"/>
                                          </p:val>
                                        </p:tav>
                                      </p:tavLst>
                                    </p:anim>
                                    <p:anim calcmode="lin" valueType="num">
                                      <p:cBhvr>
                                        <p:cTn id="23" dur="500" fill="hold"/>
                                        <p:tgtEl>
                                          <p:spTgt spid="3"/>
                                        </p:tgtEl>
                                        <p:attrNameLst>
                                          <p:attrName>ppt_h</p:attrName>
                                        </p:attrNameLst>
                                      </p:cBhvr>
                                      <p:tavLst>
                                        <p:tav tm="0">
                                          <p:val>
                                            <p:fltVal val="0"/>
                                          </p:val>
                                        </p:tav>
                                        <p:tav tm="100000">
                                          <p:val>
                                            <p:strVal val="#ppt_h"/>
                                          </p:val>
                                        </p:tav>
                                      </p:tavLst>
                                    </p:anim>
                                    <p:animEffect transition="in" filter="fade">
                                      <p:cBhvr>
                                        <p:cTn id="24" dur="500"/>
                                        <p:tgtEl>
                                          <p:spTgt spid="3"/>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p:cTn id="27" dur="500" fill="hold"/>
                                        <p:tgtEl>
                                          <p:spTgt spid="16"/>
                                        </p:tgtEl>
                                        <p:attrNameLst>
                                          <p:attrName>ppt_w</p:attrName>
                                        </p:attrNameLst>
                                      </p:cBhvr>
                                      <p:tavLst>
                                        <p:tav tm="0">
                                          <p:val>
                                            <p:fltVal val="0"/>
                                          </p:val>
                                        </p:tav>
                                        <p:tav tm="100000">
                                          <p:val>
                                            <p:strVal val="#ppt_w"/>
                                          </p:val>
                                        </p:tav>
                                      </p:tavLst>
                                    </p:anim>
                                    <p:anim calcmode="lin" valueType="num">
                                      <p:cBhvr>
                                        <p:cTn id="28" dur="500" fill="hold"/>
                                        <p:tgtEl>
                                          <p:spTgt spid="16"/>
                                        </p:tgtEl>
                                        <p:attrNameLst>
                                          <p:attrName>ppt_h</p:attrName>
                                        </p:attrNameLst>
                                      </p:cBhvr>
                                      <p:tavLst>
                                        <p:tav tm="0">
                                          <p:val>
                                            <p:fltVal val="0"/>
                                          </p:val>
                                        </p:tav>
                                        <p:tav tm="100000">
                                          <p:val>
                                            <p:strVal val="#ppt_h"/>
                                          </p:val>
                                        </p:tav>
                                      </p:tavLst>
                                    </p:anim>
                                    <p:animEffect transition="in" filter="fade">
                                      <p:cBhvr>
                                        <p:cTn id="29" dur="500"/>
                                        <p:tgtEl>
                                          <p:spTgt spid="16"/>
                                        </p:tgtEl>
                                      </p:cBhvr>
                                    </p:animEffect>
                                  </p:childTnLst>
                                </p:cTn>
                              </p:par>
                              <p:par>
                                <p:cTn id="30" presetID="53" presetClass="entr" presetSubtype="16" fill="hold" nodeType="withEffect">
                                  <p:stCondLst>
                                    <p:cond delay="0"/>
                                  </p:stCondLst>
                                  <p:childTnLst>
                                    <p:set>
                                      <p:cBhvr>
                                        <p:cTn id="31" dur="1" fill="hold">
                                          <p:stCondLst>
                                            <p:cond delay="0"/>
                                          </p:stCondLst>
                                        </p:cTn>
                                        <p:tgtEl>
                                          <p:spTgt spid="18"/>
                                        </p:tgtEl>
                                        <p:attrNameLst>
                                          <p:attrName>style.visibility</p:attrName>
                                        </p:attrNameLst>
                                      </p:cBhvr>
                                      <p:to>
                                        <p:strVal val="visible"/>
                                      </p:to>
                                    </p:set>
                                    <p:anim calcmode="lin" valueType="num">
                                      <p:cBhvr>
                                        <p:cTn id="32" dur="500" fill="hold"/>
                                        <p:tgtEl>
                                          <p:spTgt spid="18"/>
                                        </p:tgtEl>
                                        <p:attrNameLst>
                                          <p:attrName>ppt_w</p:attrName>
                                        </p:attrNameLst>
                                      </p:cBhvr>
                                      <p:tavLst>
                                        <p:tav tm="0">
                                          <p:val>
                                            <p:fltVal val="0"/>
                                          </p:val>
                                        </p:tav>
                                        <p:tav tm="100000">
                                          <p:val>
                                            <p:strVal val="#ppt_w"/>
                                          </p:val>
                                        </p:tav>
                                      </p:tavLst>
                                    </p:anim>
                                    <p:anim calcmode="lin" valueType="num">
                                      <p:cBhvr>
                                        <p:cTn id="33" dur="500" fill="hold"/>
                                        <p:tgtEl>
                                          <p:spTgt spid="18"/>
                                        </p:tgtEl>
                                        <p:attrNameLst>
                                          <p:attrName>ppt_h</p:attrName>
                                        </p:attrNameLst>
                                      </p:cBhvr>
                                      <p:tavLst>
                                        <p:tav tm="0">
                                          <p:val>
                                            <p:fltVal val="0"/>
                                          </p:val>
                                        </p:tav>
                                        <p:tav tm="100000">
                                          <p:val>
                                            <p:strVal val="#ppt_h"/>
                                          </p:val>
                                        </p:tav>
                                      </p:tavLst>
                                    </p:anim>
                                    <p:animEffect transition="in" filter="fade">
                                      <p:cBhvr>
                                        <p:cTn id="34"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8" grpId="0" animBg="1"/>
      <p:bldP spid="5" grpId="0"/>
      <p:bldP spid="6" grpId="0"/>
      <p:bldP spid="16"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54547"/>
            <a:ext cx="9144000" cy="1455313"/>
          </a:xfrm>
        </p:spPr>
        <p:txBody>
          <a:bodyPr>
            <a:normAutofit fontScale="90000"/>
          </a:bodyPr>
          <a:lstStyle/>
          <a:p>
            <a:r>
              <a:rPr lang="en-US" sz="3600" b="1" dirty="0" err="1" smtClean="0"/>
              <a:t>Bài</a:t>
            </a:r>
            <a:r>
              <a:rPr lang="en-US" sz="3600" b="1" dirty="0" smtClean="0"/>
              <a:t> 1</a:t>
            </a:r>
            <a:br>
              <a:rPr lang="en-US" sz="3600" b="1" dirty="0" smtClean="0"/>
            </a:br>
            <a:r>
              <a:rPr lang="en-US" sz="3600" b="1" dirty="0" smtClean="0"/>
              <a:t>KHÁI QUÁT VỀ CHỦ NGHĨA MÁC – LÊNIN</a:t>
            </a:r>
            <a:br>
              <a:rPr lang="en-US" sz="3600" b="1" dirty="0" smtClean="0"/>
            </a:br>
            <a:endParaRPr lang="en-US" sz="3600" b="1" dirty="0"/>
          </a:p>
        </p:txBody>
      </p:sp>
      <p:graphicFrame>
        <p:nvGraphicFramePr>
          <p:cNvPr id="4" name="Diagram 3"/>
          <p:cNvGraphicFramePr/>
          <p:nvPr>
            <p:extLst>
              <p:ext uri="{D42A27DB-BD31-4B8C-83A1-F6EECF244321}">
                <p14:modId xmlns:p14="http://schemas.microsoft.com/office/powerpoint/2010/main" val="1237088275"/>
              </p:ext>
            </p:extLst>
          </p:nvPr>
        </p:nvGraphicFramePr>
        <p:xfrm>
          <a:off x="1073955" y="1439333"/>
          <a:ext cx="1004409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704627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4E192A5F-861B-45CD-8AF1-89D64F22A564}"/>
                                            </p:graphicEl>
                                          </p:spTgt>
                                        </p:tgtEl>
                                        <p:attrNameLst>
                                          <p:attrName>style.visibility</p:attrName>
                                        </p:attrNameLst>
                                      </p:cBhvr>
                                      <p:to>
                                        <p:strVal val="visible"/>
                                      </p:to>
                                    </p:set>
                                    <p:animEffect transition="in" filter="fade">
                                      <p:cBhvr>
                                        <p:cTn id="12" dur="500"/>
                                        <p:tgtEl>
                                          <p:spTgt spid="4">
                                            <p:graphicEl>
                                              <a:dgm id="{4E192A5F-861B-45CD-8AF1-89D64F22A564}"/>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graphicEl>
                                              <a:dgm id="{8888EC82-B638-4538-B980-0598DDEA215C}"/>
                                            </p:graphicEl>
                                          </p:spTgt>
                                        </p:tgtEl>
                                        <p:attrNameLst>
                                          <p:attrName>style.visibility</p:attrName>
                                        </p:attrNameLst>
                                      </p:cBhvr>
                                      <p:to>
                                        <p:strVal val="visible"/>
                                      </p:to>
                                    </p:set>
                                    <p:animEffect transition="in" filter="fade">
                                      <p:cBhvr>
                                        <p:cTn id="17" dur="500"/>
                                        <p:tgtEl>
                                          <p:spTgt spid="4">
                                            <p:graphicEl>
                                              <a:dgm id="{8888EC82-B638-4538-B980-0598DDEA215C}"/>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graphicEl>
                                              <a:dgm id="{76925935-F6CF-4702-A61A-68E5611B9E71}"/>
                                            </p:graphicEl>
                                          </p:spTgt>
                                        </p:tgtEl>
                                        <p:attrNameLst>
                                          <p:attrName>style.visibility</p:attrName>
                                        </p:attrNameLst>
                                      </p:cBhvr>
                                      <p:to>
                                        <p:strVal val="visible"/>
                                      </p:to>
                                    </p:set>
                                    <p:animEffect transition="in" filter="fade">
                                      <p:cBhvr>
                                        <p:cTn id="22" dur="500"/>
                                        <p:tgtEl>
                                          <p:spTgt spid="4">
                                            <p:graphicEl>
                                              <a:dgm id="{76925935-F6CF-4702-A61A-68E5611B9E71}"/>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4">
                                            <p:graphicEl>
                                              <a:dgm id="{463B7AC8-BA54-4A37-9D27-1C78D5240A86}"/>
                                            </p:graphicEl>
                                          </p:spTgt>
                                        </p:tgtEl>
                                        <p:attrNameLst>
                                          <p:attrName>style.visibility</p:attrName>
                                        </p:attrNameLst>
                                      </p:cBhvr>
                                      <p:to>
                                        <p:strVal val="visible"/>
                                      </p:to>
                                    </p:set>
                                    <p:animEffect transition="in" filter="fade">
                                      <p:cBhvr>
                                        <p:cTn id="27" dur="500"/>
                                        <p:tgtEl>
                                          <p:spTgt spid="4">
                                            <p:graphicEl>
                                              <a:dgm id="{463B7AC8-BA54-4A37-9D27-1C78D5240A86}"/>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4">
                                            <p:graphicEl>
                                              <a:dgm id="{C41E0996-87CE-422B-9444-5F2D63860F39}"/>
                                            </p:graphicEl>
                                          </p:spTgt>
                                        </p:tgtEl>
                                        <p:attrNameLst>
                                          <p:attrName>style.visibility</p:attrName>
                                        </p:attrNameLst>
                                      </p:cBhvr>
                                      <p:to>
                                        <p:strVal val="visible"/>
                                      </p:to>
                                    </p:set>
                                    <p:animEffect transition="in" filter="fade">
                                      <p:cBhvr>
                                        <p:cTn id="32" dur="500"/>
                                        <p:tgtEl>
                                          <p:spTgt spid="4">
                                            <p:graphicEl>
                                              <a:dgm id="{C41E0996-87CE-422B-9444-5F2D63860F39}"/>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4" grpId="0">
        <p:bldSub>
          <a:bldDgm bld="one"/>
        </p:bldSub>
      </p:bldGraphic>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882847120"/>
              </p:ext>
            </p:extLst>
          </p:nvPr>
        </p:nvGraphicFramePr>
        <p:xfrm>
          <a:off x="321972" y="283335"/>
          <a:ext cx="11590985" cy="481180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Picture 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6386311"/>
            <a:ext cx="12093262"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69491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CBC9C8B0-541A-4895-9690-0BE43D855317}"/>
                                            </p:graphicEl>
                                          </p:spTgt>
                                        </p:tgtEl>
                                        <p:attrNameLst>
                                          <p:attrName>style.visibility</p:attrName>
                                        </p:attrNameLst>
                                      </p:cBhvr>
                                      <p:to>
                                        <p:strVal val="visible"/>
                                      </p:to>
                                    </p:set>
                                    <p:animEffect transition="in" filter="fade">
                                      <p:cBhvr>
                                        <p:cTn id="7" dur="500"/>
                                        <p:tgtEl>
                                          <p:spTgt spid="2">
                                            <p:graphicEl>
                                              <a:dgm id="{CBC9C8B0-541A-4895-9690-0BE43D855317}"/>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BE6D6386-0DBA-43D8-8924-A457CA6481CE}"/>
                                            </p:graphicEl>
                                          </p:spTgt>
                                        </p:tgtEl>
                                        <p:attrNameLst>
                                          <p:attrName>style.visibility</p:attrName>
                                        </p:attrNameLst>
                                      </p:cBhvr>
                                      <p:to>
                                        <p:strVal val="visible"/>
                                      </p:to>
                                    </p:set>
                                    <p:animEffect transition="in" filter="fade">
                                      <p:cBhvr>
                                        <p:cTn id="12" dur="500"/>
                                        <p:tgtEl>
                                          <p:spTgt spid="2">
                                            <p:graphicEl>
                                              <a:dgm id="{BE6D6386-0DBA-43D8-8924-A457CA6481CE}"/>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123408"/>
            <a:ext cx="12015989" cy="584775"/>
          </a:xfrm>
          <a:prstGeom prst="rect">
            <a:avLst/>
          </a:prstGeom>
          <a:solidFill>
            <a:srgbClr val="C00000"/>
          </a:solidFill>
        </p:spPr>
        <p:txBody>
          <a:bodyPr wrap="square">
            <a:spAutoFit/>
          </a:bodyPr>
          <a:lstStyle/>
          <a:p>
            <a:pPr algn="ctr"/>
            <a:r>
              <a:rPr lang="en-US" sz="3200" dirty="0" smtClean="0">
                <a:solidFill>
                  <a:schemeClr val="bg1"/>
                </a:solidFill>
              </a:rPr>
              <a:t>1. </a:t>
            </a:r>
            <a:r>
              <a:rPr lang="en-US" sz="3200" dirty="0" err="1" smtClean="0">
                <a:solidFill>
                  <a:schemeClr val="bg1"/>
                </a:solidFill>
              </a:rPr>
              <a:t>Chủ</a:t>
            </a:r>
            <a:r>
              <a:rPr lang="en-US" sz="3200" dirty="0" smtClean="0">
                <a:solidFill>
                  <a:schemeClr val="bg1"/>
                </a:solidFill>
              </a:rPr>
              <a:t> </a:t>
            </a:r>
            <a:r>
              <a:rPr lang="en-US" sz="3200" dirty="0" err="1" smtClean="0">
                <a:solidFill>
                  <a:schemeClr val="bg1"/>
                </a:solidFill>
              </a:rPr>
              <a:t>nghĩa</a:t>
            </a:r>
            <a:r>
              <a:rPr lang="en-US" sz="3200" dirty="0" smtClean="0">
                <a:solidFill>
                  <a:schemeClr val="bg1"/>
                </a:solidFill>
              </a:rPr>
              <a:t> </a:t>
            </a:r>
            <a:r>
              <a:rPr lang="en-US" sz="3200" dirty="0" err="1" smtClean="0">
                <a:solidFill>
                  <a:schemeClr val="bg1"/>
                </a:solidFill>
              </a:rPr>
              <a:t>Mác</a:t>
            </a:r>
            <a:r>
              <a:rPr lang="en-US" sz="3200" dirty="0" smtClean="0">
                <a:solidFill>
                  <a:schemeClr val="bg1"/>
                </a:solidFill>
              </a:rPr>
              <a:t> – </a:t>
            </a:r>
            <a:r>
              <a:rPr lang="en-US" sz="3200" dirty="0" err="1" smtClean="0">
                <a:solidFill>
                  <a:schemeClr val="bg1"/>
                </a:solidFill>
              </a:rPr>
              <a:t>Lênin</a:t>
            </a:r>
            <a:r>
              <a:rPr lang="en-US" sz="3200" dirty="0" smtClean="0">
                <a:solidFill>
                  <a:schemeClr val="bg1"/>
                </a:solidFill>
              </a:rPr>
              <a:t> </a:t>
            </a:r>
            <a:r>
              <a:rPr lang="en-US" sz="3200" dirty="0" err="1" smtClean="0">
                <a:solidFill>
                  <a:schemeClr val="bg1"/>
                </a:solidFill>
              </a:rPr>
              <a:t>và</a:t>
            </a:r>
            <a:r>
              <a:rPr lang="en-US" sz="3200" dirty="0" smtClean="0">
                <a:solidFill>
                  <a:schemeClr val="bg1"/>
                </a:solidFill>
              </a:rPr>
              <a:t> </a:t>
            </a:r>
            <a:r>
              <a:rPr lang="en-US" sz="3200" dirty="0" err="1" smtClean="0">
                <a:solidFill>
                  <a:schemeClr val="bg1"/>
                </a:solidFill>
              </a:rPr>
              <a:t>ba</a:t>
            </a:r>
            <a:r>
              <a:rPr lang="en-US" sz="3200" dirty="0" smtClean="0">
                <a:solidFill>
                  <a:schemeClr val="bg1"/>
                </a:solidFill>
              </a:rPr>
              <a:t> </a:t>
            </a:r>
            <a:r>
              <a:rPr lang="en-US" sz="3200" dirty="0" err="1" smtClean="0">
                <a:solidFill>
                  <a:schemeClr val="bg1"/>
                </a:solidFill>
              </a:rPr>
              <a:t>bộ</a:t>
            </a:r>
            <a:r>
              <a:rPr lang="en-US" sz="3200" dirty="0" smtClean="0">
                <a:solidFill>
                  <a:schemeClr val="bg1"/>
                </a:solidFill>
              </a:rPr>
              <a:t> </a:t>
            </a:r>
            <a:r>
              <a:rPr lang="en-US" sz="3200" dirty="0" err="1" smtClean="0">
                <a:solidFill>
                  <a:schemeClr val="bg1"/>
                </a:solidFill>
              </a:rPr>
              <a:t>phận</a:t>
            </a:r>
            <a:r>
              <a:rPr lang="en-US" sz="3200" dirty="0" smtClean="0">
                <a:solidFill>
                  <a:schemeClr val="bg1"/>
                </a:solidFill>
              </a:rPr>
              <a:t> </a:t>
            </a:r>
            <a:r>
              <a:rPr lang="en-US" sz="3200" dirty="0" err="1" smtClean="0">
                <a:solidFill>
                  <a:schemeClr val="bg1"/>
                </a:solidFill>
              </a:rPr>
              <a:t>cấu</a:t>
            </a:r>
            <a:r>
              <a:rPr lang="en-US" sz="3200" dirty="0" smtClean="0">
                <a:solidFill>
                  <a:schemeClr val="bg1"/>
                </a:solidFill>
              </a:rPr>
              <a:t> </a:t>
            </a:r>
            <a:r>
              <a:rPr lang="en-US" sz="3200" dirty="0" err="1" smtClean="0">
                <a:solidFill>
                  <a:schemeClr val="bg1"/>
                </a:solidFill>
              </a:rPr>
              <a:t>thành</a:t>
            </a:r>
            <a:r>
              <a:rPr lang="en-US" sz="3200" dirty="0" smtClean="0">
                <a:solidFill>
                  <a:schemeClr val="bg1"/>
                </a:solidFill>
              </a:rPr>
              <a:t> </a:t>
            </a:r>
            <a:r>
              <a:rPr lang="en-US" sz="3200" dirty="0" err="1" smtClean="0">
                <a:solidFill>
                  <a:schemeClr val="bg1"/>
                </a:solidFill>
              </a:rPr>
              <a:t>của</a:t>
            </a:r>
            <a:r>
              <a:rPr lang="en-US" sz="3200" dirty="0" smtClean="0">
                <a:solidFill>
                  <a:schemeClr val="bg1"/>
                </a:solidFill>
              </a:rPr>
              <a:t> CN </a:t>
            </a:r>
            <a:r>
              <a:rPr lang="en-US" sz="3200" dirty="0" err="1" smtClean="0">
                <a:solidFill>
                  <a:schemeClr val="bg1"/>
                </a:solidFill>
              </a:rPr>
              <a:t>Mác</a:t>
            </a:r>
            <a:r>
              <a:rPr lang="en-US" sz="3200" dirty="0" smtClean="0">
                <a:solidFill>
                  <a:schemeClr val="bg1"/>
                </a:solidFill>
              </a:rPr>
              <a:t>- </a:t>
            </a:r>
            <a:r>
              <a:rPr lang="en-US" sz="3200" dirty="0" err="1" smtClean="0">
                <a:solidFill>
                  <a:schemeClr val="bg1"/>
                </a:solidFill>
              </a:rPr>
              <a:t>Lênin</a:t>
            </a:r>
            <a:r>
              <a:rPr lang="en-US" sz="3200" dirty="0" smtClean="0">
                <a:solidFill>
                  <a:schemeClr val="bg1"/>
                </a:solidFill>
              </a:rPr>
              <a:t>  </a:t>
            </a:r>
          </a:p>
        </p:txBody>
      </p:sp>
      <p:graphicFrame>
        <p:nvGraphicFramePr>
          <p:cNvPr id="6" name="Diagram 5"/>
          <p:cNvGraphicFramePr/>
          <p:nvPr>
            <p:extLst>
              <p:ext uri="{D42A27DB-BD31-4B8C-83A1-F6EECF244321}">
                <p14:modId xmlns:p14="http://schemas.microsoft.com/office/powerpoint/2010/main" val="4067223995"/>
              </p:ext>
            </p:extLst>
          </p:nvPr>
        </p:nvGraphicFramePr>
        <p:xfrm>
          <a:off x="90152" y="1249251"/>
          <a:ext cx="11912957" cy="37042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 name="Picture 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6386311"/>
            <a:ext cx="12093262"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181130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graphicEl>
                                              <a:dgm id="{71D8E19E-BEC7-4064-896D-509D4353FB92}"/>
                                            </p:graphicEl>
                                          </p:spTgt>
                                        </p:tgtEl>
                                        <p:attrNameLst>
                                          <p:attrName>style.visibility</p:attrName>
                                        </p:attrNameLst>
                                      </p:cBhvr>
                                      <p:to>
                                        <p:strVal val="visible"/>
                                      </p:to>
                                    </p:set>
                                    <p:animEffect transition="in" filter="fade">
                                      <p:cBhvr>
                                        <p:cTn id="12" dur="500"/>
                                        <p:tgtEl>
                                          <p:spTgt spid="6">
                                            <p:graphicEl>
                                              <a:dgm id="{71D8E19E-BEC7-4064-896D-509D4353FB92}"/>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graphicEl>
                                              <a:dgm id="{53A39C18-285B-4E1F-83F7-EBA51C3FA6E3}"/>
                                            </p:graphicEl>
                                          </p:spTgt>
                                        </p:tgtEl>
                                        <p:attrNameLst>
                                          <p:attrName>style.visibility</p:attrName>
                                        </p:attrNameLst>
                                      </p:cBhvr>
                                      <p:to>
                                        <p:strVal val="visible"/>
                                      </p:to>
                                    </p:set>
                                    <p:animEffect transition="in" filter="fade">
                                      <p:cBhvr>
                                        <p:cTn id="17" dur="500"/>
                                        <p:tgtEl>
                                          <p:spTgt spid="6">
                                            <p:graphicEl>
                                              <a:dgm id="{53A39C18-285B-4E1F-83F7-EBA51C3FA6E3}"/>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Graphic spid="6" grpId="0">
        <p:bldSub>
          <a:bldDgm bld="one"/>
        </p:bldSub>
      </p:bldGraphic>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8636" y="51360"/>
            <a:ext cx="12015989" cy="584775"/>
          </a:xfrm>
          <a:prstGeom prst="rect">
            <a:avLst/>
          </a:prstGeom>
          <a:solidFill>
            <a:srgbClr val="C00000"/>
          </a:solidFill>
        </p:spPr>
        <p:txBody>
          <a:bodyPr wrap="square">
            <a:spAutoFit/>
          </a:bodyPr>
          <a:lstStyle/>
          <a:p>
            <a:pPr algn="ctr"/>
            <a:r>
              <a:rPr lang="en-US" sz="3200" dirty="0" smtClean="0">
                <a:solidFill>
                  <a:schemeClr val="bg1"/>
                </a:solidFill>
              </a:rPr>
              <a:t>1. </a:t>
            </a:r>
            <a:r>
              <a:rPr lang="en-US" sz="3200" dirty="0" err="1" smtClean="0">
                <a:solidFill>
                  <a:schemeClr val="bg1"/>
                </a:solidFill>
              </a:rPr>
              <a:t>Chủ</a:t>
            </a:r>
            <a:r>
              <a:rPr lang="en-US" sz="3200" dirty="0" smtClean="0">
                <a:solidFill>
                  <a:schemeClr val="bg1"/>
                </a:solidFill>
              </a:rPr>
              <a:t> </a:t>
            </a:r>
            <a:r>
              <a:rPr lang="en-US" sz="3200" dirty="0" err="1" smtClean="0">
                <a:solidFill>
                  <a:schemeClr val="bg1"/>
                </a:solidFill>
              </a:rPr>
              <a:t>nghĩa</a:t>
            </a:r>
            <a:r>
              <a:rPr lang="en-US" sz="3200" dirty="0" smtClean="0">
                <a:solidFill>
                  <a:schemeClr val="bg1"/>
                </a:solidFill>
              </a:rPr>
              <a:t> </a:t>
            </a:r>
            <a:r>
              <a:rPr lang="en-US" sz="3200" dirty="0" err="1" smtClean="0">
                <a:solidFill>
                  <a:schemeClr val="bg1"/>
                </a:solidFill>
              </a:rPr>
              <a:t>Mác</a:t>
            </a:r>
            <a:r>
              <a:rPr lang="en-US" sz="3200" dirty="0" smtClean="0">
                <a:solidFill>
                  <a:schemeClr val="bg1"/>
                </a:solidFill>
              </a:rPr>
              <a:t> – </a:t>
            </a:r>
            <a:r>
              <a:rPr lang="en-US" sz="3200" dirty="0" err="1" smtClean="0">
                <a:solidFill>
                  <a:schemeClr val="bg1"/>
                </a:solidFill>
              </a:rPr>
              <a:t>Lênin</a:t>
            </a:r>
            <a:r>
              <a:rPr lang="en-US" sz="3200" dirty="0" smtClean="0">
                <a:solidFill>
                  <a:schemeClr val="bg1"/>
                </a:solidFill>
              </a:rPr>
              <a:t> </a:t>
            </a:r>
            <a:r>
              <a:rPr lang="en-US" sz="3200" dirty="0" err="1" smtClean="0">
                <a:solidFill>
                  <a:schemeClr val="bg1"/>
                </a:solidFill>
              </a:rPr>
              <a:t>và</a:t>
            </a:r>
            <a:r>
              <a:rPr lang="en-US" sz="3200" dirty="0" smtClean="0">
                <a:solidFill>
                  <a:schemeClr val="bg1"/>
                </a:solidFill>
              </a:rPr>
              <a:t> </a:t>
            </a:r>
            <a:r>
              <a:rPr lang="en-US" sz="3200" dirty="0" err="1" smtClean="0">
                <a:solidFill>
                  <a:schemeClr val="bg1"/>
                </a:solidFill>
              </a:rPr>
              <a:t>ba</a:t>
            </a:r>
            <a:r>
              <a:rPr lang="en-US" sz="3200" dirty="0" smtClean="0">
                <a:solidFill>
                  <a:schemeClr val="bg1"/>
                </a:solidFill>
              </a:rPr>
              <a:t> </a:t>
            </a:r>
            <a:r>
              <a:rPr lang="en-US" sz="3200" dirty="0" err="1" smtClean="0">
                <a:solidFill>
                  <a:schemeClr val="bg1"/>
                </a:solidFill>
              </a:rPr>
              <a:t>bộ</a:t>
            </a:r>
            <a:r>
              <a:rPr lang="en-US" sz="3200" dirty="0" smtClean="0">
                <a:solidFill>
                  <a:schemeClr val="bg1"/>
                </a:solidFill>
              </a:rPr>
              <a:t> </a:t>
            </a:r>
            <a:r>
              <a:rPr lang="en-US" sz="3200" dirty="0" err="1" smtClean="0">
                <a:solidFill>
                  <a:schemeClr val="bg1"/>
                </a:solidFill>
              </a:rPr>
              <a:t>phận</a:t>
            </a:r>
            <a:r>
              <a:rPr lang="en-US" sz="3200" dirty="0" smtClean="0">
                <a:solidFill>
                  <a:schemeClr val="bg1"/>
                </a:solidFill>
              </a:rPr>
              <a:t> </a:t>
            </a:r>
            <a:r>
              <a:rPr lang="en-US" sz="3200" dirty="0" err="1" smtClean="0">
                <a:solidFill>
                  <a:schemeClr val="bg1"/>
                </a:solidFill>
              </a:rPr>
              <a:t>cấu</a:t>
            </a:r>
            <a:r>
              <a:rPr lang="en-US" sz="3200" dirty="0" smtClean="0">
                <a:solidFill>
                  <a:schemeClr val="bg1"/>
                </a:solidFill>
              </a:rPr>
              <a:t> </a:t>
            </a:r>
            <a:r>
              <a:rPr lang="en-US" sz="3200" dirty="0" err="1" smtClean="0">
                <a:solidFill>
                  <a:schemeClr val="bg1"/>
                </a:solidFill>
              </a:rPr>
              <a:t>thành</a:t>
            </a:r>
            <a:r>
              <a:rPr lang="en-US" sz="3200" dirty="0" smtClean="0">
                <a:solidFill>
                  <a:schemeClr val="bg1"/>
                </a:solidFill>
              </a:rPr>
              <a:t> </a:t>
            </a:r>
            <a:r>
              <a:rPr lang="en-US" sz="3200" dirty="0" err="1" smtClean="0">
                <a:solidFill>
                  <a:schemeClr val="bg1"/>
                </a:solidFill>
              </a:rPr>
              <a:t>của</a:t>
            </a:r>
            <a:r>
              <a:rPr lang="en-US" sz="3200" dirty="0" smtClean="0">
                <a:solidFill>
                  <a:schemeClr val="bg1"/>
                </a:solidFill>
              </a:rPr>
              <a:t> CN </a:t>
            </a:r>
            <a:r>
              <a:rPr lang="en-US" sz="3200" dirty="0" err="1" smtClean="0">
                <a:solidFill>
                  <a:schemeClr val="bg1"/>
                </a:solidFill>
              </a:rPr>
              <a:t>Mác</a:t>
            </a:r>
            <a:r>
              <a:rPr lang="en-US" sz="3200" dirty="0" smtClean="0">
                <a:solidFill>
                  <a:schemeClr val="bg1"/>
                </a:solidFill>
              </a:rPr>
              <a:t>- </a:t>
            </a:r>
            <a:r>
              <a:rPr lang="en-US" sz="3200" dirty="0" err="1" smtClean="0">
                <a:solidFill>
                  <a:schemeClr val="bg1"/>
                </a:solidFill>
              </a:rPr>
              <a:t>Lênin</a:t>
            </a:r>
            <a:r>
              <a:rPr lang="en-US" sz="3200" dirty="0" smtClean="0">
                <a:solidFill>
                  <a:schemeClr val="bg1"/>
                </a:solidFill>
              </a:rPr>
              <a:t>  </a:t>
            </a:r>
          </a:p>
        </p:txBody>
      </p:sp>
      <p:graphicFrame>
        <p:nvGraphicFramePr>
          <p:cNvPr id="4" name="Diagram 3"/>
          <p:cNvGraphicFramePr/>
          <p:nvPr>
            <p:extLst>
              <p:ext uri="{D42A27DB-BD31-4B8C-83A1-F6EECF244321}">
                <p14:modId xmlns:p14="http://schemas.microsoft.com/office/powerpoint/2010/main" val="2581843686"/>
              </p:ext>
            </p:extLst>
          </p:nvPr>
        </p:nvGraphicFramePr>
        <p:xfrm>
          <a:off x="193182" y="1054517"/>
          <a:ext cx="11706896"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60043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6AE6F469-AD8C-42ED-BDF5-D3483BAC7D77}"/>
                                            </p:graphicEl>
                                          </p:spTgt>
                                        </p:tgtEl>
                                        <p:attrNameLst>
                                          <p:attrName>style.visibility</p:attrName>
                                        </p:attrNameLst>
                                      </p:cBhvr>
                                      <p:to>
                                        <p:strVal val="visible"/>
                                      </p:to>
                                    </p:set>
                                    <p:animEffect transition="in" filter="fade">
                                      <p:cBhvr>
                                        <p:cTn id="12" dur="500"/>
                                        <p:tgtEl>
                                          <p:spTgt spid="4">
                                            <p:graphicEl>
                                              <a:dgm id="{6AE6F469-AD8C-42ED-BDF5-D3483BAC7D77}"/>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graphicEl>
                                              <a:dgm id="{CBADA98A-75BB-46FD-A53B-65E7904FBD07}"/>
                                            </p:graphicEl>
                                          </p:spTgt>
                                        </p:tgtEl>
                                        <p:attrNameLst>
                                          <p:attrName>style.visibility</p:attrName>
                                        </p:attrNameLst>
                                      </p:cBhvr>
                                      <p:to>
                                        <p:strVal val="visible"/>
                                      </p:to>
                                    </p:set>
                                    <p:animEffect transition="in" filter="fade">
                                      <p:cBhvr>
                                        <p:cTn id="17" dur="500"/>
                                        <p:tgtEl>
                                          <p:spTgt spid="4">
                                            <p:graphicEl>
                                              <a:dgm id="{CBADA98A-75BB-46FD-A53B-65E7904FBD07}"/>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Graphic spid="4" grpId="0">
        <p:bldSub>
          <a:bldDgm bld="one"/>
        </p:bldSub>
      </p:bldGraphic>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636" y="51360"/>
            <a:ext cx="12015989" cy="584775"/>
          </a:xfrm>
          <a:prstGeom prst="rect">
            <a:avLst/>
          </a:prstGeom>
          <a:solidFill>
            <a:srgbClr val="C00000"/>
          </a:solidFill>
        </p:spPr>
        <p:txBody>
          <a:bodyPr wrap="square">
            <a:spAutoFit/>
          </a:bodyPr>
          <a:lstStyle/>
          <a:p>
            <a:pPr algn="ctr"/>
            <a:r>
              <a:rPr lang="en-US" sz="3200" dirty="0" smtClean="0">
                <a:solidFill>
                  <a:schemeClr val="bg1"/>
                </a:solidFill>
              </a:rPr>
              <a:t>1. </a:t>
            </a:r>
            <a:r>
              <a:rPr lang="en-US" sz="3200" dirty="0" err="1" smtClean="0">
                <a:solidFill>
                  <a:schemeClr val="bg1"/>
                </a:solidFill>
              </a:rPr>
              <a:t>Chủ</a:t>
            </a:r>
            <a:r>
              <a:rPr lang="en-US" sz="3200" dirty="0" smtClean="0">
                <a:solidFill>
                  <a:schemeClr val="bg1"/>
                </a:solidFill>
              </a:rPr>
              <a:t> </a:t>
            </a:r>
            <a:r>
              <a:rPr lang="en-US" sz="3200" dirty="0" err="1" smtClean="0">
                <a:solidFill>
                  <a:schemeClr val="bg1"/>
                </a:solidFill>
              </a:rPr>
              <a:t>nghĩa</a:t>
            </a:r>
            <a:r>
              <a:rPr lang="en-US" sz="3200" dirty="0" smtClean="0">
                <a:solidFill>
                  <a:schemeClr val="bg1"/>
                </a:solidFill>
              </a:rPr>
              <a:t> </a:t>
            </a:r>
            <a:r>
              <a:rPr lang="en-US" sz="3200" dirty="0" err="1" smtClean="0">
                <a:solidFill>
                  <a:schemeClr val="bg1"/>
                </a:solidFill>
              </a:rPr>
              <a:t>Mác</a:t>
            </a:r>
            <a:r>
              <a:rPr lang="en-US" sz="3200" dirty="0" smtClean="0">
                <a:solidFill>
                  <a:schemeClr val="bg1"/>
                </a:solidFill>
              </a:rPr>
              <a:t> – </a:t>
            </a:r>
            <a:r>
              <a:rPr lang="en-US" sz="3200" dirty="0" err="1" smtClean="0">
                <a:solidFill>
                  <a:schemeClr val="bg1"/>
                </a:solidFill>
              </a:rPr>
              <a:t>Lênin</a:t>
            </a:r>
            <a:r>
              <a:rPr lang="en-US" sz="3200" dirty="0" smtClean="0">
                <a:solidFill>
                  <a:schemeClr val="bg1"/>
                </a:solidFill>
              </a:rPr>
              <a:t> </a:t>
            </a:r>
            <a:r>
              <a:rPr lang="en-US" sz="3200" dirty="0" err="1" smtClean="0">
                <a:solidFill>
                  <a:schemeClr val="bg1"/>
                </a:solidFill>
              </a:rPr>
              <a:t>và</a:t>
            </a:r>
            <a:r>
              <a:rPr lang="en-US" sz="3200" dirty="0" smtClean="0">
                <a:solidFill>
                  <a:schemeClr val="bg1"/>
                </a:solidFill>
              </a:rPr>
              <a:t> </a:t>
            </a:r>
            <a:r>
              <a:rPr lang="en-US" sz="3200" dirty="0" err="1" smtClean="0">
                <a:solidFill>
                  <a:schemeClr val="bg1"/>
                </a:solidFill>
              </a:rPr>
              <a:t>ba</a:t>
            </a:r>
            <a:r>
              <a:rPr lang="en-US" sz="3200" dirty="0" smtClean="0">
                <a:solidFill>
                  <a:schemeClr val="bg1"/>
                </a:solidFill>
              </a:rPr>
              <a:t> </a:t>
            </a:r>
            <a:r>
              <a:rPr lang="en-US" sz="3200" dirty="0" err="1" smtClean="0">
                <a:solidFill>
                  <a:schemeClr val="bg1"/>
                </a:solidFill>
              </a:rPr>
              <a:t>bộ</a:t>
            </a:r>
            <a:r>
              <a:rPr lang="en-US" sz="3200" dirty="0" smtClean="0">
                <a:solidFill>
                  <a:schemeClr val="bg1"/>
                </a:solidFill>
              </a:rPr>
              <a:t> </a:t>
            </a:r>
            <a:r>
              <a:rPr lang="en-US" sz="3200" dirty="0" err="1" smtClean="0">
                <a:solidFill>
                  <a:schemeClr val="bg1"/>
                </a:solidFill>
              </a:rPr>
              <a:t>phận</a:t>
            </a:r>
            <a:r>
              <a:rPr lang="en-US" sz="3200" dirty="0" smtClean="0">
                <a:solidFill>
                  <a:schemeClr val="bg1"/>
                </a:solidFill>
              </a:rPr>
              <a:t> </a:t>
            </a:r>
            <a:r>
              <a:rPr lang="en-US" sz="3200" dirty="0" err="1" smtClean="0">
                <a:solidFill>
                  <a:schemeClr val="bg1"/>
                </a:solidFill>
              </a:rPr>
              <a:t>cấu</a:t>
            </a:r>
            <a:r>
              <a:rPr lang="en-US" sz="3200" dirty="0" smtClean="0">
                <a:solidFill>
                  <a:schemeClr val="bg1"/>
                </a:solidFill>
              </a:rPr>
              <a:t> </a:t>
            </a:r>
            <a:r>
              <a:rPr lang="en-US" sz="3200" dirty="0" err="1" smtClean="0">
                <a:solidFill>
                  <a:schemeClr val="bg1"/>
                </a:solidFill>
              </a:rPr>
              <a:t>thành</a:t>
            </a:r>
            <a:r>
              <a:rPr lang="en-US" sz="3200" dirty="0" smtClean="0">
                <a:solidFill>
                  <a:schemeClr val="bg1"/>
                </a:solidFill>
              </a:rPr>
              <a:t> </a:t>
            </a:r>
            <a:r>
              <a:rPr lang="en-US" sz="3200" dirty="0" err="1" smtClean="0">
                <a:solidFill>
                  <a:schemeClr val="bg1"/>
                </a:solidFill>
              </a:rPr>
              <a:t>của</a:t>
            </a:r>
            <a:r>
              <a:rPr lang="en-US" sz="3200" dirty="0" smtClean="0">
                <a:solidFill>
                  <a:schemeClr val="bg1"/>
                </a:solidFill>
              </a:rPr>
              <a:t> CN </a:t>
            </a:r>
            <a:r>
              <a:rPr lang="en-US" sz="3200" dirty="0" err="1" smtClean="0">
                <a:solidFill>
                  <a:schemeClr val="bg1"/>
                </a:solidFill>
              </a:rPr>
              <a:t>Mác</a:t>
            </a:r>
            <a:r>
              <a:rPr lang="en-US" sz="3200" dirty="0" smtClean="0">
                <a:solidFill>
                  <a:schemeClr val="bg1"/>
                </a:solidFill>
              </a:rPr>
              <a:t>- </a:t>
            </a:r>
            <a:r>
              <a:rPr lang="en-US" sz="3200" dirty="0" err="1" smtClean="0">
                <a:solidFill>
                  <a:schemeClr val="bg1"/>
                </a:solidFill>
              </a:rPr>
              <a:t>Lênin</a:t>
            </a:r>
            <a:r>
              <a:rPr lang="en-US" sz="3200" dirty="0" smtClean="0">
                <a:solidFill>
                  <a:schemeClr val="bg1"/>
                </a:solidFill>
              </a:rPr>
              <a:t>  </a:t>
            </a:r>
          </a:p>
        </p:txBody>
      </p:sp>
      <p:graphicFrame>
        <p:nvGraphicFramePr>
          <p:cNvPr id="3" name="Diagram 2"/>
          <p:cNvGraphicFramePr/>
          <p:nvPr>
            <p:extLst>
              <p:ext uri="{D42A27DB-BD31-4B8C-83A1-F6EECF244321}">
                <p14:modId xmlns:p14="http://schemas.microsoft.com/office/powerpoint/2010/main" val="3490469101"/>
              </p:ext>
            </p:extLst>
          </p:nvPr>
        </p:nvGraphicFramePr>
        <p:xfrm>
          <a:off x="169571" y="796940"/>
          <a:ext cx="11754118"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277777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A02EE90A-917A-4F40-9475-C5F6C162220B}"/>
                                            </p:graphicEl>
                                          </p:spTgt>
                                        </p:tgtEl>
                                        <p:attrNameLst>
                                          <p:attrName>style.visibility</p:attrName>
                                        </p:attrNameLst>
                                      </p:cBhvr>
                                      <p:to>
                                        <p:strVal val="visible"/>
                                      </p:to>
                                    </p:set>
                                    <p:animEffect transition="in" filter="fade">
                                      <p:cBhvr>
                                        <p:cTn id="12" dur="500"/>
                                        <p:tgtEl>
                                          <p:spTgt spid="3">
                                            <p:graphicEl>
                                              <a:dgm id="{A02EE90A-917A-4F40-9475-C5F6C162220B}"/>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graphicEl>
                                              <a:dgm id="{1C22C85C-07BB-4353-B6A1-614DA6F92AB1}"/>
                                            </p:graphicEl>
                                          </p:spTgt>
                                        </p:tgtEl>
                                        <p:attrNameLst>
                                          <p:attrName>style.visibility</p:attrName>
                                        </p:attrNameLst>
                                      </p:cBhvr>
                                      <p:to>
                                        <p:strVal val="visible"/>
                                      </p:to>
                                    </p:set>
                                    <p:animEffect transition="in" filter="fade">
                                      <p:cBhvr>
                                        <p:cTn id="17" dur="500"/>
                                        <p:tgtEl>
                                          <p:spTgt spid="3">
                                            <p:graphicEl>
                                              <a:dgm id="{1C22C85C-07BB-4353-B6A1-614DA6F92AB1}"/>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Graphic spid="3" grpId="0">
        <p:bldSub>
          <a:bldDgm bld="one"/>
        </p:bldSub>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2786423016"/>
              </p:ext>
            </p:extLst>
          </p:nvPr>
        </p:nvGraphicFramePr>
        <p:xfrm>
          <a:off x="2149000" y="1084942"/>
          <a:ext cx="8709436" cy="26370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p:cNvSpPr/>
          <p:nvPr/>
        </p:nvSpPr>
        <p:spPr>
          <a:xfrm>
            <a:off x="618186" y="0"/>
            <a:ext cx="10974346" cy="927690"/>
          </a:xfrm>
          <a:prstGeom prst="rect">
            <a:avLst/>
          </a:prstGeom>
          <a:solidFill>
            <a:schemeClr val="tx1"/>
          </a:solidFill>
        </p:spPr>
        <p:txBody>
          <a:bodyPr wrap="square">
            <a:spAutoFit/>
          </a:bodyPr>
          <a:lstStyle/>
          <a:p>
            <a:pPr indent="457200" algn="ctr">
              <a:lnSpc>
                <a:spcPts val="2100"/>
              </a:lnSpc>
            </a:pPr>
            <a:endParaRPr lang="en-US" sz="2800" b="1" dirty="0" smtClean="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indent="457200" algn="ctr">
              <a:lnSpc>
                <a:spcPts val="2100"/>
              </a:lnSpc>
            </a:pPr>
            <a:r>
              <a:rPr lang="vi-VN" sz="2800" b="1" dirty="0" smtClean="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2. Một số nội dung cơ bản của chủ nghĩa Mác –Lênin</a:t>
            </a:r>
            <a:endParaRPr lang="en-US" sz="2800" b="1" dirty="0" smtClean="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indent="457200" algn="ctr">
              <a:lnSpc>
                <a:spcPts val="2100"/>
              </a:lnSpc>
            </a:pPr>
            <a:endParaRPr lang="en-US" sz="2800" b="1" dirty="0">
              <a:solidFill>
                <a:schemeClr val="bg1"/>
              </a:solidFill>
              <a:effectLst/>
              <a:latin typeface="Calibri Light" panose="020F0302020204030204" pitchFamily="34" charset="0"/>
              <a:ea typeface="Times New Roman" panose="02020603050405020304" pitchFamily="18" charset="0"/>
              <a:cs typeface="Times New Roman" panose="02020603050405020304" pitchFamily="18" charset="0"/>
            </a:endParaRPr>
          </a:p>
        </p:txBody>
      </p:sp>
      <p:sp>
        <p:nvSpPr>
          <p:cNvPr id="4" name="Rectangle 3"/>
          <p:cNvSpPr/>
          <p:nvPr/>
        </p:nvSpPr>
        <p:spPr>
          <a:xfrm>
            <a:off x="2586400" y="3981077"/>
            <a:ext cx="3165482" cy="461665"/>
          </a:xfrm>
          <a:prstGeom prst="rect">
            <a:avLst/>
          </a:prstGeom>
        </p:spPr>
        <p:txBody>
          <a:bodyPr wrap="none">
            <a:spAutoFit/>
          </a:bodyPr>
          <a:lstStyle/>
          <a:p>
            <a:r>
              <a:rPr lang="en-US" sz="2400" b="1" dirty="0" smtClean="0"/>
              <a:t>2.2.1. </a:t>
            </a:r>
            <a:r>
              <a:rPr lang="en-US" sz="2400" b="1" dirty="0" err="1" smtClean="0"/>
              <a:t>Học</a:t>
            </a:r>
            <a:r>
              <a:rPr lang="en-US" sz="2400" b="1" dirty="0" smtClean="0"/>
              <a:t> </a:t>
            </a:r>
            <a:r>
              <a:rPr lang="en-US" sz="2400" b="1" dirty="0" err="1" smtClean="0"/>
              <a:t>thuyết</a:t>
            </a:r>
            <a:r>
              <a:rPr lang="en-US" sz="2400" b="1" dirty="0" smtClean="0"/>
              <a:t> </a:t>
            </a:r>
            <a:r>
              <a:rPr lang="en-US" sz="2400" b="1" dirty="0" err="1" smtClean="0"/>
              <a:t>giá</a:t>
            </a:r>
            <a:r>
              <a:rPr lang="en-US" sz="2400" b="1" dirty="0" smtClean="0"/>
              <a:t> </a:t>
            </a:r>
            <a:r>
              <a:rPr lang="en-US" sz="2400" b="1" dirty="0" err="1" smtClean="0"/>
              <a:t>trị</a:t>
            </a:r>
            <a:endParaRPr lang="en-US" sz="2400" b="1" dirty="0"/>
          </a:p>
        </p:txBody>
      </p:sp>
      <p:sp>
        <p:nvSpPr>
          <p:cNvPr id="5" name="Rectangle 4"/>
          <p:cNvSpPr/>
          <p:nvPr/>
        </p:nvSpPr>
        <p:spPr>
          <a:xfrm>
            <a:off x="2586400" y="4557979"/>
            <a:ext cx="4608954" cy="461665"/>
          </a:xfrm>
          <a:prstGeom prst="rect">
            <a:avLst/>
          </a:prstGeom>
        </p:spPr>
        <p:txBody>
          <a:bodyPr wrap="none">
            <a:spAutoFit/>
          </a:bodyPr>
          <a:lstStyle/>
          <a:p>
            <a:r>
              <a:rPr lang="pt-BR" sz="2400" b="1" dirty="0" smtClean="0">
                <a:effectLst/>
                <a:latin typeface="Times New Roman" panose="02020603050405020304" pitchFamily="18" charset="0"/>
                <a:ea typeface="Times New Roman" panose="02020603050405020304" pitchFamily="18" charset="0"/>
              </a:rPr>
              <a:t>2.2.2. Học thuyết giá trị thặng dư </a:t>
            </a:r>
            <a:endParaRPr lang="en-US" sz="2400" dirty="0"/>
          </a:p>
        </p:txBody>
      </p:sp>
    </p:spTree>
    <p:extLst>
      <p:ext uri="{BB962C8B-B14F-4D97-AF65-F5344CB8AC3E}">
        <p14:creationId xmlns:p14="http://schemas.microsoft.com/office/powerpoint/2010/main" val="12016571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646B9617-1DD2-4F01-9830-B74B98CAC083}"/>
                                            </p:graphicEl>
                                          </p:spTgt>
                                        </p:tgtEl>
                                        <p:attrNameLst>
                                          <p:attrName>style.visibility</p:attrName>
                                        </p:attrNameLst>
                                      </p:cBhvr>
                                      <p:to>
                                        <p:strVal val="visible"/>
                                      </p:to>
                                    </p:set>
                                    <p:animEffect transition="in" filter="fade">
                                      <p:cBhvr>
                                        <p:cTn id="12" dur="500"/>
                                        <p:tgtEl>
                                          <p:spTgt spid="2">
                                            <p:graphicEl>
                                              <a:dgm id="{646B9617-1DD2-4F01-9830-B74B98CAC083}"/>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7F28C565-351B-43AC-A8FD-1A507F716594}"/>
                                            </p:graphicEl>
                                          </p:spTgt>
                                        </p:tgtEl>
                                        <p:attrNameLst>
                                          <p:attrName>style.visibility</p:attrName>
                                        </p:attrNameLst>
                                      </p:cBhvr>
                                      <p:to>
                                        <p:strVal val="visible"/>
                                      </p:to>
                                    </p:set>
                                    <p:animEffect transition="in" filter="fade">
                                      <p:cBhvr>
                                        <p:cTn id="17" dur="500"/>
                                        <p:tgtEl>
                                          <p:spTgt spid="2">
                                            <p:graphicEl>
                                              <a:dgm id="{7F28C565-351B-43AC-A8FD-1A507F716594}"/>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graphicEl>
                                              <a:dgm id="{BC1D32D6-236E-468B-95B1-2A7D2C20DF05}"/>
                                            </p:graphicEl>
                                          </p:spTgt>
                                        </p:tgtEl>
                                        <p:attrNameLst>
                                          <p:attrName>style.visibility</p:attrName>
                                        </p:attrNameLst>
                                      </p:cBhvr>
                                      <p:to>
                                        <p:strVal val="visible"/>
                                      </p:to>
                                    </p:set>
                                    <p:animEffect transition="in" filter="fade">
                                      <p:cBhvr>
                                        <p:cTn id="22" dur="500"/>
                                        <p:tgtEl>
                                          <p:spTgt spid="2">
                                            <p:graphicEl>
                                              <a:dgm id="{BC1D32D6-236E-468B-95B1-2A7D2C20DF05}"/>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5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5">
                                            <p:txEl>
                                              <p:pRg st="0" end="0"/>
                                            </p:txEl>
                                          </p:spTgt>
                                        </p:tgtEl>
                                        <p:attrNameLst>
                                          <p:attrName>style.visibility</p:attrName>
                                        </p:attrNameLst>
                                      </p:cBhvr>
                                      <p:to>
                                        <p:strVal val="visible"/>
                                      </p:to>
                                    </p:set>
                                    <p:animEffect transition="in" filter="fade">
                                      <p:cBhvr>
                                        <p:cTn id="32"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P spid="3" grpId="0" animBg="1"/>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1" name="Picture 2" descr="D:\tải xuống.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2259170" y="5044562"/>
            <a:ext cx="2232025" cy="1584325"/>
          </a:xfrm>
          <a:solidFill>
            <a:srgbClr val="00FFCC"/>
          </a:solidFill>
        </p:spPr>
      </p:pic>
      <p:pic>
        <p:nvPicPr>
          <p:cNvPr id="441347"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Cloud Callout 1"/>
          <p:cNvSpPr/>
          <p:nvPr/>
        </p:nvSpPr>
        <p:spPr>
          <a:xfrm>
            <a:off x="3478213" y="1502493"/>
            <a:ext cx="7493000" cy="3406775"/>
          </a:xfrm>
          <a:prstGeom prst="cloudCallout">
            <a:avLst/>
          </a:prstGeom>
          <a:gradFill>
            <a:gsLst>
              <a:gs pos="0">
                <a:schemeClr val="bg1"/>
              </a:gs>
              <a:gs pos="63750">
                <a:schemeClr val="bg1"/>
              </a:gs>
              <a:gs pos="30000">
                <a:srgbClr val="99FF33"/>
              </a:gs>
              <a:gs pos="100000">
                <a:srgbClr val="99FF66"/>
              </a:gs>
            </a:gsLst>
            <a:lin ang="5400000" scaled="1"/>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US" sz="3600" b="1" dirty="0" err="1">
                <a:solidFill>
                  <a:srgbClr val="FF0066"/>
                </a:solidFill>
                <a:latin typeface="Times New Roman" pitchFamily="18" charset="0"/>
                <a:cs typeface="Times New Roman" pitchFamily="18" charset="0"/>
              </a:rPr>
              <a:t>Vật</a:t>
            </a:r>
            <a:r>
              <a:rPr lang="en-US" sz="3600" b="1" dirty="0">
                <a:solidFill>
                  <a:srgbClr val="FF0066"/>
                </a:solidFill>
                <a:latin typeface="Times New Roman" pitchFamily="18" charset="0"/>
                <a:cs typeface="Times New Roman" pitchFamily="18" charset="0"/>
              </a:rPr>
              <a:t> </a:t>
            </a:r>
            <a:r>
              <a:rPr lang="en-US" sz="3600" b="1" dirty="0" err="1">
                <a:solidFill>
                  <a:srgbClr val="FF0066"/>
                </a:solidFill>
                <a:latin typeface="Times New Roman" pitchFamily="18" charset="0"/>
                <a:cs typeface="Times New Roman" pitchFamily="18" charset="0"/>
              </a:rPr>
              <a:t>chất</a:t>
            </a:r>
            <a:r>
              <a:rPr lang="en-US" sz="3600" b="1" dirty="0">
                <a:solidFill>
                  <a:srgbClr val="FF0066"/>
                </a:solidFill>
                <a:latin typeface="Times New Roman" pitchFamily="18" charset="0"/>
                <a:cs typeface="Times New Roman" pitchFamily="18" charset="0"/>
              </a:rPr>
              <a:t> </a:t>
            </a:r>
            <a:r>
              <a:rPr lang="en-US" sz="3600" b="1" dirty="0" err="1">
                <a:solidFill>
                  <a:srgbClr val="FF0066"/>
                </a:solidFill>
                <a:latin typeface="Times New Roman" pitchFamily="18" charset="0"/>
                <a:cs typeface="Times New Roman" pitchFamily="18" charset="0"/>
              </a:rPr>
              <a:t>là</a:t>
            </a:r>
            <a:r>
              <a:rPr lang="en-US" sz="3600" b="1" dirty="0">
                <a:solidFill>
                  <a:srgbClr val="FF0066"/>
                </a:solidFill>
                <a:latin typeface="Times New Roman" pitchFamily="18" charset="0"/>
                <a:cs typeface="Times New Roman" pitchFamily="18" charset="0"/>
              </a:rPr>
              <a:t> </a:t>
            </a:r>
            <a:r>
              <a:rPr lang="en-US" sz="3600" b="1" dirty="0" err="1">
                <a:solidFill>
                  <a:srgbClr val="FF0066"/>
                </a:solidFill>
                <a:latin typeface="Times New Roman" pitchFamily="18" charset="0"/>
                <a:cs typeface="Times New Roman" pitchFamily="18" charset="0"/>
              </a:rPr>
              <a:t>gì</a:t>
            </a:r>
            <a:r>
              <a:rPr lang="en-US" sz="3600" b="1" dirty="0">
                <a:solidFill>
                  <a:srgbClr val="FF0066"/>
                </a:solidFill>
                <a:latin typeface="Times New Roman" pitchFamily="18" charset="0"/>
                <a:cs typeface="Times New Roman" pitchFamily="18" charset="0"/>
              </a:rPr>
              <a:t>?</a:t>
            </a:r>
            <a:endParaRPr lang="en-US" sz="3600" dirty="0">
              <a:solidFill>
                <a:srgbClr val="FF0066"/>
              </a:solidFill>
              <a:latin typeface="Times New Roman" pitchFamily="18" charset="0"/>
              <a:cs typeface="Times New Roman" pitchFamily="18" charset="0"/>
            </a:endParaRPr>
          </a:p>
        </p:txBody>
      </p:sp>
      <p:sp>
        <p:nvSpPr>
          <p:cNvPr id="5" name="Rectangle 4"/>
          <p:cNvSpPr/>
          <p:nvPr/>
        </p:nvSpPr>
        <p:spPr>
          <a:xfrm>
            <a:off x="3211888" y="917718"/>
            <a:ext cx="4568110" cy="584775"/>
          </a:xfrm>
          <a:prstGeom prst="rect">
            <a:avLst/>
          </a:prstGeom>
        </p:spPr>
        <p:txBody>
          <a:bodyPr wrap="none">
            <a:spAutoFit/>
          </a:bodyPr>
          <a:lstStyle/>
          <a:p>
            <a:r>
              <a:rPr lang="en-US" sz="3200" b="1" dirty="0">
                <a:solidFill>
                  <a:srgbClr val="FF0000"/>
                </a:solidFill>
                <a:latin typeface="Calibri" panose="020F0502020204030204"/>
              </a:rPr>
              <a:t>2.1.1.1. </a:t>
            </a:r>
            <a:r>
              <a:rPr lang="en-US" sz="3200" b="1" dirty="0" err="1">
                <a:solidFill>
                  <a:srgbClr val="FF0000"/>
                </a:solidFill>
                <a:latin typeface="Calibri" panose="020F0502020204030204"/>
              </a:rPr>
              <a:t>Phạm</a:t>
            </a:r>
            <a:r>
              <a:rPr lang="en-US" sz="3200" b="1" dirty="0">
                <a:solidFill>
                  <a:srgbClr val="FF0000"/>
                </a:solidFill>
                <a:latin typeface="Calibri" panose="020F0502020204030204"/>
              </a:rPr>
              <a:t> </a:t>
            </a:r>
            <a:r>
              <a:rPr lang="en-US" sz="3200" b="1" dirty="0" err="1">
                <a:solidFill>
                  <a:srgbClr val="FF0000"/>
                </a:solidFill>
                <a:latin typeface="Calibri" panose="020F0502020204030204"/>
              </a:rPr>
              <a:t>trù</a:t>
            </a:r>
            <a:r>
              <a:rPr lang="en-US" sz="3200" b="1" dirty="0">
                <a:solidFill>
                  <a:srgbClr val="FF0000"/>
                </a:solidFill>
                <a:latin typeface="Calibri" panose="020F0502020204030204"/>
              </a:rPr>
              <a:t> </a:t>
            </a:r>
            <a:r>
              <a:rPr lang="en-US" sz="3200" b="1" dirty="0" err="1">
                <a:solidFill>
                  <a:srgbClr val="FF0000"/>
                </a:solidFill>
                <a:latin typeface="Calibri" panose="020F0502020204030204"/>
              </a:rPr>
              <a:t>vật</a:t>
            </a:r>
            <a:r>
              <a:rPr lang="en-US" sz="3200" b="1" dirty="0">
                <a:solidFill>
                  <a:srgbClr val="FF0000"/>
                </a:solidFill>
                <a:latin typeface="Calibri" panose="020F0502020204030204"/>
              </a:rPr>
              <a:t> </a:t>
            </a:r>
            <a:r>
              <a:rPr lang="en-US" sz="3200" b="1" dirty="0" err="1">
                <a:solidFill>
                  <a:srgbClr val="FF0000"/>
                </a:solidFill>
                <a:latin typeface="Calibri" panose="020F0502020204030204"/>
              </a:rPr>
              <a:t>chất</a:t>
            </a:r>
            <a:endParaRPr lang="en-US" sz="3200" b="1" dirty="0">
              <a:solidFill>
                <a:srgbClr val="FF0000"/>
              </a:solidFill>
              <a:latin typeface="Calibri" panose="020F0502020204030204"/>
            </a:endParaRPr>
          </a:p>
        </p:txBody>
      </p:sp>
      <p:sp>
        <p:nvSpPr>
          <p:cNvPr id="3" name="Rectangle 2"/>
          <p:cNvSpPr/>
          <p:nvPr/>
        </p:nvSpPr>
        <p:spPr>
          <a:xfrm>
            <a:off x="2764664" y="213226"/>
            <a:ext cx="8066467" cy="584775"/>
          </a:xfrm>
          <a:prstGeom prst="rect">
            <a:avLst/>
          </a:prstGeom>
        </p:spPr>
        <p:txBody>
          <a:bodyPr wrap="square">
            <a:spAutoFit/>
          </a:bodyPr>
          <a:lstStyle/>
          <a:p>
            <a:pPr algn="ctr"/>
            <a:r>
              <a:rPr lang="en-US" sz="3200" b="1" dirty="0"/>
              <a:t>2.1.1. </a:t>
            </a:r>
            <a:r>
              <a:rPr lang="en-US" sz="3200" b="1" dirty="0" err="1"/>
              <a:t>Chủ</a:t>
            </a:r>
            <a:r>
              <a:rPr lang="en-US" sz="3200" b="1" dirty="0"/>
              <a:t> </a:t>
            </a:r>
            <a:r>
              <a:rPr lang="en-US" sz="3200" b="1" dirty="0" err="1"/>
              <a:t>nghĩa</a:t>
            </a:r>
            <a:r>
              <a:rPr lang="en-US" sz="3200" b="1" dirty="0"/>
              <a:t> </a:t>
            </a:r>
            <a:r>
              <a:rPr lang="en-US" sz="3200" b="1" dirty="0" err="1"/>
              <a:t>duy</a:t>
            </a:r>
            <a:r>
              <a:rPr lang="en-US" sz="3200" b="1" dirty="0"/>
              <a:t> </a:t>
            </a:r>
            <a:r>
              <a:rPr lang="en-US" sz="3200" b="1" dirty="0" err="1"/>
              <a:t>vật</a:t>
            </a:r>
            <a:r>
              <a:rPr lang="en-US" sz="3200" b="1" dirty="0"/>
              <a:t> </a:t>
            </a:r>
            <a:r>
              <a:rPr lang="en-US" sz="3200" b="1" dirty="0" err="1"/>
              <a:t>biện</a:t>
            </a:r>
            <a:r>
              <a:rPr lang="en-US" sz="3200" b="1" dirty="0"/>
              <a:t> </a:t>
            </a:r>
            <a:r>
              <a:rPr lang="en-US" sz="3200" b="1" dirty="0" err="1" smtClean="0"/>
              <a:t>chứng</a:t>
            </a:r>
            <a:endParaRPr lang="en-US" sz="3200" b="1" dirty="0"/>
          </a:p>
        </p:txBody>
      </p:sp>
    </p:spTree>
    <p:extLst>
      <p:ext uri="{BB962C8B-B14F-4D97-AF65-F5344CB8AC3E}">
        <p14:creationId xmlns:p14="http://schemas.microsoft.com/office/powerpoint/2010/main" val="1569448927"/>
      </p:ext>
    </p:extLst>
  </p:cSld>
  <p:clrMapOvr>
    <a:masterClrMapping/>
  </p:clrMapOvr>
  <p:transition>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nodeType="clickEffect">
                                  <p:stCondLst>
                                    <p:cond delay="0"/>
                                  </p:stCondLst>
                                  <p:childTnLst>
                                    <p:set>
                                      <p:cBhvr>
                                        <p:cTn id="6" dur="1" fill="hold">
                                          <p:stCondLst>
                                            <p:cond delay="0"/>
                                          </p:stCondLst>
                                        </p:cTn>
                                        <p:tgtEl>
                                          <p:spTgt spid="48131"/>
                                        </p:tgtEl>
                                        <p:attrNameLst>
                                          <p:attrName>style.visibility</p:attrName>
                                        </p:attrNameLst>
                                      </p:cBhvr>
                                      <p:to>
                                        <p:strVal val="visible"/>
                                      </p:to>
                                    </p:set>
                                    <p:anim calcmode="lin" valueType="num">
                                      <p:cBhvr>
                                        <p:cTn id="7" dur="1000" fill="hold"/>
                                        <p:tgtEl>
                                          <p:spTgt spid="48131"/>
                                        </p:tgtEl>
                                        <p:attrNameLst>
                                          <p:attrName>ppt_w</p:attrName>
                                        </p:attrNameLst>
                                      </p:cBhvr>
                                      <p:tavLst>
                                        <p:tav tm="0">
                                          <p:val>
                                            <p:fltVal val="0"/>
                                          </p:val>
                                        </p:tav>
                                        <p:tav tm="100000">
                                          <p:val>
                                            <p:strVal val="#ppt_w"/>
                                          </p:val>
                                        </p:tav>
                                      </p:tavLst>
                                    </p:anim>
                                    <p:anim calcmode="lin" valueType="num">
                                      <p:cBhvr>
                                        <p:cTn id="8" dur="1000" fill="hold"/>
                                        <p:tgtEl>
                                          <p:spTgt spid="48131"/>
                                        </p:tgtEl>
                                        <p:attrNameLst>
                                          <p:attrName>ppt_h</p:attrName>
                                        </p:attrNameLst>
                                      </p:cBhvr>
                                      <p:tavLst>
                                        <p:tav tm="0">
                                          <p:val>
                                            <p:fltVal val="0"/>
                                          </p:val>
                                        </p:tav>
                                        <p:tav tm="100000">
                                          <p:val>
                                            <p:strVal val="#ppt_h"/>
                                          </p:val>
                                        </p:tav>
                                      </p:tavLst>
                                    </p:anim>
                                    <p:anim calcmode="lin" valueType="num">
                                      <p:cBhvr>
                                        <p:cTn id="9" dur="1000" fill="hold"/>
                                        <p:tgtEl>
                                          <p:spTgt spid="48131"/>
                                        </p:tgtEl>
                                        <p:attrNameLst>
                                          <p:attrName>style.rotation</p:attrName>
                                        </p:attrNameLst>
                                      </p:cBhvr>
                                      <p:tavLst>
                                        <p:tav tm="0">
                                          <p:val>
                                            <p:fltVal val="90"/>
                                          </p:val>
                                        </p:tav>
                                        <p:tav tm="100000">
                                          <p:val>
                                            <p:fltVal val="0"/>
                                          </p:val>
                                        </p:tav>
                                      </p:tavLst>
                                    </p:anim>
                                    <p:animEffect transition="in" filter="fade">
                                      <p:cBhvr>
                                        <p:cTn id="10" dur="1000"/>
                                        <p:tgtEl>
                                          <p:spTgt spid="48131"/>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 presetClass="entr" presetSubtype="3"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500" fill="hold"/>
                                        <p:tgtEl>
                                          <p:spTgt spid="2"/>
                                        </p:tgtEl>
                                        <p:attrNameLst>
                                          <p:attrName>ppt_x</p:attrName>
                                        </p:attrNameLst>
                                      </p:cBhvr>
                                      <p:tavLst>
                                        <p:tav tm="0">
                                          <p:val>
                                            <p:strVal val="1+#ppt_w/2"/>
                                          </p:val>
                                        </p:tav>
                                        <p:tav tm="100000">
                                          <p:val>
                                            <p:strVal val="#ppt_x"/>
                                          </p:val>
                                        </p:tav>
                                      </p:tavLst>
                                    </p:anim>
                                    <p:anim calcmode="lin" valueType="num">
                                      <p:cBhvr additive="base">
                                        <p:cTn id="16" dur="500" fill="hold"/>
                                        <p:tgtEl>
                                          <p:spTgt spid="2"/>
                                        </p:tgtEl>
                                        <p:attrNameLst>
                                          <p:attrName>ppt_y</p:attrName>
                                        </p:attrNameLst>
                                      </p:cBhvr>
                                      <p:tavLst>
                                        <p:tav tm="0">
                                          <p:val>
                                            <p:strVal val="0-#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fade">
                                      <p:cBhvr>
                                        <p:cTn id="2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90" name="Picture 6" descr="2005_0908Image0029"/>
          <p:cNvPicPr>
            <a:picLocks noChangeAspect="1" noChangeArrowheads="1"/>
          </p:cNvPicPr>
          <p:nvPr/>
        </p:nvPicPr>
        <p:blipFill>
          <a:blip r:embed="rId3">
            <a:lum contrast="36000"/>
            <a:extLst>
              <a:ext uri="{28A0092B-C50C-407E-A947-70E740481C1C}">
                <a14:useLocalDpi xmlns:a14="http://schemas.microsoft.com/office/drawing/2010/main" val="0"/>
              </a:ext>
            </a:extLst>
          </a:blip>
          <a:srcRect l="11348" b="4256"/>
          <a:stretch>
            <a:fillRect/>
          </a:stretch>
        </p:blipFill>
        <p:spPr bwMode="auto">
          <a:xfrm>
            <a:off x="2640014" y="4043363"/>
            <a:ext cx="2751137" cy="2209800"/>
          </a:xfrm>
          <a:prstGeom prst="rect">
            <a:avLst/>
          </a:prstGeom>
          <a:noFill/>
          <a:ln w="9525">
            <a:solidFill>
              <a:srgbClr val="FFFF00"/>
            </a:solidFill>
            <a:miter lim="800000"/>
            <a:headEnd/>
            <a:tailEnd/>
          </a:ln>
          <a:extLst>
            <a:ext uri="{909E8E84-426E-40DD-AFC4-6F175D3DCCD1}">
              <a14:hiddenFill xmlns:a14="http://schemas.microsoft.com/office/drawing/2010/main">
                <a:solidFill>
                  <a:srgbClr val="FFFFFF"/>
                </a:solidFill>
              </a14:hiddenFill>
            </a:ext>
          </a:extLst>
        </p:spPr>
      </p:pic>
      <p:pic>
        <p:nvPicPr>
          <p:cNvPr id="16392" name="Picture 8" descr="列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05000" y="1524000"/>
            <a:ext cx="2751138" cy="2324100"/>
          </a:xfrm>
          <a:prstGeom prst="rect">
            <a:avLst/>
          </a:prstGeom>
          <a:noFill/>
          <a:ln w="38100">
            <a:solidFill>
              <a:srgbClr val="FF3300"/>
            </a:solidFill>
            <a:miter lim="800000"/>
            <a:headEnd/>
            <a:tailEnd/>
          </a:ln>
          <a:effectLst>
            <a:outerShdw dist="35921" dir="2700000" algn="ctr" rotWithShape="0">
              <a:srgbClr val="808080"/>
            </a:outerShdw>
          </a:effectLst>
          <a:extLst>
            <a:ext uri="{909E8E84-426E-40DD-AFC4-6F175D3DCCD1}">
              <a14:hiddenFill xmlns:a14="http://schemas.microsoft.com/office/drawing/2010/main">
                <a:solidFill>
                  <a:srgbClr val="FFFFFF"/>
                </a:solidFill>
              </a14:hiddenFill>
            </a:ext>
          </a:extLst>
        </p:spPr>
      </p:pic>
      <p:sp>
        <p:nvSpPr>
          <p:cNvPr id="9" name="Rectangle 2"/>
          <p:cNvSpPr>
            <a:spLocks noChangeArrowheads="1"/>
          </p:cNvSpPr>
          <p:nvPr/>
        </p:nvSpPr>
        <p:spPr bwMode="auto">
          <a:xfrm>
            <a:off x="5105400" y="2171700"/>
            <a:ext cx="5257800" cy="3352800"/>
          </a:xfrm>
          <a:prstGeom prst="rect">
            <a:avLst/>
          </a:prstGeom>
          <a:solidFill>
            <a:schemeClr val="bg1"/>
          </a:solidFill>
          <a:ln w="38100">
            <a:pattFill prst="sphere">
              <a:fgClr>
                <a:srgbClr val="FF0000"/>
              </a:fgClr>
              <a:bgClr>
                <a:srgbClr val="FFFFFF"/>
              </a:bgClr>
            </a:pattFill>
            <a:miter lim="800000"/>
            <a:headEnd/>
            <a:tailEnd/>
          </a:ln>
        </p:spPr>
        <p:txBody>
          <a:bodyPr/>
          <a:lstStyle>
            <a:lvl1pPr marL="342900" indent="-34290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lnSpc>
                <a:spcPct val="90000"/>
              </a:lnSpc>
              <a:spcAft>
                <a:spcPct val="0"/>
              </a:spcAft>
              <a:buFontTx/>
              <a:buNone/>
            </a:pPr>
            <a:r>
              <a:rPr lang="en-US" altLang="en-US" sz="2000" b="1" i="1">
                <a:solidFill>
                  <a:srgbClr val="000000"/>
                </a:solidFill>
                <a:latin typeface=".VnTime" panose="020B7200000000000000" pitchFamily="34" charset="0"/>
              </a:rPr>
              <a:t>  </a:t>
            </a:r>
          </a:p>
          <a:p>
            <a:pPr algn="just" fontAlgn="base">
              <a:lnSpc>
                <a:spcPct val="90000"/>
              </a:lnSpc>
              <a:spcAft>
                <a:spcPct val="0"/>
              </a:spcAft>
              <a:buFontTx/>
              <a:buNone/>
            </a:pPr>
            <a:r>
              <a:rPr lang="en-US" altLang="en-US" sz="2400" b="1" i="1">
                <a:solidFill>
                  <a:srgbClr val="FF0000"/>
                </a:solidFill>
                <a:latin typeface="Times New Roman" panose="02020603050405020304" pitchFamily="18" charset="0"/>
                <a:cs typeface="Times New Roman" panose="02020603050405020304" pitchFamily="18" charset="0"/>
              </a:rPr>
              <a:t>  </a:t>
            </a:r>
            <a:r>
              <a:rPr lang="en-US" altLang="en-US" sz="2400" b="1">
                <a:solidFill>
                  <a:srgbClr val="000000"/>
                </a:solidFill>
                <a:latin typeface="Times New Roman" panose="02020603050405020304" pitchFamily="18" charset="0"/>
                <a:cs typeface="Times New Roman" panose="02020603050405020304" pitchFamily="18" charset="0"/>
              </a:rPr>
              <a:t>“Vật chất là một phạm trù triết học dùng </a:t>
            </a:r>
            <a:r>
              <a:rPr lang="en-US" altLang="en-US" sz="2400" b="1">
                <a:solidFill>
                  <a:srgbClr val="FF0000"/>
                </a:solidFill>
                <a:latin typeface="Times New Roman" panose="02020603050405020304" pitchFamily="18" charset="0"/>
                <a:cs typeface="Times New Roman" panose="02020603050405020304" pitchFamily="18" charset="0"/>
              </a:rPr>
              <a:t>để chỉ thực tại khách quan, </a:t>
            </a:r>
            <a:r>
              <a:rPr lang="en-US" altLang="en-US" sz="2400" b="1">
                <a:solidFill>
                  <a:srgbClr val="000000"/>
                </a:solidFill>
                <a:latin typeface="Times New Roman" panose="02020603050405020304" pitchFamily="18" charset="0"/>
                <a:cs typeface="Times New Roman" panose="02020603050405020304" pitchFamily="18" charset="0"/>
              </a:rPr>
              <a:t>được </a:t>
            </a:r>
            <a:r>
              <a:rPr lang="en-US" altLang="en-US" sz="2400" b="1">
                <a:solidFill>
                  <a:srgbClr val="FF0000"/>
                </a:solidFill>
                <a:latin typeface="Times New Roman" panose="02020603050405020304" pitchFamily="18" charset="0"/>
                <a:cs typeface="Times New Roman" panose="02020603050405020304" pitchFamily="18" charset="0"/>
              </a:rPr>
              <a:t>đem lại cho con người trong cảm giác, </a:t>
            </a:r>
            <a:r>
              <a:rPr lang="en-US" altLang="en-US" sz="2400" b="1">
                <a:solidFill>
                  <a:srgbClr val="000000"/>
                </a:solidFill>
                <a:latin typeface="Times New Roman" panose="02020603050405020304" pitchFamily="18" charset="0"/>
                <a:cs typeface="Times New Roman" panose="02020603050405020304" pitchFamily="18" charset="0"/>
              </a:rPr>
              <a:t>được cảm giác của chúng ta </a:t>
            </a:r>
            <a:r>
              <a:rPr lang="en-US" altLang="en-US" sz="2400" b="1">
                <a:solidFill>
                  <a:srgbClr val="FF0000"/>
                </a:solidFill>
                <a:latin typeface="Times New Roman" panose="02020603050405020304" pitchFamily="18" charset="0"/>
                <a:cs typeface="Times New Roman" panose="02020603050405020304" pitchFamily="18" charset="0"/>
              </a:rPr>
              <a:t>chép lại, chụp lại và tồn tại </a:t>
            </a:r>
            <a:r>
              <a:rPr lang="en-US" altLang="en-US" sz="2400" b="1">
                <a:solidFill>
                  <a:srgbClr val="000000"/>
                </a:solidFill>
                <a:latin typeface="Times New Roman" panose="02020603050405020304" pitchFamily="18" charset="0"/>
                <a:cs typeface="Times New Roman" panose="02020603050405020304" pitchFamily="18" charset="0"/>
              </a:rPr>
              <a:t>không lệ thuộc vào cảm giác</a:t>
            </a:r>
            <a:r>
              <a:rPr lang="en-US" altLang="en-US" sz="2400" b="1">
                <a:solidFill>
                  <a:srgbClr val="000000"/>
                </a:solidFill>
                <a:latin typeface=".VnTime" panose="020B7200000000000000" pitchFamily="34" charset="0"/>
              </a:rPr>
              <a:t>".</a:t>
            </a:r>
          </a:p>
          <a:p>
            <a:pPr algn="ctr" fontAlgn="base">
              <a:lnSpc>
                <a:spcPct val="90000"/>
              </a:lnSpc>
              <a:spcAft>
                <a:spcPct val="0"/>
              </a:spcAft>
              <a:buFontTx/>
              <a:buNone/>
            </a:pPr>
            <a:r>
              <a:rPr lang="vi-VN" altLang="en-US" sz="2000" i="1">
                <a:solidFill>
                  <a:srgbClr val="000000"/>
                </a:solidFill>
                <a:latin typeface=".VnTime" panose="020B7200000000000000" pitchFamily="34" charset="0"/>
              </a:rPr>
              <a:t>(</a:t>
            </a:r>
            <a:r>
              <a:rPr lang="en-US" altLang="en-US" sz="2000" i="1">
                <a:solidFill>
                  <a:srgbClr val="000000"/>
                </a:solidFill>
                <a:latin typeface=".VnTime" panose="020B7200000000000000" pitchFamily="34" charset="0"/>
              </a:rPr>
              <a:t>V.I.Lªnin: Toµn tËp, Nxb. </a:t>
            </a:r>
            <a:r>
              <a:rPr lang="fr-FR" altLang="en-US" sz="2000" i="1">
                <a:solidFill>
                  <a:srgbClr val="000000"/>
                </a:solidFill>
                <a:latin typeface=".VnTime" panose="020B7200000000000000" pitchFamily="34" charset="0"/>
              </a:rPr>
              <a:t>TiÕn bé,  M¸txc¬va, 1980, t.18,</a:t>
            </a:r>
            <a:r>
              <a:rPr lang="en-US" altLang="en-US" sz="2000" i="1">
                <a:solidFill>
                  <a:srgbClr val="000000"/>
                </a:solidFill>
                <a:latin typeface=".VnTime" panose="020B7200000000000000" pitchFamily="34" charset="0"/>
              </a:rPr>
              <a:t> tr. 151)</a:t>
            </a:r>
            <a:r>
              <a:rPr lang="en-US" altLang="en-US" sz="2400">
                <a:solidFill>
                  <a:srgbClr val="000000"/>
                </a:solidFill>
                <a:latin typeface=".VnTime" panose="020B7200000000000000" pitchFamily="34" charset="0"/>
              </a:rPr>
              <a:t>. </a:t>
            </a:r>
            <a:endParaRPr lang="vi-VN" altLang="en-US" sz="2400">
              <a:solidFill>
                <a:srgbClr val="000000"/>
              </a:solidFill>
              <a:latin typeface=".VnTime" panose="020B7200000000000000" pitchFamily="34" charset="0"/>
            </a:endParaRPr>
          </a:p>
        </p:txBody>
      </p:sp>
      <p:sp>
        <p:nvSpPr>
          <p:cNvPr id="10" name="AutoShape 2"/>
          <p:cNvSpPr>
            <a:spLocks noChangeArrowheads="1"/>
          </p:cNvSpPr>
          <p:nvPr/>
        </p:nvSpPr>
        <p:spPr bwMode="auto">
          <a:xfrm>
            <a:off x="3090304" y="962025"/>
            <a:ext cx="7437438" cy="928687"/>
          </a:xfrm>
          <a:prstGeom prst="ribbon">
            <a:avLst>
              <a:gd name="adj1" fmla="val 12500"/>
              <a:gd name="adj2" fmla="val 50000"/>
            </a:avLst>
          </a:prstGeom>
          <a:solidFill>
            <a:srgbClr val="66FF33"/>
          </a:solidFill>
          <a:ln w="9525">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FontTx/>
              <a:buNone/>
            </a:pPr>
            <a:r>
              <a:rPr lang="en-US" altLang="en-US" sz="2400" b="1" dirty="0" err="1">
                <a:solidFill>
                  <a:srgbClr val="000066"/>
                </a:solidFill>
                <a:latin typeface="Times New Roman" panose="02020603050405020304" pitchFamily="18" charset="0"/>
                <a:cs typeface="Times New Roman" panose="02020603050405020304" pitchFamily="18" charset="0"/>
              </a:rPr>
              <a:t>Định</a:t>
            </a:r>
            <a:r>
              <a:rPr lang="en-US" altLang="en-US" sz="2400" b="1" dirty="0">
                <a:solidFill>
                  <a:srgbClr val="000066"/>
                </a:solidFill>
                <a:latin typeface="Times New Roman" panose="02020603050405020304" pitchFamily="18" charset="0"/>
                <a:cs typeface="Times New Roman" panose="02020603050405020304" pitchFamily="18" charset="0"/>
              </a:rPr>
              <a:t> </a:t>
            </a:r>
            <a:r>
              <a:rPr lang="en-US" altLang="en-US" sz="2400" b="1" dirty="0" err="1">
                <a:solidFill>
                  <a:srgbClr val="000066"/>
                </a:solidFill>
                <a:latin typeface="Times New Roman" panose="02020603050405020304" pitchFamily="18" charset="0"/>
                <a:cs typeface="Times New Roman" panose="02020603050405020304" pitchFamily="18" charset="0"/>
              </a:rPr>
              <a:t>nghĩa</a:t>
            </a:r>
            <a:r>
              <a:rPr lang="en-US" altLang="en-US" sz="2400" b="1" dirty="0">
                <a:solidFill>
                  <a:srgbClr val="000066"/>
                </a:solidFill>
                <a:latin typeface="Times New Roman" panose="02020603050405020304" pitchFamily="18" charset="0"/>
                <a:cs typeface="Times New Roman" panose="02020603050405020304" pitchFamily="18" charset="0"/>
              </a:rPr>
              <a:t> </a:t>
            </a:r>
            <a:r>
              <a:rPr lang="en-US" altLang="en-US" sz="2400" b="1" dirty="0" err="1">
                <a:solidFill>
                  <a:srgbClr val="000066"/>
                </a:solidFill>
                <a:latin typeface="Times New Roman" panose="02020603050405020304" pitchFamily="18" charset="0"/>
                <a:cs typeface="Times New Roman" panose="02020603050405020304" pitchFamily="18" charset="0"/>
              </a:rPr>
              <a:t>vật</a:t>
            </a:r>
            <a:r>
              <a:rPr lang="en-US" altLang="en-US" sz="2400" b="1" dirty="0">
                <a:solidFill>
                  <a:srgbClr val="000066"/>
                </a:solidFill>
                <a:latin typeface="Times New Roman" panose="02020603050405020304" pitchFamily="18" charset="0"/>
                <a:cs typeface="Times New Roman" panose="02020603050405020304" pitchFamily="18" charset="0"/>
              </a:rPr>
              <a:t> </a:t>
            </a:r>
            <a:r>
              <a:rPr lang="en-US" altLang="en-US" sz="2400" b="1" dirty="0" err="1">
                <a:solidFill>
                  <a:srgbClr val="000066"/>
                </a:solidFill>
                <a:latin typeface="Times New Roman" panose="02020603050405020304" pitchFamily="18" charset="0"/>
                <a:cs typeface="Times New Roman" panose="02020603050405020304" pitchFamily="18" charset="0"/>
              </a:rPr>
              <a:t>chất</a:t>
            </a:r>
            <a:r>
              <a:rPr lang="en-US" altLang="en-US" sz="2400" b="1" dirty="0">
                <a:solidFill>
                  <a:srgbClr val="000066"/>
                </a:solidFill>
                <a:latin typeface="Times New Roman" panose="02020603050405020304" pitchFamily="18" charset="0"/>
                <a:cs typeface="Times New Roman" panose="02020603050405020304" pitchFamily="18" charset="0"/>
              </a:rPr>
              <a:t> </a:t>
            </a:r>
          </a:p>
          <a:p>
            <a:pPr algn="ctr" fontAlgn="base">
              <a:spcBef>
                <a:spcPct val="0"/>
              </a:spcBef>
              <a:spcAft>
                <a:spcPct val="0"/>
              </a:spcAft>
              <a:buFontTx/>
              <a:buNone/>
            </a:pPr>
            <a:r>
              <a:rPr lang="en-US" altLang="en-US" sz="2400" b="1" dirty="0" err="1">
                <a:solidFill>
                  <a:srgbClr val="000066"/>
                </a:solidFill>
                <a:latin typeface="Times New Roman" panose="02020603050405020304" pitchFamily="18" charset="0"/>
                <a:cs typeface="Times New Roman" panose="02020603050405020304" pitchFamily="18" charset="0"/>
              </a:rPr>
              <a:t>của</a:t>
            </a:r>
            <a:r>
              <a:rPr lang="en-US" altLang="en-US" sz="2400" b="1" dirty="0">
                <a:solidFill>
                  <a:srgbClr val="000066"/>
                </a:solidFill>
                <a:latin typeface="Times New Roman" panose="02020603050405020304" pitchFamily="18" charset="0"/>
                <a:cs typeface="Times New Roman" panose="02020603050405020304" pitchFamily="18" charset="0"/>
              </a:rPr>
              <a:t> V.I. </a:t>
            </a:r>
            <a:r>
              <a:rPr lang="en-US" altLang="en-US" sz="2400" b="1" dirty="0" err="1">
                <a:solidFill>
                  <a:srgbClr val="000066"/>
                </a:solidFill>
                <a:latin typeface="Times New Roman" panose="02020603050405020304" pitchFamily="18" charset="0"/>
                <a:cs typeface="Times New Roman" panose="02020603050405020304" pitchFamily="18" charset="0"/>
              </a:rPr>
              <a:t>Lênin</a:t>
            </a:r>
            <a:endParaRPr lang="en-US" altLang="en-US" sz="2400" dirty="0">
              <a:solidFill>
                <a:srgbClr val="000066"/>
              </a:solidFill>
              <a:latin typeface="Times New Roman" panose="02020603050405020304" pitchFamily="18" charset="0"/>
              <a:cs typeface="Times New Roman" panose="02020603050405020304" pitchFamily="18" charset="0"/>
            </a:endParaRPr>
          </a:p>
        </p:txBody>
      </p:sp>
      <p:pic>
        <p:nvPicPr>
          <p:cNvPr id="442374"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p:nvPr/>
        </p:nvSpPr>
        <p:spPr>
          <a:xfrm>
            <a:off x="3533859" y="115313"/>
            <a:ext cx="4568110" cy="584775"/>
          </a:xfrm>
          <a:prstGeom prst="rect">
            <a:avLst/>
          </a:prstGeom>
        </p:spPr>
        <p:txBody>
          <a:bodyPr wrap="none">
            <a:spAutoFit/>
          </a:bodyPr>
          <a:lstStyle/>
          <a:p>
            <a:r>
              <a:rPr lang="en-US" sz="3200" b="1" dirty="0">
                <a:solidFill>
                  <a:srgbClr val="FF0000"/>
                </a:solidFill>
                <a:latin typeface="Calibri" panose="020F0502020204030204"/>
              </a:rPr>
              <a:t>2.1.1.1. </a:t>
            </a:r>
            <a:r>
              <a:rPr lang="en-US" sz="3200" b="1" dirty="0" err="1">
                <a:solidFill>
                  <a:srgbClr val="FF0000"/>
                </a:solidFill>
                <a:latin typeface="Calibri" panose="020F0502020204030204"/>
              </a:rPr>
              <a:t>Phạm</a:t>
            </a:r>
            <a:r>
              <a:rPr lang="en-US" sz="3200" b="1" dirty="0">
                <a:solidFill>
                  <a:srgbClr val="FF0000"/>
                </a:solidFill>
                <a:latin typeface="Calibri" panose="020F0502020204030204"/>
              </a:rPr>
              <a:t> </a:t>
            </a:r>
            <a:r>
              <a:rPr lang="en-US" sz="3200" b="1" dirty="0" err="1">
                <a:solidFill>
                  <a:srgbClr val="FF0000"/>
                </a:solidFill>
                <a:latin typeface="Calibri" panose="020F0502020204030204"/>
              </a:rPr>
              <a:t>trù</a:t>
            </a:r>
            <a:r>
              <a:rPr lang="en-US" sz="3200" b="1" dirty="0">
                <a:solidFill>
                  <a:srgbClr val="FF0000"/>
                </a:solidFill>
                <a:latin typeface="Calibri" panose="020F0502020204030204"/>
              </a:rPr>
              <a:t> </a:t>
            </a:r>
            <a:r>
              <a:rPr lang="en-US" sz="3200" b="1" dirty="0" err="1">
                <a:solidFill>
                  <a:srgbClr val="FF0000"/>
                </a:solidFill>
                <a:latin typeface="Calibri" panose="020F0502020204030204"/>
              </a:rPr>
              <a:t>vật</a:t>
            </a:r>
            <a:r>
              <a:rPr lang="en-US" sz="3200" b="1" dirty="0">
                <a:solidFill>
                  <a:srgbClr val="FF0000"/>
                </a:solidFill>
                <a:latin typeface="Calibri" panose="020F0502020204030204"/>
              </a:rPr>
              <a:t> </a:t>
            </a:r>
            <a:r>
              <a:rPr lang="en-US" sz="3200" b="1" dirty="0" err="1">
                <a:solidFill>
                  <a:srgbClr val="FF0000"/>
                </a:solidFill>
                <a:latin typeface="Calibri" panose="020F0502020204030204"/>
              </a:rPr>
              <a:t>chất</a:t>
            </a:r>
            <a:endParaRPr lang="en-US" sz="3200" b="1" dirty="0">
              <a:solidFill>
                <a:srgbClr val="FF0000"/>
              </a:solidFill>
              <a:latin typeface="Calibri" panose="020F0502020204030204"/>
            </a:endParaRPr>
          </a:p>
        </p:txBody>
      </p:sp>
    </p:spTree>
    <p:extLst>
      <p:ext uri="{BB962C8B-B14F-4D97-AF65-F5344CB8AC3E}">
        <p14:creationId xmlns:p14="http://schemas.microsoft.com/office/powerpoint/2010/main" val="1816190284"/>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fltVal val="0"/>
                                          </p:val>
                                        </p:tav>
                                        <p:tav tm="100000">
                                          <p:val>
                                            <p:strVal val="#ppt_w"/>
                                          </p:val>
                                        </p:tav>
                                      </p:tavLst>
                                    </p:anim>
                                    <p:anim calcmode="lin" valueType="num">
                                      <p:cBhvr>
                                        <p:cTn id="8" dur="1000" fill="hold"/>
                                        <p:tgtEl>
                                          <p:spTgt spid="10"/>
                                        </p:tgtEl>
                                        <p:attrNameLst>
                                          <p:attrName>ppt_h</p:attrName>
                                        </p:attrNameLst>
                                      </p:cBhvr>
                                      <p:tavLst>
                                        <p:tav tm="0">
                                          <p:val>
                                            <p:fltVal val="0"/>
                                          </p:val>
                                        </p:tav>
                                        <p:tav tm="100000">
                                          <p:val>
                                            <p:strVal val="#ppt_h"/>
                                          </p:val>
                                        </p:tav>
                                      </p:tavLst>
                                    </p:anim>
                                    <p:anim calcmode="lin" valueType="num">
                                      <p:cBhvr>
                                        <p:cTn id="9" dur="1000" fill="hold"/>
                                        <p:tgtEl>
                                          <p:spTgt spid="10"/>
                                        </p:tgtEl>
                                        <p:attrNameLst>
                                          <p:attrName>style.rotation</p:attrName>
                                        </p:attrNameLst>
                                      </p:cBhvr>
                                      <p:tavLst>
                                        <p:tav tm="0">
                                          <p:val>
                                            <p:fltVal val="90"/>
                                          </p:val>
                                        </p:tav>
                                        <p:tav tm="100000">
                                          <p:val>
                                            <p:fltVal val="0"/>
                                          </p:val>
                                        </p:tav>
                                      </p:tavLst>
                                    </p:anim>
                                    <p:animEffect transition="in" filter="fade">
                                      <p:cBhvr>
                                        <p:cTn id="10" dur="1000"/>
                                        <p:tgtEl>
                                          <p:spTgt spid="10"/>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53" presetClass="entr" presetSubtype="16" fill="hold" nodeType="clickEffect">
                                  <p:stCondLst>
                                    <p:cond delay="0"/>
                                  </p:stCondLst>
                                  <p:childTnLst>
                                    <p:set>
                                      <p:cBhvr>
                                        <p:cTn id="14" dur="1" fill="hold">
                                          <p:stCondLst>
                                            <p:cond delay="0"/>
                                          </p:stCondLst>
                                        </p:cTn>
                                        <p:tgtEl>
                                          <p:spTgt spid="16392"/>
                                        </p:tgtEl>
                                        <p:attrNameLst>
                                          <p:attrName>style.visibility</p:attrName>
                                        </p:attrNameLst>
                                      </p:cBhvr>
                                      <p:to>
                                        <p:strVal val="visible"/>
                                      </p:to>
                                    </p:set>
                                    <p:anim calcmode="lin" valueType="num">
                                      <p:cBhvr>
                                        <p:cTn id="15" dur="500" fill="hold"/>
                                        <p:tgtEl>
                                          <p:spTgt spid="16392"/>
                                        </p:tgtEl>
                                        <p:attrNameLst>
                                          <p:attrName>ppt_w</p:attrName>
                                        </p:attrNameLst>
                                      </p:cBhvr>
                                      <p:tavLst>
                                        <p:tav tm="0">
                                          <p:val>
                                            <p:fltVal val="0"/>
                                          </p:val>
                                        </p:tav>
                                        <p:tav tm="100000">
                                          <p:val>
                                            <p:strVal val="#ppt_w"/>
                                          </p:val>
                                        </p:tav>
                                      </p:tavLst>
                                    </p:anim>
                                    <p:anim calcmode="lin" valueType="num">
                                      <p:cBhvr>
                                        <p:cTn id="16" dur="500" fill="hold"/>
                                        <p:tgtEl>
                                          <p:spTgt spid="16392"/>
                                        </p:tgtEl>
                                        <p:attrNameLst>
                                          <p:attrName>ppt_h</p:attrName>
                                        </p:attrNameLst>
                                      </p:cBhvr>
                                      <p:tavLst>
                                        <p:tav tm="0">
                                          <p:val>
                                            <p:fltVal val="0"/>
                                          </p:val>
                                        </p:tav>
                                        <p:tav tm="100000">
                                          <p:val>
                                            <p:strVal val="#ppt_h"/>
                                          </p:val>
                                        </p:tav>
                                      </p:tavLst>
                                    </p:anim>
                                    <p:animEffect transition="in" filter="fade">
                                      <p:cBhvr>
                                        <p:cTn id="17" dur="500"/>
                                        <p:tgtEl>
                                          <p:spTgt spid="16392"/>
                                        </p:tgtEl>
                                      </p:cBhvr>
                                    </p:animEffect>
                                  </p:childTnLst>
                                </p:cTn>
                              </p:par>
                              <p:par>
                                <p:cTn id="18" presetID="53" presetClass="entr" presetSubtype="16" fill="hold" nodeType="withEffect">
                                  <p:stCondLst>
                                    <p:cond delay="0"/>
                                  </p:stCondLst>
                                  <p:childTnLst>
                                    <p:set>
                                      <p:cBhvr>
                                        <p:cTn id="19" dur="1" fill="hold">
                                          <p:stCondLst>
                                            <p:cond delay="0"/>
                                          </p:stCondLst>
                                        </p:cTn>
                                        <p:tgtEl>
                                          <p:spTgt spid="16390"/>
                                        </p:tgtEl>
                                        <p:attrNameLst>
                                          <p:attrName>style.visibility</p:attrName>
                                        </p:attrNameLst>
                                      </p:cBhvr>
                                      <p:to>
                                        <p:strVal val="visible"/>
                                      </p:to>
                                    </p:set>
                                    <p:anim calcmode="lin" valueType="num">
                                      <p:cBhvr>
                                        <p:cTn id="20" dur="500" fill="hold"/>
                                        <p:tgtEl>
                                          <p:spTgt spid="16390"/>
                                        </p:tgtEl>
                                        <p:attrNameLst>
                                          <p:attrName>ppt_w</p:attrName>
                                        </p:attrNameLst>
                                      </p:cBhvr>
                                      <p:tavLst>
                                        <p:tav tm="0">
                                          <p:val>
                                            <p:fltVal val="0"/>
                                          </p:val>
                                        </p:tav>
                                        <p:tav tm="100000">
                                          <p:val>
                                            <p:strVal val="#ppt_w"/>
                                          </p:val>
                                        </p:tav>
                                      </p:tavLst>
                                    </p:anim>
                                    <p:anim calcmode="lin" valueType="num">
                                      <p:cBhvr>
                                        <p:cTn id="21" dur="500" fill="hold"/>
                                        <p:tgtEl>
                                          <p:spTgt spid="16390"/>
                                        </p:tgtEl>
                                        <p:attrNameLst>
                                          <p:attrName>ppt_h</p:attrName>
                                        </p:attrNameLst>
                                      </p:cBhvr>
                                      <p:tavLst>
                                        <p:tav tm="0">
                                          <p:val>
                                            <p:fltVal val="0"/>
                                          </p:val>
                                        </p:tav>
                                        <p:tav tm="100000">
                                          <p:val>
                                            <p:strVal val="#ppt_h"/>
                                          </p:val>
                                        </p:tav>
                                      </p:tavLst>
                                    </p:anim>
                                    <p:animEffect transition="in" filter="fade">
                                      <p:cBhvr>
                                        <p:cTn id="22" dur="500"/>
                                        <p:tgtEl>
                                          <p:spTgt spid="16390"/>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1" presetClass="entr"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1000" fill="hold"/>
                                        <p:tgtEl>
                                          <p:spTgt spid="9"/>
                                        </p:tgtEl>
                                        <p:attrNameLst>
                                          <p:attrName>ppt_w</p:attrName>
                                        </p:attrNameLst>
                                      </p:cBhvr>
                                      <p:tavLst>
                                        <p:tav tm="0">
                                          <p:val>
                                            <p:fltVal val="0"/>
                                          </p:val>
                                        </p:tav>
                                        <p:tav tm="100000">
                                          <p:val>
                                            <p:strVal val="#ppt_w"/>
                                          </p:val>
                                        </p:tav>
                                      </p:tavLst>
                                    </p:anim>
                                    <p:anim calcmode="lin" valueType="num">
                                      <p:cBhvr>
                                        <p:cTn id="28" dur="1000" fill="hold"/>
                                        <p:tgtEl>
                                          <p:spTgt spid="9"/>
                                        </p:tgtEl>
                                        <p:attrNameLst>
                                          <p:attrName>ppt_h</p:attrName>
                                        </p:attrNameLst>
                                      </p:cBhvr>
                                      <p:tavLst>
                                        <p:tav tm="0">
                                          <p:val>
                                            <p:fltVal val="0"/>
                                          </p:val>
                                        </p:tav>
                                        <p:tav tm="100000">
                                          <p:val>
                                            <p:strVal val="#ppt_h"/>
                                          </p:val>
                                        </p:tav>
                                      </p:tavLst>
                                    </p:anim>
                                    <p:anim calcmode="lin" valueType="num">
                                      <p:cBhvr>
                                        <p:cTn id="29" dur="1000" fill="hold"/>
                                        <p:tgtEl>
                                          <p:spTgt spid="9"/>
                                        </p:tgtEl>
                                        <p:attrNameLst>
                                          <p:attrName>style.rotation</p:attrName>
                                        </p:attrNameLst>
                                      </p:cBhvr>
                                      <p:tavLst>
                                        <p:tav tm="0">
                                          <p:val>
                                            <p:fltVal val="90"/>
                                          </p:val>
                                        </p:tav>
                                        <p:tav tm="100000">
                                          <p:val>
                                            <p:fltVal val="0"/>
                                          </p:val>
                                        </p:tav>
                                      </p:tavLst>
                                    </p:anim>
                                    <p:animEffect transition="in" filter="fade">
                                      <p:cBhvr>
                                        <p:cTn id="30"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AutoShape 2"/>
          <p:cNvSpPr>
            <a:spLocks noChangeArrowheads="1"/>
          </p:cNvSpPr>
          <p:nvPr/>
        </p:nvSpPr>
        <p:spPr bwMode="auto">
          <a:xfrm>
            <a:off x="2290764" y="228600"/>
            <a:ext cx="7610475" cy="1544638"/>
          </a:xfrm>
          <a:prstGeom prst="ribbon">
            <a:avLst>
              <a:gd name="adj1" fmla="val 12500"/>
              <a:gd name="adj2" fmla="val 50000"/>
            </a:avLst>
          </a:prstGeom>
          <a:gradFill>
            <a:gsLst>
              <a:gs pos="0">
                <a:schemeClr val="bg1"/>
              </a:gs>
              <a:gs pos="63750">
                <a:schemeClr val="bg1"/>
              </a:gs>
              <a:gs pos="30000">
                <a:srgbClr val="00FFCC"/>
              </a:gs>
              <a:gs pos="98000">
                <a:srgbClr val="99FF66"/>
              </a:gs>
            </a:gsLst>
            <a:lin ang="5400000" scaled="1"/>
          </a:gradFill>
          <a:ln w="9525">
            <a:solidFill>
              <a:srgbClr val="990099"/>
            </a:solidFill>
            <a:round/>
            <a:headEnd/>
            <a:tailEnd/>
          </a:ln>
        </p:spPr>
        <p:txBody>
          <a:bodyPr wrap="none" anchor="ct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algn="ctr" eaLnBrk="1" fontAlgn="base" hangingPunct="1">
              <a:spcBef>
                <a:spcPct val="0"/>
              </a:spcBef>
              <a:spcAft>
                <a:spcPct val="0"/>
              </a:spcAft>
              <a:buFontTx/>
              <a:buNone/>
              <a:defRPr/>
            </a:pPr>
            <a:r>
              <a:rPr lang="en-US" altLang="en-US" sz="2400" b="1" dirty="0" err="1">
                <a:solidFill>
                  <a:srgbClr val="660066"/>
                </a:solidFill>
                <a:latin typeface="Arial"/>
                <a:cs typeface="Times New Roman" pitchFamily="18" charset="0"/>
              </a:rPr>
              <a:t>Nội</a:t>
            </a:r>
            <a:r>
              <a:rPr lang="en-US" altLang="en-US" sz="2400" b="1" dirty="0">
                <a:solidFill>
                  <a:srgbClr val="660066"/>
                </a:solidFill>
                <a:latin typeface="Arial"/>
                <a:cs typeface="Times New Roman" pitchFamily="18" charset="0"/>
              </a:rPr>
              <a:t> dung </a:t>
            </a:r>
            <a:r>
              <a:rPr lang="en-US" altLang="en-US" sz="2400" b="1" dirty="0" err="1">
                <a:solidFill>
                  <a:srgbClr val="660066"/>
                </a:solidFill>
                <a:latin typeface="Arial"/>
                <a:cs typeface="Times New Roman" pitchFamily="18" charset="0"/>
              </a:rPr>
              <a:t>định</a:t>
            </a:r>
            <a:r>
              <a:rPr lang="en-US" altLang="en-US" sz="2400" b="1" dirty="0">
                <a:solidFill>
                  <a:srgbClr val="660066"/>
                </a:solidFill>
                <a:latin typeface="Arial"/>
                <a:cs typeface="Times New Roman" pitchFamily="18" charset="0"/>
              </a:rPr>
              <a:t> </a:t>
            </a:r>
            <a:r>
              <a:rPr lang="en-US" altLang="en-US" sz="2400" b="1" dirty="0" err="1">
                <a:solidFill>
                  <a:srgbClr val="660066"/>
                </a:solidFill>
                <a:latin typeface="Arial"/>
                <a:cs typeface="Times New Roman" pitchFamily="18" charset="0"/>
              </a:rPr>
              <a:t>nghĩa</a:t>
            </a:r>
            <a:endParaRPr lang="en-US" altLang="en-US" sz="2400" b="1" dirty="0">
              <a:solidFill>
                <a:srgbClr val="660066"/>
              </a:solidFill>
              <a:latin typeface="Arial"/>
              <a:cs typeface="Times New Roman" pitchFamily="18" charset="0"/>
            </a:endParaRPr>
          </a:p>
          <a:p>
            <a:pPr algn="ctr" eaLnBrk="1" fontAlgn="base" hangingPunct="1">
              <a:spcBef>
                <a:spcPct val="0"/>
              </a:spcBef>
              <a:spcAft>
                <a:spcPct val="0"/>
              </a:spcAft>
              <a:buFontTx/>
              <a:buNone/>
              <a:defRPr/>
            </a:pPr>
            <a:r>
              <a:rPr lang="en-US" altLang="en-US" sz="2400" b="1" dirty="0" err="1">
                <a:solidFill>
                  <a:srgbClr val="660066"/>
                </a:solidFill>
                <a:latin typeface="Arial"/>
              </a:rPr>
              <a:t>Vật</a:t>
            </a:r>
            <a:r>
              <a:rPr lang="en-US" altLang="en-US" sz="2400" b="1" dirty="0">
                <a:solidFill>
                  <a:srgbClr val="660066"/>
                </a:solidFill>
                <a:latin typeface="Arial"/>
              </a:rPr>
              <a:t> </a:t>
            </a:r>
            <a:r>
              <a:rPr lang="en-US" altLang="en-US" sz="2400" b="1" dirty="0" err="1">
                <a:solidFill>
                  <a:srgbClr val="660066"/>
                </a:solidFill>
                <a:latin typeface="Arial"/>
              </a:rPr>
              <a:t>chấ</a:t>
            </a:r>
            <a:r>
              <a:rPr lang="en-US" altLang="en-US" sz="2400" b="1" dirty="0" err="1">
                <a:solidFill>
                  <a:srgbClr val="660066"/>
                </a:solidFill>
                <a:latin typeface="Arial Đen"/>
              </a:rPr>
              <a:t>t</a:t>
            </a:r>
            <a:endParaRPr lang="en-US" altLang="en-US" sz="2400" b="1" dirty="0">
              <a:solidFill>
                <a:srgbClr val="660066"/>
              </a:solidFill>
              <a:latin typeface="Arial Đen"/>
            </a:endParaRPr>
          </a:p>
        </p:txBody>
      </p:sp>
      <p:sp>
        <p:nvSpPr>
          <p:cNvPr id="109571" name="Rectangle 3"/>
          <p:cNvSpPr>
            <a:spLocks noChangeArrowheads="1"/>
          </p:cNvSpPr>
          <p:nvPr/>
        </p:nvSpPr>
        <p:spPr bwMode="auto">
          <a:xfrm>
            <a:off x="1703388" y="2590800"/>
            <a:ext cx="2601912" cy="3429000"/>
          </a:xfrm>
          <a:prstGeom prst="rect">
            <a:avLst/>
          </a:prstGeom>
          <a:solidFill>
            <a:schemeClr val="accent2">
              <a:lumMod val="75000"/>
            </a:schemeClr>
          </a:solidFill>
          <a:ln w="9525">
            <a:solidFill>
              <a:srgbClr val="990099"/>
            </a:solidFill>
            <a:miter lim="800000"/>
            <a:headEnd/>
            <a:tailEnd/>
          </a:ln>
        </p:spPr>
        <p:txBody>
          <a:bodyPr wrap="none" anchor="ct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algn="ctr" eaLnBrk="1" fontAlgn="base" hangingPunct="1">
              <a:spcBef>
                <a:spcPct val="0"/>
              </a:spcBef>
              <a:spcAft>
                <a:spcPct val="0"/>
              </a:spcAft>
              <a:buFontTx/>
              <a:buNone/>
              <a:defRPr/>
            </a:pPr>
            <a:r>
              <a:rPr lang="en-US" altLang="en-US" sz="2400" dirty="0" err="1" smtClean="0">
                <a:solidFill>
                  <a:srgbClr val="FFFFFF"/>
                </a:solidFill>
                <a:latin typeface="Arial"/>
                <a:cs typeface="Times New Roman" pitchFamily="18" charset="0"/>
              </a:rPr>
              <a:t>Cần</a:t>
            </a:r>
            <a:r>
              <a:rPr lang="en-US" altLang="en-US" sz="2400" dirty="0" smtClean="0">
                <a:solidFill>
                  <a:srgbClr val="FFFFFF"/>
                </a:solidFill>
                <a:latin typeface="Arial"/>
                <a:cs typeface="Times New Roman" pitchFamily="18" charset="0"/>
              </a:rPr>
              <a:t>  </a:t>
            </a:r>
            <a:r>
              <a:rPr lang="en-US" altLang="en-US" sz="2400" dirty="0" err="1" smtClean="0">
                <a:solidFill>
                  <a:srgbClr val="FFFFFF"/>
                </a:solidFill>
                <a:latin typeface="Arial"/>
                <a:cs typeface="Times New Roman" pitchFamily="18" charset="0"/>
              </a:rPr>
              <a:t>phân</a:t>
            </a:r>
            <a:r>
              <a:rPr lang="en-US" altLang="en-US" sz="2400" dirty="0" smtClean="0">
                <a:solidFill>
                  <a:srgbClr val="FFFFFF"/>
                </a:solidFill>
                <a:latin typeface="Arial"/>
                <a:cs typeface="Times New Roman" pitchFamily="18" charset="0"/>
              </a:rPr>
              <a:t> </a:t>
            </a:r>
            <a:r>
              <a:rPr lang="en-US" altLang="en-US" sz="2400" dirty="0" err="1" smtClean="0">
                <a:solidFill>
                  <a:srgbClr val="FFFFFF"/>
                </a:solidFill>
                <a:latin typeface="Arial"/>
                <a:cs typeface="Times New Roman" pitchFamily="18" charset="0"/>
              </a:rPr>
              <a:t>biệt</a:t>
            </a:r>
            <a:r>
              <a:rPr lang="en-US" altLang="en-US" sz="2400" dirty="0" smtClean="0">
                <a:solidFill>
                  <a:srgbClr val="FFFFFF"/>
                </a:solidFill>
                <a:latin typeface="Arial"/>
                <a:cs typeface="Times New Roman" pitchFamily="18" charset="0"/>
              </a:rPr>
              <a:t> </a:t>
            </a:r>
            <a:r>
              <a:rPr lang="en-US" altLang="en-US" sz="2400" dirty="0" err="1" smtClean="0">
                <a:solidFill>
                  <a:srgbClr val="FFFFFF"/>
                </a:solidFill>
                <a:latin typeface="Arial"/>
                <a:cs typeface="Times New Roman" pitchFamily="18" charset="0"/>
              </a:rPr>
              <a:t>vật</a:t>
            </a:r>
            <a:r>
              <a:rPr lang="en-US" altLang="en-US" sz="2400" dirty="0" smtClean="0">
                <a:solidFill>
                  <a:srgbClr val="FFFFFF"/>
                </a:solidFill>
                <a:latin typeface="Arial"/>
                <a:cs typeface="Times New Roman" pitchFamily="18" charset="0"/>
              </a:rPr>
              <a:t> </a:t>
            </a:r>
          </a:p>
          <a:p>
            <a:pPr algn="ctr" eaLnBrk="1" fontAlgn="base" hangingPunct="1">
              <a:spcBef>
                <a:spcPct val="0"/>
              </a:spcBef>
              <a:spcAft>
                <a:spcPct val="0"/>
              </a:spcAft>
              <a:buFontTx/>
              <a:buNone/>
              <a:defRPr/>
            </a:pPr>
            <a:r>
              <a:rPr lang="en-US" altLang="en-US" sz="2400" dirty="0" err="1">
                <a:solidFill>
                  <a:srgbClr val="FFFFFF"/>
                </a:solidFill>
                <a:latin typeface="Arial"/>
                <a:cs typeface="Times New Roman" pitchFamily="18" charset="0"/>
              </a:rPr>
              <a:t>c</a:t>
            </a:r>
            <a:r>
              <a:rPr lang="en-US" altLang="en-US" sz="2400" dirty="0" err="1" smtClean="0">
                <a:solidFill>
                  <a:srgbClr val="FFFFFF"/>
                </a:solidFill>
                <a:latin typeface="Arial"/>
                <a:cs typeface="Times New Roman" pitchFamily="18" charset="0"/>
              </a:rPr>
              <a:t>hất</a:t>
            </a:r>
            <a:r>
              <a:rPr lang="en-US" altLang="en-US" sz="2400" dirty="0" smtClean="0">
                <a:solidFill>
                  <a:srgbClr val="FFFFFF"/>
                </a:solidFill>
                <a:latin typeface="Arial"/>
                <a:cs typeface="Times New Roman" pitchFamily="18" charset="0"/>
              </a:rPr>
              <a:t> </a:t>
            </a:r>
            <a:r>
              <a:rPr lang="en-US" altLang="en-US" sz="2400" dirty="0" err="1" smtClean="0">
                <a:solidFill>
                  <a:srgbClr val="FFFFFF"/>
                </a:solidFill>
                <a:latin typeface="Arial"/>
                <a:cs typeface="Times New Roman" pitchFamily="18" charset="0"/>
              </a:rPr>
              <a:t>với</a:t>
            </a:r>
            <a:r>
              <a:rPr lang="en-US" altLang="en-US" sz="2400" dirty="0" smtClean="0">
                <a:solidFill>
                  <a:srgbClr val="FFFFFF"/>
                </a:solidFill>
                <a:latin typeface="Arial"/>
                <a:cs typeface="Times New Roman" pitchFamily="18" charset="0"/>
              </a:rPr>
              <a:t> </a:t>
            </a:r>
            <a:r>
              <a:rPr lang="en-US" altLang="en-US" sz="2400" dirty="0" err="1" smtClean="0">
                <a:solidFill>
                  <a:srgbClr val="FFFFFF"/>
                </a:solidFill>
                <a:latin typeface="Arial"/>
                <a:cs typeface="Times New Roman" pitchFamily="18" charset="0"/>
              </a:rPr>
              <a:t>tư</a:t>
            </a:r>
            <a:r>
              <a:rPr lang="en-US" altLang="en-US" sz="2400" dirty="0" smtClean="0">
                <a:solidFill>
                  <a:srgbClr val="FFFFFF"/>
                </a:solidFill>
                <a:latin typeface="Arial"/>
                <a:cs typeface="Times New Roman" pitchFamily="18" charset="0"/>
              </a:rPr>
              <a:t> </a:t>
            </a:r>
            <a:r>
              <a:rPr lang="en-US" altLang="en-US" sz="2400" dirty="0" err="1" smtClean="0">
                <a:solidFill>
                  <a:srgbClr val="FFFFFF"/>
                </a:solidFill>
                <a:latin typeface="Arial"/>
                <a:cs typeface="Times New Roman" pitchFamily="18" charset="0"/>
              </a:rPr>
              <a:t>cách</a:t>
            </a:r>
            <a:endParaRPr lang="en-US" altLang="en-US" sz="2400" dirty="0" smtClean="0">
              <a:solidFill>
                <a:srgbClr val="FFFFFF"/>
              </a:solidFill>
              <a:latin typeface="Arial"/>
              <a:cs typeface="Times New Roman" pitchFamily="18" charset="0"/>
            </a:endParaRPr>
          </a:p>
          <a:p>
            <a:pPr algn="ctr" eaLnBrk="1" fontAlgn="base" hangingPunct="1">
              <a:spcBef>
                <a:spcPct val="0"/>
              </a:spcBef>
              <a:spcAft>
                <a:spcPct val="0"/>
              </a:spcAft>
              <a:buFontTx/>
              <a:buNone/>
              <a:defRPr/>
            </a:pPr>
            <a:r>
              <a:rPr lang="en-US" altLang="en-US" sz="2400" dirty="0" err="1">
                <a:solidFill>
                  <a:srgbClr val="FFFFFF"/>
                </a:solidFill>
                <a:latin typeface="Arial"/>
                <a:cs typeface="Times New Roman" pitchFamily="18" charset="0"/>
              </a:rPr>
              <a:t>l</a:t>
            </a:r>
            <a:r>
              <a:rPr lang="en-US" altLang="en-US" sz="2400" dirty="0" err="1" smtClean="0">
                <a:solidFill>
                  <a:srgbClr val="FFFFFF"/>
                </a:solidFill>
                <a:latin typeface="Arial"/>
                <a:cs typeface="Times New Roman" pitchFamily="18" charset="0"/>
              </a:rPr>
              <a:t>à</a:t>
            </a:r>
            <a:r>
              <a:rPr lang="en-US" altLang="en-US" sz="2400" dirty="0" smtClean="0">
                <a:solidFill>
                  <a:srgbClr val="FFFFFF"/>
                </a:solidFill>
                <a:latin typeface="Arial"/>
                <a:cs typeface="Times New Roman" pitchFamily="18" charset="0"/>
              </a:rPr>
              <a:t> </a:t>
            </a:r>
            <a:r>
              <a:rPr lang="en-US" altLang="en-US" sz="2400" dirty="0" err="1" smtClean="0">
                <a:solidFill>
                  <a:srgbClr val="FFFFFF"/>
                </a:solidFill>
                <a:latin typeface="Arial"/>
                <a:cs typeface="Times New Roman" pitchFamily="18" charset="0"/>
              </a:rPr>
              <a:t>một</a:t>
            </a:r>
            <a:r>
              <a:rPr lang="en-US" altLang="en-US" sz="2400" dirty="0" smtClean="0">
                <a:solidFill>
                  <a:srgbClr val="FFFFFF"/>
                </a:solidFill>
                <a:latin typeface="Arial"/>
                <a:cs typeface="Times New Roman" pitchFamily="18" charset="0"/>
              </a:rPr>
              <a:t> </a:t>
            </a:r>
            <a:r>
              <a:rPr lang="en-US" altLang="en-US" sz="2400" dirty="0" err="1" smtClean="0">
                <a:solidFill>
                  <a:srgbClr val="FFFFFF"/>
                </a:solidFill>
                <a:latin typeface="Arial"/>
                <a:cs typeface="Times New Roman" pitchFamily="18" charset="0"/>
              </a:rPr>
              <a:t>phạm</a:t>
            </a:r>
            <a:r>
              <a:rPr lang="en-US" altLang="en-US" sz="2400" dirty="0" smtClean="0">
                <a:solidFill>
                  <a:srgbClr val="FFFFFF"/>
                </a:solidFill>
                <a:latin typeface="Arial"/>
                <a:cs typeface="Times New Roman" pitchFamily="18" charset="0"/>
              </a:rPr>
              <a:t> </a:t>
            </a:r>
            <a:r>
              <a:rPr lang="en-US" altLang="en-US" sz="2400" dirty="0" err="1" smtClean="0">
                <a:solidFill>
                  <a:srgbClr val="FFFFFF"/>
                </a:solidFill>
                <a:latin typeface="Arial"/>
                <a:cs typeface="Times New Roman" pitchFamily="18" charset="0"/>
              </a:rPr>
              <a:t>trù</a:t>
            </a:r>
            <a:r>
              <a:rPr lang="en-US" altLang="en-US" sz="2400" dirty="0" smtClean="0">
                <a:solidFill>
                  <a:srgbClr val="FFFFFF"/>
                </a:solidFill>
                <a:latin typeface="Arial"/>
                <a:cs typeface="Times New Roman" pitchFamily="18" charset="0"/>
              </a:rPr>
              <a:t> </a:t>
            </a:r>
          </a:p>
          <a:p>
            <a:pPr algn="ctr" eaLnBrk="1" fontAlgn="base" hangingPunct="1">
              <a:spcBef>
                <a:spcPct val="0"/>
              </a:spcBef>
              <a:spcAft>
                <a:spcPct val="0"/>
              </a:spcAft>
              <a:buFontTx/>
              <a:buNone/>
              <a:defRPr/>
            </a:pPr>
            <a:r>
              <a:rPr lang="en-US" altLang="en-US" sz="2400" dirty="0" err="1">
                <a:solidFill>
                  <a:srgbClr val="FFFFFF"/>
                </a:solidFill>
                <a:latin typeface="Arial"/>
                <a:cs typeface="Times New Roman" pitchFamily="18" charset="0"/>
              </a:rPr>
              <a:t>t</a:t>
            </a:r>
            <a:r>
              <a:rPr lang="en-US" altLang="en-US" sz="2400" dirty="0" err="1" smtClean="0">
                <a:solidFill>
                  <a:srgbClr val="FFFFFF"/>
                </a:solidFill>
                <a:latin typeface="Arial"/>
                <a:cs typeface="Times New Roman" pitchFamily="18" charset="0"/>
              </a:rPr>
              <a:t>riết</a:t>
            </a:r>
            <a:r>
              <a:rPr lang="en-US" altLang="en-US" sz="2400" dirty="0" smtClean="0">
                <a:solidFill>
                  <a:srgbClr val="FFFFFF"/>
                </a:solidFill>
                <a:latin typeface="Arial"/>
                <a:cs typeface="Times New Roman" pitchFamily="18" charset="0"/>
              </a:rPr>
              <a:t> </a:t>
            </a:r>
            <a:r>
              <a:rPr lang="en-US" altLang="en-US" sz="2400" dirty="0" err="1" smtClean="0">
                <a:solidFill>
                  <a:srgbClr val="FFFFFF"/>
                </a:solidFill>
                <a:latin typeface="Arial"/>
                <a:cs typeface="Times New Roman" pitchFamily="18" charset="0"/>
              </a:rPr>
              <a:t>học</a:t>
            </a:r>
            <a:endParaRPr lang="en-US" altLang="en-US" sz="2400" dirty="0">
              <a:solidFill>
                <a:srgbClr val="FFFFFF"/>
              </a:solidFill>
              <a:latin typeface="Arial"/>
              <a:cs typeface="Times New Roman" pitchFamily="18" charset="0"/>
            </a:endParaRPr>
          </a:p>
        </p:txBody>
      </p:sp>
      <p:sp>
        <p:nvSpPr>
          <p:cNvPr id="109572" name="Rectangle 4"/>
          <p:cNvSpPr>
            <a:spLocks noChangeArrowheads="1"/>
          </p:cNvSpPr>
          <p:nvPr/>
        </p:nvSpPr>
        <p:spPr bwMode="auto">
          <a:xfrm>
            <a:off x="4800600" y="2590800"/>
            <a:ext cx="2590800" cy="3429000"/>
          </a:xfrm>
          <a:prstGeom prst="rect">
            <a:avLst/>
          </a:prstGeom>
          <a:solidFill>
            <a:schemeClr val="accent2">
              <a:lumMod val="75000"/>
            </a:schemeClr>
          </a:solidFill>
          <a:ln w="9525">
            <a:solidFill>
              <a:srgbClr val="990099"/>
            </a:solidFill>
            <a:miter lim="800000"/>
            <a:headEnd/>
            <a:tailEnd/>
          </a:ln>
        </p:spPr>
        <p:txBody>
          <a:bodyPr wrap="none" anchor="ct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algn="ctr" eaLnBrk="1" fontAlgn="base" hangingPunct="1">
              <a:spcBef>
                <a:spcPct val="0"/>
              </a:spcBef>
              <a:spcAft>
                <a:spcPct val="0"/>
              </a:spcAft>
              <a:buFontTx/>
              <a:buNone/>
              <a:defRPr/>
            </a:pPr>
            <a:r>
              <a:rPr lang="en-US" altLang="en-US" sz="2400" dirty="0" err="1" smtClean="0">
                <a:solidFill>
                  <a:srgbClr val="FFFFFF"/>
                </a:solidFill>
                <a:latin typeface="Arial"/>
                <a:ea typeface="DFKai-SB" pitchFamily="65" charset="-120"/>
                <a:cs typeface="Times New Roman" pitchFamily="18" charset="0"/>
              </a:rPr>
              <a:t>Thuộc</a:t>
            </a:r>
            <a:r>
              <a:rPr lang="en-US" altLang="en-US" sz="2400" dirty="0" smtClean="0">
                <a:solidFill>
                  <a:srgbClr val="FFFFFF"/>
                </a:solidFill>
                <a:latin typeface="Arial"/>
                <a:ea typeface="DFKai-SB" pitchFamily="65" charset="-120"/>
                <a:cs typeface="Times New Roman" pitchFamily="18" charset="0"/>
              </a:rPr>
              <a:t> </a:t>
            </a:r>
            <a:r>
              <a:rPr lang="en-US" altLang="en-US" sz="2400" dirty="0" err="1" smtClean="0">
                <a:solidFill>
                  <a:srgbClr val="FFFFFF"/>
                </a:solidFill>
                <a:latin typeface="Arial"/>
                <a:ea typeface="DFKai-SB" pitchFamily="65" charset="-120"/>
                <a:cs typeface="Times New Roman" pitchFamily="18" charset="0"/>
              </a:rPr>
              <a:t>tính</a:t>
            </a:r>
            <a:r>
              <a:rPr lang="en-US" altLang="en-US" sz="2400" dirty="0" smtClean="0">
                <a:solidFill>
                  <a:srgbClr val="FFFFFF"/>
                </a:solidFill>
                <a:latin typeface="Arial"/>
                <a:ea typeface="DFKai-SB" pitchFamily="65" charset="-120"/>
                <a:cs typeface="Times New Roman" pitchFamily="18" charset="0"/>
              </a:rPr>
              <a:t> </a:t>
            </a:r>
            <a:r>
              <a:rPr lang="en-US" altLang="en-US" sz="2400" dirty="0" err="1" smtClean="0">
                <a:solidFill>
                  <a:srgbClr val="FFFFFF"/>
                </a:solidFill>
                <a:latin typeface="Arial"/>
                <a:ea typeface="DFKai-SB" pitchFamily="65" charset="-120"/>
                <a:cs typeface="Times New Roman" pitchFamily="18" charset="0"/>
              </a:rPr>
              <a:t>cơ</a:t>
            </a:r>
            <a:r>
              <a:rPr lang="en-US" altLang="en-US" sz="2400" dirty="0" smtClean="0">
                <a:solidFill>
                  <a:srgbClr val="FFFFFF"/>
                </a:solidFill>
                <a:latin typeface="Arial"/>
                <a:ea typeface="DFKai-SB" pitchFamily="65" charset="-120"/>
                <a:cs typeface="Times New Roman" pitchFamily="18" charset="0"/>
              </a:rPr>
              <a:t> </a:t>
            </a:r>
            <a:r>
              <a:rPr lang="en-US" altLang="en-US" sz="2400" dirty="0" err="1" smtClean="0">
                <a:solidFill>
                  <a:srgbClr val="FFFFFF"/>
                </a:solidFill>
                <a:latin typeface="Arial"/>
                <a:ea typeface="DFKai-SB" pitchFamily="65" charset="-120"/>
                <a:cs typeface="Times New Roman" pitchFamily="18" charset="0"/>
              </a:rPr>
              <a:t>bản</a:t>
            </a:r>
            <a:endParaRPr lang="en-US" altLang="en-US" sz="2400" dirty="0" smtClean="0">
              <a:solidFill>
                <a:srgbClr val="FFFFFF"/>
              </a:solidFill>
              <a:latin typeface="Arial"/>
              <a:ea typeface="DFKai-SB" pitchFamily="65" charset="-120"/>
              <a:cs typeface="Times New Roman" pitchFamily="18" charset="0"/>
            </a:endParaRPr>
          </a:p>
          <a:p>
            <a:pPr algn="ctr" eaLnBrk="1" fontAlgn="base" hangingPunct="1">
              <a:spcBef>
                <a:spcPct val="0"/>
              </a:spcBef>
              <a:spcAft>
                <a:spcPct val="0"/>
              </a:spcAft>
              <a:buFontTx/>
              <a:buNone/>
              <a:defRPr/>
            </a:pPr>
            <a:r>
              <a:rPr lang="en-US" altLang="en-US" sz="2400" dirty="0" err="1">
                <a:solidFill>
                  <a:srgbClr val="FFFFFF"/>
                </a:solidFill>
                <a:latin typeface="Arial"/>
                <a:ea typeface="DFKai-SB" pitchFamily="65" charset="-120"/>
                <a:cs typeface="Times New Roman" pitchFamily="18" charset="0"/>
              </a:rPr>
              <a:t>v</a:t>
            </a:r>
            <a:r>
              <a:rPr lang="en-US" altLang="en-US" sz="2400" dirty="0" err="1" smtClean="0">
                <a:solidFill>
                  <a:srgbClr val="FFFFFF"/>
                </a:solidFill>
                <a:latin typeface="Arial"/>
                <a:ea typeface="DFKai-SB" pitchFamily="65" charset="-120"/>
                <a:cs typeface="Times New Roman" pitchFamily="18" charset="0"/>
              </a:rPr>
              <a:t>hất</a:t>
            </a:r>
            <a:r>
              <a:rPr lang="en-US" altLang="en-US" sz="2400" dirty="0" smtClean="0">
                <a:solidFill>
                  <a:srgbClr val="FFFFFF"/>
                </a:solidFill>
                <a:latin typeface="Arial"/>
                <a:ea typeface="DFKai-SB" pitchFamily="65" charset="-120"/>
                <a:cs typeface="Times New Roman" pitchFamily="18" charset="0"/>
              </a:rPr>
              <a:t> </a:t>
            </a:r>
            <a:r>
              <a:rPr lang="en-US" altLang="en-US" sz="2400" dirty="0" err="1" smtClean="0">
                <a:solidFill>
                  <a:srgbClr val="FFFFFF"/>
                </a:solidFill>
                <a:latin typeface="Arial"/>
                <a:ea typeface="DFKai-SB" pitchFamily="65" charset="-120"/>
                <a:cs typeface="Times New Roman" pitchFamily="18" charset="0"/>
              </a:rPr>
              <a:t>của</a:t>
            </a:r>
            <a:r>
              <a:rPr lang="en-US" altLang="en-US" sz="2400" dirty="0" smtClean="0">
                <a:solidFill>
                  <a:srgbClr val="FFFFFF"/>
                </a:solidFill>
                <a:latin typeface="Arial"/>
                <a:ea typeface="DFKai-SB" pitchFamily="65" charset="-120"/>
                <a:cs typeface="Times New Roman" pitchFamily="18" charset="0"/>
              </a:rPr>
              <a:t> </a:t>
            </a:r>
            <a:r>
              <a:rPr lang="en-US" altLang="en-US" sz="2400" dirty="0" err="1" smtClean="0">
                <a:solidFill>
                  <a:srgbClr val="FFFFFF"/>
                </a:solidFill>
                <a:latin typeface="Arial"/>
                <a:ea typeface="DFKai-SB" pitchFamily="65" charset="-120"/>
                <a:cs typeface="Times New Roman" pitchFamily="18" charset="0"/>
              </a:rPr>
              <a:t>vật</a:t>
            </a:r>
            <a:r>
              <a:rPr lang="en-US" altLang="en-US" sz="2400" dirty="0" smtClean="0">
                <a:solidFill>
                  <a:srgbClr val="FFFFFF"/>
                </a:solidFill>
                <a:latin typeface="Arial"/>
                <a:ea typeface="DFKai-SB" pitchFamily="65" charset="-120"/>
                <a:cs typeface="Times New Roman" pitchFamily="18" charset="0"/>
              </a:rPr>
              <a:t> </a:t>
            </a:r>
            <a:r>
              <a:rPr lang="en-US" altLang="en-US" sz="2400" dirty="0" err="1">
                <a:solidFill>
                  <a:srgbClr val="FFFFFF"/>
                </a:solidFill>
                <a:latin typeface="Arial"/>
                <a:ea typeface="DFKai-SB" pitchFamily="65" charset="-120"/>
                <a:cs typeface="Times New Roman" pitchFamily="18" charset="0"/>
              </a:rPr>
              <a:t>chất</a:t>
            </a:r>
            <a:r>
              <a:rPr lang="en-US" altLang="en-US" sz="2400" dirty="0">
                <a:solidFill>
                  <a:srgbClr val="FFFFFF"/>
                </a:solidFill>
                <a:latin typeface="Arial"/>
                <a:ea typeface="DFKai-SB" pitchFamily="65" charset="-120"/>
                <a:cs typeface="Times New Roman" pitchFamily="18" charset="0"/>
              </a:rPr>
              <a:t> </a:t>
            </a:r>
          </a:p>
          <a:p>
            <a:pPr algn="ctr" eaLnBrk="1" fontAlgn="base" hangingPunct="1">
              <a:spcBef>
                <a:spcPct val="0"/>
              </a:spcBef>
              <a:spcAft>
                <a:spcPct val="0"/>
              </a:spcAft>
              <a:buFontTx/>
              <a:buNone/>
              <a:defRPr/>
            </a:pPr>
            <a:r>
              <a:rPr lang="en-US" altLang="en-US" sz="2400" dirty="0" err="1">
                <a:solidFill>
                  <a:srgbClr val="FFFFFF"/>
                </a:solidFill>
                <a:latin typeface="Arial"/>
                <a:ea typeface="DFKai-SB" pitchFamily="65" charset="-120"/>
                <a:cs typeface="Times New Roman" pitchFamily="18" charset="0"/>
              </a:rPr>
              <a:t>tồn</a:t>
            </a:r>
            <a:r>
              <a:rPr lang="en-US" altLang="en-US" sz="2400" dirty="0">
                <a:solidFill>
                  <a:srgbClr val="FFFFFF"/>
                </a:solidFill>
                <a:latin typeface="Arial"/>
                <a:ea typeface="DFKai-SB" pitchFamily="65" charset="-120"/>
                <a:cs typeface="Times New Roman" pitchFamily="18" charset="0"/>
              </a:rPr>
              <a:t> </a:t>
            </a:r>
            <a:r>
              <a:rPr lang="en-US" altLang="en-US" sz="2400" dirty="0" err="1">
                <a:solidFill>
                  <a:srgbClr val="FFFFFF"/>
                </a:solidFill>
                <a:latin typeface="Arial"/>
                <a:ea typeface="DFKai-SB" pitchFamily="65" charset="-120"/>
                <a:cs typeface="Times New Roman" pitchFamily="18" charset="0"/>
              </a:rPr>
              <a:t>tại</a:t>
            </a:r>
            <a:r>
              <a:rPr lang="en-US" altLang="en-US" sz="2400" dirty="0">
                <a:solidFill>
                  <a:srgbClr val="FFFFFF"/>
                </a:solidFill>
                <a:latin typeface="Arial"/>
                <a:ea typeface="DFKai-SB" pitchFamily="65" charset="-120"/>
                <a:cs typeface="Times New Roman" pitchFamily="18" charset="0"/>
              </a:rPr>
              <a:t> </a:t>
            </a:r>
            <a:r>
              <a:rPr lang="en-US" altLang="en-US" sz="2400" dirty="0" err="1">
                <a:solidFill>
                  <a:srgbClr val="FFFFFF"/>
                </a:solidFill>
                <a:latin typeface="Arial"/>
                <a:ea typeface="DFKai-SB" pitchFamily="65" charset="-120"/>
                <a:cs typeface="Times New Roman" pitchFamily="18" charset="0"/>
              </a:rPr>
              <a:t>khách</a:t>
            </a:r>
            <a:r>
              <a:rPr lang="en-US" altLang="en-US" sz="2400" dirty="0">
                <a:solidFill>
                  <a:srgbClr val="FFFFFF"/>
                </a:solidFill>
                <a:latin typeface="Arial"/>
                <a:ea typeface="DFKai-SB" pitchFamily="65" charset="-120"/>
                <a:cs typeface="Times New Roman" pitchFamily="18" charset="0"/>
              </a:rPr>
              <a:t> </a:t>
            </a:r>
          </a:p>
          <a:p>
            <a:pPr algn="ctr" eaLnBrk="1" fontAlgn="base" hangingPunct="1">
              <a:spcBef>
                <a:spcPct val="0"/>
              </a:spcBef>
              <a:spcAft>
                <a:spcPct val="0"/>
              </a:spcAft>
              <a:buFontTx/>
              <a:buNone/>
              <a:defRPr/>
            </a:pPr>
            <a:r>
              <a:rPr lang="en-US" altLang="en-US" sz="2400" dirty="0" err="1">
                <a:solidFill>
                  <a:srgbClr val="FFFFFF"/>
                </a:solidFill>
                <a:latin typeface="Arial"/>
                <a:ea typeface="DFKai-SB" pitchFamily="65" charset="-120"/>
                <a:cs typeface="Times New Roman" pitchFamily="18" charset="0"/>
              </a:rPr>
              <a:t>quan</a:t>
            </a:r>
            <a:r>
              <a:rPr lang="en-US" altLang="en-US" sz="2400" dirty="0">
                <a:solidFill>
                  <a:srgbClr val="FFFFFF"/>
                </a:solidFill>
                <a:latin typeface="Arial"/>
                <a:ea typeface="DFKai-SB" pitchFamily="65" charset="-120"/>
                <a:cs typeface="Times New Roman" pitchFamily="18" charset="0"/>
              </a:rPr>
              <a:t> </a:t>
            </a:r>
            <a:r>
              <a:rPr lang="en-US" altLang="en-US" sz="2400" dirty="0" err="1">
                <a:solidFill>
                  <a:srgbClr val="FFFFFF"/>
                </a:solidFill>
                <a:latin typeface="Arial"/>
                <a:ea typeface="DFKai-SB" pitchFamily="65" charset="-120"/>
                <a:cs typeface="Times New Roman" pitchFamily="18" charset="0"/>
              </a:rPr>
              <a:t>bên</a:t>
            </a:r>
            <a:r>
              <a:rPr lang="en-US" altLang="en-US" sz="2400" dirty="0">
                <a:solidFill>
                  <a:srgbClr val="FFFFFF"/>
                </a:solidFill>
                <a:latin typeface="Arial"/>
                <a:ea typeface="DFKai-SB" pitchFamily="65" charset="-120"/>
                <a:cs typeface="Times New Roman" pitchFamily="18" charset="0"/>
              </a:rPr>
              <a:t> </a:t>
            </a:r>
          </a:p>
          <a:p>
            <a:pPr algn="ctr" eaLnBrk="1" fontAlgn="base" hangingPunct="1">
              <a:spcBef>
                <a:spcPct val="0"/>
              </a:spcBef>
              <a:spcAft>
                <a:spcPct val="0"/>
              </a:spcAft>
              <a:buFontTx/>
              <a:buNone/>
              <a:defRPr/>
            </a:pPr>
            <a:r>
              <a:rPr lang="en-US" altLang="en-US" sz="2400" dirty="0" err="1">
                <a:solidFill>
                  <a:srgbClr val="FFFFFF"/>
                </a:solidFill>
                <a:latin typeface="Arial"/>
                <a:ea typeface="DFKai-SB" pitchFamily="65" charset="-120"/>
                <a:cs typeface="Times New Roman" pitchFamily="18" charset="0"/>
              </a:rPr>
              <a:t>ngoài</a:t>
            </a:r>
            <a:r>
              <a:rPr lang="en-US" altLang="en-US" sz="2400" dirty="0">
                <a:solidFill>
                  <a:srgbClr val="FFFFFF"/>
                </a:solidFill>
                <a:latin typeface="Arial"/>
                <a:ea typeface="DFKai-SB" pitchFamily="65" charset="-120"/>
                <a:cs typeface="Times New Roman" pitchFamily="18" charset="0"/>
              </a:rPr>
              <a:t> ý </a:t>
            </a:r>
            <a:r>
              <a:rPr lang="en-US" altLang="en-US" sz="2400" dirty="0" err="1">
                <a:solidFill>
                  <a:srgbClr val="FFFFFF"/>
                </a:solidFill>
                <a:latin typeface="Arial"/>
                <a:ea typeface="DFKai-SB" pitchFamily="65" charset="-120"/>
                <a:cs typeface="Times New Roman" pitchFamily="18" charset="0"/>
              </a:rPr>
              <a:t>thức</a:t>
            </a:r>
            <a:r>
              <a:rPr lang="en-US" altLang="en-US" sz="2400" dirty="0">
                <a:solidFill>
                  <a:srgbClr val="FFFFFF"/>
                </a:solidFill>
                <a:latin typeface="Arial"/>
                <a:ea typeface="DFKai-SB" pitchFamily="65" charset="-120"/>
                <a:cs typeface="Times New Roman" pitchFamily="18" charset="0"/>
              </a:rPr>
              <a:t> </a:t>
            </a:r>
          </a:p>
          <a:p>
            <a:pPr algn="ctr" eaLnBrk="1" fontAlgn="base" hangingPunct="1">
              <a:spcBef>
                <a:spcPct val="0"/>
              </a:spcBef>
              <a:spcAft>
                <a:spcPct val="0"/>
              </a:spcAft>
              <a:buFontTx/>
              <a:buNone/>
              <a:defRPr/>
            </a:pPr>
            <a:r>
              <a:rPr lang="en-US" altLang="en-US" sz="2400" dirty="0" err="1">
                <a:solidFill>
                  <a:srgbClr val="FFFFFF"/>
                </a:solidFill>
                <a:latin typeface="Arial"/>
                <a:ea typeface="DFKai-SB" pitchFamily="65" charset="-120"/>
                <a:cs typeface="Times New Roman" pitchFamily="18" charset="0"/>
              </a:rPr>
              <a:t>va</a:t>
            </a:r>
            <a:r>
              <a:rPr lang="en-US" altLang="en-US" sz="2400" dirty="0">
                <a:solidFill>
                  <a:srgbClr val="FFFFFF"/>
                </a:solidFill>
                <a:latin typeface="Arial"/>
                <a:ea typeface="DFKai-SB" pitchFamily="65" charset="-120"/>
                <a:cs typeface="Times New Roman" pitchFamily="18" charset="0"/>
              </a:rPr>
              <a:t>̀ </a:t>
            </a:r>
            <a:r>
              <a:rPr lang="en-US" altLang="en-US" sz="2400" dirty="0" err="1">
                <a:solidFill>
                  <a:srgbClr val="FFFFFF"/>
                </a:solidFill>
                <a:latin typeface="Arial"/>
                <a:ea typeface="DFKai-SB" pitchFamily="65" charset="-120"/>
                <a:cs typeface="Times New Roman" pitchFamily="18" charset="0"/>
              </a:rPr>
              <a:t>không</a:t>
            </a:r>
            <a:r>
              <a:rPr lang="en-US" altLang="en-US" sz="2400" dirty="0">
                <a:solidFill>
                  <a:srgbClr val="FFFFFF"/>
                </a:solidFill>
                <a:latin typeface="Arial"/>
                <a:ea typeface="DFKai-SB" pitchFamily="65" charset="-120"/>
                <a:cs typeface="Times New Roman" pitchFamily="18" charset="0"/>
              </a:rPr>
              <a:t> </a:t>
            </a:r>
            <a:r>
              <a:rPr lang="en-US" altLang="en-US" sz="2400" dirty="0" err="1">
                <a:solidFill>
                  <a:srgbClr val="FFFFFF"/>
                </a:solidFill>
                <a:latin typeface="Arial"/>
                <a:ea typeface="DFKai-SB" pitchFamily="65" charset="-120"/>
                <a:cs typeface="Times New Roman" pitchFamily="18" charset="0"/>
              </a:rPr>
              <a:t>phu</a:t>
            </a:r>
            <a:r>
              <a:rPr lang="en-US" altLang="en-US" sz="2400" dirty="0">
                <a:solidFill>
                  <a:srgbClr val="FFFFFF"/>
                </a:solidFill>
                <a:latin typeface="Arial"/>
                <a:ea typeface="DFKai-SB" pitchFamily="65" charset="-120"/>
                <a:cs typeface="Times New Roman" pitchFamily="18" charset="0"/>
              </a:rPr>
              <a:t>̣</a:t>
            </a:r>
          </a:p>
          <a:p>
            <a:pPr algn="ctr" eaLnBrk="1" fontAlgn="base" hangingPunct="1">
              <a:spcBef>
                <a:spcPct val="0"/>
              </a:spcBef>
              <a:spcAft>
                <a:spcPct val="0"/>
              </a:spcAft>
              <a:buFontTx/>
              <a:buNone/>
              <a:defRPr/>
            </a:pPr>
            <a:r>
              <a:rPr lang="en-US" altLang="en-US" sz="2400" dirty="0">
                <a:solidFill>
                  <a:srgbClr val="FFFFFF"/>
                </a:solidFill>
                <a:latin typeface="Arial"/>
                <a:ea typeface="DFKai-SB" pitchFamily="65" charset="-120"/>
                <a:cs typeface="Times New Roman" pitchFamily="18" charset="0"/>
              </a:rPr>
              <a:t> </a:t>
            </a:r>
            <a:r>
              <a:rPr lang="en-US" altLang="en-US" sz="2400" dirty="0" err="1">
                <a:solidFill>
                  <a:srgbClr val="FFFFFF"/>
                </a:solidFill>
                <a:latin typeface="Arial"/>
                <a:ea typeface="DFKai-SB" pitchFamily="65" charset="-120"/>
                <a:cs typeface="Times New Roman" pitchFamily="18" charset="0"/>
              </a:rPr>
              <a:t>thuộc</a:t>
            </a:r>
            <a:r>
              <a:rPr lang="en-US" altLang="en-US" sz="2400" dirty="0">
                <a:solidFill>
                  <a:srgbClr val="FFFFFF"/>
                </a:solidFill>
                <a:latin typeface="Arial"/>
                <a:ea typeface="DFKai-SB" pitchFamily="65" charset="-120"/>
                <a:cs typeface="Times New Roman" pitchFamily="18" charset="0"/>
              </a:rPr>
              <a:t> </a:t>
            </a:r>
            <a:r>
              <a:rPr lang="en-US" altLang="en-US" sz="2400" dirty="0" err="1">
                <a:solidFill>
                  <a:srgbClr val="FFFFFF"/>
                </a:solidFill>
                <a:latin typeface="Arial"/>
                <a:ea typeface="DFKai-SB" pitchFamily="65" charset="-120"/>
                <a:cs typeface="Times New Roman" pitchFamily="18" charset="0"/>
              </a:rPr>
              <a:t>vào</a:t>
            </a:r>
            <a:r>
              <a:rPr lang="en-US" altLang="en-US" sz="2400" dirty="0">
                <a:solidFill>
                  <a:srgbClr val="FFFFFF"/>
                </a:solidFill>
                <a:latin typeface="Times New Roman" pitchFamily="18" charset="0"/>
                <a:ea typeface="DFKai-SB" pitchFamily="65" charset="-120"/>
                <a:cs typeface="Times New Roman" pitchFamily="18" charset="0"/>
              </a:rPr>
              <a:t> </a:t>
            </a:r>
          </a:p>
          <a:p>
            <a:pPr algn="ctr" eaLnBrk="1" fontAlgn="base" hangingPunct="1">
              <a:spcBef>
                <a:spcPct val="0"/>
              </a:spcBef>
              <a:spcAft>
                <a:spcPct val="0"/>
              </a:spcAft>
              <a:buFontTx/>
              <a:buNone/>
              <a:defRPr/>
            </a:pPr>
            <a:r>
              <a:rPr lang="en-US" altLang="en-US" sz="2400" dirty="0">
                <a:solidFill>
                  <a:srgbClr val="FFFFFF"/>
                </a:solidFill>
                <a:latin typeface="Arial"/>
                <a:ea typeface="DFKai-SB" pitchFamily="65" charset="-120"/>
                <a:cs typeface="Times New Roman" pitchFamily="18" charset="0"/>
              </a:rPr>
              <a:t>ý </a:t>
            </a:r>
            <a:r>
              <a:rPr lang="en-US" altLang="en-US" sz="2400" dirty="0" err="1">
                <a:solidFill>
                  <a:srgbClr val="FFFFFF"/>
                </a:solidFill>
                <a:latin typeface="Arial"/>
                <a:ea typeface="DFKai-SB" pitchFamily="65" charset="-120"/>
                <a:cs typeface="Times New Roman" pitchFamily="18" charset="0"/>
              </a:rPr>
              <a:t>thức</a:t>
            </a:r>
            <a:endParaRPr lang="en-US" altLang="en-US" sz="2400" dirty="0">
              <a:solidFill>
                <a:srgbClr val="FFFFFF"/>
              </a:solidFill>
              <a:latin typeface="Arial"/>
              <a:ea typeface="DFKai-SB" pitchFamily="65" charset="-120"/>
              <a:cs typeface="Times New Roman" pitchFamily="18" charset="0"/>
            </a:endParaRPr>
          </a:p>
        </p:txBody>
      </p:sp>
      <p:sp>
        <p:nvSpPr>
          <p:cNvPr id="109573" name="Rectangle 5"/>
          <p:cNvSpPr>
            <a:spLocks noChangeArrowheads="1"/>
          </p:cNvSpPr>
          <p:nvPr/>
        </p:nvSpPr>
        <p:spPr bwMode="auto">
          <a:xfrm>
            <a:off x="7924801" y="2590800"/>
            <a:ext cx="2492375" cy="3429000"/>
          </a:xfrm>
          <a:prstGeom prst="rect">
            <a:avLst/>
          </a:prstGeom>
          <a:solidFill>
            <a:schemeClr val="accent2">
              <a:lumMod val="75000"/>
            </a:schemeClr>
          </a:solidFill>
          <a:ln w="9525">
            <a:solidFill>
              <a:srgbClr val="990099"/>
            </a:solidFill>
            <a:miter lim="800000"/>
            <a:headEnd/>
            <a:tailEnd/>
          </a:ln>
        </p:spPr>
        <p:txBody>
          <a:bodyPr wrap="none" anchor="ct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algn="ctr" eaLnBrk="1" fontAlgn="base" hangingPunct="1">
              <a:spcBef>
                <a:spcPct val="0"/>
              </a:spcBef>
              <a:spcAft>
                <a:spcPct val="0"/>
              </a:spcAft>
              <a:buFontTx/>
              <a:buNone/>
              <a:defRPr/>
            </a:pPr>
            <a:r>
              <a:rPr lang="en-US" altLang="en-US" sz="2400" dirty="0" err="1">
                <a:solidFill>
                  <a:srgbClr val="FFFFFF"/>
                </a:solidFill>
                <a:latin typeface="Arial"/>
                <a:cs typeface="Times New Roman" pitchFamily="18" charset="0"/>
              </a:rPr>
              <a:t>Vật</a:t>
            </a:r>
            <a:r>
              <a:rPr lang="en-US" altLang="en-US" sz="2400" dirty="0">
                <a:solidFill>
                  <a:srgbClr val="FFFFFF"/>
                </a:solidFill>
                <a:latin typeface="Arial"/>
                <a:cs typeface="Times New Roman" pitchFamily="18" charset="0"/>
              </a:rPr>
              <a:t> </a:t>
            </a:r>
            <a:r>
              <a:rPr lang="en-US" altLang="en-US" sz="2400" dirty="0" err="1">
                <a:solidFill>
                  <a:srgbClr val="FFFFFF"/>
                </a:solidFill>
                <a:latin typeface="Arial"/>
                <a:cs typeface="Times New Roman" pitchFamily="18" charset="0"/>
              </a:rPr>
              <a:t>chất</a:t>
            </a:r>
            <a:endParaRPr lang="en-US" altLang="en-US" sz="2400" dirty="0">
              <a:solidFill>
                <a:srgbClr val="FFFFFF"/>
              </a:solidFill>
              <a:latin typeface="Arial"/>
              <a:cs typeface="Times New Roman" pitchFamily="18" charset="0"/>
            </a:endParaRPr>
          </a:p>
          <a:p>
            <a:pPr algn="ctr" eaLnBrk="1" fontAlgn="base" hangingPunct="1">
              <a:spcBef>
                <a:spcPct val="0"/>
              </a:spcBef>
              <a:spcAft>
                <a:spcPct val="0"/>
              </a:spcAft>
              <a:buFontTx/>
              <a:buNone/>
              <a:defRPr/>
            </a:pPr>
            <a:r>
              <a:rPr lang="en-US" altLang="en-US" sz="2400" dirty="0">
                <a:solidFill>
                  <a:srgbClr val="FFFFFF"/>
                </a:solidFill>
                <a:latin typeface="Arial"/>
                <a:cs typeface="Times New Roman" pitchFamily="18" charset="0"/>
              </a:rPr>
              <a:t> là </a:t>
            </a:r>
            <a:r>
              <a:rPr lang="en-US" altLang="en-US" sz="2400" dirty="0" err="1">
                <a:solidFill>
                  <a:srgbClr val="FFFFFF"/>
                </a:solidFill>
                <a:latin typeface="Arial"/>
                <a:cs typeface="Times New Roman" pitchFamily="18" charset="0"/>
              </a:rPr>
              <a:t>cái</a:t>
            </a:r>
            <a:r>
              <a:rPr lang="en-US" altLang="en-US" sz="2400" dirty="0">
                <a:solidFill>
                  <a:srgbClr val="FFFFFF"/>
                </a:solidFill>
                <a:latin typeface="Arial"/>
                <a:cs typeface="Times New Roman" pitchFamily="18" charset="0"/>
              </a:rPr>
              <a:t> có </a:t>
            </a:r>
            <a:r>
              <a:rPr lang="en-US" altLang="en-US" sz="2400" dirty="0" err="1">
                <a:solidFill>
                  <a:srgbClr val="FFFFFF"/>
                </a:solidFill>
                <a:latin typeface="Arial"/>
                <a:cs typeface="Times New Roman" pitchFamily="18" charset="0"/>
              </a:rPr>
              <a:t>thê</a:t>
            </a:r>
            <a:r>
              <a:rPr lang="en-US" altLang="en-US" sz="2400" dirty="0">
                <a:solidFill>
                  <a:srgbClr val="FFFFFF"/>
                </a:solidFill>
                <a:latin typeface="Arial"/>
                <a:cs typeface="Times New Roman" pitchFamily="18" charset="0"/>
              </a:rPr>
              <a:t>̉ </a:t>
            </a:r>
            <a:r>
              <a:rPr lang="en-US" altLang="en-US" sz="2400" dirty="0" err="1">
                <a:solidFill>
                  <a:srgbClr val="FFFFFF"/>
                </a:solidFill>
                <a:latin typeface="Arial"/>
                <a:cs typeface="Times New Roman" pitchFamily="18" charset="0"/>
              </a:rPr>
              <a:t>gây</a:t>
            </a:r>
            <a:endParaRPr lang="en-US" altLang="en-US" sz="2400" dirty="0">
              <a:solidFill>
                <a:srgbClr val="FFFFFF"/>
              </a:solidFill>
              <a:latin typeface="Arial"/>
              <a:cs typeface="Times New Roman" pitchFamily="18" charset="0"/>
            </a:endParaRPr>
          </a:p>
          <a:p>
            <a:pPr algn="ctr" eaLnBrk="1" fontAlgn="base" hangingPunct="1">
              <a:spcBef>
                <a:spcPct val="0"/>
              </a:spcBef>
              <a:spcAft>
                <a:spcPct val="0"/>
              </a:spcAft>
              <a:buFontTx/>
              <a:buNone/>
              <a:defRPr/>
            </a:pPr>
            <a:r>
              <a:rPr lang="en-US" altLang="en-US" sz="2400" dirty="0">
                <a:solidFill>
                  <a:srgbClr val="FFFFFF"/>
                </a:solidFill>
                <a:latin typeface="Arial"/>
                <a:cs typeface="Times New Roman" pitchFamily="18" charset="0"/>
              </a:rPr>
              <a:t> </a:t>
            </a:r>
            <a:r>
              <a:rPr lang="en-US" altLang="en-US" sz="2400" dirty="0" err="1">
                <a:solidFill>
                  <a:srgbClr val="FFFFFF"/>
                </a:solidFill>
                <a:latin typeface="Arial"/>
                <a:cs typeface="Times New Roman" pitchFamily="18" charset="0"/>
              </a:rPr>
              <a:t>nên</a:t>
            </a:r>
            <a:r>
              <a:rPr lang="en-US" altLang="en-US" sz="2400" dirty="0">
                <a:solidFill>
                  <a:srgbClr val="FFFFFF"/>
                </a:solidFill>
                <a:latin typeface="Arial"/>
                <a:cs typeface="Times New Roman" pitchFamily="18" charset="0"/>
              </a:rPr>
              <a:t> </a:t>
            </a:r>
            <a:r>
              <a:rPr lang="en-US" altLang="en-US" sz="2400" dirty="0" err="1">
                <a:solidFill>
                  <a:srgbClr val="FFFFFF"/>
                </a:solidFill>
                <a:latin typeface="Arial"/>
                <a:cs typeface="Times New Roman" pitchFamily="18" charset="0"/>
              </a:rPr>
              <a:t>cảm</a:t>
            </a:r>
            <a:r>
              <a:rPr lang="en-US" altLang="en-US" sz="2400" dirty="0">
                <a:solidFill>
                  <a:srgbClr val="FFFFFF"/>
                </a:solidFill>
                <a:latin typeface="Arial"/>
                <a:cs typeface="Times New Roman" pitchFamily="18" charset="0"/>
              </a:rPr>
              <a:t> </a:t>
            </a:r>
            <a:r>
              <a:rPr lang="en-US" altLang="en-US" sz="2400" dirty="0" err="1">
                <a:solidFill>
                  <a:srgbClr val="FFFFFF"/>
                </a:solidFill>
                <a:latin typeface="Arial"/>
                <a:cs typeface="Times New Roman" pitchFamily="18" charset="0"/>
              </a:rPr>
              <a:t>giác</a:t>
            </a:r>
            <a:r>
              <a:rPr lang="en-US" altLang="en-US" sz="2400" dirty="0">
                <a:solidFill>
                  <a:srgbClr val="FFFFFF"/>
                </a:solidFill>
                <a:latin typeface="Arial"/>
                <a:cs typeface="Times New Roman" pitchFamily="18" charset="0"/>
              </a:rPr>
              <a:t> ở </a:t>
            </a:r>
          </a:p>
          <a:p>
            <a:pPr algn="ctr" eaLnBrk="1" fontAlgn="base" hangingPunct="1">
              <a:spcBef>
                <a:spcPct val="0"/>
              </a:spcBef>
              <a:spcAft>
                <a:spcPct val="0"/>
              </a:spcAft>
              <a:buFontTx/>
              <a:buNone/>
              <a:defRPr/>
            </a:pPr>
            <a:r>
              <a:rPr lang="en-US" altLang="en-US" sz="2400" dirty="0">
                <a:solidFill>
                  <a:srgbClr val="FFFFFF"/>
                </a:solidFill>
                <a:latin typeface="Arial"/>
                <a:cs typeface="Times New Roman" pitchFamily="18" charset="0"/>
              </a:rPr>
              <a:t>con </a:t>
            </a:r>
            <a:r>
              <a:rPr lang="en-US" altLang="en-US" sz="2400" dirty="0" err="1">
                <a:solidFill>
                  <a:srgbClr val="FFFFFF"/>
                </a:solidFill>
                <a:latin typeface="Arial"/>
                <a:cs typeface="Times New Roman" pitchFamily="18" charset="0"/>
              </a:rPr>
              <a:t>người</a:t>
            </a:r>
            <a:r>
              <a:rPr lang="en-US" altLang="en-US" sz="2400" dirty="0">
                <a:solidFill>
                  <a:srgbClr val="FFFFFF"/>
                </a:solidFill>
                <a:latin typeface="Arial"/>
                <a:cs typeface="Times New Roman" pitchFamily="18" charset="0"/>
              </a:rPr>
              <a:t> </a:t>
            </a:r>
            <a:r>
              <a:rPr lang="en-US" altLang="en-US" sz="2400" dirty="0" err="1">
                <a:solidFill>
                  <a:srgbClr val="FFFFFF"/>
                </a:solidFill>
                <a:latin typeface="Arial"/>
                <a:cs typeface="Times New Roman" pitchFamily="18" charset="0"/>
              </a:rPr>
              <a:t>khi</a:t>
            </a:r>
            <a:r>
              <a:rPr lang="en-US" altLang="en-US" sz="2400" dirty="0">
                <a:solidFill>
                  <a:srgbClr val="FFFFFF"/>
                </a:solidFill>
                <a:latin typeface="Arial"/>
                <a:cs typeface="Times New Roman" pitchFamily="18" charset="0"/>
              </a:rPr>
              <a:t> </a:t>
            </a:r>
          </a:p>
          <a:p>
            <a:pPr algn="ctr" eaLnBrk="1" fontAlgn="base" hangingPunct="1">
              <a:spcBef>
                <a:spcPct val="0"/>
              </a:spcBef>
              <a:spcAft>
                <a:spcPct val="0"/>
              </a:spcAft>
              <a:buFontTx/>
              <a:buNone/>
              <a:defRPr/>
            </a:pPr>
            <a:r>
              <a:rPr lang="en-US" altLang="en-US" sz="2400" dirty="0" err="1">
                <a:solidFill>
                  <a:srgbClr val="FFFFFF"/>
                </a:solidFill>
                <a:latin typeface="Arial"/>
                <a:cs typeface="Times New Roman" pitchFamily="18" charset="0"/>
              </a:rPr>
              <a:t>tác</a:t>
            </a:r>
            <a:r>
              <a:rPr lang="en-US" altLang="en-US" sz="2400" dirty="0">
                <a:solidFill>
                  <a:srgbClr val="FFFFFF"/>
                </a:solidFill>
                <a:latin typeface="Arial"/>
                <a:cs typeface="Times New Roman" pitchFamily="18" charset="0"/>
              </a:rPr>
              <a:t> </a:t>
            </a:r>
            <a:r>
              <a:rPr lang="en-US" altLang="en-US" sz="2400" dirty="0" err="1">
                <a:solidFill>
                  <a:srgbClr val="FFFFFF"/>
                </a:solidFill>
                <a:latin typeface="Arial"/>
                <a:cs typeface="Times New Roman" pitchFamily="18" charset="0"/>
              </a:rPr>
              <a:t>động</a:t>
            </a:r>
            <a:r>
              <a:rPr lang="en-US" altLang="en-US" sz="2400" dirty="0">
                <a:solidFill>
                  <a:srgbClr val="FFFFFF"/>
                </a:solidFill>
                <a:latin typeface="Arial"/>
                <a:cs typeface="Times New Roman" pitchFamily="18" charset="0"/>
              </a:rPr>
              <a:t> </a:t>
            </a:r>
            <a:r>
              <a:rPr lang="en-US" altLang="en-US" sz="2400" dirty="0" err="1">
                <a:solidFill>
                  <a:srgbClr val="FFFFFF"/>
                </a:solidFill>
                <a:latin typeface="Arial"/>
                <a:cs typeface="Times New Roman" pitchFamily="18" charset="0"/>
              </a:rPr>
              <a:t>vào</a:t>
            </a:r>
            <a:endParaRPr lang="en-US" altLang="en-US" sz="2400" dirty="0">
              <a:solidFill>
                <a:srgbClr val="FFFFFF"/>
              </a:solidFill>
              <a:latin typeface="Arial"/>
              <a:cs typeface="Times New Roman" pitchFamily="18" charset="0"/>
            </a:endParaRPr>
          </a:p>
          <a:p>
            <a:pPr algn="ctr" eaLnBrk="1" fontAlgn="base" hangingPunct="1">
              <a:spcBef>
                <a:spcPct val="0"/>
              </a:spcBef>
              <a:spcAft>
                <a:spcPct val="0"/>
              </a:spcAft>
              <a:buFontTx/>
              <a:buNone/>
              <a:defRPr/>
            </a:pPr>
            <a:r>
              <a:rPr lang="en-US" altLang="en-US" sz="2400" dirty="0" err="1">
                <a:solidFill>
                  <a:srgbClr val="FFFFFF"/>
                </a:solidFill>
                <a:latin typeface="Arial"/>
                <a:cs typeface="Times New Roman" pitchFamily="18" charset="0"/>
              </a:rPr>
              <a:t>giác</a:t>
            </a:r>
            <a:r>
              <a:rPr lang="en-US" altLang="en-US" sz="2400" dirty="0">
                <a:solidFill>
                  <a:srgbClr val="FFFFFF"/>
                </a:solidFill>
                <a:latin typeface="Arial"/>
                <a:cs typeface="Times New Roman" pitchFamily="18" charset="0"/>
              </a:rPr>
              <a:t> </a:t>
            </a:r>
            <a:r>
              <a:rPr lang="en-US" altLang="en-US" sz="2400" dirty="0" err="1">
                <a:solidFill>
                  <a:srgbClr val="FFFFFF"/>
                </a:solidFill>
                <a:latin typeface="Arial"/>
                <a:cs typeface="Times New Roman" pitchFamily="18" charset="0"/>
              </a:rPr>
              <a:t>quan</a:t>
            </a:r>
            <a:r>
              <a:rPr lang="en-US" altLang="en-US" sz="2400" dirty="0">
                <a:solidFill>
                  <a:srgbClr val="FFFFFF"/>
                </a:solidFill>
                <a:latin typeface="Arial"/>
                <a:cs typeface="Times New Roman" pitchFamily="18" charset="0"/>
              </a:rPr>
              <a:t> </a:t>
            </a:r>
            <a:r>
              <a:rPr lang="en-US" altLang="en-US" sz="2400" dirty="0" err="1">
                <a:solidFill>
                  <a:srgbClr val="FFFFFF"/>
                </a:solidFill>
                <a:latin typeface="Arial"/>
                <a:cs typeface="Times New Roman" pitchFamily="18" charset="0"/>
              </a:rPr>
              <a:t>của</a:t>
            </a:r>
            <a:r>
              <a:rPr lang="en-US" altLang="en-US" sz="2400" dirty="0">
                <a:solidFill>
                  <a:srgbClr val="FFFFFF"/>
                </a:solidFill>
                <a:latin typeface="Arial"/>
                <a:cs typeface="Times New Roman" pitchFamily="18" charset="0"/>
              </a:rPr>
              <a:t> </a:t>
            </a:r>
          </a:p>
          <a:p>
            <a:pPr algn="ctr" eaLnBrk="1" fontAlgn="base" hangingPunct="1">
              <a:spcBef>
                <a:spcPct val="0"/>
              </a:spcBef>
              <a:spcAft>
                <a:spcPct val="0"/>
              </a:spcAft>
              <a:buFontTx/>
              <a:buNone/>
              <a:defRPr/>
            </a:pPr>
            <a:r>
              <a:rPr lang="en-US" altLang="en-US" sz="2400" dirty="0">
                <a:solidFill>
                  <a:srgbClr val="FFFFFF"/>
                </a:solidFill>
                <a:latin typeface="Arial"/>
                <a:cs typeface="Times New Roman" pitchFamily="18" charset="0"/>
              </a:rPr>
              <a:t>con </a:t>
            </a:r>
            <a:r>
              <a:rPr lang="en-US" altLang="en-US" sz="2400" dirty="0" err="1">
                <a:solidFill>
                  <a:srgbClr val="FFFFFF"/>
                </a:solidFill>
                <a:latin typeface="Arial"/>
                <a:cs typeface="Times New Roman" pitchFamily="18" charset="0"/>
              </a:rPr>
              <a:t>người</a:t>
            </a:r>
            <a:endParaRPr lang="en-US" altLang="en-US" sz="2400" dirty="0">
              <a:solidFill>
                <a:srgbClr val="FFFFFF"/>
              </a:solidFill>
              <a:latin typeface="Arial"/>
              <a:cs typeface="Times New Roman" pitchFamily="18" charset="0"/>
            </a:endParaRPr>
          </a:p>
        </p:txBody>
      </p:sp>
      <p:sp>
        <p:nvSpPr>
          <p:cNvPr id="109574" name="Line 6"/>
          <p:cNvSpPr>
            <a:spLocks noChangeShapeType="1"/>
          </p:cNvSpPr>
          <p:nvPr/>
        </p:nvSpPr>
        <p:spPr bwMode="auto">
          <a:xfrm>
            <a:off x="6078538" y="1773238"/>
            <a:ext cx="0" cy="817562"/>
          </a:xfrm>
          <a:prstGeom prst="line">
            <a:avLst/>
          </a:prstGeom>
          <a:noFill/>
          <a:ln w="19050">
            <a:solidFill>
              <a:srgbClr val="990099"/>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srgbClr val="000000"/>
              </a:solidFill>
              <a:latin typeface=".VnTime" panose="020B7200000000000000" pitchFamily="34" charset="0"/>
            </a:endParaRPr>
          </a:p>
        </p:txBody>
      </p:sp>
      <p:sp>
        <p:nvSpPr>
          <p:cNvPr id="109575" name="Line 7"/>
          <p:cNvSpPr>
            <a:spLocks noChangeShapeType="1"/>
          </p:cNvSpPr>
          <p:nvPr/>
        </p:nvSpPr>
        <p:spPr bwMode="auto">
          <a:xfrm flipH="1">
            <a:off x="3005138" y="1773238"/>
            <a:ext cx="3090862" cy="817562"/>
          </a:xfrm>
          <a:prstGeom prst="line">
            <a:avLst/>
          </a:prstGeom>
          <a:noFill/>
          <a:ln w="19050">
            <a:solidFill>
              <a:srgbClr val="990099"/>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srgbClr val="000000"/>
              </a:solidFill>
              <a:latin typeface=".VnTime" panose="020B7200000000000000" pitchFamily="34" charset="0"/>
            </a:endParaRPr>
          </a:p>
        </p:txBody>
      </p:sp>
      <p:sp>
        <p:nvSpPr>
          <p:cNvPr id="109576" name="Line 8"/>
          <p:cNvSpPr>
            <a:spLocks noChangeShapeType="1"/>
          </p:cNvSpPr>
          <p:nvPr/>
        </p:nvSpPr>
        <p:spPr bwMode="auto">
          <a:xfrm>
            <a:off x="6078539" y="1773238"/>
            <a:ext cx="3303587" cy="817562"/>
          </a:xfrm>
          <a:prstGeom prst="line">
            <a:avLst/>
          </a:prstGeom>
          <a:noFill/>
          <a:ln w="19050">
            <a:solidFill>
              <a:srgbClr val="990099"/>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srgbClr val="000000"/>
              </a:solidFill>
              <a:latin typeface=".VnTime" panose="020B7200000000000000" pitchFamily="34" charset="0"/>
            </a:endParaRPr>
          </a:p>
        </p:txBody>
      </p:sp>
      <p:pic>
        <p:nvPicPr>
          <p:cNvPr id="446473"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8625324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109570"/>
                                        </p:tgtEl>
                                        <p:attrNameLst>
                                          <p:attrName>style.visibility</p:attrName>
                                        </p:attrNameLst>
                                      </p:cBhvr>
                                      <p:to>
                                        <p:strVal val="visible"/>
                                      </p:to>
                                    </p:set>
                                    <p:animEffect transition="in" filter="diamond(in)">
                                      <p:cBhvr>
                                        <p:cTn id="7" dur="2000"/>
                                        <p:tgtEl>
                                          <p:spTgt spid="10957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109575"/>
                                        </p:tgtEl>
                                        <p:attrNameLst>
                                          <p:attrName>style.visibility</p:attrName>
                                        </p:attrNameLst>
                                      </p:cBhvr>
                                      <p:to>
                                        <p:strVal val="visible"/>
                                      </p:to>
                                    </p:set>
                                    <p:animEffect transition="in" filter="circle(in)">
                                      <p:cBhvr>
                                        <p:cTn id="12" dur="2000"/>
                                        <p:tgtEl>
                                          <p:spTgt spid="109575"/>
                                        </p:tgtEl>
                                      </p:cBhvr>
                                    </p:animEffect>
                                  </p:childTnLst>
                                </p:cTn>
                              </p:par>
                              <p:par>
                                <p:cTn id="13" presetID="6" presetClass="entr" presetSubtype="16" fill="hold" grpId="0" nodeType="withEffect">
                                  <p:stCondLst>
                                    <p:cond delay="0"/>
                                  </p:stCondLst>
                                  <p:childTnLst>
                                    <p:set>
                                      <p:cBhvr>
                                        <p:cTn id="14" dur="1" fill="hold">
                                          <p:stCondLst>
                                            <p:cond delay="0"/>
                                          </p:stCondLst>
                                        </p:cTn>
                                        <p:tgtEl>
                                          <p:spTgt spid="109571"/>
                                        </p:tgtEl>
                                        <p:attrNameLst>
                                          <p:attrName>style.visibility</p:attrName>
                                        </p:attrNameLst>
                                      </p:cBhvr>
                                      <p:to>
                                        <p:strVal val="visible"/>
                                      </p:to>
                                    </p:set>
                                    <p:animEffect transition="in" filter="circle(in)">
                                      <p:cBhvr>
                                        <p:cTn id="15" dur="2000"/>
                                        <p:tgtEl>
                                          <p:spTgt spid="109571"/>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6" presetClass="entr" presetSubtype="16" fill="hold" grpId="0" nodeType="clickEffect">
                                  <p:stCondLst>
                                    <p:cond delay="0"/>
                                  </p:stCondLst>
                                  <p:childTnLst>
                                    <p:set>
                                      <p:cBhvr>
                                        <p:cTn id="19" dur="1" fill="hold">
                                          <p:stCondLst>
                                            <p:cond delay="0"/>
                                          </p:stCondLst>
                                        </p:cTn>
                                        <p:tgtEl>
                                          <p:spTgt spid="109574"/>
                                        </p:tgtEl>
                                        <p:attrNameLst>
                                          <p:attrName>style.visibility</p:attrName>
                                        </p:attrNameLst>
                                      </p:cBhvr>
                                      <p:to>
                                        <p:strVal val="visible"/>
                                      </p:to>
                                    </p:set>
                                    <p:animEffect transition="in" filter="circle(in)">
                                      <p:cBhvr>
                                        <p:cTn id="20" dur="2000"/>
                                        <p:tgtEl>
                                          <p:spTgt spid="109574"/>
                                        </p:tgtEl>
                                      </p:cBhvr>
                                    </p:animEffect>
                                  </p:childTnLst>
                                </p:cTn>
                              </p:par>
                              <p:par>
                                <p:cTn id="21" presetID="6" presetClass="entr" presetSubtype="16" fill="hold" grpId="0" nodeType="withEffect">
                                  <p:stCondLst>
                                    <p:cond delay="0"/>
                                  </p:stCondLst>
                                  <p:childTnLst>
                                    <p:set>
                                      <p:cBhvr>
                                        <p:cTn id="22" dur="1" fill="hold">
                                          <p:stCondLst>
                                            <p:cond delay="0"/>
                                          </p:stCondLst>
                                        </p:cTn>
                                        <p:tgtEl>
                                          <p:spTgt spid="109572"/>
                                        </p:tgtEl>
                                        <p:attrNameLst>
                                          <p:attrName>style.visibility</p:attrName>
                                        </p:attrNameLst>
                                      </p:cBhvr>
                                      <p:to>
                                        <p:strVal val="visible"/>
                                      </p:to>
                                    </p:set>
                                    <p:animEffect transition="in" filter="circle(in)">
                                      <p:cBhvr>
                                        <p:cTn id="23" dur="2000"/>
                                        <p:tgtEl>
                                          <p:spTgt spid="109572"/>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6" presetClass="entr" presetSubtype="16" fill="hold" grpId="0" nodeType="clickEffect">
                                  <p:stCondLst>
                                    <p:cond delay="0"/>
                                  </p:stCondLst>
                                  <p:childTnLst>
                                    <p:set>
                                      <p:cBhvr>
                                        <p:cTn id="27" dur="1" fill="hold">
                                          <p:stCondLst>
                                            <p:cond delay="0"/>
                                          </p:stCondLst>
                                        </p:cTn>
                                        <p:tgtEl>
                                          <p:spTgt spid="109576"/>
                                        </p:tgtEl>
                                        <p:attrNameLst>
                                          <p:attrName>style.visibility</p:attrName>
                                        </p:attrNameLst>
                                      </p:cBhvr>
                                      <p:to>
                                        <p:strVal val="visible"/>
                                      </p:to>
                                    </p:set>
                                    <p:animEffect transition="in" filter="circle(in)">
                                      <p:cBhvr>
                                        <p:cTn id="28" dur="2000"/>
                                        <p:tgtEl>
                                          <p:spTgt spid="109576"/>
                                        </p:tgtEl>
                                      </p:cBhvr>
                                    </p:animEffect>
                                  </p:childTnLst>
                                </p:cTn>
                              </p:par>
                              <p:par>
                                <p:cTn id="29" presetID="6" presetClass="entr" presetSubtype="16" fill="hold" grpId="0" nodeType="withEffect">
                                  <p:stCondLst>
                                    <p:cond delay="0"/>
                                  </p:stCondLst>
                                  <p:childTnLst>
                                    <p:set>
                                      <p:cBhvr>
                                        <p:cTn id="30" dur="1" fill="hold">
                                          <p:stCondLst>
                                            <p:cond delay="0"/>
                                          </p:stCondLst>
                                        </p:cTn>
                                        <p:tgtEl>
                                          <p:spTgt spid="109573"/>
                                        </p:tgtEl>
                                        <p:attrNameLst>
                                          <p:attrName>style.visibility</p:attrName>
                                        </p:attrNameLst>
                                      </p:cBhvr>
                                      <p:to>
                                        <p:strVal val="visible"/>
                                      </p:to>
                                    </p:set>
                                    <p:animEffect transition="in" filter="circle(in)">
                                      <p:cBhvr>
                                        <p:cTn id="31" dur="2000"/>
                                        <p:tgtEl>
                                          <p:spTgt spid="1095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9570" grpId="0" animBg="1"/>
      <p:bldP spid="109571" grpId="0" animBg="1"/>
      <p:bldP spid="109572" grpId="0" animBg="1"/>
      <p:bldP spid="109573" grpId="0" animBg="1"/>
      <p:bldP spid="109574" grpId="0" animBg="1"/>
      <p:bldP spid="109575" grpId="0" animBg="1"/>
      <p:bldP spid="10957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AutoShape 2"/>
          <p:cNvSpPr>
            <a:spLocks noChangeArrowheads="1"/>
          </p:cNvSpPr>
          <p:nvPr/>
        </p:nvSpPr>
        <p:spPr bwMode="auto">
          <a:xfrm>
            <a:off x="1676400" y="762000"/>
            <a:ext cx="1905000" cy="4724400"/>
          </a:xfrm>
          <a:prstGeom prst="verticalScroll">
            <a:avLst>
              <a:gd name="adj" fmla="val 12500"/>
            </a:avLst>
          </a:prstGeom>
          <a:gradFill>
            <a:gsLst>
              <a:gs pos="0">
                <a:schemeClr val="bg1"/>
              </a:gs>
              <a:gs pos="78000">
                <a:srgbClr val="99FF33"/>
              </a:gs>
              <a:gs pos="61000">
                <a:schemeClr val="bg1"/>
              </a:gs>
              <a:gs pos="39988">
                <a:srgbClr val="C993FF"/>
              </a:gs>
              <a:gs pos="22000">
                <a:srgbClr val="99FF33"/>
              </a:gs>
              <a:gs pos="98000">
                <a:srgbClr val="FFFF99"/>
              </a:gs>
            </a:gsLst>
            <a:lin ang="5400000" scaled="1"/>
          </a:gradFill>
          <a:ln w="9525">
            <a:solidFill>
              <a:srgbClr val="000066"/>
            </a:solidFill>
            <a:round/>
            <a:headEnd/>
            <a:tailEnd/>
          </a:ln>
        </p:spPr>
        <p:txBody>
          <a:bodyPr wrap="none" anchor="ct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algn="ctr" eaLnBrk="1" fontAlgn="base" hangingPunct="1">
              <a:spcBef>
                <a:spcPct val="0"/>
              </a:spcBef>
              <a:spcAft>
                <a:spcPct val="0"/>
              </a:spcAft>
              <a:buFontTx/>
              <a:buNone/>
              <a:defRPr/>
            </a:pPr>
            <a:r>
              <a:rPr lang="en-US" altLang="en-US" sz="2400" b="1" dirty="0">
                <a:solidFill>
                  <a:srgbClr val="000066"/>
                </a:solidFill>
                <a:latin typeface="Arial"/>
                <a:cs typeface="Times New Roman" pitchFamily="18" charset="0"/>
              </a:rPr>
              <a:t>Ý </a:t>
            </a:r>
          </a:p>
          <a:p>
            <a:pPr algn="ctr" eaLnBrk="1" fontAlgn="base" hangingPunct="1">
              <a:spcBef>
                <a:spcPct val="0"/>
              </a:spcBef>
              <a:spcAft>
                <a:spcPct val="0"/>
              </a:spcAft>
              <a:buFontTx/>
              <a:buNone/>
              <a:defRPr/>
            </a:pPr>
            <a:r>
              <a:rPr lang="en-US" altLang="en-US" sz="2400" b="1" dirty="0" err="1">
                <a:solidFill>
                  <a:srgbClr val="000066"/>
                </a:solidFill>
                <a:latin typeface="Arial"/>
                <a:cs typeface="Times New Roman" pitchFamily="18" charset="0"/>
              </a:rPr>
              <a:t>nghĩa</a:t>
            </a:r>
            <a:endParaRPr lang="en-US" altLang="en-US" sz="2400" b="1" dirty="0">
              <a:solidFill>
                <a:srgbClr val="000066"/>
              </a:solidFill>
              <a:latin typeface="Arial"/>
              <a:cs typeface="Times New Roman" pitchFamily="18" charset="0"/>
            </a:endParaRPr>
          </a:p>
          <a:p>
            <a:pPr algn="ctr" eaLnBrk="1" fontAlgn="base" hangingPunct="1">
              <a:spcBef>
                <a:spcPct val="0"/>
              </a:spcBef>
              <a:spcAft>
                <a:spcPct val="0"/>
              </a:spcAft>
              <a:buFontTx/>
              <a:buNone/>
              <a:defRPr/>
            </a:pPr>
            <a:r>
              <a:rPr lang="en-US" altLang="en-US" sz="2400" b="1" dirty="0" err="1">
                <a:solidFill>
                  <a:srgbClr val="000066"/>
                </a:solidFill>
                <a:latin typeface="Arial"/>
                <a:cs typeface="Times New Roman" pitchFamily="18" charset="0"/>
              </a:rPr>
              <a:t>định</a:t>
            </a:r>
            <a:r>
              <a:rPr lang="en-US" altLang="en-US" sz="2400" b="1" dirty="0">
                <a:solidFill>
                  <a:srgbClr val="000066"/>
                </a:solidFill>
                <a:latin typeface="Arial"/>
                <a:cs typeface="Times New Roman" pitchFamily="18" charset="0"/>
              </a:rPr>
              <a:t> </a:t>
            </a:r>
          </a:p>
          <a:p>
            <a:pPr algn="ctr" eaLnBrk="1" fontAlgn="base" hangingPunct="1">
              <a:spcBef>
                <a:spcPct val="0"/>
              </a:spcBef>
              <a:spcAft>
                <a:spcPct val="0"/>
              </a:spcAft>
              <a:buFontTx/>
              <a:buNone/>
              <a:defRPr/>
            </a:pPr>
            <a:r>
              <a:rPr lang="en-US" altLang="en-US" sz="2400" b="1" dirty="0" err="1">
                <a:solidFill>
                  <a:srgbClr val="000066"/>
                </a:solidFill>
                <a:latin typeface="Arial"/>
                <a:cs typeface="Times New Roman" pitchFamily="18" charset="0"/>
              </a:rPr>
              <a:t>nghĩa</a:t>
            </a:r>
            <a:endParaRPr lang="en-US" altLang="en-US" sz="2400" b="1" dirty="0">
              <a:solidFill>
                <a:srgbClr val="000066"/>
              </a:solidFill>
              <a:latin typeface="Arial"/>
              <a:cs typeface="Times New Roman" pitchFamily="18" charset="0"/>
            </a:endParaRPr>
          </a:p>
          <a:p>
            <a:pPr algn="ctr" eaLnBrk="1" fontAlgn="base" hangingPunct="1">
              <a:spcBef>
                <a:spcPct val="0"/>
              </a:spcBef>
              <a:spcAft>
                <a:spcPct val="0"/>
              </a:spcAft>
              <a:buFontTx/>
              <a:buNone/>
              <a:defRPr/>
            </a:pPr>
            <a:r>
              <a:rPr lang="en-US" altLang="en-US" sz="2400" b="1" dirty="0" err="1">
                <a:solidFill>
                  <a:srgbClr val="000066"/>
                </a:solidFill>
                <a:latin typeface="Arial"/>
                <a:cs typeface="Times New Roman" pitchFamily="18" charset="0"/>
              </a:rPr>
              <a:t>vật</a:t>
            </a:r>
            <a:r>
              <a:rPr lang="en-US" altLang="en-US" sz="2400" b="1" dirty="0">
                <a:solidFill>
                  <a:srgbClr val="000066"/>
                </a:solidFill>
                <a:latin typeface="Arial"/>
                <a:cs typeface="Times New Roman" pitchFamily="18" charset="0"/>
              </a:rPr>
              <a:t> </a:t>
            </a:r>
          </a:p>
          <a:p>
            <a:pPr algn="ctr" eaLnBrk="1" fontAlgn="base" hangingPunct="1">
              <a:spcBef>
                <a:spcPct val="0"/>
              </a:spcBef>
              <a:spcAft>
                <a:spcPct val="0"/>
              </a:spcAft>
              <a:buFontTx/>
              <a:buNone/>
              <a:defRPr/>
            </a:pPr>
            <a:r>
              <a:rPr lang="en-US" altLang="en-US" sz="2400" b="1" dirty="0" err="1">
                <a:solidFill>
                  <a:srgbClr val="000066"/>
                </a:solidFill>
                <a:latin typeface="Arial"/>
                <a:cs typeface="Times New Roman" pitchFamily="18" charset="0"/>
              </a:rPr>
              <a:t>chất</a:t>
            </a:r>
            <a:endParaRPr lang="en-US" altLang="en-US" sz="2400" b="1" dirty="0">
              <a:solidFill>
                <a:srgbClr val="000066"/>
              </a:solidFill>
              <a:latin typeface="Arial"/>
              <a:cs typeface="Times New Roman" pitchFamily="18" charset="0"/>
            </a:endParaRPr>
          </a:p>
          <a:p>
            <a:pPr algn="ctr" eaLnBrk="1" fontAlgn="base" hangingPunct="1">
              <a:spcBef>
                <a:spcPct val="0"/>
              </a:spcBef>
              <a:spcAft>
                <a:spcPct val="0"/>
              </a:spcAft>
              <a:buFontTx/>
              <a:buNone/>
              <a:defRPr/>
            </a:pPr>
            <a:r>
              <a:rPr lang="en-US" altLang="en-US" sz="2400" b="1" dirty="0" err="1">
                <a:solidFill>
                  <a:srgbClr val="000066"/>
                </a:solidFill>
                <a:latin typeface="Arial"/>
                <a:cs typeface="Times New Roman" pitchFamily="18" charset="0"/>
              </a:rPr>
              <a:t>của</a:t>
            </a:r>
            <a:endParaRPr lang="en-US" altLang="en-US" sz="2400" b="1" dirty="0">
              <a:solidFill>
                <a:srgbClr val="000066"/>
              </a:solidFill>
              <a:latin typeface="Arial"/>
              <a:cs typeface="Times New Roman" pitchFamily="18" charset="0"/>
            </a:endParaRPr>
          </a:p>
          <a:p>
            <a:pPr algn="ctr" eaLnBrk="1" fontAlgn="base" hangingPunct="1">
              <a:spcBef>
                <a:spcPct val="0"/>
              </a:spcBef>
              <a:spcAft>
                <a:spcPct val="0"/>
              </a:spcAft>
              <a:buFontTx/>
              <a:buNone/>
              <a:defRPr/>
            </a:pPr>
            <a:r>
              <a:rPr lang="en-US" altLang="en-US" sz="2400" b="1" dirty="0">
                <a:solidFill>
                  <a:srgbClr val="000066"/>
                </a:solidFill>
                <a:latin typeface="Arial"/>
                <a:cs typeface="Times New Roman" pitchFamily="18" charset="0"/>
              </a:rPr>
              <a:t> </a:t>
            </a:r>
            <a:r>
              <a:rPr lang="en-US" altLang="en-US" sz="2400" b="1" dirty="0" err="1">
                <a:solidFill>
                  <a:srgbClr val="000066"/>
                </a:solidFill>
                <a:latin typeface="Arial"/>
                <a:cs typeface="Times New Roman" pitchFamily="18" charset="0"/>
              </a:rPr>
              <a:t>Lênin</a:t>
            </a:r>
            <a:endParaRPr lang="en-US" altLang="en-US" sz="2400" b="1" dirty="0">
              <a:solidFill>
                <a:srgbClr val="000066"/>
              </a:solidFill>
              <a:latin typeface="Arial"/>
              <a:cs typeface="Times New Roman" pitchFamily="18" charset="0"/>
            </a:endParaRPr>
          </a:p>
        </p:txBody>
      </p:sp>
      <p:sp>
        <p:nvSpPr>
          <p:cNvPr id="114691" name="AutoShape 3"/>
          <p:cNvSpPr>
            <a:spLocks noChangeArrowheads="1"/>
          </p:cNvSpPr>
          <p:nvPr/>
        </p:nvSpPr>
        <p:spPr bwMode="auto">
          <a:xfrm>
            <a:off x="4572000" y="228600"/>
            <a:ext cx="5791200" cy="1905000"/>
          </a:xfrm>
          <a:prstGeom prst="horizontalScroll">
            <a:avLst>
              <a:gd name="adj" fmla="val 12500"/>
            </a:avLst>
          </a:prstGeom>
          <a:gradFill>
            <a:gsLst>
              <a:gs pos="0">
                <a:schemeClr val="bg1"/>
              </a:gs>
              <a:gs pos="78000">
                <a:srgbClr val="00CCFF"/>
              </a:gs>
              <a:gs pos="61000">
                <a:schemeClr val="bg1"/>
              </a:gs>
              <a:gs pos="39988">
                <a:schemeClr val="bg1"/>
              </a:gs>
              <a:gs pos="22000">
                <a:srgbClr val="99FF33"/>
              </a:gs>
              <a:gs pos="98000">
                <a:srgbClr val="FFFF99"/>
              </a:gs>
            </a:gsLst>
            <a:lin ang="5400000" scaled="1"/>
          </a:gradFill>
          <a:ln w="9525">
            <a:solidFill>
              <a:srgbClr val="000066"/>
            </a:solidFill>
            <a:round/>
            <a:headEnd/>
            <a:tailEnd/>
          </a:ln>
        </p:spPr>
        <p:txBody>
          <a:bodyPr wrap="none" anchor="ct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algn="ctr" eaLnBrk="1" fontAlgn="base" hangingPunct="1">
              <a:spcBef>
                <a:spcPct val="0"/>
              </a:spcBef>
              <a:spcAft>
                <a:spcPct val="0"/>
              </a:spcAft>
              <a:buFontTx/>
              <a:buNone/>
              <a:defRPr/>
            </a:pPr>
            <a:r>
              <a:rPr lang="en-US" sz="2000" dirty="0" err="1">
                <a:solidFill>
                  <a:srgbClr val="000066"/>
                </a:solidFill>
              </a:rPr>
              <a:t>Giải</a:t>
            </a:r>
            <a:r>
              <a:rPr lang="en-US" sz="2000" dirty="0">
                <a:solidFill>
                  <a:srgbClr val="000066"/>
                </a:solidFill>
              </a:rPr>
              <a:t> </a:t>
            </a:r>
            <a:r>
              <a:rPr lang="en-US" sz="2000" dirty="0" err="1">
                <a:solidFill>
                  <a:srgbClr val="000066"/>
                </a:solidFill>
              </a:rPr>
              <a:t>quyết</a:t>
            </a:r>
            <a:r>
              <a:rPr lang="en-US" sz="2000" dirty="0">
                <a:solidFill>
                  <a:srgbClr val="000066"/>
                </a:solidFill>
              </a:rPr>
              <a:t> </a:t>
            </a:r>
            <a:r>
              <a:rPr lang="en-US" sz="2000" dirty="0" err="1">
                <a:solidFill>
                  <a:srgbClr val="000066"/>
                </a:solidFill>
              </a:rPr>
              <a:t>được</a:t>
            </a:r>
            <a:r>
              <a:rPr lang="en-US" sz="2000" dirty="0">
                <a:solidFill>
                  <a:srgbClr val="000066"/>
                </a:solidFill>
              </a:rPr>
              <a:t> </a:t>
            </a:r>
            <a:r>
              <a:rPr lang="en-US" sz="2000" dirty="0" err="1">
                <a:solidFill>
                  <a:srgbClr val="000066"/>
                </a:solidFill>
              </a:rPr>
              <a:t>vấn</a:t>
            </a:r>
            <a:r>
              <a:rPr lang="en-US" sz="2000" dirty="0">
                <a:solidFill>
                  <a:srgbClr val="000066"/>
                </a:solidFill>
              </a:rPr>
              <a:t> </a:t>
            </a:r>
            <a:r>
              <a:rPr lang="en-US" sz="2000" dirty="0" err="1">
                <a:solidFill>
                  <a:srgbClr val="000066"/>
                </a:solidFill>
              </a:rPr>
              <a:t>đề</a:t>
            </a:r>
            <a:r>
              <a:rPr lang="en-US" sz="2000" dirty="0">
                <a:solidFill>
                  <a:srgbClr val="000066"/>
                </a:solidFill>
              </a:rPr>
              <a:t> </a:t>
            </a:r>
            <a:r>
              <a:rPr lang="en-US" sz="2000" dirty="0" err="1">
                <a:solidFill>
                  <a:srgbClr val="000066"/>
                </a:solidFill>
              </a:rPr>
              <a:t>cơ</a:t>
            </a:r>
            <a:r>
              <a:rPr lang="en-US" sz="2000" dirty="0">
                <a:solidFill>
                  <a:srgbClr val="000066"/>
                </a:solidFill>
              </a:rPr>
              <a:t> </a:t>
            </a:r>
            <a:r>
              <a:rPr lang="en-US" sz="2000" dirty="0" err="1">
                <a:solidFill>
                  <a:srgbClr val="000066"/>
                </a:solidFill>
              </a:rPr>
              <a:t>bản</a:t>
            </a:r>
            <a:r>
              <a:rPr lang="en-US" sz="2000" dirty="0">
                <a:solidFill>
                  <a:srgbClr val="000066"/>
                </a:solidFill>
              </a:rPr>
              <a:t> </a:t>
            </a:r>
            <a:r>
              <a:rPr lang="en-US" sz="2000" dirty="0" err="1">
                <a:solidFill>
                  <a:srgbClr val="000066"/>
                </a:solidFill>
              </a:rPr>
              <a:t>của</a:t>
            </a:r>
            <a:r>
              <a:rPr lang="en-US" sz="2000" dirty="0">
                <a:solidFill>
                  <a:srgbClr val="000066"/>
                </a:solidFill>
              </a:rPr>
              <a:t> </a:t>
            </a:r>
            <a:r>
              <a:rPr lang="en-US" sz="2000" dirty="0" err="1">
                <a:solidFill>
                  <a:srgbClr val="000066"/>
                </a:solidFill>
              </a:rPr>
              <a:t>triết</a:t>
            </a:r>
            <a:r>
              <a:rPr lang="en-US" sz="2000" dirty="0">
                <a:solidFill>
                  <a:srgbClr val="000066"/>
                </a:solidFill>
              </a:rPr>
              <a:t> </a:t>
            </a:r>
            <a:r>
              <a:rPr lang="en-US" sz="2000" dirty="0" err="1">
                <a:solidFill>
                  <a:srgbClr val="000066"/>
                </a:solidFill>
              </a:rPr>
              <a:t>học</a:t>
            </a:r>
            <a:r>
              <a:rPr lang="en-US" sz="2000" dirty="0">
                <a:solidFill>
                  <a:srgbClr val="000066"/>
                </a:solidFill>
              </a:rPr>
              <a:t> </a:t>
            </a:r>
          </a:p>
          <a:p>
            <a:pPr algn="ctr" eaLnBrk="1" fontAlgn="base" hangingPunct="1">
              <a:spcBef>
                <a:spcPct val="0"/>
              </a:spcBef>
              <a:spcAft>
                <a:spcPct val="0"/>
              </a:spcAft>
              <a:buFontTx/>
              <a:buNone/>
              <a:defRPr/>
            </a:pPr>
            <a:r>
              <a:rPr lang="en-US" sz="2000" dirty="0" err="1">
                <a:solidFill>
                  <a:srgbClr val="000066"/>
                </a:solidFill>
              </a:rPr>
              <a:t>theo</a:t>
            </a:r>
            <a:r>
              <a:rPr lang="en-US" sz="2000" dirty="0">
                <a:solidFill>
                  <a:srgbClr val="000066"/>
                </a:solidFill>
              </a:rPr>
              <a:t> </a:t>
            </a:r>
            <a:r>
              <a:rPr lang="en-US" sz="2000" dirty="0" err="1">
                <a:solidFill>
                  <a:srgbClr val="000066"/>
                </a:solidFill>
              </a:rPr>
              <a:t>lập</a:t>
            </a:r>
            <a:r>
              <a:rPr lang="en-US" sz="2000" dirty="0">
                <a:solidFill>
                  <a:srgbClr val="000066"/>
                </a:solidFill>
              </a:rPr>
              <a:t> </a:t>
            </a:r>
            <a:r>
              <a:rPr lang="en-US" sz="2000" dirty="0" err="1">
                <a:solidFill>
                  <a:srgbClr val="000066"/>
                </a:solidFill>
              </a:rPr>
              <a:t>trường</a:t>
            </a:r>
            <a:r>
              <a:rPr lang="en-US" sz="2000" dirty="0">
                <a:solidFill>
                  <a:srgbClr val="000066"/>
                </a:solidFill>
              </a:rPr>
              <a:t> </a:t>
            </a:r>
            <a:r>
              <a:rPr lang="en-US" sz="2000" dirty="0" err="1">
                <a:solidFill>
                  <a:srgbClr val="000066"/>
                </a:solidFill>
              </a:rPr>
              <a:t>duy</a:t>
            </a:r>
            <a:r>
              <a:rPr lang="en-US" sz="2000" dirty="0">
                <a:solidFill>
                  <a:srgbClr val="000066"/>
                </a:solidFill>
              </a:rPr>
              <a:t> </a:t>
            </a:r>
            <a:r>
              <a:rPr lang="en-US" sz="2000" dirty="0" err="1">
                <a:solidFill>
                  <a:srgbClr val="000066"/>
                </a:solidFill>
              </a:rPr>
              <a:t>vật</a:t>
            </a:r>
            <a:r>
              <a:rPr lang="en-US" sz="2000" dirty="0">
                <a:solidFill>
                  <a:srgbClr val="000066"/>
                </a:solidFill>
              </a:rPr>
              <a:t> </a:t>
            </a:r>
            <a:r>
              <a:rPr lang="en-US" sz="2000" dirty="0" err="1">
                <a:solidFill>
                  <a:srgbClr val="000066"/>
                </a:solidFill>
              </a:rPr>
              <a:t>biện</a:t>
            </a:r>
            <a:r>
              <a:rPr lang="en-US" sz="2000" dirty="0">
                <a:solidFill>
                  <a:srgbClr val="000066"/>
                </a:solidFill>
              </a:rPr>
              <a:t> </a:t>
            </a:r>
            <a:r>
              <a:rPr lang="en-US" sz="2000" dirty="0" err="1">
                <a:solidFill>
                  <a:srgbClr val="000066"/>
                </a:solidFill>
              </a:rPr>
              <a:t>chứng</a:t>
            </a:r>
            <a:endParaRPr lang="en-US" altLang="en-US" sz="2000" dirty="0">
              <a:solidFill>
                <a:srgbClr val="000066"/>
              </a:solidFill>
              <a:cs typeface="Times New Roman" pitchFamily="18" charset="0"/>
            </a:endParaRPr>
          </a:p>
        </p:txBody>
      </p:sp>
      <p:sp>
        <p:nvSpPr>
          <p:cNvPr id="114692" name="AutoShape 4"/>
          <p:cNvSpPr>
            <a:spLocks noChangeArrowheads="1"/>
          </p:cNvSpPr>
          <p:nvPr/>
        </p:nvSpPr>
        <p:spPr bwMode="auto">
          <a:xfrm>
            <a:off x="4572000" y="2286000"/>
            <a:ext cx="5791200" cy="1981200"/>
          </a:xfrm>
          <a:prstGeom prst="horizontalScroll">
            <a:avLst>
              <a:gd name="adj" fmla="val 12500"/>
            </a:avLst>
          </a:prstGeom>
          <a:gradFill>
            <a:gsLst>
              <a:gs pos="0">
                <a:schemeClr val="bg1"/>
              </a:gs>
              <a:gs pos="78000">
                <a:srgbClr val="FF6699"/>
              </a:gs>
              <a:gs pos="61000">
                <a:schemeClr val="bg1"/>
              </a:gs>
              <a:gs pos="39988">
                <a:schemeClr val="bg1"/>
              </a:gs>
              <a:gs pos="22000">
                <a:srgbClr val="99FF33"/>
              </a:gs>
              <a:gs pos="98000">
                <a:srgbClr val="FFFF99"/>
              </a:gs>
            </a:gsLst>
            <a:lin ang="5400000" scaled="1"/>
          </a:gradFill>
          <a:ln w="9525">
            <a:solidFill>
              <a:srgbClr val="000066"/>
            </a:solidFill>
            <a:round/>
            <a:headEnd/>
            <a:tailEnd/>
          </a:ln>
        </p:spPr>
        <p:txBody>
          <a:bodyPr wrap="none" anchor="ct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algn="ctr" eaLnBrk="1" fontAlgn="base" hangingPunct="1">
              <a:spcBef>
                <a:spcPct val="0"/>
              </a:spcBef>
              <a:spcAft>
                <a:spcPct val="0"/>
              </a:spcAft>
              <a:buFontTx/>
              <a:buNone/>
              <a:defRPr/>
            </a:pPr>
            <a:r>
              <a:rPr lang="en-US" sz="2000" dirty="0" err="1">
                <a:solidFill>
                  <a:srgbClr val="000066"/>
                </a:solidFill>
              </a:rPr>
              <a:t>Mở</a:t>
            </a:r>
            <a:r>
              <a:rPr lang="en-US" sz="2000" dirty="0">
                <a:solidFill>
                  <a:srgbClr val="000066"/>
                </a:solidFill>
              </a:rPr>
              <a:t> </a:t>
            </a:r>
            <a:r>
              <a:rPr lang="en-US" sz="2000" dirty="0" err="1">
                <a:solidFill>
                  <a:srgbClr val="000066"/>
                </a:solidFill>
              </a:rPr>
              <a:t>đường</a:t>
            </a:r>
            <a:r>
              <a:rPr lang="en-US" sz="2000" dirty="0">
                <a:solidFill>
                  <a:srgbClr val="000066"/>
                </a:solidFill>
              </a:rPr>
              <a:t> </a:t>
            </a:r>
            <a:r>
              <a:rPr lang="en-US" sz="2000" dirty="0" err="1">
                <a:solidFill>
                  <a:srgbClr val="000066"/>
                </a:solidFill>
              </a:rPr>
              <a:t>cho</a:t>
            </a:r>
            <a:r>
              <a:rPr lang="en-US" sz="2000" dirty="0">
                <a:solidFill>
                  <a:srgbClr val="000066"/>
                </a:solidFill>
              </a:rPr>
              <a:t> </a:t>
            </a:r>
            <a:r>
              <a:rPr lang="en-US" sz="2000" dirty="0" err="1">
                <a:solidFill>
                  <a:srgbClr val="000066"/>
                </a:solidFill>
              </a:rPr>
              <a:t>các</a:t>
            </a:r>
            <a:r>
              <a:rPr lang="en-US" sz="2000" dirty="0">
                <a:solidFill>
                  <a:srgbClr val="000066"/>
                </a:solidFill>
              </a:rPr>
              <a:t> </a:t>
            </a:r>
            <a:r>
              <a:rPr lang="en-US" sz="2000" dirty="0" err="1">
                <a:solidFill>
                  <a:srgbClr val="000066"/>
                </a:solidFill>
              </a:rPr>
              <a:t>ngành</a:t>
            </a:r>
            <a:r>
              <a:rPr lang="en-US" sz="2000" dirty="0">
                <a:solidFill>
                  <a:srgbClr val="000066"/>
                </a:solidFill>
              </a:rPr>
              <a:t> </a:t>
            </a:r>
            <a:r>
              <a:rPr lang="en-US" sz="2000" dirty="0" err="1">
                <a:solidFill>
                  <a:srgbClr val="000066"/>
                </a:solidFill>
              </a:rPr>
              <a:t>khoa</a:t>
            </a:r>
            <a:r>
              <a:rPr lang="en-US" sz="2000" dirty="0">
                <a:solidFill>
                  <a:srgbClr val="000066"/>
                </a:solidFill>
              </a:rPr>
              <a:t> </a:t>
            </a:r>
            <a:r>
              <a:rPr lang="en-US" sz="2000" dirty="0" err="1">
                <a:solidFill>
                  <a:srgbClr val="000066"/>
                </a:solidFill>
              </a:rPr>
              <a:t>học</a:t>
            </a:r>
            <a:r>
              <a:rPr lang="en-US" sz="2000" dirty="0">
                <a:solidFill>
                  <a:srgbClr val="000066"/>
                </a:solidFill>
              </a:rPr>
              <a:t> </a:t>
            </a:r>
            <a:r>
              <a:rPr lang="en-US" sz="2000" dirty="0" err="1">
                <a:solidFill>
                  <a:srgbClr val="000066"/>
                </a:solidFill>
              </a:rPr>
              <a:t>cụ</a:t>
            </a:r>
            <a:r>
              <a:rPr lang="en-US" sz="2000" dirty="0">
                <a:solidFill>
                  <a:srgbClr val="000066"/>
                </a:solidFill>
              </a:rPr>
              <a:t> </a:t>
            </a:r>
            <a:r>
              <a:rPr lang="en-US" sz="2000" dirty="0" err="1">
                <a:solidFill>
                  <a:srgbClr val="000066"/>
                </a:solidFill>
              </a:rPr>
              <a:t>thể</a:t>
            </a:r>
            <a:endParaRPr lang="en-US" sz="2000" dirty="0">
              <a:solidFill>
                <a:srgbClr val="000066"/>
              </a:solidFill>
            </a:endParaRPr>
          </a:p>
          <a:p>
            <a:pPr algn="ctr" eaLnBrk="1" fontAlgn="base" hangingPunct="1">
              <a:spcBef>
                <a:spcPct val="0"/>
              </a:spcBef>
              <a:spcAft>
                <a:spcPct val="0"/>
              </a:spcAft>
              <a:buFontTx/>
              <a:buNone/>
              <a:defRPr/>
            </a:pPr>
            <a:r>
              <a:rPr lang="en-US" sz="2000" dirty="0">
                <a:solidFill>
                  <a:srgbClr val="000066"/>
                </a:solidFill>
              </a:rPr>
              <a:t> </a:t>
            </a:r>
            <a:r>
              <a:rPr lang="en-US" sz="2000" dirty="0" err="1">
                <a:solidFill>
                  <a:srgbClr val="000066"/>
                </a:solidFill>
              </a:rPr>
              <a:t>đi</a:t>
            </a:r>
            <a:r>
              <a:rPr lang="en-US" sz="2000" dirty="0">
                <a:solidFill>
                  <a:srgbClr val="000066"/>
                </a:solidFill>
              </a:rPr>
              <a:t> </a:t>
            </a:r>
            <a:r>
              <a:rPr lang="en-US" sz="2000" dirty="0" err="1">
                <a:solidFill>
                  <a:srgbClr val="000066"/>
                </a:solidFill>
              </a:rPr>
              <a:t>sâu</a:t>
            </a:r>
            <a:r>
              <a:rPr lang="en-US" sz="2000" dirty="0">
                <a:solidFill>
                  <a:srgbClr val="000066"/>
                </a:solidFill>
              </a:rPr>
              <a:t> </a:t>
            </a:r>
            <a:r>
              <a:rPr lang="en-US" sz="2000" dirty="0" err="1">
                <a:solidFill>
                  <a:srgbClr val="000066"/>
                </a:solidFill>
              </a:rPr>
              <a:t>nghiên</a:t>
            </a:r>
            <a:r>
              <a:rPr lang="en-US" sz="2000" dirty="0">
                <a:solidFill>
                  <a:srgbClr val="000066"/>
                </a:solidFill>
              </a:rPr>
              <a:t> </a:t>
            </a:r>
            <a:r>
              <a:rPr lang="en-US" sz="2000" dirty="0" err="1">
                <a:solidFill>
                  <a:srgbClr val="000066"/>
                </a:solidFill>
              </a:rPr>
              <a:t>cứu</a:t>
            </a:r>
            <a:r>
              <a:rPr lang="en-US" sz="2000" dirty="0">
                <a:solidFill>
                  <a:srgbClr val="000066"/>
                </a:solidFill>
              </a:rPr>
              <a:t> </a:t>
            </a:r>
            <a:r>
              <a:rPr lang="en-US" sz="2000" dirty="0" err="1">
                <a:solidFill>
                  <a:srgbClr val="000066"/>
                </a:solidFill>
              </a:rPr>
              <a:t>thế</a:t>
            </a:r>
            <a:r>
              <a:rPr lang="en-US" sz="2000" dirty="0">
                <a:solidFill>
                  <a:srgbClr val="000066"/>
                </a:solidFill>
              </a:rPr>
              <a:t> </a:t>
            </a:r>
            <a:r>
              <a:rPr lang="en-US" sz="2000" dirty="0" err="1">
                <a:solidFill>
                  <a:srgbClr val="000066"/>
                </a:solidFill>
              </a:rPr>
              <a:t>giới</a:t>
            </a:r>
            <a:r>
              <a:rPr lang="en-US" sz="2000" dirty="0">
                <a:solidFill>
                  <a:srgbClr val="000066"/>
                </a:solidFill>
              </a:rPr>
              <a:t>, </a:t>
            </a:r>
            <a:r>
              <a:rPr lang="en-US" sz="2000" dirty="0" err="1">
                <a:solidFill>
                  <a:srgbClr val="000066"/>
                </a:solidFill>
              </a:rPr>
              <a:t>tìm</a:t>
            </a:r>
            <a:r>
              <a:rPr lang="en-US" sz="2000" dirty="0">
                <a:solidFill>
                  <a:srgbClr val="000066"/>
                </a:solidFill>
              </a:rPr>
              <a:t> </a:t>
            </a:r>
            <a:r>
              <a:rPr lang="en-US" sz="2000" dirty="0" err="1">
                <a:solidFill>
                  <a:srgbClr val="000066"/>
                </a:solidFill>
              </a:rPr>
              <a:t>thêm</a:t>
            </a:r>
            <a:r>
              <a:rPr lang="en-US" sz="2000" dirty="0">
                <a:solidFill>
                  <a:srgbClr val="000066"/>
                </a:solidFill>
              </a:rPr>
              <a:t> </a:t>
            </a:r>
          </a:p>
          <a:p>
            <a:pPr algn="ctr" eaLnBrk="1" fontAlgn="base" hangingPunct="1">
              <a:spcBef>
                <a:spcPct val="0"/>
              </a:spcBef>
              <a:spcAft>
                <a:spcPct val="0"/>
              </a:spcAft>
              <a:buFontTx/>
              <a:buNone/>
              <a:defRPr/>
            </a:pPr>
            <a:r>
              <a:rPr lang="en-US" sz="2000" dirty="0" err="1">
                <a:solidFill>
                  <a:srgbClr val="000066"/>
                </a:solidFill>
              </a:rPr>
              <a:t>những</a:t>
            </a:r>
            <a:r>
              <a:rPr lang="en-US" sz="2000" dirty="0">
                <a:solidFill>
                  <a:srgbClr val="000066"/>
                </a:solidFill>
              </a:rPr>
              <a:t> </a:t>
            </a:r>
            <a:r>
              <a:rPr lang="en-US" sz="2000" dirty="0" err="1">
                <a:solidFill>
                  <a:srgbClr val="000066"/>
                </a:solidFill>
              </a:rPr>
              <a:t>dạng</a:t>
            </a:r>
            <a:r>
              <a:rPr lang="en-US" sz="2000" dirty="0">
                <a:solidFill>
                  <a:srgbClr val="000066"/>
                </a:solidFill>
              </a:rPr>
              <a:t> </a:t>
            </a:r>
            <a:r>
              <a:rPr lang="en-US" sz="2000" dirty="0" err="1">
                <a:solidFill>
                  <a:srgbClr val="000066"/>
                </a:solidFill>
              </a:rPr>
              <a:t>mới</a:t>
            </a:r>
            <a:r>
              <a:rPr lang="en-US" sz="2000" dirty="0">
                <a:solidFill>
                  <a:srgbClr val="000066"/>
                </a:solidFill>
              </a:rPr>
              <a:t> </a:t>
            </a:r>
            <a:r>
              <a:rPr lang="en-US" sz="2000" dirty="0" err="1">
                <a:solidFill>
                  <a:srgbClr val="000066"/>
                </a:solidFill>
              </a:rPr>
              <a:t>của</a:t>
            </a:r>
            <a:r>
              <a:rPr lang="en-US" sz="2000" dirty="0">
                <a:solidFill>
                  <a:srgbClr val="000066"/>
                </a:solidFill>
              </a:rPr>
              <a:t> </a:t>
            </a:r>
            <a:r>
              <a:rPr lang="en-US" sz="2000" dirty="0" err="1">
                <a:solidFill>
                  <a:srgbClr val="000066"/>
                </a:solidFill>
              </a:rPr>
              <a:t>vật</a:t>
            </a:r>
            <a:r>
              <a:rPr lang="en-US" sz="2000" dirty="0">
                <a:solidFill>
                  <a:srgbClr val="000066"/>
                </a:solidFill>
              </a:rPr>
              <a:t> </a:t>
            </a:r>
            <a:r>
              <a:rPr lang="en-US" sz="2000" dirty="0" err="1">
                <a:solidFill>
                  <a:srgbClr val="000066"/>
                </a:solidFill>
              </a:rPr>
              <a:t>chất</a:t>
            </a:r>
            <a:endParaRPr lang="en-US" altLang="en-US" sz="2000" dirty="0">
              <a:solidFill>
                <a:srgbClr val="000066"/>
              </a:solidFill>
              <a:latin typeface="Arial"/>
              <a:cs typeface="Times New Roman" pitchFamily="18" charset="0"/>
            </a:endParaRPr>
          </a:p>
        </p:txBody>
      </p:sp>
      <p:sp>
        <p:nvSpPr>
          <p:cNvPr id="114693" name="AutoShape 5"/>
          <p:cNvSpPr>
            <a:spLocks noChangeArrowheads="1"/>
          </p:cNvSpPr>
          <p:nvPr/>
        </p:nvSpPr>
        <p:spPr bwMode="auto">
          <a:xfrm>
            <a:off x="4495800" y="4495800"/>
            <a:ext cx="5867400" cy="1981200"/>
          </a:xfrm>
          <a:prstGeom prst="horizontalScroll">
            <a:avLst>
              <a:gd name="adj" fmla="val 12500"/>
            </a:avLst>
          </a:prstGeom>
          <a:gradFill>
            <a:gsLst>
              <a:gs pos="0">
                <a:schemeClr val="bg1"/>
              </a:gs>
              <a:gs pos="78000">
                <a:srgbClr val="00FF00"/>
              </a:gs>
              <a:gs pos="61000">
                <a:schemeClr val="bg1"/>
              </a:gs>
              <a:gs pos="39988">
                <a:schemeClr val="bg1"/>
              </a:gs>
              <a:gs pos="22000">
                <a:srgbClr val="99FF33"/>
              </a:gs>
              <a:gs pos="98000">
                <a:srgbClr val="FFFF99"/>
              </a:gs>
            </a:gsLst>
            <a:lin ang="5400000" scaled="1"/>
          </a:gradFill>
          <a:ln w="9525">
            <a:solidFill>
              <a:srgbClr val="000066"/>
            </a:solidFill>
            <a:round/>
            <a:headEnd/>
            <a:tailEnd/>
          </a:ln>
        </p:spPr>
        <p:txBody>
          <a:bodyPr wrap="none" anchor="ct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algn="ctr" fontAlgn="base">
              <a:spcAft>
                <a:spcPct val="0"/>
              </a:spcAft>
              <a:buFontTx/>
              <a:buNone/>
              <a:defRPr/>
            </a:pPr>
            <a:r>
              <a:rPr lang="en-US" sz="2000" dirty="0" err="1">
                <a:solidFill>
                  <a:srgbClr val="000066"/>
                </a:solidFill>
              </a:rPr>
              <a:t>Đem</a:t>
            </a:r>
            <a:r>
              <a:rPr lang="en-US" sz="2000" dirty="0">
                <a:solidFill>
                  <a:srgbClr val="000066"/>
                </a:solidFill>
              </a:rPr>
              <a:t> </a:t>
            </a:r>
            <a:r>
              <a:rPr lang="en-US" sz="2000" dirty="0" err="1">
                <a:solidFill>
                  <a:srgbClr val="000066"/>
                </a:solidFill>
              </a:rPr>
              <a:t>lại</a:t>
            </a:r>
            <a:r>
              <a:rPr lang="en-US" sz="2000" dirty="0">
                <a:solidFill>
                  <a:srgbClr val="000066"/>
                </a:solidFill>
              </a:rPr>
              <a:t> </a:t>
            </a:r>
            <a:r>
              <a:rPr lang="en-US" sz="2000" dirty="0" err="1">
                <a:solidFill>
                  <a:srgbClr val="000066"/>
                </a:solidFill>
              </a:rPr>
              <a:t>niềm</a:t>
            </a:r>
            <a:r>
              <a:rPr lang="en-US" sz="2000" dirty="0">
                <a:solidFill>
                  <a:srgbClr val="000066"/>
                </a:solidFill>
              </a:rPr>
              <a:t> tin </a:t>
            </a:r>
            <a:r>
              <a:rPr lang="en-US" sz="2000" dirty="0" err="1">
                <a:solidFill>
                  <a:srgbClr val="000066"/>
                </a:solidFill>
              </a:rPr>
              <a:t>cho</a:t>
            </a:r>
            <a:r>
              <a:rPr lang="en-US" sz="2000" dirty="0">
                <a:solidFill>
                  <a:srgbClr val="000066"/>
                </a:solidFill>
              </a:rPr>
              <a:t> con </a:t>
            </a:r>
            <a:r>
              <a:rPr lang="en-US" sz="2000" dirty="0" err="1">
                <a:solidFill>
                  <a:srgbClr val="000066"/>
                </a:solidFill>
              </a:rPr>
              <a:t>người</a:t>
            </a:r>
            <a:r>
              <a:rPr lang="en-US" sz="2000" dirty="0">
                <a:solidFill>
                  <a:srgbClr val="000066"/>
                </a:solidFill>
              </a:rPr>
              <a:t> </a:t>
            </a:r>
            <a:r>
              <a:rPr lang="en-US" sz="2000" dirty="0" err="1">
                <a:solidFill>
                  <a:srgbClr val="000066"/>
                </a:solidFill>
              </a:rPr>
              <a:t>trong</a:t>
            </a:r>
            <a:r>
              <a:rPr lang="en-US" sz="2000" dirty="0">
                <a:solidFill>
                  <a:srgbClr val="000066"/>
                </a:solidFill>
              </a:rPr>
              <a:t> </a:t>
            </a:r>
            <a:r>
              <a:rPr lang="en-US" sz="2000" dirty="0" err="1">
                <a:solidFill>
                  <a:srgbClr val="000066"/>
                </a:solidFill>
              </a:rPr>
              <a:t>việc</a:t>
            </a:r>
            <a:r>
              <a:rPr lang="en-US" sz="2000" dirty="0">
                <a:solidFill>
                  <a:srgbClr val="000066"/>
                </a:solidFill>
              </a:rPr>
              <a:t> </a:t>
            </a:r>
          </a:p>
          <a:p>
            <a:pPr algn="ctr" fontAlgn="base">
              <a:spcAft>
                <a:spcPct val="0"/>
              </a:spcAft>
              <a:buFontTx/>
              <a:buNone/>
              <a:defRPr/>
            </a:pPr>
            <a:r>
              <a:rPr lang="en-US" sz="2000" dirty="0" err="1">
                <a:solidFill>
                  <a:srgbClr val="000066"/>
                </a:solidFill>
              </a:rPr>
              <a:t>nhận</a:t>
            </a:r>
            <a:r>
              <a:rPr lang="en-US" sz="2000" dirty="0">
                <a:solidFill>
                  <a:srgbClr val="000066"/>
                </a:solidFill>
              </a:rPr>
              <a:t> </a:t>
            </a:r>
            <a:r>
              <a:rPr lang="en-US" sz="2000" dirty="0" err="1">
                <a:solidFill>
                  <a:srgbClr val="000066"/>
                </a:solidFill>
              </a:rPr>
              <a:t>thức</a:t>
            </a:r>
            <a:r>
              <a:rPr lang="en-US" sz="2000" dirty="0">
                <a:solidFill>
                  <a:srgbClr val="000066"/>
                </a:solidFill>
              </a:rPr>
              <a:t> </a:t>
            </a:r>
            <a:r>
              <a:rPr lang="en-US" sz="2000" dirty="0" err="1">
                <a:solidFill>
                  <a:srgbClr val="000066"/>
                </a:solidFill>
              </a:rPr>
              <a:t>thế</a:t>
            </a:r>
            <a:r>
              <a:rPr lang="en-US" sz="2000" dirty="0">
                <a:solidFill>
                  <a:srgbClr val="000066"/>
                </a:solidFill>
              </a:rPr>
              <a:t> </a:t>
            </a:r>
            <a:r>
              <a:rPr lang="en-US" sz="2000" dirty="0" err="1">
                <a:solidFill>
                  <a:srgbClr val="000066"/>
                </a:solidFill>
              </a:rPr>
              <a:t>giới</a:t>
            </a:r>
            <a:r>
              <a:rPr lang="en-US" sz="2000" dirty="0">
                <a:solidFill>
                  <a:srgbClr val="000066"/>
                </a:solidFill>
              </a:rPr>
              <a:t> </a:t>
            </a:r>
            <a:r>
              <a:rPr lang="en-US" sz="2000" dirty="0" err="1">
                <a:solidFill>
                  <a:srgbClr val="000066"/>
                </a:solidFill>
              </a:rPr>
              <a:t>và</a:t>
            </a:r>
            <a:r>
              <a:rPr lang="en-US" sz="2000" dirty="0">
                <a:solidFill>
                  <a:srgbClr val="000066"/>
                </a:solidFill>
              </a:rPr>
              <a:t> </a:t>
            </a:r>
            <a:r>
              <a:rPr lang="en-US" sz="2000" dirty="0" err="1">
                <a:solidFill>
                  <a:srgbClr val="000066"/>
                </a:solidFill>
              </a:rPr>
              <a:t>cải</a:t>
            </a:r>
            <a:r>
              <a:rPr lang="en-US" sz="2000" dirty="0">
                <a:solidFill>
                  <a:srgbClr val="000066"/>
                </a:solidFill>
              </a:rPr>
              <a:t> </a:t>
            </a:r>
            <a:r>
              <a:rPr lang="en-US" sz="2000" dirty="0" err="1">
                <a:solidFill>
                  <a:srgbClr val="000066"/>
                </a:solidFill>
              </a:rPr>
              <a:t>tạo</a:t>
            </a:r>
            <a:r>
              <a:rPr lang="en-US" sz="2000" dirty="0">
                <a:solidFill>
                  <a:srgbClr val="000066"/>
                </a:solidFill>
              </a:rPr>
              <a:t> </a:t>
            </a:r>
            <a:r>
              <a:rPr lang="en-US" sz="2000" dirty="0" err="1">
                <a:solidFill>
                  <a:srgbClr val="000066"/>
                </a:solidFill>
              </a:rPr>
              <a:t>thế</a:t>
            </a:r>
            <a:r>
              <a:rPr lang="en-US" sz="2000" dirty="0">
                <a:solidFill>
                  <a:srgbClr val="000066"/>
                </a:solidFill>
              </a:rPr>
              <a:t> </a:t>
            </a:r>
            <a:r>
              <a:rPr lang="en-US" sz="2000" dirty="0" err="1">
                <a:solidFill>
                  <a:srgbClr val="000066"/>
                </a:solidFill>
              </a:rPr>
              <a:t>giới</a:t>
            </a:r>
            <a:r>
              <a:rPr lang="en-US" sz="2000" dirty="0">
                <a:solidFill>
                  <a:srgbClr val="000066"/>
                </a:solidFill>
              </a:rPr>
              <a:t>.</a:t>
            </a:r>
          </a:p>
        </p:txBody>
      </p:sp>
      <p:sp>
        <p:nvSpPr>
          <p:cNvPr id="114694" name="Line 6"/>
          <p:cNvSpPr>
            <a:spLocks noChangeShapeType="1"/>
          </p:cNvSpPr>
          <p:nvPr/>
        </p:nvSpPr>
        <p:spPr bwMode="auto">
          <a:xfrm flipV="1">
            <a:off x="3352800" y="1181101"/>
            <a:ext cx="1219200" cy="2003425"/>
          </a:xfrm>
          <a:prstGeom prst="line">
            <a:avLst/>
          </a:prstGeom>
          <a:noFill/>
          <a:ln w="9525">
            <a:solidFill>
              <a:srgbClr val="000066"/>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srgbClr val="000000"/>
              </a:solidFill>
              <a:latin typeface=".VnTime" panose="020B7200000000000000" pitchFamily="34" charset="0"/>
            </a:endParaRPr>
          </a:p>
        </p:txBody>
      </p:sp>
      <p:sp>
        <p:nvSpPr>
          <p:cNvPr id="114695" name="Line 7"/>
          <p:cNvSpPr>
            <a:spLocks noChangeShapeType="1"/>
          </p:cNvSpPr>
          <p:nvPr/>
        </p:nvSpPr>
        <p:spPr bwMode="auto">
          <a:xfrm>
            <a:off x="3352800" y="3200400"/>
            <a:ext cx="1219200" cy="0"/>
          </a:xfrm>
          <a:prstGeom prst="line">
            <a:avLst/>
          </a:prstGeom>
          <a:noFill/>
          <a:ln w="9525">
            <a:solidFill>
              <a:srgbClr val="000066"/>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srgbClr val="000000"/>
              </a:solidFill>
              <a:latin typeface=".VnTime" panose="020B7200000000000000" pitchFamily="34" charset="0"/>
            </a:endParaRPr>
          </a:p>
        </p:txBody>
      </p:sp>
      <p:sp>
        <p:nvSpPr>
          <p:cNvPr id="114696" name="Line 8"/>
          <p:cNvSpPr>
            <a:spLocks noChangeShapeType="1"/>
          </p:cNvSpPr>
          <p:nvPr/>
        </p:nvSpPr>
        <p:spPr bwMode="auto">
          <a:xfrm>
            <a:off x="3352800" y="3200400"/>
            <a:ext cx="1143000" cy="2362200"/>
          </a:xfrm>
          <a:prstGeom prst="line">
            <a:avLst/>
          </a:prstGeom>
          <a:noFill/>
          <a:ln w="9525">
            <a:solidFill>
              <a:srgbClr val="000066"/>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srgbClr val="000000"/>
              </a:solidFill>
              <a:latin typeface=".VnTime" panose="020B7200000000000000" pitchFamily="34" charset="0"/>
            </a:endParaRPr>
          </a:p>
        </p:txBody>
      </p:sp>
      <p:pic>
        <p:nvPicPr>
          <p:cNvPr id="447497"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6177192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114690"/>
                                        </p:tgtEl>
                                        <p:attrNameLst>
                                          <p:attrName>style.visibility</p:attrName>
                                        </p:attrNameLst>
                                      </p:cBhvr>
                                      <p:to>
                                        <p:strVal val="visible"/>
                                      </p:to>
                                    </p:set>
                                    <p:anim calcmode="lin" valueType="num">
                                      <p:cBhvr>
                                        <p:cTn id="7" dur="500" fill="hold"/>
                                        <p:tgtEl>
                                          <p:spTgt spid="114690"/>
                                        </p:tgtEl>
                                        <p:attrNameLst>
                                          <p:attrName>ppt_w</p:attrName>
                                        </p:attrNameLst>
                                      </p:cBhvr>
                                      <p:tavLst>
                                        <p:tav tm="0">
                                          <p:val>
                                            <p:fltVal val="0"/>
                                          </p:val>
                                        </p:tav>
                                        <p:tav tm="100000">
                                          <p:val>
                                            <p:strVal val="#ppt_w"/>
                                          </p:val>
                                        </p:tav>
                                      </p:tavLst>
                                    </p:anim>
                                    <p:anim calcmode="lin" valueType="num">
                                      <p:cBhvr>
                                        <p:cTn id="8" dur="500" fill="hold"/>
                                        <p:tgtEl>
                                          <p:spTgt spid="114690"/>
                                        </p:tgtEl>
                                        <p:attrNameLst>
                                          <p:attrName>ppt_h</p:attrName>
                                        </p:attrNameLst>
                                      </p:cBhvr>
                                      <p:tavLst>
                                        <p:tav tm="0">
                                          <p:val>
                                            <p:fltVal val="0"/>
                                          </p:val>
                                        </p:tav>
                                        <p:tav tm="100000">
                                          <p:val>
                                            <p:strVal val="#ppt_h"/>
                                          </p:val>
                                        </p:tav>
                                      </p:tavLst>
                                    </p:anim>
                                    <p:animEffect transition="in" filter="fade">
                                      <p:cBhvr>
                                        <p:cTn id="9" dur="500"/>
                                        <p:tgtEl>
                                          <p:spTgt spid="114690"/>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 presetClass="entr" presetSubtype="16" fill="hold" grpId="0" nodeType="clickEffect">
                                  <p:stCondLst>
                                    <p:cond delay="0"/>
                                  </p:stCondLst>
                                  <p:childTnLst>
                                    <p:set>
                                      <p:cBhvr>
                                        <p:cTn id="13" dur="1" fill="hold">
                                          <p:stCondLst>
                                            <p:cond delay="0"/>
                                          </p:stCondLst>
                                        </p:cTn>
                                        <p:tgtEl>
                                          <p:spTgt spid="114694"/>
                                        </p:tgtEl>
                                        <p:attrNameLst>
                                          <p:attrName>style.visibility</p:attrName>
                                        </p:attrNameLst>
                                      </p:cBhvr>
                                      <p:to>
                                        <p:strVal val="visible"/>
                                      </p:to>
                                    </p:set>
                                    <p:animEffect transition="in" filter="box(in)">
                                      <p:cBhvr>
                                        <p:cTn id="14" dur="500"/>
                                        <p:tgtEl>
                                          <p:spTgt spid="114694"/>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12" presetClass="entr" presetSubtype="4" fill="hold" grpId="0" nodeType="clickEffect">
                                  <p:stCondLst>
                                    <p:cond delay="0"/>
                                  </p:stCondLst>
                                  <p:childTnLst>
                                    <p:set>
                                      <p:cBhvr>
                                        <p:cTn id="18" dur="1" fill="hold">
                                          <p:stCondLst>
                                            <p:cond delay="0"/>
                                          </p:stCondLst>
                                        </p:cTn>
                                        <p:tgtEl>
                                          <p:spTgt spid="114691"/>
                                        </p:tgtEl>
                                        <p:attrNameLst>
                                          <p:attrName>style.visibility</p:attrName>
                                        </p:attrNameLst>
                                      </p:cBhvr>
                                      <p:to>
                                        <p:strVal val="visible"/>
                                      </p:to>
                                    </p:set>
                                    <p:animEffect transition="in" filter="slide(fromBottom)">
                                      <p:cBhvr>
                                        <p:cTn id="19" dur="500"/>
                                        <p:tgtEl>
                                          <p:spTgt spid="114691"/>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4" presetClass="entr" presetSubtype="16" fill="hold" grpId="0" nodeType="clickEffect">
                                  <p:stCondLst>
                                    <p:cond delay="0"/>
                                  </p:stCondLst>
                                  <p:childTnLst>
                                    <p:set>
                                      <p:cBhvr>
                                        <p:cTn id="23" dur="1" fill="hold">
                                          <p:stCondLst>
                                            <p:cond delay="0"/>
                                          </p:stCondLst>
                                        </p:cTn>
                                        <p:tgtEl>
                                          <p:spTgt spid="114695"/>
                                        </p:tgtEl>
                                        <p:attrNameLst>
                                          <p:attrName>style.visibility</p:attrName>
                                        </p:attrNameLst>
                                      </p:cBhvr>
                                      <p:to>
                                        <p:strVal val="visible"/>
                                      </p:to>
                                    </p:set>
                                    <p:animEffect transition="in" filter="box(in)">
                                      <p:cBhvr>
                                        <p:cTn id="24" dur="500"/>
                                        <p:tgtEl>
                                          <p:spTgt spid="114695"/>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12" presetClass="entr" presetSubtype="4" fill="hold" grpId="0" nodeType="clickEffect">
                                  <p:stCondLst>
                                    <p:cond delay="0"/>
                                  </p:stCondLst>
                                  <p:childTnLst>
                                    <p:set>
                                      <p:cBhvr>
                                        <p:cTn id="28" dur="1" fill="hold">
                                          <p:stCondLst>
                                            <p:cond delay="0"/>
                                          </p:stCondLst>
                                        </p:cTn>
                                        <p:tgtEl>
                                          <p:spTgt spid="114692"/>
                                        </p:tgtEl>
                                        <p:attrNameLst>
                                          <p:attrName>style.visibility</p:attrName>
                                        </p:attrNameLst>
                                      </p:cBhvr>
                                      <p:to>
                                        <p:strVal val="visible"/>
                                      </p:to>
                                    </p:set>
                                    <p:animEffect transition="in" filter="slide(fromBottom)">
                                      <p:cBhvr>
                                        <p:cTn id="29" dur="500"/>
                                        <p:tgtEl>
                                          <p:spTgt spid="114692"/>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4" presetClass="entr" presetSubtype="16" fill="hold" grpId="0" nodeType="clickEffect">
                                  <p:stCondLst>
                                    <p:cond delay="0"/>
                                  </p:stCondLst>
                                  <p:childTnLst>
                                    <p:set>
                                      <p:cBhvr>
                                        <p:cTn id="33" dur="1" fill="hold">
                                          <p:stCondLst>
                                            <p:cond delay="0"/>
                                          </p:stCondLst>
                                        </p:cTn>
                                        <p:tgtEl>
                                          <p:spTgt spid="114696"/>
                                        </p:tgtEl>
                                        <p:attrNameLst>
                                          <p:attrName>style.visibility</p:attrName>
                                        </p:attrNameLst>
                                      </p:cBhvr>
                                      <p:to>
                                        <p:strVal val="visible"/>
                                      </p:to>
                                    </p:set>
                                    <p:animEffect transition="in" filter="box(in)">
                                      <p:cBhvr>
                                        <p:cTn id="34" dur="500"/>
                                        <p:tgtEl>
                                          <p:spTgt spid="114696"/>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12" presetClass="entr" presetSubtype="4" fill="hold" grpId="0" nodeType="clickEffect">
                                  <p:stCondLst>
                                    <p:cond delay="0"/>
                                  </p:stCondLst>
                                  <p:childTnLst>
                                    <p:set>
                                      <p:cBhvr>
                                        <p:cTn id="38" dur="1" fill="hold">
                                          <p:stCondLst>
                                            <p:cond delay="0"/>
                                          </p:stCondLst>
                                        </p:cTn>
                                        <p:tgtEl>
                                          <p:spTgt spid="114693"/>
                                        </p:tgtEl>
                                        <p:attrNameLst>
                                          <p:attrName>style.visibility</p:attrName>
                                        </p:attrNameLst>
                                      </p:cBhvr>
                                      <p:to>
                                        <p:strVal val="visible"/>
                                      </p:to>
                                    </p:set>
                                    <p:animEffect transition="in" filter="slide(fromBottom)">
                                      <p:cBhvr>
                                        <p:cTn id="39" dur="500"/>
                                        <p:tgtEl>
                                          <p:spTgt spid="1146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4690" grpId="0" animBg="1"/>
      <p:bldP spid="114691" grpId="0" animBg="1"/>
      <p:bldP spid="114692" grpId="0" animBg="1"/>
      <p:bldP spid="114693" grpId="0" animBg="1"/>
      <p:bldP spid="114694" grpId="0" animBg="1"/>
      <p:bldP spid="114695" grpId="0" animBg="1"/>
      <p:bldP spid="11469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1" name="WordArt 4"/>
          <p:cNvSpPr>
            <a:spLocks noChangeArrowheads="1" noChangeShapeType="1" noTextEdit="1"/>
          </p:cNvSpPr>
          <p:nvPr/>
        </p:nvSpPr>
        <p:spPr bwMode="auto">
          <a:xfrm>
            <a:off x="2242864" y="700088"/>
            <a:ext cx="7150100" cy="317500"/>
          </a:xfrm>
          <a:prstGeom prst="rect">
            <a:avLst/>
          </a:prstGeom>
        </p:spPr>
        <p:txBody>
          <a:bodyPr wrap="none" fromWordArt="1">
            <a:prstTxWarp prst="textPlain">
              <a:avLst>
                <a:gd name="adj" fmla="val 50000"/>
              </a:avLst>
            </a:prstTxWarp>
          </a:bodyPr>
          <a:lstStyle/>
          <a:p>
            <a:pPr marL="571500" indent="-571500" algn="ctr" fontAlgn="base">
              <a:spcBef>
                <a:spcPct val="0"/>
              </a:spcBef>
              <a:spcAft>
                <a:spcPct val="0"/>
              </a:spcAft>
              <a:buFont typeface="Wingdings" pitchFamily="2" charset="2"/>
              <a:buChar char="Ø"/>
              <a:defRPr/>
            </a:pPr>
            <a:r>
              <a:rPr lang="vi-VN" sz="3600" kern="10" dirty="0">
                <a:ln w="9525">
                  <a:solidFill>
                    <a:srgbClr val="000000"/>
                  </a:solidFill>
                  <a:round/>
                  <a:headEnd/>
                  <a:tailEnd/>
                </a:ln>
                <a:solidFill>
                  <a:srgbClr val="FF0000"/>
                </a:solidFill>
                <a:latin typeface="Arial Đen"/>
              </a:rPr>
              <a:t> PHƯƠNG </a:t>
            </a:r>
            <a:r>
              <a:rPr lang="vi-VN" sz="3600" kern="10" dirty="0" smtClean="0">
                <a:ln w="9525">
                  <a:solidFill>
                    <a:srgbClr val="000000"/>
                  </a:solidFill>
                  <a:round/>
                  <a:headEnd/>
                  <a:tailEnd/>
                </a:ln>
                <a:solidFill>
                  <a:srgbClr val="FF0000"/>
                </a:solidFill>
                <a:latin typeface="Arial Đen"/>
              </a:rPr>
              <a:t>THỨC</a:t>
            </a:r>
            <a:r>
              <a:rPr lang="en-US" sz="3600" kern="10" dirty="0" smtClean="0">
                <a:ln w="9525">
                  <a:solidFill>
                    <a:srgbClr val="000000"/>
                  </a:solidFill>
                  <a:round/>
                  <a:headEnd/>
                  <a:tailEnd/>
                </a:ln>
                <a:solidFill>
                  <a:srgbClr val="FF0000"/>
                </a:solidFill>
                <a:latin typeface="Arial Đen"/>
              </a:rPr>
              <a:t> </a:t>
            </a:r>
            <a:r>
              <a:rPr lang="en-US" sz="3600" kern="10" dirty="0" err="1" smtClean="0">
                <a:ln w="9525">
                  <a:solidFill>
                    <a:srgbClr val="000000"/>
                  </a:solidFill>
                  <a:round/>
                  <a:headEnd/>
                  <a:tailEnd/>
                </a:ln>
                <a:solidFill>
                  <a:srgbClr val="FF0000"/>
                </a:solidFill>
                <a:latin typeface="Arial Đen"/>
              </a:rPr>
              <a:t>và</a:t>
            </a:r>
            <a:r>
              <a:rPr lang="en-US" sz="3600" kern="10" dirty="0" smtClean="0">
                <a:ln w="9525">
                  <a:solidFill>
                    <a:srgbClr val="000000"/>
                  </a:solidFill>
                  <a:round/>
                  <a:headEnd/>
                  <a:tailEnd/>
                </a:ln>
                <a:solidFill>
                  <a:srgbClr val="FF0000"/>
                </a:solidFill>
                <a:latin typeface="Arial Đen"/>
              </a:rPr>
              <a:t> HÌNH THỨC</a:t>
            </a:r>
            <a:r>
              <a:rPr lang="vi-VN" sz="3600" kern="10" dirty="0" smtClean="0">
                <a:ln w="9525">
                  <a:solidFill>
                    <a:srgbClr val="000000"/>
                  </a:solidFill>
                  <a:round/>
                  <a:headEnd/>
                  <a:tailEnd/>
                </a:ln>
                <a:solidFill>
                  <a:srgbClr val="FF0000"/>
                </a:solidFill>
                <a:latin typeface="Arial Đen"/>
              </a:rPr>
              <a:t> </a:t>
            </a:r>
            <a:r>
              <a:rPr lang="vi-VN" sz="3600" kern="10" dirty="0">
                <a:ln w="9525">
                  <a:solidFill>
                    <a:srgbClr val="000000"/>
                  </a:solidFill>
                  <a:round/>
                  <a:headEnd/>
                  <a:tailEnd/>
                </a:ln>
                <a:solidFill>
                  <a:srgbClr val="FF0000"/>
                </a:solidFill>
                <a:latin typeface="Arial Đen"/>
              </a:rPr>
              <a:t>TỒN TẠI CỦA VẬT CHẤT: VẬN ĐỘNG</a:t>
            </a:r>
            <a:endParaRPr lang="en-US" sz="3600" kern="10" dirty="0">
              <a:ln w="9525">
                <a:solidFill>
                  <a:srgbClr val="000000"/>
                </a:solidFill>
                <a:round/>
                <a:headEnd/>
                <a:tailEnd/>
              </a:ln>
              <a:solidFill>
                <a:srgbClr val="FF0000"/>
              </a:solidFill>
              <a:latin typeface="Arial Đen"/>
            </a:endParaRPr>
          </a:p>
        </p:txBody>
      </p:sp>
      <p:sp>
        <p:nvSpPr>
          <p:cNvPr id="20488" name="Rectangle 8" descr="Giấy Cói"/>
          <p:cNvSpPr>
            <a:spLocks noChangeArrowheads="1"/>
          </p:cNvSpPr>
          <p:nvPr/>
        </p:nvSpPr>
        <p:spPr bwMode="auto">
          <a:xfrm>
            <a:off x="6096000" y="2201707"/>
            <a:ext cx="5051425" cy="4265768"/>
          </a:xfrm>
          <a:prstGeom prst="rect">
            <a:avLst/>
          </a:prstGeom>
          <a:solidFill>
            <a:schemeClr val="accent2"/>
          </a:solidFill>
          <a:ln w="76200" cmpd="tri">
            <a:solidFill>
              <a:srgbClr val="009900"/>
            </a:solidFill>
            <a:miter lim="800000"/>
            <a:headEnd/>
            <a:tailEnd/>
          </a:ln>
        </p:spPr>
        <p:txBody>
          <a:bodyPr/>
          <a:lstStyle>
            <a:lvl1pPr marL="342900" indent="-34290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lnSpc>
                <a:spcPct val="80000"/>
              </a:lnSpc>
              <a:spcAft>
                <a:spcPct val="0"/>
              </a:spcAft>
              <a:buClr>
                <a:srgbClr val="CCCCFF"/>
              </a:buClr>
              <a:buFont typeface="Wingdings" panose="05000000000000000000" pitchFamily="2" charset="2"/>
              <a:buChar char="l"/>
            </a:pPr>
            <a:r>
              <a:rPr lang="en-US" altLang="en-US" sz="2800" dirty="0">
                <a:solidFill>
                  <a:srgbClr val="FFFF00"/>
                </a:solidFill>
                <a:latin typeface=".VnArial" panose="020B7200000000000000" pitchFamily="34" charset="0"/>
              </a:rPr>
              <a:t>"</a:t>
            </a:r>
            <a:r>
              <a:rPr lang="en-US" altLang="en-US" sz="2800" dirty="0" err="1">
                <a:solidFill>
                  <a:srgbClr val="FFFF00"/>
                </a:solidFill>
                <a:latin typeface=".VnArial" panose="020B7200000000000000" pitchFamily="34" charset="0"/>
              </a:rPr>
              <a:t>VËn</a:t>
            </a:r>
            <a:r>
              <a:rPr lang="en-US" altLang="en-US" sz="2800" dirty="0">
                <a:solidFill>
                  <a:srgbClr val="FFFF00"/>
                </a:solidFill>
                <a:latin typeface=".VnArial" panose="020B7200000000000000" pitchFamily="34" charset="0"/>
              </a:rPr>
              <a:t> ®</a:t>
            </a:r>
            <a:r>
              <a:rPr lang="en-US" altLang="en-US" sz="2800" dirty="0" err="1">
                <a:solidFill>
                  <a:srgbClr val="FFFF00"/>
                </a:solidFill>
                <a:latin typeface=".VnArial" panose="020B7200000000000000" pitchFamily="34" charset="0"/>
              </a:rPr>
              <a:t>éng</a:t>
            </a:r>
            <a:r>
              <a:rPr lang="en-US" altLang="en-US" sz="2800" dirty="0">
                <a:solidFill>
                  <a:srgbClr val="FFFF00"/>
                </a:solidFill>
                <a:latin typeface=".VnArial" panose="020B7200000000000000" pitchFamily="34" charset="0"/>
              </a:rPr>
              <a:t> </a:t>
            </a:r>
            <a:r>
              <a:rPr lang="en-US" altLang="en-US" sz="2800" dirty="0" err="1">
                <a:solidFill>
                  <a:srgbClr val="FFFF00"/>
                </a:solidFill>
                <a:latin typeface=".VnArial" panose="020B7200000000000000" pitchFamily="34" charset="0"/>
              </a:rPr>
              <a:t>hiÓu</a:t>
            </a:r>
            <a:r>
              <a:rPr lang="en-US" altLang="en-US" sz="2800" dirty="0">
                <a:solidFill>
                  <a:srgbClr val="FFFF00"/>
                </a:solidFill>
                <a:latin typeface=".VnArial" panose="020B7200000000000000" pitchFamily="34" charset="0"/>
              </a:rPr>
              <a:t> </a:t>
            </a:r>
            <a:r>
              <a:rPr lang="en-US" altLang="en-US" sz="2800" dirty="0" err="1">
                <a:solidFill>
                  <a:srgbClr val="FFFF00"/>
                </a:solidFill>
                <a:latin typeface=".VnArial" panose="020B7200000000000000" pitchFamily="34" charset="0"/>
              </a:rPr>
              <a:t>theo</a:t>
            </a:r>
            <a:r>
              <a:rPr lang="en-US" altLang="en-US" sz="2800" dirty="0">
                <a:solidFill>
                  <a:srgbClr val="FFFF00"/>
                </a:solidFill>
                <a:latin typeface=".VnArial" panose="020B7200000000000000" pitchFamily="34" charset="0"/>
              </a:rPr>
              <a:t> </a:t>
            </a:r>
            <a:r>
              <a:rPr lang="en-US" altLang="en-US" sz="2800" dirty="0" err="1">
                <a:solidFill>
                  <a:srgbClr val="FFFF00"/>
                </a:solidFill>
                <a:latin typeface=".VnArial" panose="020B7200000000000000" pitchFamily="34" charset="0"/>
              </a:rPr>
              <a:t>nghÜa</a:t>
            </a:r>
            <a:r>
              <a:rPr lang="en-US" altLang="en-US" sz="2800" dirty="0">
                <a:solidFill>
                  <a:srgbClr val="FFFF00"/>
                </a:solidFill>
                <a:latin typeface=".VnArial" panose="020B7200000000000000" pitchFamily="34" charset="0"/>
              </a:rPr>
              <a:t> </a:t>
            </a:r>
            <a:r>
              <a:rPr lang="en-US" altLang="en-US" sz="2800" dirty="0" err="1">
                <a:solidFill>
                  <a:srgbClr val="FFFF00"/>
                </a:solidFill>
                <a:latin typeface=".VnArial" panose="020B7200000000000000" pitchFamily="34" charset="0"/>
              </a:rPr>
              <a:t>chung</a:t>
            </a:r>
            <a:r>
              <a:rPr lang="en-US" altLang="en-US" sz="2800" dirty="0">
                <a:solidFill>
                  <a:srgbClr val="FFFF00"/>
                </a:solidFill>
                <a:latin typeface=".VnArial" panose="020B7200000000000000" pitchFamily="34" charset="0"/>
              </a:rPr>
              <a:t> </a:t>
            </a:r>
            <a:r>
              <a:rPr lang="en-US" altLang="en-US" sz="2800" dirty="0" err="1">
                <a:solidFill>
                  <a:srgbClr val="FFFF00"/>
                </a:solidFill>
                <a:latin typeface=".VnArial" panose="020B7200000000000000" pitchFamily="34" charset="0"/>
              </a:rPr>
              <a:t>nhÊt</a:t>
            </a:r>
            <a:r>
              <a:rPr lang="en-US" altLang="en-US" sz="2800" dirty="0">
                <a:solidFill>
                  <a:srgbClr val="FFFF00"/>
                </a:solidFill>
                <a:latin typeface=".VnArial" panose="020B7200000000000000" pitchFamily="34" charset="0"/>
              </a:rPr>
              <a:t> (...) </a:t>
            </a:r>
            <a:r>
              <a:rPr lang="en-US" altLang="en-US" sz="2800" dirty="0" err="1">
                <a:solidFill>
                  <a:srgbClr val="FFFF00"/>
                </a:solidFill>
                <a:latin typeface=".VnArial" panose="020B7200000000000000" pitchFamily="34" charset="0"/>
              </a:rPr>
              <a:t>bao</a:t>
            </a:r>
            <a:r>
              <a:rPr lang="en-US" altLang="en-US" sz="2800" dirty="0">
                <a:solidFill>
                  <a:srgbClr val="FFFF00"/>
                </a:solidFill>
                <a:latin typeface=".VnArial" panose="020B7200000000000000" pitchFamily="34" charset="0"/>
              </a:rPr>
              <a:t> </a:t>
            </a:r>
            <a:r>
              <a:rPr lang="en-US" altLang="en-US" sz="2800" dirty="0" err="1">
                <a:solidFill>
                  <a:srgbClr val="FFFF00"/>
                </a:solidFill>
                <a:latin typeface=".VnArial" panose="020B7200000000000000" pitchFamily="34" charset="0"/>
              </a:rPr>
              <a:t>gåm</a:t>
            </a:r>
            <a:r>
              <a:rPr lang="en-US" altLang="en-US" sz="2800" dirty="0">
                <a:solidFill>
                  <a:srgbClr val="FFFF00"/>
                </a:solidFill>
                <a:latin typeface=".VnArial" panose="020B7200000000000000" pitchFamily="34" charset="0"/>
              </a:rPr>
              <a:t> </a:t>
            </a:r>
            <a:r>
              <a:rPr lang="en-US" altLang="en-US" sz="2800" dirty="0" err="1">
                <a:solidFill>
                  <a:srgbClr val="FFFF00"/>
                </a:solidFill>
                <a:latin typeface=".VnArial" panose="020B7200000000000000" pitchFamily="34" charset="0"/>
              </a:rPr>
              <a:t>tÊt</a:t>
            </a:r>
            <a:r>
              <a:rPr lang="en-US" altLang="en-US" sz="2800" dirty="0">
                <a:solidFill>
                  <a:srgbClr val="FFFF00"/>
                </a:solidFill>
                <a:latin typeface=".VnArial" panose="020B7200000000000000" pitchFamily="34" charset="0"/>
              </a:rPr>
              <a:t> c¶ </a:t>
            </a:r>
            <a:r>
              <a:rPr lang="en-US" altLang="en-US" sz="2800" dirty="0" err="1">
                <a:solidFill>
                  <a:srgbClr val="FFFF00"/>
                </a:solidFill>
                <a:latin typeface=".VnArial" panose="020B7200000000000000" pitchFamily="34" charset="0"/>
              </a:rPr>
              <a:t>mäi</a:t>
            </a:r>
            <a:r>
              <a:rPr lang="en-US" altLang="en-US" sz="2800" dirty="0">
                <a:solidFill>
                  <a:srgbClr val="FFFF00"/>
                </a:solidFill>
                <a:latin typeface=".VnArial" panose="020B7200000000000000" pitchFamily="34" charset="0"/>
              </a:rPr>
              <a:t> </a:t>
            </a:r>
            <a:r>
              <a:rPr lang="en-US" altLang="en-US" sz="2800" dirty="0" err="1">
                <a:solidFill>
                  <a:srgbClr val="FFFF00"/>
                </a:solidFill>
                <a:latin typeface=".VnArial" panose="020B7200000000000000" pitchFamily="34" charset="0"/>
              </a:rPr>
              <a:t>sù</a:t>
            </a:r>
            <a:r>
              <a:rPr lang="en-US" altLang="en-US" sz="2800" dirty="0">
                <a:solidFill>
                  <a:srgbClr val="FFFF00"/>
                </a:solidFill>
                <a:latin typeface=".VnArial" panose="020B7200000000000000" pitchFamily="34" charset="0"/>
              </a:rPr>
              <a:t> </a:t>
            </a:r>
            <a:r>
              <a:rPr lang="en-US" altLang="en-US" sz="2800" dirty="0" err="1">
                <a:solidFill>
                  <a:srgbClr val="FFFF00"/>
                </a:solidFill>
                <a:latin typeface=".VnArial" panose="020B7200000000000000" pitchFamily="34" charset="0"/>
              </a:rPr>
              <a:t>thay</a:t>
            </a:r>
            <a:r>
              <a:rPr lang="en-US" altLang="en-US" sz="2800" dirty="0">
                <a:solidFill>
                  <a:srgbClr val="FFFF00"/>
                </a:solidFill>
                <a:latin typeface=".VnArial" panose="020B7200000000000000" pitchFamily="34" charset="0"/>
              </a:rPr>
              <a:t> ®</a:t>
            </a:r>
            <a:r>
              <a:rPr lang="en-US" altLang="en-US" sz="2800" dirty="0" err="1">
                <a:solidFill>
                  <a:srgbClr val="FFFF00"/>
                </a:solidFill>
                <a:latin typeface=".VnArial" panose="020B7200000000000000" pitchFamily="34" charset="0"/>
              </a:rPr>
              <a:t>æi</a:t>
            </a:r>
            <a:r>
              <a:rPr lang="en-US" altLang="en-US" sz="2800" dirty="0">
                <a:solidFill>
                  <a:srgbClr val="FFFF00"/>
                </a:solidFill>
                <a:latin typeface=".VnArial" panose="020B7200000000000000" pitchFamily="34" charset="0"/>
              </a:rPr>
              <a:t> vµ </a:t>
            </a:r>
            <a:r>
              <a:rPr lang="en-US" altLang="en-US" sz="2800" dirty="0" err="1">
                <a:solidFill>
                  <a:srgbClr val="FFFF00"/>
                </a:solidFill>
                <a:latin typeface=".VnArial" panose="020B7200000000000000" pitchFamily="34" charset="0"/>
              </a:rPr>
              <a:t>mäi</a:t>
            </a:r>
            <a:r>
              <a:rPr lang="en-US" altLang="en-US" sz="2800" dirty="0">
                <a:solidFill>
                  <a:srgbClr val="FFFF00"/>
                </a:solidFill>
                <a:latin typeface=".VnArial" panose="020B7200000000000000" pitchFamily="34" charset="0"/>
              </a:rPr>
              <a:t> </a:t>
            </a:r>
            <a:r>
              <a:rPr lang="en-US" altLang="en-US" sz="2800" dirty="0" err="1">
                <a:solidFill>
                  <a:srgbClr val="FFFF00"/>
                </a:solidFill>
                <a:latin typeface=".VnArial" panose="020B7200000000000000" pitchFamily="34" charset="0"/>
              </a:rPr>
              <a:t>qu</a:t>
            </a:r>
            <a:r>
              <a:rPr lang="en-US" altLang="en-US" sz="2800" dirty="0">
                <a:solidFill>
                  <a:srgbClr val="FFFF00"/>
                </a:solidFill>
                <a:latin typeface=".VnArial" panose="020B7200000000000000" pitchFamily="34" charset="0"/>
              </a:rPr>
              <a:t>¸ </a:t>
            </a:r>
            <a:r>
              <a:rPr lang="en-US" altLang="en-US" sz="2800" dirty="0" err="1">
                <a:solidFill>
                  <a:srgbClr val="FFFF00"/>
                </a:solidFill>
                <a:latin typeface=".VnArial" panose="020B7200000000000000" pitchFamily="34" charset="0"/>
              </a:rPr>
              <a:t>trnh</a:t>
            </a:r>
            <a:r>
              <a:rPr lang="en-US" altLang="en-US" sz="2800" dirty="0">
                <a:solidFill>
                  <a:srgbClr val="FFFF00"/>
                </a:solidFill>
                <a:latin typeface=".VnArial" panose="020B7200000000000000" pitchFamily="34" charset="0"/>
              </a:rPr>
              <a:t> </a:t>
            </a:r>
            <a:r>
              <a:rPr lang="en-US" altLang="en-US" sz="2800" dirty="0" err="1">
                <a:solidFill>
                  <a:srgbClr val="FFFF00"/>
                </a:solidFill>
                <a:latin typeface=".VnArial" panose="020B7200000000000000" pitchFamily="34" charset="0"/>
              </a:rPr>
              <a:t>diÔn</a:t>
            </a:r>
            <a:r>
              <a:rPr lang="en-US" altLang="en-US" sz="2800" dirty="0">
                <a:solidFill>
                  <a:srgbClr val="FFFF00"/>
                </a:solidFill>
                <a:latin typeface=".VnArial" panose="020B7200000000000000" pitchFamily="34" charset="0"/>
              </a:rPr>
              <a:t> </a:t>
            </a:r>
            <a:r>
              <a:rPr lang="en-US" altLang="en-US" sz="2800" dirty="0" err="1">
                <a:solidFill>
                  <a:srgbClr val="FFFF00"/>
                </a:solidFill>
                <a:latin typeface=".VnArial" panose="020B7200000000000000" pitchFamily="34" charset="0"/>
              </a:rPr>
              <a:t>ra</a:t>
            </a:r>
            <a:r>
              <a:rPr lang="en-US" altLang="en-US" sz="2800" dirty="0">
                <a:solidFill>
                  <a:srgbClr val="FFFF00"/>
                </a:solidFill>
                <a:latin typeface=".VnArial" panose="020B7200000000000000" pitchFamily="34" charset="0"/>
              </a:rPr>
              <a:t> </a:t>
            </a:r>
            <a:r>
              <a:rPr lang="en-US" altLang="en-US" sz="2800" dirty="0" err="1">
                <a:solidFill>
                  <a:srgbClr val="FFFF00"/>
                </a:solidFill>
                <a:latin typeface=".VnArial" panose="020B7200000000000000" pitchFamily="34" charset="0"/>
              </a:rPr>
              <a:t>trong</a:t>
            </a:r>
            <a:r>
              <a:rPr lang="en-US" altLang="en-US" sz="2800" dirty="0">
                <a:solidFill>
                  <a:srgbClr val="FFFF00"/>
                </a:solidFill>
                <a:latin typeface=".VnArial" panose="020B7200000000000000" pitchFamily="34" charset="0"/>
              </a:rPr>
              <a:t> </a:t>
            </a:r>
            <a:r>
              <a:rPr lang="en-US" altLang="en-US" sz="2800" dirty="0" err="1">
                <a:solidFill>
                  <a:srgbClr val="FFFF00"/>
                </a:solidFill>
                <a:latin typeface=".VnArial" panose="020B7200000000000000" pitchFamily="34" charset="0"/>
              </a:rPr>
              <a:t>vò</a:t>
            </a:r>
            <a:r>
              <a:rPr lang="en-US" altLang="en-US" sz="2800" dirty="0">
                <a:solidFill>
                  <a:srgbClr val="FFFF00"/>
                </a:solidFill>
                <a:latin typeface=".VnArial" panose="020B7200000000000000" pitchFamily="34" charset="0"/>
              </a:rPr>
              <a:t> </a:t>
            </a:r>
            <a:r>
              <a:rPr lang="en-US" altLang="en-US" sz="2800" dirty="0" err="1">
                <a:solidFill>
                  <a:srgbClr val="FFFF00"/>
                </a:solidFill>
                <a:latin typeface=".VnArial" panose="020B7200000000000000" pitchFamily="34" charset="0"/>
              </a:rPr>
              <a:t>trô</a:t>
            </a:r>
            <a:r>
              <a:rPr lang="en-US" altLang="en-US" sz="2800" dirty="0">
                <a:solidFill>
                  <a:srgbClr val="FFFF00"/>
                </a:solidFill>
                <a:latin typeface=".VnArial" panose="020B7200000000000000" pitchFamily="34" charset="0"/>
              </a:rPr>
              <a:t>, </a:t>
            </a:r>
            <a:r>
              <a:rPr lang="en-US" altLang="en-US" sz="2800" dirty="0" err="1">
                <a:solidFill>
                  <a:srgbClr val="FFFF00"/>
                </a:solidFill>
                <a:latin typeface=".VnArial" panose="020B7200000000000000" pitchFamily="34" charset="0"/>
              </a:rPr>
              <a:t>kÓ</a:t>
            </a:r>
            <a:r>
              <a:rPr lang="en-US" altLang="en-US" sz="2800" dirty="0">
                <a:solidFill>
                  <a:srgbClr val="FFFF00"/>
                </a:solidFill>
                <a:latin typeface=".VnArial" panose="020B7200000000000000" pitchFamily="34" charset="0"/>
              </a:rPr>
              <a:t> </a:t>
            </a:r>
            <a:r>
              <a:rPr lang="en-US" altLang="en-US" sz="2800" dirty="0" err="1">
                <a:solidFill>
                  <a:srgbClr val="FFFF00"/>
                </a:solidFill>
                <a:latin typeface=".VnArial" panose="020B7200000000000000" pitchFamily="34" charset="0"/>
              </a:rPr>
              <a:t>tõ</a:t>
            </a:r>
            <a:r>
              <a:rPr lang="en-US" altLang="en-US" sz="2800" dirty="0">
                <a:solidFill>
                  <a:srgbClr val="FFFF00"/>
                </a:solidFill>
                <a:latin typeface=".VnArial" panose="020B7200000000000000" pitchFamily="34" charset="0"/>
              </a:rPr>
              <a:t> </a:t>
            </a:r>
            <a:r>
              <a:rPr lang="en-US" altLang="en-US" sz="2800" dirty="0" err="1">
                <a:solidFill>
                  <a:srgbClr val="FFFF00"/>
                </a:solidFill>
                <a:latin typeface=".VnArial" panose="020B7200000000000000" pitchFamily="34" charset="0"/>
              </a:rPr>
              <a:t>sù</a:t>
            </a:r>
            <a:r>
              <a:rPr lang="en-US" altLang="en-US" sz="2800" dirty="0">
                <a:solidFill>
                  <a:srgbClr val="FFFF00"/>
                </a:solidFill>
                <a:latin typeface=".VnArial" panose="020B7200000000000000" pitchFamily="34" charset="0"/>
              </a:rPr>
              <a:t> </a:t>
            </a:r>
            <a:r>
              <a:rPr lang="en-US" altLang="en-US" sz="2800" dirty="0" err="1">
                <a:solidFill>
                  <a:srgbClr val="FFFF00"/>
                </a:solidFill>
                <a:latin typeface=".VnArial" panose="020B7200000000000000" pitchFamily="34" charset="0"/>
              </a:rPr>
              <a:t>thay</a:t>
            </a:r>
            <a:r>
              <a:rPr lang="en-US" altLang="en-US" sz="2800" dirty="0">
                <a:solidFill>
                  <a:srgbClr val="FFFF00"/>
                </a:solidFill>
                <a:latin typeface=".VnArial" panose="020B7200000000000000" pitchFamily="34" charset="0"/>
              </a:rPr>
              <a:t> ®</a:t>
            </a:r>
            <a:r>
              <a:rPr lang="en-US" altLang="en-US" sz="2800" dirty="0" err="1">
                <a:solidFill>
                  <a:srgbClr val="FFFF00"/>
                </a:solidFill>
                <a:latin typeface=".VnArial" panose="020B7200000000000000" pitchFamily="34" charset="0"/>
              </a:rPr>
              <a:t>æi</a:t>
            </a:r>
            <a:r>
              <a:rPr lang="en-US" altLang="en-US" sz="2800" dirty="0">
                <a:solidFill>
                  <a:srgbClr val="FFFF00"/>
                </a:solidFill>
                <a:latin typeface=".VnArial" panose="020B7200000000000000" pitchFamily="34" charset="0"/>
              </a:rPr>
              <a:t> </a:t>
            </a:r>
            <a:r>
              <a:rPr lang="en-US" altLang="en-US" sz="2800" dirty="0" err="1">
                <a:solidFill>
                  <a:srgbClr val="FFFF00"/>
                </a:solidFill>
                <a:latin typeface=".VnArial" panose="020B7200000000000000" pitchFamily="34" charset="0"/>
              </a:rPr>
              <a:t>vÞ</a:t>
            </a:r>
            <a:r>
              <a:rPr lang="en-US" altLang="en-US" sz="2800" dirty="0">
                <a:solidFill>
                  <a:srgbClr val="FFFF00"/>
                </a:solidFill>
                <a:latin typeface=".VnArial" panose="020B7200000000000000" pitchFamily="34" charset="0"/>
              </a:rPr>
              <a:t> </a:t>
            </a:r>
            <a:r>
              <a:rPr lang="en-US" altLang="en-US" sz="2800" dirty="0" err="1">
                <a:solidFill>
                  <a:srgbClr val="FFFF00"/>
                </a:solidFill>
                <a:latin typeface=".VnArial" panose="020B7200000000000000" pitchFamily="34" charset="0"/>
              </a:rPr>
              <a:t>trÝ</a:t>
            </a:r>
            <a:r>
              <a:rPr lang="en-US" altLang="en-US" sz="2800" dirty="0">
                <a:solidFill>
                  <a:srgbClr val="FFFF00"/>
                </a:solidFill>
                <a:latin typeface=".VnArial" panose="020B7200000000000000" pitchFamily="34" charset="0"/>
              </a:rPr>
              <a:t> ®¬n </a:t>
            </a:r>
            <a:r>
              <a:rPr lang="en-US" altLang="en-US" sz="2800" dirty="0" err="1">
                <a:solidFill>
                  <a:srgbClr val="FFFF00"/>
                </a:solidFill>
                <a:latin typeface=".VnArial" panose="020B7200000000000000" pitchFamily="34" charset="0"/>
              </a:rPr>
              <a:t>gi¶n</a:t>
            </a:r>
            <a:r>
              <a:rPr lang="en-US" altLang="en-US" sz="2800" dirty="0">
                <a:solidFill>
                  <a:srgbClr val="FFFF00"/>
                </a:solidFill>
                <a:latin typeface=".VnArial" panose="020B7200000000000000" pitchFamily="34" charset="0"/>
              </a:rPr>
              <a:t> </a:t>
            </a:r>
            <a:r>
              <a:rPr lang="en-US" altLang="en-US" sz="2800" dirty="0" err="1">
                <a:solidFill>
                  <a:srgbClr val="FFFF00"/>
                </a:solidFill>
                <a:latin typeface=".VnArial" panose="020B7200000000000000" pitchFamily="34" charset="0"/>
              </a:rPr>
              <a:t>cho</a:t>
            </a:r>
            <a:r>
              <a:rPr lang="en-US" altLang="en-US" sz="2800" dirty="0">
                <a:solidFill>
                  <a:srgbClr val="FFFF00"/>
                </a:solidFill>
                <a:latin typeface=".VnArial" panose="020B7200000000000000" pitchFamily="34" charset="0"/>
              </a:rPr>
              <a:t> ®</a:t>
            </a:r>
            <a:r>
              <a:rPr lang="en-US" altLang="en-US" sz="2800" dirty="0" err="1">
                <a:solidFill>
                  <a:srgbClr val="FFFF00"/>
                </a:solidFill>
                <a:latin typeface=".VnArial" panose="020B7200000000000000" pitchFamily="34" charset="0"/>
              </a:rPr>
              <a:t>Õn</a:t>
            </a:r>
            <a:r>
              <a:rPr lang="en-US" altLang="en-US" sz="2800" dirty="0">
                <a:solidFill>
                  <a:srgbClr val="FFFF00"/>
                </a:solidFill>
                <a:latin typeface=".VnArial" panose="020B7200000000000000" pitchFamily="34" charset="0"/>
              </a:rPr>
              <a:t> </a:t>
            </a:r>
            <a:r>
              <a:rPr lang="en-US" altLang="en-US" sz="2800" dirty="0" err="1">
                <a:solidFill>
                  <a:srgbClr val="FFFF00"/>
                </a:solidFill>
                <a:latin typeface=".VnArial" panose="020B7200000000000000" pitchFamily="34" charset="0"/>
              </a:rPr>
              <a:t>tu</a:t>
            </a:r>
            <a:r>
              <a:rPr lang="en-US" altLang="en-US" sz="2800" dirty="0">
                <a:solidFill>
                  <a:srgbClr val="FFFF00"/>
                </a:solidFill>
                <a:latin typeface=".VnArial" panose="020B7200000000000000" pitchFamily="34" charset="0"/>
              </a:rPr>
              <a:t>­ </a:t>
            </a:r>
            <a:r>
              <a:rPr lang="en-US" altLang="en-US" sz="2800" dirty="0" err="1">
                <a:solidFill>
                  <a:srgbClr val="FFFF00"/>
                </a:solidFill>
                <a:latin typeface=".VnArial" panose="020B7200000000000000" pitchFamily="34" charset="0"/>
              </a:rPr>
              <a:t>duy</a:t>
            </a:r>
            <a:r>
              <a:rPr lang="en-US" altLang="en-US" sz="2800" dirty="0">
                <a:solidFill>
                  <a:srgbClr val="FFFF00"/>
                </a:solidFill>
                <a:latin typeface=".VnArial" panose="020B7200000000000000" pitchFamily="34" charset="0"/>
              </a:rPr>
              <a:t>".</a:t>
            </a:r>
          </a:p>
          <a:p>
            <a:pPr fontAlgn="base">
              <a:lnSpc>
                <a:spcPct val="80000"/>
              </a:lnSpc>
              <a:spcAft>
                <a:spcPct val="0"/>
              </a:spcAft>
              <a:buClr>
                <a:srgbClr val="CCCCFF"/>
              </a:buClr>
              <a:buFont typeface="Wingdings" panose="05000000000000000000" pitchFamily="2" charset="2"/>
              <a:buChar char="l"/>
            </a:pPr>
            <a:r>
              <a:rPr lang="en-US" altLang="en-US" sz="2800" dirty="0">
                <a:solidFill>
                  <a:srgbClr val="FFFF00"/>
                </a:solidFill>
                <a:latin typeface=".VnArial" panose="020B7200000000000000" pitchFamily="34" charset="0"/>
              </a:rPr>
              <a:t>lµ </a:t>
            </a:r>
            <a:r>
              <a:rPr lang="en-US" altLang="en-US" sz="2800" dirty="0" err="1">
                <a:solidFill>
                  <a:srgbClr val="FFFF00"/>
                </a:solidFill>
                <a:latin typeface=".VnArial" panose="020B7200000000000000" pitchFamily="34" charset="0"/>
              </a:rPr>
              <a:t>thuéc</a:t>
            </a:r>
            <a:r>
              <a:rPr lang="en-US" altLang="en-US" sz="2800" dirty="0">
                <a:solidFill>
                  <a:srgbClr val="FFFF00"/>
                </a:solidFill>
                <a:latin typeface=".VnArial" panose="020B7200000000000000" pitchFamily="34" charset="0"/>
              </a:rPr>
              <a:t> </a:t>
            </a:r>
            <a:r>
              <a:rPr lang="en-US" altLang="en-US" sz="2800" dirty="0" err="1">
                <a:solidFill>
                  <a:srgbClr val="FFFF00"/>
                </a:solidFill>
                <a:latin typeface=".VnArial" panose="020B7200000000000000" pitchFamily="34" charset="0"/>
              </a:rPr>
              <a:t>tÝnh</a:t>
            </a:r>
            <a:r>
              <a:rPr lang="en-US" altLang="en-US" sz="2800" dirty="0">
                <a:solidFill>
                  <a:srgbClr val="FFFF00"/>
                </a:solidFill>
                <a:latin typeface=".VnArial" panose="020B7200000000000000" pitchFamily="34" charset="0"/>
              </a:rPr>
              <a:t> </a:t>
            </a:r>
            <a:r>
              <a:rPr lang="en-US" altLang="en-US" sz="2800" dirty="0" err="1">
                <a:solidFill>
                  <a:srgbClr val="FFFF00"/>
                </a:solidFill>
                <a:latin typeface=".VnArial" panose="020B7200000000000000" pitchFamily="34" charset="0"/>
              </a:rPr>
              <a:t>cè</a:t>
            </a:r>
            <a:r>
              <a:rPr lang="en-US" altLang="en-US" sz="2800" dirty="0">
                <a:solidFill>
                  <a:srgbClr val="FFFF00"/>
                </a:solidFill>
                <a:latin typeface=".VnArial" panose="020B7200000000000000" pitchFamily="34" charset="0"/>
              </a:rPr>
              <a:t> </a:t>
            </a:r>
            <a:r>
              <a:rPr lang="en-US" altLang="en-US" sz="2800" dirty="0" err="1" smtClean="0">
                <a:solidFill>
                  <a:srgbClr val="FFFF00"/>
                </a:solidFill>
                <a:latin typeface=".VnArial" panose="020B7200000000000000" pitchFamily="34" charset="0"/>
              </a:rPr>
              <a:t>hữu</a:t>
            </a:r>
            <a:r>
              <a:rPr lang="en-US" altLang="en-US" sz="2800" dirty="0" smtClean="0">
                <a:solidFill>
                  <a:srgbClr val="FFFF00"/>
                </a:solidFill>
                <a:latin typeface=".VnArial" panose="020B7200000000000000" pitchFamily="34" charset="0"/>
              </a:rPr>
              <a:t> </a:t>
            </a:r>
            <a:r>
              <a:rPr lang="en-US" altLang="en-US" sz="2800" dirty="0" err="1">
                <a:solidFill>
                  <a:srgbClr val="FFFF00"/>
                </a:solidFill>
                <a:latin typeface=".VnArial" panose="020B7200000000000000" pitchFamily="34" charset="0"/>
              </a:rPr>
              <a:t>cña</a:t>
            </a:r>
            <a:r>
              <a:rPr lang="en-US" altLang="en-US" sz="2800" dirty="0">
                <a:solidFill>
                  <a:srgbClr val="FFFF00"/>
                </a:solidFill>
                <a:latin typeface=".VnArial" panose="020B7200000000000000" pitchFamily="34" charset="0"/>
              </a:rPr>
              <a:t> </a:t>
            </a:r>
            <a:r>
              <a:rPr lang="en-US" altLang="en-US" sz="2800" dirty="0" err="1">
                <a:solidFill>
                  <a:srgbClr val="FFFF00"/>
                </a:solidFill>
                <a:latin typeface=".VnArial" panose="020B7200000000000000" pitchFamily="34" charset="0"/>
              </a:rPr>
              <a:t>vËt</a:t>
            </a:r>
            <a:r>
              <a:rPr lang="en-US" altLang="en-US" sz="2800" dirty="0">
                <a:solidFill>
                  <a:srgbClr val="FFFF00"/>
                </a:solidFill>
                <a:latin typeface=".VnArial" panose="020B7200000000000000" pitchFamily="34" charset="0"/>
              </a:rPr>
              <a:t> </a:t>
            </a:r>
            <a:r>
              <a:rPr lang="en-US" altLang="en-US" sz="2800" dirty="0" err="1">
                <a:solidFill>
                  <a:srgbClr val="FFFF00"/>
                </a:solidFill>
                <a:latin typeface=".VnArial" panose="020B7200000000000000" pitchFamily="34" charset="0"/>
              </a:rPr>
              <a:t>chÊt</a:t>
            </a:r>
            <a:r>
              <a:rPr lang="en-US" altLang="en-US" sz="2800" dirty="0">
                <a:solidFill>
                  <a:srgbClr val="FFFF00"/>
                </a:solidFill>
                <a:latin typeface=".VnArial" panose="020B7200000000000000" pitchFamily="34" charset="0"/>
              </a:rPr>
              <a:t>", "lµ </a:t>
            </a:r>
            <a:r>
              <a:rPr lang="en-US" altLang="en-US" sz="2800" dirty="0" err="1">
                <a:solidFill>
                  <a:srgbClr val="FFFF00"/>
                </a:solidFill>
                <a:latin typeface=".VnArial" panose="020B7200000000000000" pitchFamily="34" charset="0"/>
              </a:rPr>
              <a:t>phu­¬ng</a:t>
            </a:r>
            <a:r>
              <a:rPr lang="en-US" altLang="en-US" sz="2800" dirty="0">
                <a:solidFill>
                  <a:srgbClr val="FFFF00"/>
                </a:solidFill>
                <a:latin typeface=".VnArial" panose="020B7200000000000000" pitchFamily="34" charset="0"/>
              </a:rPr>
              <a:t> </a:t>
            </a:r>
            <a:r>
              <a:rPr lang="en-US" altLang="en-US" sz="2800" dirty="0" err="1">
                <a:solidFill>
                  <a:srgbClr val="FFFF00"/>
                </a:solidFill>
                <a:latin typeface=".VnArial" panose="020B7200000000000000" pitchFamily="34" charset="0"/>
              </a:rPr>
              <a:t>thøc</a:t>
            </a:r>
            <a:r>
              <a:rPr lang="en-US" altLang="en-US" sz="2800" dirty="0">
                <a:solidFill>
                  <a:srgbClr val="FFFF00"/>
                </a:solidFill>
                <a:latin typeface=".VnArial" panose="020B7200000000000000" pitchFamily="34" charset="0"/>
              </a:rPr>
              <a:t> </a:t>
            </a:r>
            <a:r>
              <a:rPr lang="en-US" altLang="en-US" sz="2800" dirty="0" err="1">
                <a:solidFill>
                  <a:srgbClr val="FFFF00"/>
                </a:solidFill>
                <a:latin typeface=".VnArial" panose="020B7200000000000000" pitchFamily="34" charset="0"/>
              </a:rPr>
              <a:t>tån</a:t>
            </a:r>
            <a:r>
              <a:rPr lang="en-US" altLang="en-US" sz="2800" dirty="0">
                <a:solidFill>
                  <a:srgbClr val="FFFF00"/>
                </a:solidFill>
                <a:latin typeface=".VnArial" panose="020B7200000000000000" pitchFamily="34" charset="0"/>
              </a:rPr>
              <a:t> t¹i </a:t>
            </a:r>
            <a:r>
              <a:rPr lang="en-US" altLang="en-US" sz="2800" dirty="0" err="1">
                <a:solidFill>
                  <a:srgbClr val="FFFF00"/>
                </a:solidFill>
                <a:latin typeface=".VnArial" panose="020B7200000000000000" pitchFamily="34" charset="0"/>
              </a:rPr>
              <a:t>cña</a:t>
            </a:r>
            <a:r>
              <a:rPr lang="en-US" altLang="en-US" sz="2800" dirty="0">
                <a:solidFill>
                  <a:srgbClr val="FFFF00"/>
                </a:solidFill>
                <a:latin typeface=".VnArial" panose="020B7200000000000000" pitchFamily="34" charset="0"/>
              </a:rPr>
              <a:t> </a:t>
            </a:r>
            <a:r>
              <a:rPr lang="en-US" altLang="en-US" sz="2800" dirty="0" err="1">
                <a:solidFill>
                  <a:srgbClr val="FFFF00"/>
                </a:solidFill>
                <a:latin typeface=".VnArial" panose="020B7200000000000000" pitchFamily="34" charset="0"/>
              </a:rPr>
              <a:t>vËt</a:t>
            </a:r>
            <a:r>
              <a:rPr lang="en-US" altLang="en-US" sz="2800" dirty="0">
                <a:solidFill>
                  <a:srgbClr val="FFFF00"/>
                </a:solidFill>
                <a:latin typeface=".VnArial" panose="020B7200000000000000" pitchFamily="34" charset="0"/>
              </a:rPr>
              <a:t> </a:t>
            </a:r>
            <a:r>
              <a:rPr lang="en-US" altLang="en-US" sz="2800" dirty="0" err="1">
                <a:solidFill>
                  <a:srgbClr val="FFFF00"/>
                </a:solidFill>
                <a:latin typeface=".VnArial" panose="020B7200000000000000" pitchFamily="34" charset="0"/>
              </a:rPr>
              <a:t>chÊt</a:t>
            </a:r>
            <a:r>
              <a:rPr lang="en-US" altLang="en-US" sz="2800" dirty="0">
                <a:solidFill>
                  <a:srgbClr val="FFFF00"/>
                </a:solidFill>
                <a:latin typeface=".VnArial" panose="020B7200000000000000" pitchFamily="34" charset="0"/>
              </a:rPr>
              <a:t>". </a:t>
            </a:r>
          </a:p>
          <a:p>
            <a:pPr algn="r" fontAlgn="base">
              <a:lnSpc>
                <a:spcPct val="80000"/>
              </a:lnSpc>
              <a:spcAft>
                <a:spcPct val="0"/>
              </a:spcAft>
              <a:buClr>
                <a:srgbClr val="CCCCFF"/>
              </a:buClr>
              <a:buFont typeface="Wingdings" panose="05000000000000000000" pitchFamily="2" charset="2"/>
              <a:buNone/>
            </a:pPr>
            <a:r>
              <a:rPr lang="en-US" altLang="en-US" sz="2800" dirty="0" err="1">
                <a:solidFill>
                  <a:srgbClr val="FFFF00"/>
                </a:solidFill>
                <a:latin typeface=".VnArial" panose="020B7200000000000000" pitchFamily="34" charset="0"/>
                <a:hlinkClick r:id="" action="ppaction://noaction"/>
              </a:rPr>
              <a:t>C</a:t>
            </a:r>
            <a:r>
              <a:rPr lang="en-US" altLang="en-US" sz="2000" dirty="0" err="1">
                <a:solidFill>
                  <a:srgbClr val="FFFF00"/>
                </a:solidFill>
                <a:latin typeface=".VnArial" panose="020B7200000000000000" pitchFamily="34" charset="0"/>
                <a:hlinkClick r:id="" action="ppaction://noaction"/>
              </a:rPr>
              <a:t>.M¸c</a:t>
            </a:r>
            <a:r>
              <a:rPr lang="en-US" altLang="en-US" sz="2000" dirty="0">
                <a:solidFill>
                  <a:srgbClr val="FFFF00"/>
                </a:solidFill>
                <a:latin typeface=".VnArial" panose="020B7200000000000000" pitchFamily="34" charset="0"/>
                <a:hlinkClick r:id="" action="ppaction://noaction"/>
              </a:rPr>
              <a:t> vµ </a:t>
            </a:r>
            <a:r>
              <a:rPr lang="en-US" altLang="en-US" sz="2000" dirty="0" err="1">
                <a:solidFill>
                  <a:srgbClr val="FFFF00"/>
                </a:solidFill>
                <a:latin typeface=".VnArial" panose="020B7200000000000000" pitchFamily="34" charset="0"/>
                <a:hlinkClick r:id="" action="ppaction://noaction"/>
              </a:rPr>
              <a:t>Ph</a:t>
            </a:r>
            <a:r>
              <a:rPr lang="en-US" altLang="en-US" sz="2000" dirty="0">
                <a:solidFill>
                  <a:srgbClr val="FFFF00"/>
                </a:solidFill>
                <a:latin typeface=".VnArial" panose="020B7200000000000000" pitchFamily="34" charset="0"/>
                <a:hlinkClick r:id="" action="ppaction://noaction"/>
              </a:rPr>
              <a:t>.¡</a:t>
            </a:r>
            <a:r>
              <a:rPr lang="en-US" altLang="en-US" sz="2000" dirty="0" err="1">
                <a:solidFill>
                  <a:srgbClr val="FFFF00"/>
                </a:solidFill>
                <a:latin typeface=".VnArial" panose="020B7200000000000000" pitchFamily="34" charset="0"/>
                <a:hlinkClick r:id="" action="ppaction://noaction"/>
              </a:rPr>
              <a:t>ngghen</a:t>
            </a:r>
            <a:r>
              <a:rPr lang="en-US" altLang="en-US" sz="2000" dirty="0">
                <a:solidFill>
                  <a:srgbClr val="FFFF00"/>
                </a:solidFill>
                <a:latin typeface=".VnArial" panose="020B7200000000000000" pitchFamily="34" charset="0"/>
                <a:hlinkClick r:id="" action="ppaction://noaction"/>
              </a:rPr>
              <a:t>: </a:t>
            </a:r>
            <a:endParaRPr lang="en-US" altLang="en-US" sz="2000" dirty="0">
              <a:solidFill>
                <a:srgbClr val="FFFF00"/>
              </a:solidFill>
              <a:latin typeface=".VnArial" panose="020B7200000000000000" pitchFamily="34" charset="0"/>
            </a:endParaRPr>
          </a:p>
          <a:p>
            <a:pPr algn="r" fontAlgn="base">
              <a:lnSpc>
                <a:spcPct val="80000"/>
              </a:lnSpc>
              <a:spcAft>
                <a:spcPct val="0"/>
              </a:spcAft>
              <a:buClr>
                <a:srgbClr val="CCCCFF"/>
              </a:buClr>
              <a:buFont typeface="Wingdings" panose="05000000000000000000" pitchFamily="2" charset="2"/>
              <a:buNone/>
            </a:pPr>
            <a:r>
              <a:rPr lang="en-US" altLang="en-US" sz="2000" dirty="0" err="1">
                <a:solidFill>
                  <a:srgbClr val="FFFF00"/>
                </a:solidFill>
                <a:latin typeface=".VnArial" panose="020B7200000000000000" pitchFamily="34" charset="0"/>
              </a:rPr>
              <a:t>Toµn</a:t>
            </a:r>
            <a:r>
              <a:rPr lang="en-US" altLang="en-US" sz="2000" dirty="0">
                <a:solidFill>
                  <a:srgbClr val="FFFF00"/>
                </a:solidFill>
                <a:latin typeface=".VnArial" panose="020B7200000000000000" pitchFamily="34" charset="0"/>
              </a:rPr>
              <a:t> </a:t>
            </a:r>
            <a:r>
              <a:rPr lang="en-US" altLang="en-US" sz="2000" dirty="0" err="1">
                <a:solidFill>
                  <a:srgbClr val="FFFF00"/>
                </a:solidFill>
                <a:latin typeface=".VnArial" panose="020B7200000000000000" pitchFamily="34" charset="0"/>
              </a:rPr>
              <a:t>tËp</a:t>
            </a:r>
            <a:r>
              <a:rPr lang="en-US" altLang="en-US" sz="2000" dirty="0">
                <a:solidFill>
                  <a:srgbClr val="FFFF00"/>
                </a:solidFill>
                <a:latin typeface=".VnArial" panose="020B7200000000000000" pitchFamily="34" charset="0"/>
              </a:rPr>
              <a:t>, </a:t>
            </a:r>
            <a:r>
              <a:rPr lang="en-US" altLang="en-US" sz="2000" dirty="0" err="1">
                <a:solidFill>
                  <a:srgbClr val="FFFF00"/>
                </a:solidFill>
                <a:latin typeface=".VnArial" panose="020B7200000000000000" pitchFamily="34" charset="0"/>
              </a:rPr>
              <a:t>Nxb</a:t>
            </a:r>
            <a:r>
              <a:rPr lang="en-US" altLang="en-US" sz="2000" dirty="0">
                <a:solidFill>
                  <a:srgbClr val="FFFF00"/>
                </a:solidFill>
                <a:latin typeface=".VnArial" panose="020B7200000000000000" pitchFamily="34" charset="0"/>
              </a:rPr>
              <a:t>. </a:t>
            </a:r>
            <a:r>
              <a:rPr lang="en-US" altLang="en-US" sz="2000" dirty="0" err="1">
                <a:solidFill>
                  <a:srgbClr val="FFFF00"/>
                </a:solidFill>
                <a:latin typeface=".VnArial" panose="020B7200000000000000" pitchFamily="34" charset="0"/>
              </a:rPr>
              <a:t>ChÝnh</a:t>
            </a:r>
            <a:r>
              <a:rPr lang="en-US" altLang="en-US" sz="2000" dirty="0">
                <a:solidFill>
                  <a:srgbClr val="FFFF00"/>
                </a:solidFill>
                <a:latin typeface=".VnArial" panose="020B7200000000000000" pitchFamily="34" charset="0"/>
              </a:rPr>
              <a:t> </a:t>
            </a:r>
            <a:r>
              <a:rPr lang="en-US" altLang="en-US" sz="2000" dirty="0" err="1">
                <a:solidFill>
                  <a:srgbClr val="FFFF00"/>
                </a:solidFill>
                <a:latin typeface=".VnArial" panose="020B7200000000000000" pitchFamily="34" charset="0"/>
              </a:rPr>
              <a:t>trÞ</a:t>
            </a:r>
            <a:r>
              <a:rPr lang="en-US" altLang="en-US" sz="2000" dirty="0">
                <a:solidFill>
                  <a:srgbClr val="FFFF00"/>
                </a:solidFill>
                <a:latin typeface=".VnArial" panose="020B7200000000000000" pitchFamily="34" charset="0"/>
              </a:rPr>
              <a:t> </a:t>
            </a:r>
            <a:r>
              <a:rPr lang="en-US" altLang="en-US" sz="2000" dirty="0" err="1">
                <a:solidFill>
                  <a:srgbClr val="FFFF00"/>
                </a:solidFill>
                <a:latin typeface=".VnArial" panose="020B7200000000000000" pitchFamily="34" charset="0"/>
              </a:rPr>
              <a:t>quèc</a:t>
            </a:r>
            <a:r>
              <a:rPr lang="en-US" altLang="en-US" sz="2000" dirty="0">
                <a:solidFill>
                  <a:srgbClr val="FFFF00"/>
                </a:solidFill>
                <a:latin typeface=".VnArial" panose="020B7200000000000000" pitchFamily="34" charset="0"/>
              </a:rPr>
              <a:t> </a:t>
            </a:r>
            <a:r>
              <a:rPr lang="en-US" altLang="en-US" sz="2000" dirty="0" err="1">
                <a:solidFill>
                  <a:srgbClr val="FFFF00"/>
                </a:solidFill>
                <a:latin typeface=".VnArial" panose="020B7200000000000000" pitchFamily="34" charset="0"/>
              </a:rPr>
              <a:t>gia</a:t>
            </a:r>
            <a:r>
              <a:rPr lang="en-US" altLang="en-US" sz="2000" dirty="0">
                <a:solidFill>
                  <a:srgbClr val="FFFF00"/>
                </a:solidFill>
                <a:latin typeface=".VnArial" panose="020B7200000000000000" pitchFamily="34" charset="0"/>
              </a:rPr>
              <a:t>, </a:t>
            </a:r>
          </a:p>
          <a:p>
            <a:pPr algn="r" fontAlgn="base">
              <a:lnSpc>
                <a:spcPct val="80000"/>
              </a:lnSpc>
              <a:spcAft>
                <a:spcPct val="0"/>
              </a:spcAft>
              <a:buClr>
                <a:srgbClr val="CCCCFF"/>
              </a:buClr>
              <a:buFont typeface="Wingdings" panose="05000000000000000000" pitchFamily="2" charset="2"/>
              <a:buNone/>
            </a:pPr>
            <a:r>
              <a:rPr lang="en-US" altLang="en-US" sz="2000" dirty="0">
                <a:solidFill>
                  <a:srgbClr val="FFFF00"/>
                </a:solidFill>
                <a:latin typeface=".VnArial" panose="020B7200000000000000" pitchFamily="34" charset="0"/>
              </a:rPr>
              <a:t>Hµ </a:t>
            </a:r>
            <a:r>
              <a:rPr lang="en-US" altLang="en-US" sz="2000" dirty="0" err="1">
                <a:solidFill>
                  <a:srgbClr val="FFFF00"/>
                </a:solidFill>
                <a:latin typeface=".VnArial" panose="020B7200000000000000" pitchFamily="34" charset="0"/>
              </a:rPr>
              <a:t>Néi</a:t>
            </a:r>
            <a:r>
              <a:rPr lang="en-US" altLang="en-US" sz="2000" dirty="0">
                <a:solidFill>
                  <a:srgbClr val="FFFF00"/>
                </a:solidFill>
                <a:latin typeface=".VnArial" panose="020B7200000000000000" pitchFamily="34" charset="0"/>
              </a:rPr>
              <a:t>, 1994, t.20, tr. 519 v</a:t>
            </a:r>
            <a:r>
              <a:rPr lang="vi-VN" altLang="en-US" sz="2000" dirty="0">
                <a:solidFill>
                  <a:srgbClr val="FFFF00"/>
                </a:solidFill>
                <a:latin typeface=".VnMystical" pitchFamily="34" charset="0"/>
              </a:rPr>
              <a:t>à</a:t>
            </a:r>
            <a:r>
              <a:rPr lang="en-US" altLang="en-US" sz="2000" dirty="0">
                <a:solidFill>
                  <a:srgbClr val="FFFF00"/>
                </a:solidFill>
                <a:latin typeface=".VnArial" panose="020B7200000000000000" pitchFamily="34" charset="0"/>
              </a:rPr>
              <a:t> 89.</a:t>
            </a:r>
            <a:endParaRPr lang="vi-VN" altLang="en-US" sz="2000" dirty="0">
              <a:solidFill>
                <a:srgbClr val="FFFF00"/>
              </a:solidFill>
              <a:latin typeface=".VnMystical" pitchFamily="34" charset="0"/>
            </a:endParaRPr>
          </a:p>
        </p:txBody>
      </p:sp>
      <p:pic>
        <p:nvPicPr>
          <p:cNvPr id="20489" name="Picture 9" descr="2005_0908Image0024"/>
          <p:cNvPicPr>
            <a:picLocks noChangeAspect="1" noChangeArrowheads="1"/>
          </p:cNvPicPr>
          <p:nvPr/>
        </p:nvPicPr>
        <p:blipFill>
          <a:blip r:embed="rId2">
            <a:lum contrast="24000"/>
            <a:extLst>
              <a:ext uri="{28A0092B-C50C-407E-A947-70E740481C1C}">
                <a14:useLocalDpi xmlns:a14="http://schemas.microsoft.com/office/drawing/2010/main" val="0"/>
              </a:ext>
            </a:extLst>
          </a:blip>
          <a:srcRect/>
          <a:stretch>
            <a:fillRect/>
          </a:stretch>
        </p:blipFill>
        <p:spPr bwMode="auto">
          <a:xfrm>
            <a:off x="3111501" y="4333875"/>
            <a:ext cx="1789113" cy="2133600"/>
          </a:xfrm>
          <a:prstGeom prst="rect">
            <a:avLst/>
          </a:prstGeom>
          <a:noFill/>
          <a:ln w="9525">
            <a:solidFill>
              <a:srgbClr val="FFFF00"/>
            </a:solidFill>
            <a:miter lim="800000"/>
            <a:headEnd/>
            <a:tailEnd/>
          </a:ln>
          <a:extLst>
            <a:ext uri="{909E8E84-426E-40DD-AFC4-6F175D3DCCD1}">
              <a14:hiddenFill xmlns:a14="http://schemas.microsoft.com/office/drawing/2010/main">
                <a:solidFill>
                  <a:srgbClr val="FFFFFF"/>
                </a:solidFill>
              </a14:hiddenFill>
            </a:ext>
          </a:extLst>
        </p:spPr>
      </p:pic>
      <p:pic>
        <p:nvPicPr>
          <p:cNvPr id="20490" name="Picture 10" descr="恩格斯"/>
          <p:cNvPicPr>
            <a:picLocks noChangeAspect="1" noChangeArrowheads="1"/>
          </p:cNvPicPr>
          <p:nvPr/>
        </p:nvPicPr>
        <p:blipFill>
          <a:blip r:embed="rId3">
            <a:lum contrast="24000"/>
            <a:extLst>
              <a:ext uri="{28A0092B-C50C-407E-A947-70E740481C1C}">
                <a14:useLocalDpi xmlns:a14="http://schemas.microsoft.com/office/drawing/2010/main" val="0"/>
              </a:ext>
            </a:extLst>
          </a:blip>
          <a:srcRect/>
          <a:stretch>
            <a:fillRect/>
          </a:stretch>
        </p:blipFill>
        <p:spPr bwMode="auto">
          <a:xfrm>
            <a:off x="1990726" y="1989139"/>
            <a:ext cx="1819275" cy="2344737"/>
          </a:xfrm>
          <a:prstGeom prst="rect">
            <a:avLst/>
          </a:prstGeom>
          <a:noFill/>
          <a:ln w="9525">
            <a:solidFill>
              <a:srgbClr val="FFFF66"/>
            </a:solidFill>
            <a:miter lim="800000"/>
            <a:headEnd/>
            <a:tailEnd/>
          </a:ln>
          <a:extLst>
            <a:ext uri="{909E8E84-426E-40DD-AFC4-6F175D3DCCD1}">
              <a14:hiddenFill xmlns:a14="http://schemas.microsoft.com/office/drawing/2010/main">
                <a:solidFill>
                  <a:srgbClr val="FFFFFF"/>
                </a:solidFill>
              </a14:hiddenFill>
            </a:ext>
          </a:extLst>
        </p:spPr>
      </p:pic>
      <p:pic>
        <p:nvPicPr>
          <p:cNvPr id="448518"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p:nvPr/>
        </p:nvSpPr>
        <p:spPr>
          <a:xfrm>
            <a:off x="3533859" y="115313"/>
            <a:ext cx="4568110" cy="584775"/>
          </a:xfrm>
          <a:prstGeom prst="rect">
            <a:avLst/>
          </a:prstGeom>
        </p:spPr>
        <p:txBody>
          <a:bodyPr wrap="none">
            <a:spAutoFit/>
          </a:bodyPr>
          <a:lstStyle/>
          <a:p>
            <a:r>
              <a:rPr lang="en-US" sz="3200" b="1" dirty="0">
                <a:solidFill>
                  <a:srgbClr val="FF0000"/>
                </a:solidFill>
                <a:latin typeface="Calibri" panose="020F0502020204030204"/>
              </a:rPr>
              <a:t>2.1.1.1. </a:t>
            </a:r>
            <a:r>
              <a:rPr lang="en-US" sz="3200" b="1" dirty="0" err="1">
                <a:solidFill>
                  <a:srgbClr val="FF0000"/>
                </a:solidFill>
                <a:latin typeface="Calibri" panose="020F0502020204030204"/>
              </a:rPr>
              <a:t>Phạm</a:t>
            </a:r>
            <a:r>
              <a:rPr lang="en-US" sz="3200" b="1" dirty="0">
                <a:solidFill>
                  <a:srgbClr val="FF0000"/>
                </a:solidFill>
                <a:latin typeface="Calibri" panose="020F0502020204030204"/>
              </a:rPr>
              <a:t> </a:t>
            </a:r>
            <a:r>
              <a:rPr lang="en-US" sz="3200" b="1" dirty="0" err="1">
                <a:solidFill>
                  <a:srgbClr val="FF0000"/>
                </a:solidFill>
                <a:latin typeface="Calibri" panose="020F0502020204030204"/>
              </a:rPr>
              <a:t>trù</a:t>
            </a:r>
            <a:r>
              <a:rPr lang="en-US" sz="3200" b="1" dirty="0">
                <a:solidFill>
                  <a:srgbClr val="FF0000"/>
                </a:solidFill>
                <a:latin typeface="Calibri" panose="020F0502020204030204"/>
              </a:rPr>
              <a:t> </a:t>
            </a:r>
            <a:r>
              <a:rPr lang="en-US" sz="3200" b="1" dirty="0" err="1">
                <a:solidFill>
                  <a:srgbClr val="FF0000"/>
                </a:solidFill>
                <a:latin typeface="Calibri" panose="020F0502020204030204"/>
              </a:rPr>
              <a:t>vật</a:t>
            </a:r>
            <a:r>
              <a:rPr lang="en-US" sz="3200" b="1" dirty="0">
                <a:solidFill>
                  <a:srgbClr val="FF0000"/>
                </a:solidFill>
                <a:latin typeface="Calibri" panose="020F0502020204030204"/>
              </a:rPr>
              <a:t> </a:t>
            </a:r>
            <a:r>
              <a:rPr lang="en-US" sz="3200" b="1" dirty="0" err="1">
                <a:solidFill>
                  <a:srgbClr val="FF0000"/>
                </a:solidFill>
                <a:latin typeface="Calibri" panose="020F0502020204030204"/>
              </a:rPr>
              <a:t>chất</a:t>
            </a:r>
            <a:endParaRPr lang="en-US" sz="3200" b="1" dirty="0">
              <a:solidFill>
                <a:srgbClr val="FF0000"/>
              </a:solidFill>
              <a:latin typeface="Calibri" panose="020F0502020204030204"/>
            </a:endParaRPr>
          </a:p>
        </p:txBody>
      </p:sp>
      <p:sp>
        <p:nvSpPr>
          <p:cNvPr id="2" name="TextBox 1"/>
          <p:cNvSpPr txBox="1"/>
          <p:nvPr/>
        </p:nvSpPr>
        <p:spPr>
          <a:xfrm>
            <a:off x="695459" y="1267619"/>
            <a:ext cx="4597758" cy="461665"/>
          </a:xfrm>
          <a:prstGeom prst="rect">
            <a:avLst/>
          </a:prstGeom>
          <a:noFill/>
          <a:ln w="57150">
            <a:solidFill>
              <a:srgbClr val="FF0000"/>
            </a:solidFill>
          </a:ln>
        </p:spPr>
        <p:txBody>
          <a:bodyPr wrap="square" rtlCol="0">
            <a:spAutoFit/>
          </a:bodyPr>
          <a:lstStyle/>
          <a:p>
            <a:pPr marL="285750" indent="-285750" algn="ctr">
              <a:buFont typeface="Wingdings" panose="05000000000000000000" pitchFamily="2" charset="2"/>
              <a:buChar char="v"/>
            </a:pPr>
            <a:r>
              <a:rPr lang="en-US" sz="2400" b="1" dirty="0" err="1" smtClean="0"/>
              <a:t>Vận</a:t>
            </a:r>
            <a:r>
              <a:rPr lang="en-US" sz="2400" b="1" dirty="0" smtClean="0"/>
              <a:t> </a:t>
            </a:r>
            <a:r>
              <a:rPr lang="en-US" sz="2400" b="1" dirty="0" err="1" smtClean="0"/>
              <a:t>động</a:t>
            </a:r>
            <a:r>
              <a:rPr lang="en-US" sz="2400" b="1" dirty="0" smtClean="0"/>
              <a:t> </a:t>
            </a:r>
            <a:r>
              <a:rPr lang="en-US" sz="2400" b="1" dirty="0" err="1" smtClean="0"/>
              <a:t>của</a:t>
            </a:r>
            <a:r>
              <a:rPr lang="en-US" sz="2400" b="1" dirty="0" smtClean="0"/>
              <a:t> </a:t>
            </a:r>
            <a:r>
              <a:rPr lang="en-US" sz="2400" b="1" dirty="0" err="1" smtClean="0"/>
              <a:t>vật</a:t>
            </a:r>
            <a:r>
              <a:rPr lang="en-US" sz="2400" b="1" dirty="0" smtClean="0"/>
              <a:t> </a:t>
            </a:r>
            <a:r>
              <a:rPr lang="en-US" sz="2400" b="1" dirty="0" err="1" smtClean="0"/>
              <a:t>chất</a:t>
            </a:r>
            <a:endParaRPr lang="en-US" sz="2400" b="1" dirty="0"/>
          </a:p>
        </p:txBody>
      </p:sp>
    </p:spTree>
    <p:extLst>
      <p:ext uri="{BB962C8B-B14F-4D97-AF65-F5344CB8AC3E}">
        <p14:creationId xmlns:p14="http://schemas.microsoft.com/office/powerpoint/2010/main" val="2817646609"/>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68611"/>
                                        </p:tgtEl>
                                        <p:attrNameLst>
                                          <p:attrName>style.visibility</p:attrName>
                                        </p:attrNameLst>
                                      </p:cBhvr>
                                      <p:to>
                                        <p:strVal val="visible"/>
                                      </p:to>
                                    </p:set>
                                    <p:anim calcmode="lin" valueType="num">
                                      <p:cBhvr additive="base">
                                        <p:cTn id="7" dur="500" fill="hold"/>
                                        <p:tgtEl>
                                          <p:spTgt spid="68611"/>
                                        </p:tgtEl>
                                        <p:attrNameLst>
                                          <p:attrName>ppt_x</p:attrName>
                                        </p:attrNameLst>
                                      </p:cBhvr>
                                      <p:tavLst>
                                        <p:tav tm="0">
                                          <p:val>
                                            <p:strVal val="#ppt_x"/>
                                          </p:val>
                                        </p:tav>
                                        <p:tav tm="100000">
                                          <p:val>
                                            <p:strVal val="#ppt_x"/>
                                          </p:val>
                                        </p:tav>
                                      </p:tavLst>
                                    </p:anim>
                                    <p:anim calcmode="lin" valueType="num">
                                      <p:cBhvr additive="base">
                                        <p:cTn id="8" dur="500" fill="hold"/>
                                        <p:tgtEl>
                                          <p:spTgt spid="68611"/>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53" presetClass="entr" presetSubtype="16" fill="hold" nodeType="clickEffect">
                                  <p:stCondLst>
                                    <p:cond delay="0"/>
                                  </p:stCondLst>
                                  <p:childTnLst>
                                    <p:set>
                                      <p:cBhvr>
                                        <p:cTn id="12" dur="1" fill="hold">
                                          <p:stCondLst>
                                            <p:cond delay="0"/>
                                          </p:stCondLst>
                                        </p:cTn>
                                        <p:tgtEl>
                                          <p:spTgt spid="20490"/>
                                        </p:tgtEl>
                                        <p:attrNameLst>
                                          <p:attrName>style.visibility</p:attrName>
                                        </p:attrNameLst>
                                      </p:cBhvr>
                                      <p:to>
                                        <p:strVal val="visible"/>
                                      </p:to>
                                    </p:set>
                                    <p:anim calcmode="lin" valueType="num">
                                      <p:cBhvr>
                                        <p:cTn id="13" dur="500" fill="hold"/>
                                        <p:tgtEl>
                                          <p:spTgt spid="20490"/>
                                        </p:tgtEl>
                                        <p:attrNameLst>
                                          <p:attrName>ppt_w</p:attrName>
                                        </p:attrNameLst>
                                      </p:cBhvr>
                                      <p:tavLst>
                                        <p:tav tm="0">
                                          <p:val>
                                            <p:fltVal val="0"/>
                                          </p:val>
                                        </p:tav>
                                        <p:tav tm="100000">
                                          <p:val>
                                            <p:strVal val="#ppt_w"/>
                                          </p:val>
                                        </p:tav>
                                      </p:tavLst>
                                    </p:anim>
                                    <p:anim calcmode="lin" valueType="num">
                                      <p:cBhvr>
                                        <p:cTn id="14" dur="500" fill="hold"/>
                                        <p:tgtEl>
                                          <p:spTgt spid="20490"/>
                                        </p:tgtEl>
                                        <p:attrNameLst>
                                          <p:attrName>ppt_h</p:attrName>
                                        </p:attrNameLst>
                                      </p:cBhvr>
                                      <p:tavLst>
                                        <p:tav tm="0">
                                          <p:val>
                                            <p:fltVal val="0"/>
                                          </p:val>
                                        </p:tav>
                                        <p:tav tm="100000">
                                          <p:val>
                                            <p:strVal val="#ppt_h"/>
                                          </p:val>
                                        </p:tav>
                                      </p:tavLst>
                                    </p:anim>
                                    <p:animEffect transition="in" filter="fade">
                                      <p:cBhvr>
                                        <p:cTn id="15" dur="500"/>
                                        <p:tgtEl>
                                          <p:spTgt spid="20490"/>
                                        </p:tgtEl>
                                      </p:cBhvr>
                                    </p:animEffect>
                                  </p:childTnLst>
                                </p:cTn>
                              </p:par>
                              <p:par>
                                <p:cTn id="16" presetID="53" presetClass="entr" presetSubtype="16" fill="hold" nodeType="withEffect">
                                  <p:stCondLst>
                                    <p:cond delay="0"/>
                                  </p:stCondLst>
                                  <p:childTnLst>
                                    <p:set>
                                      <p:cBhvr>
                                        <p:cTn id="17" dur="1" fill="hold">
                                          <p:stCondLst>
                                            <p:cond delay="0"/>
                                          </p:stCondLst>
                                        </p:cTn>
                                        <p:tgtEl>
                                          <p:spTgt spid="20489"/>
                                        </p:tgtEl>
                                        <p:attrNameLst>
                                          <p:attrName>style.visibility</p:attrName>
                                        </p:attrNameLst>
                                      </p:cBhvr>
                                      <p:to>
                                        <p:strVal val="visible"/>
                                      </p:to>
                                    </p:set>
                                    <p:anim calcmode="lin" valueType="num">
                                      <p:cBhvr>
                                        <p:cTn id="18" dur="500" fill="hold"/>
                                        <p:tgtEl>
                                          <p:spTgt spid="20489"/>
                                        </p:tgtEl>
                                        <p:attrNameLst>
                                          <p:attrName>ppt_w</p:attrName>
                                        </p:attrNameLst>
                                      </p:cBhvr>
                                      <p:tavLst>
                                        <p:tav tm="0">
                                          <p:val>
                                            <p:fltVal val="0"/>
                                          </p:val>
                                        </p:tav>
                                        <p:tav tm="100000">
                                          <p:val>
                                            <p:strVal val="#ppt_w"/>
                                          </p:val>
                                        </p:tav>
                                      </p:tavLst>
                                    </p:anim>
                                    <p:anim calcmode="lin" valueType="num">
                                      <p:cBhvr>
                                        <p:cTn id="19" dur="500" fill="hold"/>
                                        <p:tgtEl>
                                          <p:spTgt spid="20489"/>
                                        </p:tgtEl>
                                        <p:attrNameLst>
                                          <p:attrName>ppt_h</p:attrName>
                                        </p:attrNameLst>
                                      </p:cBhvr>
                                      <p:tavLst>
                                        <p:tav tm="0">
                                          <p:val>
                                            <p:fltVal val="0"/>
                                          </p:val>
                                        </p:tav>
                                        <p:tav tm="100000">
                                          <p:val>
                                            <p:strVal val="#ppt_h"/>
                                          </p:val>
                                        </p:tav>
                                      </p:tavLst>
                                    </p:anim>
                                    <p:animEffect transition="in" filter="fade">
                                      <p:cBhvr>
                                        <p:cTn id="20" dur="500"/>
                                        <p:tgtEl>
                                          <p:spTgt spid="20489"/>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31" presetClass="entr" presetSubtype="0" fill="hold" grpId="0" nodeType="clickEffect">
                                  <p:stCondLst>
                                    <p:cond delay="0"/>
                                  </p:stCondLst>
                                  <p:childTnLst>
                                    <p:set>
                                      <p:cBhvr>
                                        <p:cTn id="24" dur="1" fill="hold">
                                          <p:stCondLst>
                                            <p:cond delay="0"/>
                                          </p:stCondLst>
                                        </p:cTn>
                                        <p:tgtEl>
                                          <p:spTgt spid="20488"/>
                                        </p:tgtEl>
                                        <p:attrNameLst>
                                          <p:attrName>style.visibility</p:attrName>
                                        </p:attrNameLst>
                                      </p:cBhvr>
                                      <p:to>
                                        <p:strVal val="visible"/>
                                      </p:to>
                                    </p:set>
                                    <p:anim calcmode="lin" valueType="num">
                                      <p:cBhvr>
                                        <p:cTn id="25" dur="1000" fill="hold"/>
                                        <p:tgtEl>
                                          <p:spTgt spid="20488"/>
                                        </p:tgtEl>
                                        <p:attrNameLst>
                                          <p:attrName>ppt_w</p:attrName>
                                        </p:attrNameLst>
                                      </p:cBhvr>
                                      <p:tavLst>
                                        <p:tav tm="0">
                                          <p:val>
                                            <p:fltVal val="0"/>
                                          </p:val>
                                        </p:tav>
                                        <p:tav tm="100000">
                                          <p:val>
                                            <p:strVal val="#ppt_w"/>
                                          </p:val>
                                        </p:tav>
                                      </p:tavLst>
                                    </p:anim>
                                    <p:anim calcmode="lin" valueType="num">
                                      <p:cBhvr>
                                        <p:cTn id="26" dur="1000" fill="hold"/>
                                        <p:tgtEl>
                                          <p:spTgt spid="20488"/>
                                        </p:tgtEl>
                                        <p:attrNameLst>
                                          <p:attrName>ppt_h</p:attrName>
                                        </p:attrNameLst>
                                      </p:cBhvr>
                                      <p:tavLst>
                                        <p:tav tm="0">
                                          <p:val>
                                            <p:fltVal val="0"/>
                                          </p:val>
                                        </p:tav>
                                        <p:tav tm="100000">
                                          <p:val>
                                            <p:strVal val="#ppt_h"/>
                                          </p:val>
                                        </p:tav>
                                      </p:tavLst>
                                    </p:anim>
                                    <p:anim calcmode="lin" valueType="num">
                                      <p:cBhvr>
                                        <p:cTn id="27" dur="1000" fill="hold"/>
                                        <p:tgtEl>
                                          <p:spTgt spid="20488"/>
                                        </p:tgtEl>
                                        <p:attrNameLst>
                                          <p:attrName>style.rotation</p:attrName>
                                        </p:attrNameLst>
                                      </p:cBhvr>
                                      <p:tavLst>
                                        <p:tav tm="0">
                                          <p:val>
                                            <p:fltVal val="90"/>
                                          </p:val>
                                        </p:tav>
                                        <p:tav tm="100000">
                                          <p:val>
                                            <p:fltVal val="0"/>
                                          </p:val>
                                        </p:tav>
                                      </p:tavLst>
                                    </p:anim>
                                    <p:animEffect transition="in" filter="fade">
                                      <p:cBhvr>
                                        <p:cTn id="28" dur="1000"/>
                                        <p:tgtEl>
                                          <p:spTgt spid="204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8" grpId="0" animBg="1"/>
    </p:bld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9636" name="AutoShape 10"/>
          <p:cNvSpPr>
            <a:spLocks noChangeArrowheads="1"/>
          </p:cNvSpPr>
          <p:nvPr/>
        </p:nvSpPr>
        <p:spPr bwMode="auto">
          <a:xfrm>
            <a:off x="2532063" y="6180898"/>
            <a:ext cx="7499350" cy="647700"/>
          </a:xfrm>
          <a:prstGeom prst="rightArrow">
            <a:avLst>
              <a:gd name="adj1" fmla="val 50000"/>
              <a:gd name="adj2" fmla="val 187506"/>
            </a:avLst>
          </a:prstGeom>
          <a:solidFill>
            <a:srgbClr val="000066"/>
          </a:solidFill>
          <a:ln w="12700" cap="sq">
            <a:solidFill>
              <a:srgbClr val="000066"/>
            </a:solidFill>
            <a:miter lim="800000"/>
            <a:headEnd type="none" w="sm" len="sm"/>
            <a:tailEnd type="none" w="sm" len="sm"/>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FontTx/>
              <a:buNone/>
            </a:pPr>
            <a:endParaRPr lang="en-US" altLang="en-US" sz="1800">
              <a:solidFill>
                <a:srgbClr val="000000"/>
              </a:solidFill>
            </a:endParaRPr>
          </a:p>
        </p:txBody>
      </p:sp>
      <p:sp>
        <p:nvSpPr>
          <p:cNvPr id="69637" name="Text Box 11"/>
          <p:cNvSpPr txBox="1">
            <a:spLocks noChangeArrowheads="1"/>
          </p:cNvSpPr>
          <p:nvPr/>
        </p:nvSpPr>
        <p:spPr bwMode="auto">
          <a:xfrm>
            <a:off x="3725328" y="6284119"/>
            <a:ext cx="439737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algn="ctr" fontAlgn="base">
              <a:spcBef>
                <a:spcPct val="50000"/>
              </a:spcBef>
              <a:spcAft>
                <a:spcPct val="0"/>
              </a:spcAft>
              <a:buFontTx/>
              <a:buNone/>
              <a:defRPr/>
            </a:pPr>
            <a:r>
              <a:rPr lang="en-US" altLang="en-US" sz="2400" b="1" dirty="0" err="1">
                <a:solidFill>
                  <a:srgbClr val="C00000"/>
                </a:solidFill>
                <a:latin typeface="Arial"/>
                <a:cs typeface="Times New Roman" pitchFamily="18" charset="0"/>
              </a:rPr>
              <a:t>Quá</a:t>
            </a:r>
            <a:r>
              <a:rPr lang="en-US" altLang="en-US" sz="2400" b="1" dirty="0">
                <a:solidFill>
                  <a:srgbClr val="C00000"/>
                </a:solidFill>
                <a:latin typeface="Arial"/>
                <a:cs typeface="Times New Roman" pitchFamily="18" charset="0"/>
              </a:rPr>
              <a:t> </a:t>
            </a:r>
            <a:r>
              <a:rPr lang="en-US" altLang="en-US" sz="2400" b="1" dirty="0" err="1">
                <a:solidFill>
                  <a:srgbClr val="C00000"/>
                </a:solidFill>
                <a:latin typeface="Arial"/>
                <a:cs typeface="Times New Roman" pitchFamily="18" charset="0"/>
              </a:rPr>
              <a:t>trình</a:t>
            </a:r>
            <a:r>
              <a:rPr lang="en-US" altLang="en-US" sz="2400" b="1" dirty="0">
                <a:solidFill>
                  <a:srgbClr val="C00000"/>
                </a:solidFill>
                <a:latin typeface="Arial"/>
                <a:cs typeface="Times New Roman" pitchFamily="18" charset="0"/>
              </a:rPr>
              <a:t> </a:t>
            </a:r>
            <a:r>
              <a:rPr lang="en-US" altLang="en-US" sz="2400" b="1" dirty="0" err="1">
                <a:solidFill>
                  <a:srgbClr val="C00000"/>
                </a:solidFill>
                <a:latin typeface="Arial"/>
                <a:cs typeface="Times New Roman" pitchFamily="18" charset="0"/>
              </a:rPr>
              <a:t>tiến</a:t>
            </a:r>
            <a:r>
              <a:rPr lang="en-US" altLang="en-US" sz="2400" b="1" dirty="0">
                <a:solidFill>
                  <a:srgbClr val="C00000"/>
                </a:solidFill>
                <a:latin typeface="Arial"/>
                <a:cs typeface="Times New Roman" pitchFamily="18" charset="0"/>
              </a:rPr>
              <a:t> </a:t>
            </a:r>
            <a:r>
              <a:rPr lang="en-US" altLang="en-US" sz="2400" b="1" dirty="0" err="1">
                <a:solidFill>
                  <a:srgbClr val="C00000"/>
                </a:solidFill>
                <a:latin typeface="Arial"/>
                <a:cs typeface="Times New Roman" pitchFamily="18" charset="0"/>
              </a:rPr>
              <a:t>hóa</a:t>
            </a:r>
            <a:endParaRPr lang="en-US" altLang="en-US" sz="2400" b="1" dirty="0">
              <a:solidFill>
                <a:srgbClr val="C00000"/>
              </a:solidFill>
              <a:latin typeface="Arial"/>
              <a:cs typeface="Times New Roman" pitchFamily="18" charset="0"/>
            </a:endParaRPr>
          </a:p>
        </p:txBody>
      </p:sp>
      <p:pic>
        <p:nvPicPr>
          <p:cNvPr id="69638" name="Picture 7" descr="人类的进化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6325" y="4995583"/>
            <a:ext cx="7499350" cy="1288536"/>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pic>
      <p:pic>
        <p:nvPicPr>
          <p:cNvPr id="449543"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4" name="Diagram 3"/>
          <p:cNvGraphicFramePr/>
          <p:nvPr>
            <p:extLst>
              <p:ext uri="{D42A27DB-BD31-4B8C-83A1-F6EECF244321}">
                <p14:modId xmlns:p14="http://schemas.microsoft.com/office/powerpoint/2010/main" val="3819090571"/>
              </p:ext>
            </p:extLst>
          </p:nvPr>
        </p:nvGraphicFramePr>
        <p:xfrm>
          <a:off x="3428150" y="919212"/>
          <a:ext cx="8657690" cy="4102777"/>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11" name="WordArt 4"/>
          <p:cNvSpPr>
            <a:spLocks noChangeArrowheads="1" noChangeShapeType="1" noTextEdit="1"/>
          </p:cNvSpPr>
          <p:nvPr/>
        </p:nvSpPr>
        <p:spPr bwMode="auto">
          <a:xfrm>
            <a:off x="2881313" y="197812"/>
            <a:ext cx="7150100" cy="317500"/>
          </a:xfrm>
          <a:prstGeom prst="rect">
            <a:avLst/>
          </a:prstGeom>
        </p:spPr>
        <p:txBody>
          <a:bodyPr wrap="none" fromWordArt="1">
            <a:prstTxWarp prst="textPlain">
              <a:avLst>
                <a:gd name="adj" fmla="val 50000"/>
              </a:avLst>
            </a:prstTxWarp>
          </a:bodyPr>
          <a:lstStyle/>
          <a:p>
            <a:pPr marL="571500" indent="-571500" algn="ctr" fontAlgn="base">
              <a:spcBef>
                <a:spcPct val="0"/>
              </a:spcBef>
              <a:spcAft>
                <a:spcPct val="0"/>
              </a:spcAft>
              <a:buFont typeface="Wingdings" pitchFamily="2" charset="2"/>
              <a:buChar char="Ø"/>
              <a:defRPr/>
            </a:pPr>
            <a:r>
              <a:rPr lang="vi-VN" sz="3600" kern="10" dirty="0">
                <a:ln w="9525">
                  <a:solidFill>
                    <a:srgbClr val="000000"/>
                  </a:solidFill>
                  <a:round/>
                  <a:headEnd/>
                  <a:tailEnd/>
                </a:ln>
                <a:solidFill>
                  <a:srgbClr val="FF0000"/>
                </a:solidFill>
                <a:latin typeface="Arial Đen"/>
              </a:rPr>
              <a:t> PHƯƠNG </a:t>
            </a:r>
            <a:r>
              <a:rPr lang="vi-VN" sz="3600" kern="10" dirty="0" smtClean="0">
                <a:ln w="9525">
                  <a:solidFill>
                    <a:srgbClr val="000000"/>
                  </a:solidFill>
                  <a:round/>
                  <a:headEnd/>
                  <a:tailEnd/>
                </a:ln>
                <a:solidFill>
                  <a:srgbClr val="FF0000"/>
                </a:solidFill>
                <a:latin typeface="Arial Đen"/>
              </a:rPr>
              <a:t>THỨC</a:t>
            </a:r>
            <a:r>
              <a:rPr lang="en-US" sz="3600" kern="10" dirty="0" smtClean="0">
                <a:ln w="9525">
                  <a:solidFill>
                    <a:srgbClr val="000000"/>
                  </a:solidFill>
                  <a:round/>
                  <a:headEnd/>
                  <a:tailEnd/>
                </a:ln>
                <a:solidFill>
                  <a:srgbClr val="FF0000"/>
                </a:solidFill>
                <a:latin typeface="Arial Đen"/>
              </a:rPr>
              <a:t> </a:t>
            </a:r>
            <a:r>
              <a:rPr lang="en-US" sz="3600" kern="10" dirty="0" err="1" smtClean="0">
                <a:ln w="9525">
                  <a:solidFill>
                    <a:srgbClr val="000000"/>
                  </a:solidFill>
                  <a:round/>
                  <a:headEnd/>
                  <a:tailEnd/>
                </a:ln>
                <a:solidFill>
                  <a:srgbClr val="FF0000"/>
                </a:solidFill>
                <a:latin typeface="Arial Đen"/>
              </a:rPr>
              <a:t>và</a:t>
            </a:r>
            <a:r>
              <a:rPr lang="en-US" sz="3600" kern="10" dirty="0" smtClean="0">
                <a:ln w="9525">
                  <a:solidFill>
                    <a:srgbClr val="000000"/>
                  </a:solidFill>
                  <a:round/>
                  <a:headEnd/>
                  <a:tailEnd/>
                </a:ln>
                <a:solidFill>
                  <a:srgbClr val="FF0000"/>
                </a:solidFill>
                <a:latin typeface="Arial Đen"/>
              </a:rPr>
              <a:t> HÌNH THỨC</a:t>
            </a:r>
            <a:r>
              <a:rPr lang="vi-VN" sz="3600" kern="10" dirty="0" smtClean="0">
                <a:ln w="9525">
                  <a:solidFill>
                    <a:srgbClr val="000000"/>
                  </a:solidFill>
                  <a:round/>
                  <a:headEnd/>
                  <a:tailEnd/>
                </a:ln>
                <a:solidFill>
                  <a:srgbClr val="FF0000"/>
                </a:solidFill>
                <a:latin typeface="Arial Đen"/>
              </a:rPr>
              <a:t> </a:t>
            </a:r>
            <a:r>
              <a:rPr lang="vi-VN" sz="3600" kern="10" dirty="0">
                <a:ln w="9525">
                  <a:solidFill>
                    <a:srgbClr val="000000"/>
                  </a:solidFill>
                  <a:round/>
                  <a:headEnd/>
                  <a:tailEnd/>
                </a:ln>
                <a:solidFill>
                  <a:srgbClr val="FF0000"/>
                </a:solidFill>
                <a:latin typeface="Arial Đen"/>
              </a:rPr>
              <a:t>TỒN TẠI CỦA VẬT CHẤT: VẬN ĐỘNG</a:t>
            </a:r>
            <a:endParaRPr lang="en-US" sz="3600" kern="10" dirty="0">
              <a:ln w="9525">
                <a:solidFill>
                  <a:srgbClr val="000000"/>
                </a:solidFill>
                <a:round/>
                <a:headEnd/>
                <a:tailEnd/>
              </a:ln>
              <a:solidFill>
                <a:srgbClr val="FF0000"/>
              </a:solidFill>
              <a:latin typeface="Arial Đen"/>
            </a:endParaRPr>
          </a:p>
        </p:txBody>
      </p:sp>
      <p:sp>
        <p:nvSpPr>
          <p:cNvPr id="12" name="TextBox 11"/>
          <p:cNvSpPr txBox="1"/>
          <p:nvPr/>
        </p:nvSpPr>
        <p:spPr>
          <a:xfrm>
            <a:off x="1333908" y="765343"/>
            <a:ext cx="4597758" cy="461665"/>
          </a:xfrm>
          <a:prstGeom prst="rect">
            <a:avLst/>
          </a:prstGeom>
          <a:noFill/>
          <a:ln w="57150">
            <a:solidFill>
              <a:srgbClr val="FF0000"/>
            </a:solidFill>
          </a:ln>
        </p:spPr>
        <p:txBody>
          <a:bodyPr wrap="square" rtlCol="0">
            <a:spAutoFit/>
          </a:bodyPr>
          <a:lstStyle/>
          <a:p>
            <a:pPr marL="285750" indent="-285750" algn="ctr">
              <a:buFont typeface="Wingdings" panose="05000000000000000000" pitchFamily="2" charset="2"/>
              <a:buChar char="v"/>
            </a:pPr>
            <a:r>
              <a:rPr lang="en-US" sz="2400" b="1" dirty="0" err="1" smtClean="0"/>
              <a:t>Vận</a:t>
            </a:r>
            <a:r>
              <a:rPr lang="en-US" sz="2400" b="1" dirty="0" smtClean="0"/>
              <a:t> </a:t>
            </a:r>
            <a:r>
              <a:rPr lang="en-US" sz="2400" b="1" dirty="0" err="1" smtClean="0"/>
              <a:t>động</a:t>
            </a:r>
            <a:r>
              <a:rPr lang="en-US" sz="2400" b="1" dirty="0" smtClean="0"/>
              <a:t> </a:t>
            </a:r>
            <a:r>
              <a:rPr lang="en-US" sz="2400" b="1" dirty="0" err="1" smtClean="0"/>
              <a:t>của</a:t>
            </a:r>
            <a:r>
              <a:rPr lang="en-US" sz="2400" b="1" dirty="0" smtClean="0"/>
              <a:t> </a:t>
            </a:r>
            <a:r>
              <a:rPr lang="en-US" sz="2400" b="1" dirty="0" err="1" smtClean="0"/>
              <a:t>vật</a:t>
            </a:r>
            <a:r>
              <a:rPr lang="en-US" sz="2400" b="1" dirty="0" smtClean="0"/>
              <a:t> </a:t>
            </a:r>
            <a:r>
              <a:rPr lang="en-US" sz="2400" b="1" dirty="0" err="1" smtClean="0"/>
              <a:t>chất</a:t>
            </a:r>
            <a:endParaRPr lang="en-US" sz="2400" b="1" dirty="0"/>
          </a:p>
        </p:txBody>
      </p:sp>
      <p:pic>
        <p:nvPicPr>
          <p:cNvPr id="13" name="Picture 41" descr="duaxedap"/>
          <p:cNvPicPr>
            <a:picLocks noChangeAspect="1" noChangeArrowheads="1" noCrop="1"/>
          </p:cNvPicPr>
          <p:nvPr/>
        </p:nvPicPr>
        <p:blipFill>
          <a:blip r:embed="rId10">
            <a:extLst>
              <a:ext uri="{28A0092B-C50C-407E-A947-70E740481C1C}">
                <a14:useLocalDpi xmlns:a14="http://schemas.microsoft.com/office/drawing/2010/main" val="0"/>
              </a:ext>
            </a:extLst>
          </a:blip>
          <a:srcRect/>
          <a:stretch>
            <a:fillRect/>
          </a:stretch>
        </p:blipFill>
        <p:spPr bwMode="auto">
          <a:xfrm>
            <a:off x="18605" y="1444594"/>
            <a:ext cx="1428750" cy="1428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a:blip r:embed="rId11"/>
          <a:stretch>
            <a:fillRect/>
          </a:stretch>
        </p:blipFill>
        <p:spPr>
          <a:xfrm>
            <a:off x="41837" y="3090930"/>
            <a:ext cx="1866970" cy="1106352"/>
          </a:xfrm>
          <a:prstGeom prst="rect">
            <a:avLst/>
          </a:prstGeom>
        </p:spPr>
      </p:pic>
      <p:pic>
        <p:nvPicPr>
          <p:cNvPr id="6" name="Picture 5"/>
          <p:cNvPicPr>
            <a:picLocks noChangeAspect="1"/>
          </p:cNvPicPr>
          <p:nvPr/>
        </p:nvPicPr>
        <p:blipFill>
          <a:blip r:embed="rId12"/>
          <a:stretch>
            <a:fillRect/>
          </a:stretch>
        </p:blipFill>
        <p:spPr>
          <a:xfrm>
            <a:off x="276760" y="4428263"/>
            <a:ext cx="1883827" cy="951058"/>
          </a:xfrm>
          <a:prstGeom prst="rect">
            <a:avLst/>
          </a:prstGeom>
        </p:spPr>
      </p:pic>
      <p:pic>
        <p:nvPicPr>
          <p:cNvPr id="16" name="Picture 7" descr="animals-CM 70 Ng Chi Thanh (13)"/>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175341" y="5635111"/>
            <a:ext cx="2250627" cy="10915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24614230"/>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nodeType="clickEffect">
                                  <p:stCondLst>
                                    <p:cond delay="0"/>
                                  </p:stCondLst>
                                  <p:childTnLst>
                                    <p:set>
                                      <p:cBhvr>
                                        <p:cTn id="6" dur="1" fill="hold">
                                          <p:stCondLst>
                                            <p:cond delay="0"/>
                                          </p:stCondLst>
                                        </p:cTn>
                                        <p:tgtEl>
                                          <p:spTgt spid="69638"/>
                                        </p:tgtEl>
                                        <p:attrNameLst>
                                          <p:attrName>style.visibility</p:attrName>
                                        </p:attrNameLst>
                                      </p:cBhvr>
                                      <p:to>
                                        <p:strVal val="visible"/>
                                      </p:to>
                                    </p:set>
                                    <p:anim calcmode="lin" valueType="num">
                                      <p:cBhvr>
                                        <p:cTn id="7" dur="500" fill="hold"/>
                                        <p:tgtEl>
                                          <p:spTgt spid="69638"/>
                                        </p:tgtEl>
                                        <p:attrNameLst>
                                          <p:attrName>ppt_w</p:attrName>
                                        </p:attrNameLst>
                                      </p:cBhvr>
                                      <p:tavLst>
                                        <p:tav tm="0">
                                          <p:val>
                                            <p:fltVal val="0"/>
                                          </p:val>
                                        </p:tav>
                                        <p:tav tm="100000">
                                          <p:val>
                                            <p:strVal val="#ppt_w"/>
                                          </p:val>
                                        </p:tav>
                                      </p:tavLst>
                                    </p:anim>
                                    <p:anim calcmode="lin" valueType="num">
                                      <p:cBhvr>
                                        <p:cTn id="8" dur="500" fill="hold"/>
                                        <p:tgtEl>
                                          <p:spTgt spid="69638"/>
                                        </p:tgtEl>
                                        <p:attrNameLst>
                                          <p:attrName>ppt_h</p:attrName>
                                        </p:attrNameLst>
                                      </p:cBhvr>
                                      <p:tavLst>
                                        <p:tav tm="0">
                                          <p:val>
                                            <p:fltVal val="0"/>
                                          </p:val>
                                        </p:tav>
                                        <p:tav tm="100000">
                                          <p:val>
                                            <p:strVal val="#ppt_h"/>
                                          </p:val>
                                        </p:tav>
                                      </p:tavLst>
                                    </p:anim>
                                    <p:animEffect transition="in" filter="fade">
                                      <p:cBhvr>
                                        <p:cTn id="9" dur="500"/>
                                        <p:tgtEl>
                                          <p:spTgt spid="69638"/>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69636"/>
                                        </p:tgtEl>
                                        <p:attrNameLst>
                                          <p:attrName>style.visibility</p:attrName>
                                        </p:attrNameLst>
                                      </p:cBhvr>
                                      <p:to>
                                        <p:strVal val="visible"/>
                                      </p:to>
                                    </p:set>
                                    <p:anim calcmode="lin" valueType="num">
                                      <p:cBhvr>
                                        <p:cTn id="14" dur="500" fill="hold"/>
                                        <p:tgtEl>
                                          <p:spTgt spid="69636"/>
                                        </p:tgtEl>
                                        <p:attrNameLst>
                                          <p:attrName>ppt_w</p:attrName>
                                        </p:attrNameLst>
                                      </p:cBhvr>
                                      <p:tavLst>
                                        <p:tav tm="0">
                                          <p:val>
                                            <p:fltVal val="0"/>
                                          </p:val>
                                        </p:tav>
                                        <p:tav tm="100000">
                                          <p:val>
                                            <p:strVal val="#ppt_w"/>
                                          </p:val>
                                        </p:tav>
                                      </p:tavLst>
                                    </p:anim>
                                    <p:anim calcmode="lin" valueType="num">
                                      <p:cBhvr>
                                        <p:cTn id="15" dur="500" fill="hold"/>
                                        <p:tgtEl>
                                          <p:spTgt spid="69636"/>
                                        </p:tgtEl>
                                        <p:attrNameLst>
                                          <p:attrName>ppt_h</p:attrName>
                                        </p:attrNameLst>
                                      </p:cBhvr>
                                      <p:tavLst>
                                        <p:tav tm="0">
                                          <p:val>
                                            <p:fltVal val="0"/>
                                          </p:val>
                                        </p:tav>
                                        <p:tav tm="100000">
                                          <p:val>
                                            <p:strVal val="#ppt_h"/>
                                          </p:val>
                                        </p:tav>
                                      </p:tavLst>
                                    </p:anim>
                                    <p:animEffect transition="in" filter="fade">
                                      <p:cBhvr>
                                        <p:cTn id="16" dur="500"/>
                                        <p:tgtEl>
                                          <p:spTgt spid="69636"/>
                                        </p:tgtEl>
                                      </p:cBhvr>
                                    </p:animEffect>
                                  </p:childTnLst>
                                </p:cTn>
                              </p:par>
                              <p:par>
                                <p:cTn id="17" presetID="53" presetClass="entr" presetSubtype="16" fill="hold" grpId="0" nodeType="withEffect">
                                  <p:stCondLst>
                                    <p:cond delay="0"/>
                                  </p:stCondLst>
                                  <p:childTnLst>
                                    <p:set>
                                      <p:cBhvr>
                                        <p:cTn id="18" dur="1" fill="hold">
                                          <p:stCondLst>
                                            <p:cond delay="0"/>
                                          </p:stCondLst>
                                        </p:cTn>
                                        <p:tgtEl>
                                          <p:spTgt spid="69637"/>
                                        </p:tgtEl>
                                        <p:attrNameLst>
                                          <p:attrName>style.visibility</p:attrName>
                                        </p:attrNameLst>
                                      </p:cBhvr>
                                      <p:to>
                                        <p:strVal val="visible"/>
                                      </p:to>
                                    </p:set>
                                    <p:anim calcmode="lin" valueType="num">
                                      <p:cBhvr>
                                        <p:cTn id="19" dur="500" fill="hold"/>
                                        <p:tgtEl>
                                          <p:spTgt spid="69637"/>
                                        </p:tgtEl>
                                        <p:attrNameLst>
                                          <p:attrName>ppt_w</p:attrName>
                                        </p:attrNameLst>
                                      </p:cBhvr>
                                      <p:tavLst>
                                        <p:tav tm="0">
                                          <p:val>
                                            <p:fltVal val="0"/>
                                          </p:val>
                                        </p:tav>
                                        <p:tav tm="100000">
                                          <p:val>
                                            <p:strVal val="#ppt_w"/>
                                          </p:val>
                                        </p:tav>
                                      </p:tavLst>
                                    </p:anim>
                                    <p:anim calcmode="lin" valueType="num">
                                      <p:cBhvr>
                                        <p:cTn id="20" dur="500" fill="hold"/>
                                        <p:tgtEl>
                                          <p:spTgt spid="69637"/>
                                        </p:tgtEl>
                                        <p:attrNameLst>
                                          <p:attrName>ppt_h</p:attrName>
                                        </p:attrNameLst>
                                      </p:cBhvr>
                                      <p:tavLst>
                                        <p:tav tm="0">
                                          <p:val>
                                            <p:fltVal val="0"/>
                                          </p:val>
                                        </p:tav>
                                        <p:tav tm="100000">
                                          <p:val>
                                            <p:strVal val="#ppt_h"/>
                                          </p:val>
                                        </p:tav>
                                      </p:tavLst>
                                    </p:anim>
                                    <p:animEffect transition="in" filter="fade">
                                      <p:cBhvr>
                                        <p:cTn id="21" dur="500"/>
                                        <p:tgtEl>
                                          <p:spTgt spid="69637"/>
                                        </p:tgtEl>
                                      </p:cBhvr>
                                    </p:animEffect>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nodeType="click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500" fill="hold"/>
                                        <p:tgtEl>
                                          <p:spTgt spid="11"/>
                                        </p:tgtEl>
                                        <p:attrNameLst>
                                          <p:attrName>ppt_x</p:attrName>
                                        </p:attrNameLst>
                                      </p:cBhvr>
                                      <p:tavLst>
                                        <p:tav tm="0">
                                          <p:val>
                                            <p:strVal val="#ppt_x"/>
                                          </p:val>
                                        </p:tav>
                                        <p:tav tm="100000">
                                          <p:val>
                                            <p:strVal val="#ppt_x"/>
                                          </p:val>
                                        </p:tav>
                                      </p:tavLst>
                                    </p:anim>
                                    <p:anim calcmode="lin" valueType="num">
                                      <p:cBhvr additive="base">
                                        <p:cTn id="27"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4">
                                            <p:graphicEl>
                                              <a:dgm id="{FE7D5A29-ED54-4100-BDEA-F6BB81C8EE3E}"/>
                                            </p:graphicEl>
                                          </p:spTgt>
                                        </p:tgtEl>
                                        <p:attrNameLst>
                                          <p:attrName>style.visibility</p:attrName>
                                        </p:attrNameLst>
                                      </p:cBhvr>
                                      <p:to>
                                        <p:strVal val="visible"/>
                                      </p:to>
                                    </p:set>
                                    <p:animEffect transition="in" filter="fade">
                                      <p:cBhvr>
                                        <p:cTn id="37" dur="500"/>
                                        <p:tgtEl>
                                          <p:spTgt spid="4">
                                            <p:graphicEl>
                                              <a:dgm id="{FE7D5A29-ED54-4100-BDEA-F6BB81C8EE3E}"/>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4">
                                            <p:graphicEl>
                                              <a:dgm id="{D6E5F84A-53B4-4BED-A7A4-46ABD5FE7D3C}"/>
                                            </p:graphicEl>
                                          </p:spTgt>
                                        </p:tgtEl>
                                        <p:attrNameLst>
                                          <p:attrName>style.visibility</p:attrName>
                                        </p:attrNameLst>
                                      </p:cBhvr>
                                      <p:to>
                                        <p:strVal val="visible"/>
                                      </p:to>
                                    </p:set>
                                    <p:animEffect transition="in" filter="fade">
                                      <p:cBhvr>
                                        <p:cTn id="42" dur="500"/>
                                        <p:tgtEl>
                                          <p:spTgt spid="4">
                                            <p:graphicEl>
                                              <a:dgm id="{D6E5F84A-53B4-4BED-A7A4-46ABD5FE7D3C}"/>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4">
                                            <p:graphicEl>
                                              <a:dgm id="{8521D19C-B66B-4E0D-9129-929642B66F22}"/>
                                            </p:graphicEl>
                                          </p:spTgt>
                                        </p:tgtEl>
                                        <p:attrNameLst>
                                          <p:attrName>style.visibility</p:attrName>
                                        </p:attrNameLst>
                                      </p:cBhvr>
                                      <p:to>
                                        <p:strVal val="visible"/>
                                      </p:to>
                                    </p:set>
                                    <p:animEffect transition="in" filter="fade">
                                      <p:cBhvr>
                                        <p:cTn id="47" dur="500"/>
                                        <p:tgtEl>
                                          <p:spTgt spid="4">
                                            <p:graphicEl>
                                              <a:dgm id="{8521D19C-B66B-4E0D-9129-929642B66F22}"/>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4">
                                            <p:graphicEl>
                                              <a:dgm id="{D71BE780-134E-4A1A-B9AE-3989CD87E030}"/>
                                            </p:graphicEl>
                                          </p:spTgt>
                                        </p:tgtEl>
                                        <p:attrNameLst>
                                          <p:attrName>style.visibility</p:attrName>
                                        </p:attrNameLst>
                                      </p:cBhvr>
                                      <p:to>
                                        <p:strVal val="visible"/>
                                      </p:to>
                                    </p:set>
                                    <p:animEffect transition="in" filter="fade">
                                      <p:cBhvr>
                                        <p:cTn id="52" dur="500"/>
                                        <p:tgtEl>
                                          <p:spTgt spid="4">
                                            <p:graphicEl>
                                              <a:dgm id="{D71BE780-134E-4A1A-B9AE-3989CD87E030}"/>
                                            </p:graphicEl>
                                          </p:spTgt>
                                        </p:tgtEl>
                                      </p:cBhvr>
                                    </p:animEffect>
                                  </p:childTnLst>
                                </p:cTn>
                              </p:par>
                            </p:childTnLst>
                          </p:cTn>
                        </p:par>
                      </p:childTnLst>
                    </p:cTn>
                  </p:par>
                  <p:par>
                    <p:cTn id="53" fill="hold">
                      <p:stCondLst>
                        <p:cond delay="indefinite"/>
                      </p:stCondLst>
                      <p:childTnLst>
                        <p:par>
                          <p:cTn id="54" fill="hold">
                            <p:stCondLst>
                              <p:cond delay="0"/>
                            </p:stCondLst>
                            <p:childTnLst>
                              <p:par>
                                <p:cTn id="55" presetID="53" presetClass="entr" presetSubtype="16" fill="hold" nodeType="clickEffect">
                                  <p:stCondLst>
                                    <p:cond delay="0"/>
                                  </p:stCondLst>
                                  <p:childTnLst>
                                    <p:set>
                                      <p:cBhvr>
                                        <p:cTn id="56" dur="1" fill="hold">
                                          <p:stCondLst>
                                            <p:cond delay="0"/>
                                          </p:stCondLst>
                                        </p:cTn>
                                        <p:tgtEl>
                                          <p:spTgt spid="13"/>
                                        </p:tgtEl>
                                        <p:attrNameLst>
                                          <p:attrName>style.visibility</p:attrName>
                                        </p:attrNameLst>
                                      </p:cBhvr>
                                      <p:to>
                                        <p:strVal val="visible"/>
                                      </p:to>
                                    </p:set>
                                    <p:anim calcmode="lin" valueType="num">
                                      <p:cBhvr>
                                        <p:cTn id="57" dur="500" fill="hold"/>
                                        <p:tgtEl>
                                          <p:spTgt spid="13"/>
                                        </p:tgtEl>
                                        <p:attrNameLst>
                                          <p:attrName>ppt_w</p:attrName>
                                        </p:attrNameLst>
                                      </p:cBhvr>
                                      <p:tavLst>
                                        <p:tav tm="0">
                                          <p:val>
                                            <p:fltVal val="0"/>
                                          </p:val>
                                        </p:tav>
                                        <p:tav tm="100000">
                                          <p:val>
                                            <p:strVal val="#ppt_w"/>
                                          </p:val>
                                        </p:tav>
                                      </p:tavLst>
                                    </p:anim>
                                    <p:anim calcmode="lin" valueType="num">
                                      <p:cBhvr>
                                        <p:cTn id="58" dur="500" fill="hold"/>
                                        <p:tgtEl>
                                          <p:spTgt spid="13"/>
                                        </p:tgtEl>
                                        <p:attrNameLst>
                                          <p:attrName>ppt_h</p:attrName>
                                        </p:attrNameLst>
                                      </p:cBhvr>
                                      <p:tavLst>
                                        <p:tav tm="0">
                                          <p:val>
                                            <p:fltVal val="0"/>
                                          </p:val>
                                        </p:tav>
                                        <p:tav tm="100000">
                                          <p:val>
                                            <p:strVal val="#ppt_h"/>
                                          </p:val>
                                        </p:tav>
                                      </p:tavLst>
                                    </p:anim>
                                    <p:animEffect transition="in" filter="fade">
                                      <p:cBhvr>
                                        <p:cTn id="59" dur="500"/>
                                        <p:tgtEl>
                                          <p:spTgt spid="13"/>
                                        </p:tgtEl>
                                      </p:cBhvr>
                                    </p:animEffect>
                                  </p:childTnLst>
                                </p:cTn>
                              </p:par>
                            </p:childTnLst>
                          </p:cTn>
                        </p:par>
                      </p:childTnLst>
                    </p:cTn>
                  </p:par>
                  <p:par>
                    <p:cTn id="60" fill="hold">
                      <p:stCondLst>
                        <p:cond delay="indefinite"/>
                      </p:stCondLst>
                      <p:childTnLst>
                        <p:par>
                          <p:cTn id="61" fill="hold">
                            <p:stCondLst>
                              <p:cond delay="0"/>
                            </p:stCondLst>
                            <p:childTnLst>
                              <p:par>
                                <p:cTn id="62" presetID="53" presetClass="entr" presetSubtype="16" fill="hold" nodeType="clickEffect">
                                  <p:stCondLst>
                                    <p:cond delay="0"/>
                                  </p:stCondLst>
                                  <p:childTnLst>
                                    <p:set>
                                      <p:cBhvr>
                                        <p:cTn id="63" dur="1" fill="hold">
                                          <p:stCondLst>
                                            <p:cond delay="0"/>
                                          </p:stCondLst>
                                        </p:cTn>
                                        <p:tgtEl>
                                          <p:spTgt spid="16"/>
                                        </p:tgtEl>
                                        <p:attrNameLst>
                                          <p:attrName>style.visibility</p:attrName>
                                        </p:attrNameLst>
                                      </p:cBhvr>
                                      <p:to>
                                        <p:strVal val="visible"/>
                                      </p:to>
                                    </p:set>
                                    <p:anim calcmode="lin" valueType="num">
                                      <p:cBhvr>
                                        <p:cTn id="64" dur="500" fill="hold"/>
                                        <p:tgtEl>
                                          <p:spTgt spid="16"/>
                                        </p:tgtEl>
                                        <p:attrNameLst>
                                          <p:attrName>ppt_w</p:attrName>
                                        </p:attrNameLst>
                                      </p:cBhvr>
                                      <p:tavLst>
                                        <p:tav tm="0">
                                          <p:val>
                                            <p:fltVal val="0"/>
                                          </p:val>
                                        </p:tav>
                                        <p:tav tm="100000">
                                          <p:val>
                                            <p:strVal val="#ppt_w"/>
                                          </p:val>
                                        </p:tav>
                                      </p:tavLst>
                                    </p:anim>
                                    <p:anim calcmode="lin" valueType="num">
                                      <p:cBhvr>
                                        <p:cTn id="65" dur="500" fill="hold"/>
                                        <p:tgtEl>
                                          <p:spTgt spid="16"/>
                                        </p:tgtEl>
                                        <p:attrNameLst>
                                          <p:attrName>ppt_h</p:attrName>
                                        </p:attrNameLst>
                                      </p:cBhvr>
                                      <p:tavLst>
                                        <p:tav tm="0">
                                          <p:val>
                                            <p:fltVal val="0"/>
                                          </p:val>
                                        </p:tav>
                                        <p:tav tm="100000">
                                          <p:val>
                                            <p:strVal val="#ppt_h"/>
                                          </p:val>
                                        </p:tav>
                                      </p:tavLst>
                                    </p:anim>
                                    <p:animEffect transition="in" filter="fade">
                                      <p:cBhvr>
                                        <p:cTn id="66"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36" grpId="0" animBg="1"/>
      <p:bldP spid="69637" grpId="0"/>
      <p:bldGraphic spid="4" grpId="0">
        <p:bldSub>
          <a:bldDgm bld="one"/>
        </p:bldSub>
      </p:bldGraphic>
      <p:bldP spid="1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WordArt 2"/>
          <p:cNvSpPr>
            <a:spLocks noChangeArrowheads="1" noChangeShapeType="1" noTextEdit="1"/>
          </p:cNvSpPr>
          <p:nvPr/>
        </p:nvSpPr>
        <p:spPr bwMode="auto">
          <a:xfrm>
            <a:off x="2424113" y="260351"/>
            <a:ext cx="7129462" cy="792163"/>
          </a:xfrm>
          <a:prstGeom prst="rect">
            <a:avLst/>
          </a:prstGeom>
        </p:spPr>
        <p:txBody>
          <a:bodyPr wrap="none" fromWordArt="1">
            <a:prstTxWarp prst="textPlain">
              <a:avLst>
                <a:gd name="adj" fmla="val 50000"/>
              </a:avLst>
            </a:prstTxWarp>
          </a:bodyPr>
          <a:lstStyle/>
          <a:p>
            <a:pPr algn="ctr"/>
            <a:r>
              <a:rPr lang="en-US" sz="3600" b="1" kern="10">
                <a:ln w="9525">
                  <a:solidFill>
                    <a:srgbClr val="009900"/>
                  </a:solidFill>
                  <a:round/>
                  <a:headEnd/>
                  <a:tailEnd/>
                </a:ln>
                <a:solidFill>
                  <a:srgbClr val="FF0000"/>
                </a:solidFill>
                <a:latin typeface="Arial Đen"/>
              </a:rPr>
              <a:t>Mối quan hệ giữa</a:t>
            </a:r>
          </a:p>
          <a:p>
            <a:pPr algn="ctr"/>
            <a:r>
              <a:rPr lang="en-US" sz="3600" b="1" kern="10">
                <a:ln w="9525">
                  <a:solidFill>
                    <a:srgbClr val="009900"/>
                  </a:solidFill>
                  <a:round/>
                  <a:headEnd/>
                  <a:tailEnd/>
                </a:ln>
                <a:solidFill>
                  <a:srgbClr val="FF0000"/>
                </a:solidFill>
                <a:latin typeface="Arial Đen"/>
              </a:rPr>
              <a:t> các hình thức vận động của vật chất</a:t>
            </a:r>
          </a:p>
        </p:txBody>
      </p:sp>
      <p:sp>
        <p:nvSpPr>
          <p:cNvPr id="30723" name="AutoShape 3"/>
          <p:cNvSpPr>
            <a:spLocks noChangeAspect="1" noChangeArrowheads="1"/>
          </p:cNvSpPr>
          <p:nvPr/>
        </p:nvSpPr>
        <p:spPr bwMode="auto">
          <a:xfrm>
            <a:off x="2135189" y="1123950"/>
            <a:ext cx="7920037" cy="71438"/>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spcBef>
                <a:spcPct val="0"/>
              </a:spcBef>
              <a:buFontTx/>
              <a:buNone/>
            </a:pPr>
            <a:endParaRPr lang="en-US" altLang="en-US" sz="1800">
              <a:solidFill>
                <a:srgbClr val="000000"/>
              </a:solidFill>
            </a:endParaRPr>
          </a:p>
        </p:txBody>
      </p:sp>
      <p:sp>
        <p:nvSpPr>
          <p:cNvPr id="77828" name="Freeform 5"/>
          <p:cNvSpPr>
            <a:spLocks/>
          </p:cNvSpPr>
          <p:nvPr/>
        </p:nvSpPr>
        <p:spPr bwMode="gray">
          <a:xfrm>
            <a:off x="2495550" y="2563814"/>
            <a:ext cx="1957388" cy="3157537"/>
          </a:xfrm>
          <a:custGeom>
            <a:avLst/>
            <a:gdLst>
              <a:gd name="T0" fmla="*/ 2147483646 w 1824"/>
              <a:gd name="T1" fmla="*/ 2147483646 h 2648"/>
              <a:gd name="T2" fmla="*/ 2147483646 w 1824"/>
              <a:gd name="T3" fmla="*/ 2147483646 h 2648"/>
              <a:gd name="T4" fmla="*/ 2147483646 w 1824"/>
              <a:gd name="T5" fmla="*/ 2147483646 h 2648"/>
              <a:gd name="T6" fmla="*/ 2147483646 w 1824"/>
              <a:gd name="T7" fmla="*/ 2147483646 h 2648"/>
              <a:gd name="T8" fmla="*/ 2147483646 w 1824"/>
              <a:gd name="T9" fmla="*/ 2147483646 h 2648"/>
              <a:gd name="T10" fmla="*/ 2147483646 w 1824"/>
              <a:gd name="T11" fmla="*/ 2147483646 h 2648"/>
              <a:gd name="T12" fmla="*/ 2147483646 w 1824"/>
              <a:gd name="T13" fmla="*/ 2147483646 h 2648"/>
              <a:gd name="T14" fmla="*/ 2147483646 w 1824"/>
              <a:gd name="T15" fmla="*/ 2147483646 h 2648"/>
              <a:gd name="T16" fmla="*/ 2147483646 w 1824"/>
              <a:gd name="T17" fmla="*/ 2147483646 h 2648"/>
              <a:gd name="T18" fmla="*/ 2147483646 w 1824"/>
              <a:gd name="T19" fmla="*/ 2147483646 h 2648"/>
              <a:gd name="T20" fmla="*/ 2147483646 w 1824"/>
              <a:gd name="T21" fmla="*/ 2147483646 h 2648"/>
              <a:gd name="T22" fmla="*/ 2147483646 w 1824"/>
              <a:gd name="T23" fmla="*/ 2147483646 h 2648"/>
              <a:gd name="T24" fmla="*/ 2147483646 w 1824"/>
              <a:gd name="T25" fmla="*/ 2147483646 h 2648"/>
              <a:gd name="T26" fmla="*/ 2147483646 w 1824"/>
              <a:gd name="T27" fmla="*/ 2147483646 h 2648"/>
              <a:gd name="T28" fmla="*/ 2147483646 w 1824"/>
              <a:gd name="T29" fmla="*/ 2147483646 h 2648"/>
              <a:gd name="T30" fmla="*/ 2147483646 w 1824"/>
              <a:gd name="T31" fmla="*/ 2147483646 h 2648"/>
              <a:gd name="T32" fmla="*/ 2147483646 w 1824"/>
              <a:gd name="T33" fmla="*/ 2147483646 h 2648"/>
              <a:gd name="T34" fmla="*/ 2147483646 w 1824"/>
              <a:gd name="T35" fmla="*/ 2147483646 h 2648"/>
              <a:gd name="T36" fmla="*/ 2147483646 w 1824"/>
              <a:gd name="T37" fmla="*/ 2147483646 h 2648"/>
              <a:gd name="T38" fmla="*/ 2147483646 w 1824"/>
              <a:gd name="T39" fmla="*/ 2147483646 h 2648"/>
              <a:gd name="T40" fmla="*/ 2147483646 w 1824"/>
              <a:gd name="T41" fmla="*/ 2147483646 h 2648"/>
              <a:gd name="T42" fmla="*/ 2147483646 w 1824"/>
              <a:gd name="T43" fmla="*/ 2147483646 h 2648"/>
              <a:gd name="T44" fmla="*/ 2147483646 w 1824"/>
              <a:gd name="T45" fmla="*/ 2147483646 h 2648"/>
              <a:gd name="T46" fmla="*/ 2147483646 w 1824"/>
              <a:gd name="T47" fmla="*/ 2147483646 h 2648"/>
              <a:gd name="T48" fmla="*/ 2147483646 w 1824"/>
              <a:gd name="T49" fmla="*/ 2147483646 h 2648"/>
              <a:gd name="T50" fmla="*/ 2147483646 w 1824"/>
              <a:gd name="T51" fmla="*/ 2147483646 h 2648"/>
              <a:gd name="T52" fmla="*/ 2147483646 w 1824"/>
              <a:gd name="T53" fmla="*/ 2147483646 h 2648"/>
              <a:gd name="T54" fmla="*/ 2147483646 w 1824"/>
              <a:gd name="T55" fmla="*/ 2147483646 h 2648"/>
              <a:gd name="T56" fmla="*/ 2147483646 w 1824"/>
              <a:gd name="T57" fmla="*/ 2147483646 h 2648"/>
              <a:gd name="T58" fmla="*/ 2147483646 w 1824"/>
              <a:gd name="T59" fmla="*/ 2147483646 h 2648"/>
              <a:gd name="T60" fmla="*/ 2147483646 w 1824"/>
              <a:gd name="T61" fmla="*/ 2147483646 h 2648"/>
              <a:gd name="T62" fmla="*/ 2147483646 w 1824"/>
              <a:gd name="T63" fmla="*/ 2147483646 h 264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1824" h="2648">
                <a:moveTo>
                  <a:pt x="0" y="2648"/>
                </a:moveTo>
                <a:lnTo>
                  <a:pt x="12" y="2464"/>
                </a:lnTo>
                <a:lnTo>
                  <a:pt x="32" y="2288"/>
                </a:lnTo>
                <a:lnTo>
                  <a:pt x="56" y="2120"/>
                </a:lnTo>
                <a:lnTo>
                  <a:pt x="88" y="1960"/>
                </a:lnTo>
                <a:lnTo>
                  <a:pt x="124" y="1808"/>
                </a:lnTo>
                <a:lnTo>
                  <a:pt x="166" y="1662"/>
                </a:lnTo>
                <a:lnTo>
                  <a:pt x="212" y="1524"/>
                </a:lnTo>
                <a:lnTo>
                  <a:pt x="262" y="1394"/>
                </a:lnTo>
                <a:lnTo>
                  <a:pt x="316" y="1270"/>
                </a:lnTo>
                <a:lnTo>
                  <a:pt x="372" y="1154"/>
                </a:lnTo>
                <a:lnTo>
                  <a:pt x="430" y="1044"/>
                </a:lnTo>
                <a:lnTo>
                  <a:pt x="490" y="942"/>
                </a:lnTo>
                <a:lnTo>
                  <a:pt x="550" y="846"/>
                </a:lnTo>
                <a:lnTo>
                  <a:pt x="612" y="758"/>
                </a:lnTo>
                <a:lnTo>
                  <a:pt x="672" y="674"/>
                </a:lnTo>
                <a:lnTo>
                  <a:pt x="734" y="598"/>
                </a:lnTo>
                <a:lnTo>
                  <a:pt x="792" y="528"/>
                </a:lnTo>
                <a:lnTo>
                  <a:pt x="850" y="464"/>
                </a:lnTo>
                <a:lnTo>
                  <a:pt x="906" y="408"/>
                </a:lnTo>
                <a:lnTo>
                  <a:pt x="960" y="356"/>
                </a:lnTo>
                <a:lnTo>
                  <a:pt x="1010" y="310"/>
                </a:lnTo>
                <a:lnTo>
                  <a:pt x="1056" y="270"/>
                </a:lnTo>
                <a:lnTo>
                  <a:pt x="1096" y="236"/>
                </a:lnTo>
                <a:lnTo>
                  <a:pt x="1134" y="208"/>
                </a:lnTo>
                <a:lnTo>
                  <a:pt x="1164" y="184"/>
                </a:lnTo>
                <a:lnTo>
                  <a:pt x="1190" y="166"/>
                </a:lnTo>
                <a:lnTo>
                  <a:pt x="1208" y="154"/>
                </a:lnTo>
                <a:lnTo>
                  <a:pt x="1220" y="146"/>
                </a:lnTo>
                <a:lnTo>
                  <a:pt x="1224" y="144"/>
                </a:lnTo>
                <a:lnTo>
                  <a:pt x="848" y="0"/>
                </a:lnTo>
                <a:lnTo>
                  <a:pt x="1728" y="56"/>
                </a:lnTo>
                <a:lnTo>
                  <a:pt x="1824" y="480"/>
                </a:lnTo>
                <a:lnTo>
                  <a:pt x="1568" y="328"/>
                </a:lnTo>
                <a:lnTo>
                  <a:pt x="1564" y="328"/>
                </a:lnTo>
                <a:lnTo>
                  <a:pt x="1554" y="332"/>
                </a:lnTo>
                <a:lnTo>
                  <a:pt x="1538" y="338"/>
                </a:lnTo>
                <a:lnTo>
                  <a:pt x="1514" y="346"/>
                </a:lnTo>
                <a:lnTo>
                  <a:pt x="1486" y="356"/>
                </a:lnTo>
                <a:lnTo>
                  <a:pt x="1452" y="370"/>
                </a:lnTo>
                <a:lnTo>
                  <a:pt x="1412" y="388"/>
                </a:lnTo>
                <a:lnTo>
                  <a:pt x="1370" y="410"/>
                </a:lnTo>
                <a:lnTo>
                  <a:pt x="1322" y="436"/>
                </a:lnTo>
                <a:lnTo>
                  <a:pt x="1270" y="466"/>
                </a:lnTo>
                <a:lnTo>
                  <a:pt x="1216" y="500"/>
                </a:lnTo>
                <a:lnTo>
                  <a:pt x="1158" y="540"/>
                </a:lnTo>
                <a:lnTo>
                  <a:pt x="1098" y="584"/>
                </a:lnTo>
                <a:lnTo>
                  <a:pt x="1034" y="636"/>
                </a:lnTo>
                <a:lnTo>
                  <a:pt x="970" y="692"/>
                </a:lnTo>
                <a:lnTo>
                  <a:pt x="904" y="756"/>
                </a:lnTo>
                <a:lnTo>
                  <a:pt x="836" y="824"/>
                </a:lnTo>
                <a:lnTo>
                  <a:pt x="770" y="900"/>
                </a:lnTo>
                <a:lnTo>
                  <a:pt x="700" y="984"/>
                </a:lnTo>
                <a:lnTo>
                  <a:pt x="632" y="1076"/>
                </a:lnTo>
                <a:lnTo>
                  <a:pt x="566" y="1174"/>
                </a:lnTo>
                <a:lnTo>
                  <a:pt x="498" y="1280"/>
                </a:lnTo>
                <a:lnTo>
                  <a:pt x="434" y="1394"/>
                </a:lnTo>
                <a:lnTo>
                  <a:pt x="370" y="1518"/>
                </a:lnTo>
                <a:lnTo>
                  <a:pt x="308" y="1650"/>
                </a:lnTo>
                <a:lnTo>
                  <a:pt x="248" y="1792"/>
                </a:lnTo>
                <a:lnTo>
                  <a:pt x="192" y="1944"/>
                </a:lnTo>
                <a:lnTo>
                  <a:pt x="138" y="2104"/>
                </a:lnTo>
                <a:lnTo>
                  <a:pt x="88" y="2274"/>
                </a:lnTo>
                <a:lnTo>
                  <a:pt x="42" y="2456"/>
                </a:lnTo>
                <a:lnTo>
                  <a:pt x="0" y="2648"/>
                </a:lnTo>
                <a:close/>
              </a:path>
            </a:pathLst>
          </a:custGeom>
          <a:gradFill rotWithShape="1">
            <a:gsLst>
              <a:gs pos="0">
                <a:srgbClr val="D11364"/>
              </a:gs>
              <a:gs pos="100000">
                <a:srgbClr val="61092E"/>
              </a:gs>
            </a:gsLst>
            <a:lin ang="5400000" scaled="1"/>
          </a:gradFill>
          <a:ln>
            <a:noFill/>
          </a:ln>
          <a:extLst>
            <a:ext uri="{91240B29-F687-4F45-9708-019B960494DF}">
              <a14:hiddenLine xmlns:a14="http://schemas.microsoft.com/office/drawing/2010/main" w="0">
                <a:solidFill>
                  <a:srgbClr val="FACD69"/>
                </a:solidFill>
                <a:prstDash val="solid"/>
                <a:round/>
                <a:headEnd/>
                <a:tailEnd/>
              </a14:hiddenLine>
            </a:ext>
          </a:extLst>
        </p:spPr>
        <p:txBody>
          <a:bodyPr/>
          <a:lstStyle/>
          <a:p>
            <a:endParaRPr lang="en-US"/>
          </a:p>
        </p:txBody>
      </p:sp>
      <p:grpSp>
        <p:nvGrpSpPr>
          <p:cNvPr id="30727" name="Group 7"/>
          <p:cNvGrpSpPr>
            <a:grpSpLocks/>
          </p:cNvGrpSpPr>
          <p:nvPr/>
        </p:nvGrpSpPr>
        <p:grpSpPr bwMode="auto">
          <a:xfrm>
            <a:off x="3287713" y="4076701"/>
            <a:ext cx="5473700" cy="969963"/>
            <a:chOff x="1111" y="2568"/>
            <a:chExt cx="3448" cy="611"/>
          </a:xfrm>
        </p:grpSpPr>
        <p:grpSp>
          <p:nvGrpSpPr>
            <p:cNvPr id="460830" name="Group 8"/>
            <p:cNvGrpSpPr>
              <a:grpSpLocks/>
            </p:cNvGrpSpPr>
            <p:nvPr/>
          </p:nvGrpSpPr>
          <p:grpSpPr bwMode="auto">
            <a:xfrm>
              <a:off x="1111" y="2568"/>
              <a:ext cx="3448" cy="611"/>
              <a:chOff x="528" y="1776"/>
              <a:chExt cx="1152" cy="384"/>
            </a:xfrm>
          </p:grpSpPr>
          <p:sp>
            <p:nvSpPr>
              <p:cNvPr id="460832" name="AutoShape 9"/>
              <p:cNvSpPr>
                <a:spLocks noChangeArrowheads="1"/>
              </p:cNvSpPr>
              <p:nvPr/>
            </p:nvSpPr>
            <p:spPr bwMode="gray">
              <a:xfrm>
                <a:off x="528" y="1776"/>
                <a:ext cx="1152" cy="384"/>
              </a:xfrm>
              <a:prstGeom prst="can">
                <a:avLst>
                  <a:gd name="adj" fmla="val 25000"/>
                </a:avLst>
              </a:prstGeom>
              <a:solidFill>
                <a:srgbClr val="6600FF"/>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spcBef>
                    <a:spcPct val="0"/>
                  </a:spcBef>
                  <a:buFontTx/>
                  <a:buNone/>
                </a:pPr>
                <a:endParaRPr lang="en-US" altLang="en-US" sz="1800">
                  <a:solidFill>
                    <a:srgbClr val="000000"/>
                  </a:solidFill>
                </a:endParaRPr>
              </a:p>
            </p:txBody>
          </p:sp>
          <p:sp>
            <p:nvSpPr>
              <p:cNvPr id="460833" name="Text Box 10"/>
              <p:cNvSpPr txBox="1">
                <a:spLocks noChangeArrowheads="1"/>
              </p:cNvSpPr>
              <p:nvPr/>
            </p:nvSpPr>
            <p:spPr bwMode="gray">
              <a:xfrm>
                <a:off x="998" y="1875"/>
                <a:ext cx="129" cy="183"/>
              </a:xfrm>
              <a:prstGeom prst="rect">
                <a:avLst/>
              </a:prstGeom>
              <a:solidFill>
                <a:srgbClr val="6600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spcBef>
                    <a:spcPct val="0"/>
                  </a:spcBef>
                  <a:buFontTx/>
                  <a:buNone/>
                </a:pPr>
                <a:r>
                  <a:rPr lang="en-US" altLang="en-US" sz="2400" b="1">
                    <a:latin typeface="Times New Roman" panose="02020603050405020304" pitchFamily="18" charset="0"/>
                    <a:cs typeface="Times New Roman" panose="02020603050405020304" pitchFamily="18" charset="0"/>
                  </a:rPr>
                  <a:t>L</a:t>
                </a:r>
                <a:r>
                  <a:rPr lang="vi-VN" altLang="en-US" sz="2400" b="1">
                    <a:latin typeface="Times New Roman" panose="02020603050405020304" pitchFamily="18" charset="0"/>
                    <a:cs typeface="Times New Roman" panose="02020603050405020304" pitchFamily="18" charset="0"/>
                  </a:rPr>
                  <a:t>Ý</a:t>
                </a:r>
                <a:endParaRPr lang="en-US" altLang="en-US" sz="2400" b="1">
                  <a:latin typeface="Times New Roman" panose="02020603050405020304" pitchFamily="18" charset="0"/>
                  <a:cs typeface="Times New Roman" panose="02020603050405020304" pitchFamily="18" charset="0"/>
                </a:endParaRPr>
              </a:p>
            </p:txBody>
          </p:sp>
        </p:grpSp>
        <p:pic>
          <p:nvPicPr>
            <p:cNvPr id="460831" name="Picture 11" descr="Ảnh1"/>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3334" y="2659"/>
              <a:ext cx="600" cy="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0732" name="Group 12"/>
          <p:cNvGrpSpPr>
            <a:grpSpLocks/>
          </p:cNvGrpSpPr>
          <p:nvPr/>
        </p:nvGrpSpPr>
        <p:grpSpPr bwMode="auto">
          <a:xfrm>
            <a:off x="3935414" y="3211513"/>
            <a:ext cx="4105275" cy="969962"/>
            <a:chOff x="1519" y="2023"/>
            <a:chExt cx="2586" cy="611"/>
          </a:xfrm>
        </p:grpSpPr>
        <p:grpSp>
          <p:nvGrpSpPr>
            <p:cNvPr id="460826" name="Group 13"/>
            <p:cNvGrpSpPr>
              <a:grpSpLocks/>
            </p:cNvGrpSpPr>
            <p:nvPr/>
          </p:nvGrpSpPr>
          <p:grpSpPr bwMode="auto">
            <a:xfrm>
              <a:off x="1519" y="2023"/>
              <a:ext cx="2586" cy="611"/>
              <a:chOff x="528" y="1776"/>
              <a:chExt cx="1152" cy="384"/>
            </a:xfrm>
          </p:grpSpPr>
          <p:sp>
            <p:nvSpPr>
              <p:cNvPr id="460828" name="AutoShape 14"/>
              <p:cNvSpPr>
                <a:spLocks noChangeArrowheads="1"/>
              </p:cNvSpPr>
              <p:nvPr/>
            </p:nvSpPr>
            <p:spPr bwMode="gray">
              <a:xfrm>
                <a:off x="528" y="1776"/>
                <a:ext cx="1152" cy="384"/>
              </a:xfrm>
              <a:prstGeom prst="can">
                <a:avLst>
                  <a:gd name="adj" fmla="val 25000"/>
                </a:avLst>
              </a:prstGeom>
              <a:solidFill>
                <a:srgbClr val="FFCC00"/>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spcBef>
                    <a:spcPct val="0"/>
                  </a:spcBef>
                  <a:buFontTx/>
                  <a:buNone/>
                </a:pPr>
                <a:endParaRPr lang="en-US" altLang="en-US" sz="1800">
                  <a:solidFill>
                    <a:srgbClr val="000000"/>
                  </a:solidFill>
                </a:endParaRPr>
              </a:p>
            </p:txBody>
          </p:sp>
          <p:sp>
            <p:nvSpPr>
              <p:cNvPr id="460829" name="Text Box 15"/>
              <p:cNvSpPr txBox="1">
                <a:spLocks noChangeArrowheads="1"/>
              </p:cNvSpPr>
              <p:nvPr/>
            </p:nvSpPr>
            <p:spPr bwMode="gray">
              <a:xfrm>
                <a:off x="938" y="1875"/>
                <a:ext cx="248" cy="183"/>
              </a:xfrm>
              <a:prstGeom prst="rect">
                <a:avLst/>
              </a:prstGeom>
              <a:solidFill>
                <a:srgbClr val="FFCC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spcBef>
                    <a:spcPct val="0"/>
                  </a:spcBef>
                  <a:buFontTx/>
                  <a:buNone/>
                </a:pPr>
                <a:r>
                  <a:rPr lang="en-US" altLang="en-US" sz="2400" b="1">
                    <a:latin typeface="Times New Roman" panose="02020603050405020304" pitchFamily="18" charset="0"/>
                    <a:cs typeface="Times New Roman" panose="02020603050405020304" pitchFamily="18" charset="0"/>
                  </a:rPr>
                  <a:t>H</a:t>
                </a:r>
                <a:r>
                  <a:rPr lang="vi-VN" altLang="en-US" sz="2400" b="1">
                    <a:latin typeface="Times New Roman" panose="02020603050405020304" pitchFamily="18" charset="0"/>
                    <a:cs typeface="Times New Roman" panose="02020603050405020304" pitchFamily="18" charset="0"/>
                  </a:rPr>
                  <a:t>ÓA</a:t>
                </a:r>
                <a:endParaRPr lang="en-US" altLang="en-US" sz="2400" b="1">
                  <a:latin typeface="Times New Roman" panose="02020603050405020304" pitchFamily="18" charset="0"/>
                  <a:cs typeface="Times New Roman" panose="02020603050405020304" pitchFamily="18" charset="0"/>
                </a:endParaRPr>
              </a:p>
            </p:txBody>
          </p:sp>
        </p:grpSp>
        <p:pic>
          <p:nvPicPr>
            <p:cNvPr id="460827" name="Picture 16" descr="chicken"/>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379" y="2205"/>
              <a:ext cx="453" cy="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0737" name="Group 17"/>
          <p:cNvGrpSpPr>
            <a:grpSpLocks/>
          </p:cNvGrpSpPr>
          <p:nvPr/>
        </p:nvGrpSpPr>
        <p:grpSpPr bwMode="auto">
          <a:xfrm>
            <a:off x="4511676" y="2635251"/>
            <a:ext cx="3241675" cy="677863"/>
            <a:chOff x="1882" y="1660"/>
            <a:chExt cx="2042" cy="427"/>
          </a:xfrm>
        </p:grpSpPr>
        <p:grpSp>
          <p:nvGrpSpPr>
            <p:cNvPr id="460821" name="Group 18"/>
            <p:cNvGrpSpPr>
              <a:grpSpLocks/>
            </p:cNvGrpSpPr>
            <p:nvPr/>
          </p:nvGrpSpPr>
          <p:grpSpPr bwMode="auto">
            <a:xfrm>
              <a:off x="1882" y="1660"/>
              <a:ext cx="2042" cy="427"/>
              <a:chOff x="2199" y="1479"/>
              <a:chExt cx="1361" cy="427"/>
            </a:xfrm>
          </p:grpSpPr>
          <p:sp>
            <p:nvSpPr>
              <p:cNvPr id="460824" name="AutoShape 19"/>
              <p:cNvSpPr>
                <a:spLocks noChangeArrowheads="1"/>
              </p:cNvSpPr>
              <p:nvPr/>
            </p:nvSpPr>
            <p:spPr bwMode="gray">
              <a:xfrm>
                <a:off x="2199" y="1479"/>
                <a:ext cx="1361" cy="408"/>
              </a:xfrm>
              <a:prstGeom prst="can">
                <a:avLst>
                  <a:gd name="adj" fmla="val 25000"/>
                </a:avLst>
              </a:prstGeom>
              <a:solidFill>
                <a:srgbClr val="009900"/>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spcBef>
                    <a:spcPct val="0"/>
                  </a:spcBef>
                  <a:buFontTx/>
                  <a:buNone/>
                </a:pPr>
                <a:endParaRPr lang="en-US" altLang="en-US" sz="1800">
                  <a:solidFill>
                    <a:srgbClr val="000000"/>
                  </a:solidFill>
                </a:endParaRPr>
              </a:p>
            </p:txBody>
          </p:sp>
          <p:sp>
            <p:nvSpPr>
              <p:cNvPr id="460825" name="Text Box 20"/>
              <p:cNvSpPr txBox="1">
                <a:spLocks noChangeArrowheads="1"/>
              </p:cNvSpPr>
              <p:nvPr/>
            </p:nvSpPr>
            <p:spPr bwMode="gray">
              <a:xfrm>
                <a:off x="2426" y="1615"/>
                <a:ext cx="723" cy="291"/>
              </a:xfrm>
              <a:prstGeom prst="rect">
                <a:avLst/>
              </a:prstGeom>
              <a:solidFill>
                <a:srgbClr val="0099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spcBef>
                    <a:spcPct val="0"/>
                  </a:spcBef>
                  <a:buFontTx/>
                  <a:buNone/>
                </a:pPr>
                <a:r>
                  <a:rPr lang="en-US" altLang="en-US" sz="2400" b="1">
                    <a:latin typeface="Times New Roman" panose="02020603050405020304" pitchFamily="18" charset="0"/>
                    <a:cs typeface="Times New Roman" panose="02020603050405020304" pitchFamily="18" charset="0"/>
                  </a:rPr>
                  <a:t>SINH</a:t>
                </a:r>
              </a:p>
            </p:txBody>
          </p:sp>
        </p:grpSp>
        <p:pic>
          <p:nvPicPr>
            <p:cNvPr id="460822" name="Picture 21" descr="monarch3_flap_md_wht2"/>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3425" y="1768"/>
              <a:ext cx="499" cy="2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823" name="Picture 22" descr="j0296822"/>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3107" y="1768"/>
              <a:ext cx="355" cy="2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0743" name="Group 23"/>
          <p:cNvGrpSpPr>
            <a:grpSpLocks/>
          </p:cNvGrpSpPr>
          <p:nvPr/>
        </p:nvGrpSpPr>
        <p:grpSpPr bwMode="auto">
          <a:xfrm>
            <a:off x="2640013" y="4795838"/>
            <a:ext cx="6769100" cy="1439862"/>
            <a:chOff x="703" y="3021"/>
            <a:chExt cx="4264" cy="907"/>
          </a:xfrm>
        </p:grpSpPr>
        <p:grpSp>
          <p:nvGrpSpPr>
            <p:cNvPr id="460816" name="Group 24"/>
            <p:cNvGrpSpPr>
              <a:grpSpLocks/>
            </p:cNvGrpSpPr>
            <p:nvPr/>
          </p:nvGrpSpPr>
          <p:grpSpPr bwMode="auto">
            <a:xfrm>
              <a:off x="703" y="3021"/>
              <a:ext cx="4264" cy="907"/>
              <a:chOff x="528" y="2112"/>
              <a:chExt cx="1152" cy="384"/>
            </a:xfrm>
          </p:grpSpPr>
          <p:sp>
            <p:nvSpPr>
              <p:cNvPr id="30745" name="AutoShape 25"/>
              <p:cNvSpPr>
                <a:spLocks noChangeArrowheads="1"/>
              </p:cNvSpPr>
              <p:nvPr/>
            </p:nvSpPr>
            <p:spPr bwMode="gray">
              <a:xfrm>
                <a:off x="528" y="2112"/>
                <a:ext cx="1152" cy="384"/>
              </a:xfrm>
              <a:prstGeom prst="can">
                <a:avLst>
                  <a:gd name="adj" fmla="val 25000"/>
                </a:avLst>
              </a:prstGeom>
              <a:gradFill rotWithShape="1">
                <a:gsLst>
                  <a:gs pos="0">
                    <a:schemeClr val="folHlink">
                      <a:gamma/>
                      <a:shade val="46275"/>
                      <a:invGamma/>
                    </a:schemeClr>
                  </a:gs>
                  <a:gs pos="50000">
                    <a:schemeClr val="folHlink"/>
                  </a:gs>
                  <a:gs pos="100000">
                    <a:schemeClr val="folHlink">
                      <a:gamma/>
                      <a:shade val="46275"/>
                      <a:invGamma/>
                    </a:schemeClr>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defRPr/>
                </a:pPr>
                <a:endParaRPr lang="en-US">
                  <a:solidFill>
                    <a:srgbClr val="000000"/>
                  </a:solidFill>
                </a:endParaRPr>
              </a:p>
            </p:txBody>
          </p:sp>
          <p:sp>
            <p:nvSpPr>
              <p:cNvPr id="460820" name="Text Box 26"/>
              <p:cNvSpPr txBox="1">
                <a:spLocks noChangeArrowheads="1"/>
              </p:cNvSpPr>
              <p:nvPr/>
            </p:nvSpPr>
            <p:spPr bwMode="gray">
              <a:xfrm>
                <a:off x="864" y="2211"/>
                <a:ext cx="396" cy="1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spcBef>
                    <a:spcPct val="0"/>
                  </a:spcBef>
                  <a:buFontTx/>
                  <a:buNone/>
                </a:pPr>
                <a:r>
                  <a:rPr lang="en-US" altLang="en-US" sz="2400" b="1">
                    <a:latin typeface="Times New Roman" panose="02020603050405020304" pitchFamily="18" charset="0"/>
                    <a:cs typeface="Times New Roman" panose="02020603050405020304" pitchFamily="18" charset="0"/>
                  </a:rPr>
                  <a:t>C</a:t>
                </a:r>
                <a:r>
                  <a:rPr lang="vi-VN" altLang="en-US" sz="2400" b="1">
                    <a:latin typeface="Times New Roman" panose="02020603050405020304" pitchFamily="18" charset="0"/>
                    <a:cs typeface="Times New Roman" panose="02020603050405020304" pitchFamily="18" charset="0"/>
                  </a:rPr>
                  <a:t>Ơ</a:t>
                </a:r>
                <a:endParaRPr lang="en-US" altLang="en-US" sz="2400" b="1">
                  <a:latin typeface="Times New Roman" panose="02020603050405020304" pitchFamily="18" charset="0"/>
                  <a:cs typeface="Times New Roman" panose="02020603050405020304" pitchFamily="18" charset="0"/>
                </a:endParaRPr>
              </a:p>
            </p:txBody>
          </p:sp>
        </p:grpSp>
        <p:pic>
          <p:nvPicPr>
            <p:cNvPr id="460817" name="Picture 27" descr="duaxedap"/>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a:off x="3424" y="3339"/>
              <a:ext cx="454" cy="4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818" name="Picture 28" descr="chomeo1"/>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a:off x="3878" y="3339"/>
              <a:ext cx="590" cy="4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0758" name="Group 38"/>
          <p:cNvGrpSpPr>
            <a:grpSpLocks/>
          </p:cNvGrpSpPr>
          <p:nvPr/>
        </p:nvGrpSpPr>
        <p:grpSpPr bwMode="auto">
          <a:xfrm>
            <a:off x="5016501" y="1484314"/>
            <a:ext cx="2087563" cy="1303337"/>
            <a:chOff x="2200" y="935"/>
            <a:chExt cx="1315" cy="821"/>
          </a:xfrm>
        </p:grpSpPr>
        <p:grpSp>
          <p:nvGrpSpPr>
            <p:cNvPr id="460812" name="Group 30"/>
            <p:cNvGrpSpPr>
              <a:grpSpLocks/>
            </p:cNvGrpSpPr>
            <p:nvPr/>
          </p:nvGrpSpPr>
          <p:grpSpPr bwMode="auto">
            <a:xfrm>
              <a:off x="2200" y="1372"/>
              <a:ext cx="1315" cy="384"/>
              <a:chOff x="2200" y="1117"/>
              <a:chExt cx="816" cy="384"/>
            </a:xfrm>
          </p:grpSpPr>
          <p:sp>
            <p:nvSpPr>
              <p:cNvPr id="460814" name="AutoShape 31"/>
              <p:cNvSpPr>
                <a:spLocks noChangeArrowheads="1"/>
              </p:cNvSpPr>
              <p:nvPr/>
            </p:nvSpPr>
            <p:spPr bwMode="gray">
              <a:xfrm>
                <a:off x="2200" y="1117"/>
                <a:ext cx="816" cy="384"/>
              </a:xfrm>
              <a:prstGeom prst="can">
                <a:avLst>
                  <a:gd name="adj" fmla="val 25000"/>
                </a:avLst>
              </a:prstGeom>
              <a:solidFill>
                <a:srgbClr val="FF0000"/>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spcBef>
                    <a:spcPct val="0"/>
                  </a:spcBef>
                  <a:buFontTx/>
                  <a:buNone/>
                </a:pPr>
                <a:endParaRPr lang="en-US" altLang="en-US" sz="1800">
                  <a:solidFill>
                    <a:srgbClr val="000000"/>
                  </a:solidFill>
                </a:endParaRPr>
              </a:p>
            </p:txBody>
          </p:sp>
          <p:sp>
            <p:nvSpPr>
              <p:cNvPr id="460815" name="Text Box 32"/>
              <p:cNvSpPr txBox="1">
                <a:spLocks noChangeArrowheads="1"/>
              </p:cNvSpPr>
              <p:nvPr/>
            </p:nvSpPr>
            <p:spPr bwMode="gray">
              <a:xfrm>
                <a:off x="2200" y="1207"/>
                <a:ext cx="723" cy="291"/>
              </a:xfrm>
              <a:prstGeom prst="rect">
                <a:avLst/>
              </a:prstGeom>
              <a:solidFill>
                <a:srgbClr val="00FF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spcBef>
                    <a:spcPct val="0"/>
                  </a:spcBef>
                  <a:buFontTx/>
                  <a:buNone/>
                </a:pPr>
                <a:r>
                  <a:rPr lang="en-US" altLang="en-US" sz="2400" b="1">
                    <a:latin typeface="Times New Roman" panose="02020603050405020304" pitchFamily="18" charset="0"/>
                    <a:cs typeface="Times New Roman" panose="02020603050405020304" pitchFamily="18" charset="0"/>
                  </a:rPr>
                  <a:t>X</a:t>
                </a:r>
                <a:r>
                  <a:rPr lang="vi-VN" altLang="en-US" sz="2400" b="1">
                    <a:latin typeface="Times New Roman" panose="02020603050405020304" pitchFamily="18" charset="0"/>
                    <a:cs typeface="Times New Roman" panose="02020603050405020304" pitchFamily="18" charset="0"/>
                  </a:rPr>
                  <a:t>Ã</a:t>
                </a:r>
                <a:r>
                  <a:rPr lang="en-US" altLang="en-US" sz="2400" b="1">
                    <a:latin typeface="Times New Roman" panose="02020603050405020304" pitchFamily="18" charset="0"/>
                    <a:cs typeface="Times New Roman" panose="02020603050405020304" pitchFamily="18" charset="0"/>
                  </a:rPr>
                  <a:t> H</a:t>
                </a:r>
                <a:r>
                  <a:rPr lang="vi-VN" altLang="en-US" sz="2400" b="1">
                    <a:latin typeface="Times New Roman" panose="02020603050405020304" pitchFamily="18" charset="0"/>
                    <a:cs typeface="Times New Roman" panose="02020603050405020304" pitchFamily="18" charset="0"/>
                  </a:rPr>
                  <a:t>ỘI</a:t>
                </a:r>
                <a:endParaRPr lang="en-US" altLang="en-US" sz="2400" b="1">
                  <a:latin typeface="Times New Roman" panose="02020603050405020304" pitchFamily="18" charset="0"/>
                  <a:cs typeface="Times New Roman" panose="02020603050405020304" pitchFamily="18" charset="0"/>
                </a:endParaRPr>
              </a:p>
            </p:txBody>
          </p:sp>
        </p:grpSp>
        <p:pic>
          <p:nvPicPr>
            <p:cNvPr id="460813" name="Picture 33" descr="2_1960_31"/>
            <p:cNvPicPr>
              <a:picLocks noChangeAspect="1" noChangeArrowheads="1" noCrop="1"/>
            </p:cNvPicPr>
            <p:nvPr/>
          </p:nvPicPr>
          <p:blipFill>
            <a:blip r:embed="rId9">
              <a:extLst>
                <a:ext uri="{28A0092B-C50C-407E-A947-70E740481C1C}">
                  <a14:useLocalDpi xmlns:a14="http://schemas.microsoft.com/office/drawing/2010/main" val="0"/>
                </a:ext>
              </a:extLst>
            </a:blip>
            <a:srcRect/>
            <a:stretch>
              <a:fillRect/>
            </a:stretch>
          </p:blipFill>
          <p:spPr bwMode="auto">
            <a:xfrm>
              <a:off x="2517" y="935"/>
              <a:ext cx="635" cy="4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77834" name="Line 37"/>
          <p:cNvSpPr>
            <a:spLocks noChangeShapeType="1"/>
          </p:cNvSpPr>
          <p:nvPr/>
        </p:nvSpPr>
        <p:spPr bwMode="auto">
          <a:xfrm flipV="1">
            <a:off x="3216275" y="1916114"/>
            <a:ext cx="4248150" cy="4681537"/>
          </a:xfrm>
          <a:prstGeom prst="line">
            <a:avLst/>
          </a:prstGeom>
          <a:noFill/>
          <a:ln w="57150">
            <a:solidFill>
              <a:srgbClr val="FF0000"/>
            </a:solidFill>
            <a:prstDash val="lgDashDot"/>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pic>
        <p:nvPicPr>
          <p:cNvPr id="460811" name="Picture 32"/>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52175293"/>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77826"/>
                                        </p:tgtEl>
                                        <p:attrNameLst>
                                          <p:attrName>style.visibility</p:attrName>
                                        </p:attrNameLst>
                                      </p:cBhvr>
                                      <p:to>
                                        <p:strVal val="visible"/>
                                      </p:to>
                                    </p:set>
                                    <p:anim calcmode="lin" valueType="num">
                                      <p:cBhvr>
                                        <p:cTn id="7" dur="500" fill="hold"/>
                                        <p:tgtEl>
                                          <p:spTgt spid="77826"/>
                                        </p:tgtEl>
                                        <p:attrNameLst>
                                          <p:attrName>ppt_w</p:attrName>
                                        </p:attrNameLst>
                                      </p:cBhvr>
                                      <p:tavLst>
                                        <p:tav tm="0">
                                          <p:val>
                                            <p:fltVal val="0"/>
                                          </p:val>
                                        </p:tav>
                                        <p:tav tm="100000">
                                          <p:val>
                                            <p:strVal val="#ppt_w"/>
                                          </p:val>
                                        </p:tav>
                                      </p:tavLst>
                                    </p:anim>
                                    <p:anim calcmode="lin" valueType="num">
                                      <p:cBhvr>
                                        <p:cTn id="8" dur="500" fill="hold"/>
                                        <p:tgtEl>
                                          <p:spTgt spid="77826"/>
                                        </p:tgtEl>
                                        <p:attrNameLst>
                                          <p:attrName>ppt_h</p:attrName>
                                        </p:attrNameLst>
                                      </p:cBhvr>
                                      <p:tavLst>
                                        <p:tav tm="0">
                                          <p:val>
                                            <p:fltVal val="0"/>
                                          </p:val>
                                        </p:tav>
                                        <p:tav tm="100000">
                                          <p:val>
                                            <p:strVal val="#ppt_h"/>
                                          </p:val>
                                        </p:tav>
                                      </p:tavLst>
                                    </p:anim>
                                    <p:animEffect transition="in" filter="fade">
                                      <p:cBhvr>
                                        <p:cTn id="9" dur="500"/>
                                        <p:tgtEl>
                                          <p:spTgt spid="7782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0723"/>
                                        </p:tgtEl>
                                        <p:attrNameLst>
                                          <p:attrName>style.visibility</p:attrName>
                                        </p:attrNameLst>
                                      </p:cBhvr>
                                      <p:to>
                                        <p:strVal val="visible"/>
                                      </p:to>
                                    </p:set>
                                    <p:anim calcmode="lin" valueType="num">
                                      <p:cBhvr>
                                        <p:cTn id="12" dur="500" fill="hold"/>
                                        <p:tgtEl>
                                          <p:spTgt spid="30723"/>
                                        </p:tgtEl>
                                        <p:attrNameLst>
                                          <p:attrName>ppt_w</p:attrName>
                                        </p:attrNameLst>
                                      </p:cBhvr>
                                      <p:tavLst>
                                        <p:tav tm="0">
                                          <p:val>
                                            <p:fltVal val="0"/>
                                          </p:val>
                                        </p:tav>
                                        <p:tav tm="100000">
                                          <p:val>
                                            <p:strVal val="#ppt_w"/>
                                          </p:val>
                                        </p:tav>
                                      </p:tavLst>
                                    </p:anim>
                                    <p:anim calcmode="lin" valueType="num">
                                      <p:cBhvr>
                                        <p:cTn id="13" dur="500" fill="hold"/>
                                        <p:tgtEl>
                                          <p:spTgt spid="30723"/>
                                        </p:tgtEl>
                                        <p:attrNameLst>
                                          <p:attrName>ppt_h</p:attrName>
                                        </p:attrNameLst>
                                      </p:cBhvr>
                                      <p:tavLst>
                                        <p:tav tm="0">
                                          <p:val>
                                            <p:fltVal val="0"/>
                                          </p:val>
                                        </p:tav>
                                        <p:tav tm="100000">
                                          <p:val>
                                            <p:strVal val="#ppt_h"/>
                                          </p:val>
                                        </p:tav>
                                      </p:tavLst>
                                    </p:anim>
                                    <p:animEffect transition="in" filter="fade">
                                      <p:cBhvr>
                                        <p:cTn id="14" dur="500"/>
                                        <p:tgtEl>
                                          <p:spTgt spid="30723"/>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55" presetClass="entr" presetSubtype="0" fill="hold" nodeType="clickEffect">
                                  <p:stCondLst>
                                    <p:cond delay="0"/>
                                  </p:stCondLst>
                                  <p:childTnLst>
                                    <p:set>
                                      <p:cBhvr>
                                        <p:cTn id="18" dur="1" fill="hold">
                                          <p:stCondLst>
                                            <p:cond delay="0"/>
                                          </p:stCondLst>
                                        </p:cTn>
                                        <p:tgtEl>
                                          <p:spTgt spid="30743"/>
                                        </p:tgtEl>
                                        <p:attrNameLst>
                                          <p:attrName>style.visibility</p:attrName>
                                        </p:attrNameLst>
                                      </p:cBhvr>
                                      <p:to>
                                        <p:strVal val="visible"/>
                                      </p:to>
                                    </p:set>
                                    <p:anim calcmode="lin" valueType="num">
                                      <p:cBhvr>
                                        <p:cTn id="19" dur="1000" fill="hold"/>
                                        <p:tgtEl>
                                          <p:spTgt spid="30743"/>
                                        </p:tgtEl>
                                        <p:attrNameLst>
                                          <p:attrName>ppt_w</p:attrName>
                                        </p:attrNameLst>
                                      </p:cBhvr>
                                      <p:tavLst>
                                        <p:tav tm="0">
                                          <p:val>
                                            <p:strVal val="#ppt_w*0.70"/>
                                          </p:val>
                                        </p:tav>
                                        <p:tav tm="100000">
                                          <p:val>
                                            <p:strVal val="#ppt_w"/>
                                          </p:val>
                                        </p:tav>
                                      </p:tavLst>
                                    </p:anim>
                                    <p:anim calcmode="lin" valueType="num">
                                      <p:cBhvr>
                                        <p:cTn id="20" dur="1000" fill="hold"/>
                                        <p:tgtEl>
                                          <p:spTgt spid="30743"/>
                                        </p:tgtEl>
                                        <p:attrNameLst>
                                          <p:attrName>ppt_h</p:attrName>
                                        </p:attrNameLst>
                                      </p:cBhvr>
                                      <p:tavLst>
                                        <p:tav tm="0">
                                          <p:val>
                                            <p:strVal val="#ppt_h"/>
                                          </p:val>
                                        </p:tav>
                                        <p:tav tm="100000">
                                          <p:val>
                                            <p:strVal val="#ppt_h"/>
                                          </p:val>
                                        </p:tav>
                                      </p:tavLst>
                                    </p:anim>
                                    <p:animEffect transition="in" filter="fade">
                                      <p:cBhvr>
                                        <p:cTn id="21" dur="1000"/>
                                        <p:tgtEl>
                                          <p:spTgt spid="30743"/>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29" presetClass="entr" presetSubtype="0" fill="hold" nodeType="clickEffect">
                                  <p:stCondLst>
                                    <p:cond delay="0"/>
                                  </p:stCondLst>
                                  <p:childTnLst>
                                    <p:set>
                                      <p:cBhvr>
                                        <p:cTn id="25" dur="1" fill="hold">
                                          <p:stCondLst>
                                            <p:cond delay="0"/>
                                          </p:stCondLst>
                                        </p:cTn>
                                        <p:tgtEl>
                                          <p:spTgt spid="30727"/>
                                        </p:tgtEl>
                                        <p:attrNameLst>
                                          <p:attrName>style.visibility</p:attrName>
                                        </p:attrNameLst>
                                      </p:cBhvr>
                                      <p:to>
                                        <p:strVal val="visible"/>
                                      </p:to>
                                    </p:set>
                                    <p:anim calcmode="lin" valueType="num">
                                      <p:cBhvr>
                                        <p:cTn id="26" dur="1000" fill="hold"/>
                                        <p:tgtEl>
                                          <p:spTgt spid="30727"/>
                                        </p:tgtEl>
                                        <p:attrNameLst>
                                          <p:attrName>ppt_x</p:attrName>
                                        </p:attrNameLst>
                                      </p:cBhvr>
                                      <p:tavLst>
                                        <p:tav tm="0">
                                          <p:val>
                                            <p:strVal val="#ppt_x-.2"/>
                                          </p:val>
                                        </p:tav>
                                        <p:tav tm="100000">
                                          <p:val>
                                            <p:strVal val="#ppt_x"/>
                                          </p:val>
                                        </p:tav>
                                      </p:tavLst>
                                    </p:anim>
                                    <p:anim calcmode="lin" valueType="num">
                                      <p:cBhvr>
                                        <p:cTn id="27" dur="1000" fill="hold"/>
                                        <p:tgtEl>
                                          <p:spTgt spid="30727"/>
                                        </p:tgtEl>
                                        <p:attrNameLst>
                                          <p:attrName>ppt_y</p:attrName>
                                        </p:attrNameLst>
                                      </p:cBhvr>
                                      <p:tavLst>
                                        <p:tav tm="0">
                                          <p:val>
                                            <p:strVal val="#ppt_y"/>
                                          </p:val>
                                        </p:tav>
                                        <p:tav tm="100000">
                                          <p:val>
                                            <p:strVal val="#ppt_y"/>
                                          </p:val>
                                        </p:tav>
                                      </p:tavLst>
                                    </p:anim>
                                    <p:animEffect transition="in" filter="wipe(right)" prLst="gradientSize: 0.1">
                                      <p:cBhvr>
                                        <p:cTn id="28" dur="1000"/>
                                        <p:tgtEl>
                                          <p:spTgt spid="30727"/>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55" presetClass="entr" presetSubtype="0" fill="hold" nodeType="clickEffect">
                                  <p:stCondLst>
                                    <p:cond delay="0"/>
                                  </p:stCondLst>
                                  <p:childTnLst>
                                    <p:set>
                                      <p:cBhvr>
                                        <p:cTn id="32" dur="1" fill="hold">
                                          <p:stCondLst>
                                            <p:cond delay="0"/>
                                          </p:stCondLst>
                                        </p:cTn>
                                        <p:tgtEl>
                                          <p:spTgt spid="30732"/>
                                        </p:tgtEl>
                                        <p:attrNameLst>
                                          <p:attrName>style.visibility</p:attrName>
                                        </p:attrNameLst>
                                      </p:cBhvr>
                                      <p:to>
                                        <p:strVal val="visible"/>
                                      </p:to>
                                    </p:set>
                                    <p:anim calcmode="lin" valueType="num">
                                      <p:cBhvr>
                                        <p:cTn id="33" dur="1000" fill="hold"/>
                                        <p:tgtEl>
                                          <p:spTgt spid="30732"/>
                                        </p:tgtEl>
                                        <p:attrNameLst>
                                          <p:attrName>ppt_w</p:attrName>
                                        </p:attrNameLst>
                                      </p:cBhvr>
                                      <p:tavLst>
                                        <p:tav tm="0">
                                          <p:val>
                                            <p:strVal val="#ppt_w*0.70"/>
                                          </p:val>
                                        </p:tav>
                                        <p:tav tm="100000">
                                          <p:val>
                                            <p:strVal val="#ppt_w"/>
                                          </p:val>
                                        </p:tav>
                                      </p:tavLst>
                                    </p:anim>
                                    <p:anim calcmode="lin" valueType="num">
                                      <p:cBhvr>
                                        <p:cTn id="34" dur="1000" fill="hold"/>
                                        <p:tgtEl>
                                          <p:spTgt spid="30732"/>
                                        </p:tgtEl>
                                        <p:attrNameLst>
                                          <p:attrName>ppt_h</p:attrName>
                                        </p:attrNameLst>
                                      </p:cBhvr>
                                      <p:tavLst>
                                        <p:tav tm="0">
                                          <p:val>
                                            <p:strVal val="#ppt_h"/>
                                          </p:val>
                                        </p:tav>
                                        <p:tav tm="100000">
                                          <p:val>
                                            <p:strVal val="#ppt_h"/>
                                          </p:val>
                                        </p:tav>
                                      </p:tavLst>
                                    </p:anim>
                                    <p:animEffect transition="in" filter="fade">
                                      <p:cBhvr>
                                        <p:cTn id="35" dur="1000"/>
                                        <p:tgtEl>
                                          <p:spTgt spid="30732"/>
                                        </p:tgtEl>
                                      </p:cBhvr>
                                    </p:animEffect>
                                  </p:childTnLst>
                                </p:cTn>
                              </p:par>
                            </p:childTnLst>
                          </p:cTn>
                        </p:par>
                      </p:childTnLst>
                    </p:cTn>
                  </p:par>
                  <p:par>
                    <p:cTn id="36" fill="hold" nodeType="clickPar">
                      <p:stCondLst>
                        <p:cond delay="indefinite"/>
                      </p:stCondLst>
                      <p:childTnLst>
                        <p:par>
                          <p:cTn id="37" fill="hold" nodeType="withGroup">
                            <p:stCondLst>
                              <p:cond delay="0"/>
                            </p:stCondLst>
                            <p:childTnLst>
                              <p:par>
                                <p:cTn id="38" presetID="29" presetClass="entr" presetSubtype="0" fill="hold" nodeType="clickEffect">
                                  <p:stCondLst>
                                    <p:cond delay="0"/>
                                  </p:stCondLst>
                                  <p:childTnLst>
                                    <p:set>
                                      <p:cBhvr>
                                        <p:cTn id="39" dur="1" fill="hold">
                                          <p:stCondLst>
                                            <p:cond delay="0"/>
                                          </p:stCondLst>
                                        </p:cTn>
                                        <p:tgtEl>
                                          <p:spTgt spid="30737"/>
                                        </p:tgtEl>
                                        <p:attrNameLst>
                                          <p:attrName>style.visibility</p:attrName>
                                        </p:attrNameLst>
                                      </p:cBhvr>
                                      <p:to>
                                        <p:strVal val="visible"/>
                                      </p:to>
                                    </p:set>
                                    <p:anim calcmode="lin" valueType="num">
                                      <p:cBhvr>
                                        <p:cTn id="40" dur="1000" fill="hold"/>
                                        <p:tgtEl>
                                          <p:spTgt spid="30737"/>
                                        </p:tgtEl>
                                        <p:attrNameLst>
                                          <p:attrName>ppt_x</p:attrName>
                                        </p:attrNameLst>
                                      </p:cBhvr>
                                      <p:tavLst>
                                        <p:tav tm="0">
                                          <p:val>
                                            <p:strVal val="#ppt_x-.2"/>
                                          </p:val>
                                        </p:tav>
                                        <p:tav tm="100000">
                                          <p:val>
                                            <p:strVal val="#ppt_x"/>
                                          </p:val>
                                        </p:tav>
                                      </p:tavLst>
                                    </p:anim>
                                    <p:anim calcmode="lin" valueType="num">
                                      <p:cBhvr>
                                        <p:cTn id="41" dur="1000" fill="hold"/>
                                        <p:tgtEl>
                                          <p:spTgt spid="30737"/>
                                        </p:tgtEl>
                                        <p:attrNameLst>
                                          <p:attrName>ppt_y</p:attrName>
                                        </p:attrNameLst>
                                      </p:cBhvr>
                                      <p:tavLst>
                                        <p:tav tm="0">
                                          <p:val>
                                            <p:strVal val="#ppt_y"/>
                                          </p:val>
                                        </p:tav>
                                        <p:tav tm="100000">
                                          <p:val>
                                            <p:strVal val="#ppt_y"/>
                                          </p:val>
                                        </p:tav>
                                      </p:tavLst>
                                    </p:anim>
                                    <p:animEffect transition="in" filter="wipe(right)" prLst="gradientSize: 0.1">
                                      <p:cBhvr>
                                        <p:cTn id="42" dur="1000"/>
                                        <p:tgtEl>
                                          <p:spTgt spid="30737"/>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29" presetClass="entr" presetSubtype="0" fill="hold" nodeType="clickEffect">
                                  <p:stCondLst>
                                    <p:cond delay="0"/>
                                  </p:stCondLst>
                                  <p:childTnLst>
                                    <p:set>
                                      <p:cBhvr>
                                        <p:cTn id="46" dur="1" fill="hold">
                                          <p:stCondLst>
                                            <p:cond delay="0"/>
                                          </p:stCondLst>
                                        </p:cTn>
                                        <p:tgtEl>
                                          <p:spTgt spid="30758"/>
                                        </p:tgtEl>
                                        <p:attrNameLst>
                                          <p:attrName>style.visibility</p:attrName>
                                        </p:attrNameLst>
                                      </p:cBhvr>
                                      <p:to>
                                        <p:strVal val="visible"/>
                                      </p:to>
                                    </p:set>
                                    <p:anim calcmode="lin" valueType="num">
                                      <p:cBhvr>
                                        <p:cTn id="47" dur="1000" fill="hold"/>
                                        <p:tgtEl>
                                          <p:spTgt spid="30758"/>
                                        </p:tgtEl>
                                        <p:attrNameLst>
                                          <p:attrName>ppt_x</p:attrName>
                                        </p:attrNameLst>
                                      </p:cBhvr>
                                      <p:tavLst>
                                        <p:tav tm="0">
                                          <p:val>
                                            <p:strVal val="#ppt_x-.2"/>
                                          </p:val>
                                        </p:tav>
                                        <p:tav tm="100000">
                                          <p:val>
                                            <p:strVal val="#ppt_x"/>
                                          </p:val>
                                        </p:tav>
                                      </p:tavLst>
                                    </p:anim>
                                    <p:anim calcmode="lin" valueType="num">
                                      <p:cBhvr>
                                        <p:cTn id="48" dur="1000" fill="hold"/>
                                        <p:tgtEl>
                                          <p:spTgt spid="30758"/>
                                        </p:tgtEl>
                                        <p:attrNameLst>
                                          <p:attrName>ppt_y</p:attrName>
                                        </p:attrNameLst>
                                      </p:cBhvr>
                                      <p:tavLst>
                                        <p:tav tm="0">
                                          <p:val>
                                            <p:strVal val="#ppt_y"/>
                                          </p:val>
                                        </p:tav>
                                        <p:tav tm="100000">
                                          <p:val>
                                            <p:strVal val="#ppt_y"/>
                                          </p:val>
                                        </p:tav>
                                      </p:tavLst>
                                    </p:anim>
                                    <p:animEffect transition="in" filter="wipe(right)" prLst="gradientSize: 0.1">
                                      <p:cBhvr>
                                        <p:cTn id="49" dur="1000"/>
                                        <p:tgtEl>
                                          <p:spTgt spid="30758"/>
                                        </p:tgtEl>
                                      </p:cBhvr>
                                    </p:animEffect>
                                  </p:childTnLst>
                                </p:cTn>
                              </p:par>
                            </p:childTnLst>
                          </p:cTn>
                        </p:par>
                      </p:childTnLst>
                    </p:cTn>
                  </p:par>
                  <p:par>
                    <p:cTn id="50" fill="hold" nodeType="clickPar">
                      <p:stCondLst>
                        <p:cond delay="indefinite"/>
                      </p:stCondLst>
                      <p:childTnLst>
                        <p:par>
                          <p:cTn id="51" fill="hold" nodeType="withGroup">
                            <p:stCondLst>
                              <p:cond delay="0"/>
                            </p:stCondLst>
                            <p:childTnLst>
                              <p:par>
                                <p:cTn id="52" presetID="53" presetClass="entr" presetSubtype="16" fill="hold" grpId="0" nodeType="clickEffect">
                                  <p:stCondLst>
                                    <p:cond delay="0"/>
                                  </p:stCondLst>
                                  <p:childTnLst>
                                    <p:set>
                                      <p:cBhvr>
                                        <p:cTn id="53" dur="1" fill="hold">
                                          <p:stCondLst>
                                            <p:cond delay="0"/>
                                          </p:stCondLst>
                                        </p:cTn>
                                        <p:tgtEl>
                                          <p:spTgt spid="77834"/>
                                        </p:tgtEl>
                                        <p:attrNameLst>
                                          <p:attrName>style.visibility</p:attrName>
                                        </p:attrNameLst>
                                      </p:cBhvr>
                                      <p:to>
                                        <p:strVal val="visible"/>
                                      </p:to>
                                    </p:set>
                                    <p:anim calcmode="lin" valueType="num">
                                      <p:cBhvr>
                                        <p:cTn id="54" dur="500" fill="hold"/>
                                        <p:tgtEl>
                                          <p:spTgt spid="77834"/>
                                        </p:tgtEl>
                                        <p:attrNameLst>
                                          <p:attrName>ppt_w</p:attrName>
                                        </p:attrNameLst>
                                      </p:cBhvr>
                                      <p:tavLst>
                                        <p:tav tm="0">
                                          <p:val>
                                            <p:fltVal val="0"/>
                                          </p:val>
                                        </p:tav>
                                        <p:tav tm="100000">
                                          <p:val>
                                            <p:strVal val="#ppt_w"/>
                                          </p:val>
                                        </p:tav>
                                      </p:tavLst>
                                    </p:anim>
                                    <p:anim calcmode="lin" valueType="num">
                                      <p:cBhvr>
                                        <p:cTn id="55" dur="500" fill="hold"/>
                                        <p:tgtEl>
                                          <p:spTgt spid="77834"/>
                                        </p:tgtEl>
                                        <p:attrNameLst>
                                          <p:attrName>ppt_h</p:attrName>
                                        </p:attrNameLst>
                                      </p:cBhvr>
                                      <p:tavLst>
                                        <p:tav tm="0">
                                          <p:val>
                                            <p:fltVal val="0"/>
                                          </p:val>
                                        </p:tav>
                                        <p:tav tm="100000">
                                          <p:val>
                                            <p:strVal val="#ppt_h"/>
                                          </p:val>
                                        </p:tav>
                                      </p:tavLst>
                                    </p:anim>
                                    <p:animEffect transition="in" filter="fade">
                                      <p:cBhvr>
                                        <p:cTn id="56" dur="500"/>
                                        <p:tgtEl>
                                          <p:spTgt spid="77834"/>
                                        </p:tgtEl>
                                      </p:cBhvr>
                                    </p:animEffect>
                                  </p:childTnLst>
                                </p:cTn>
                              </p:par>
                            </p:childTnLst>
                          </p:cTn>
                        </p:par>
                      </p:childTnLst>
                    </p:cTn>
                  </p:par>
                  <p:par>
                    <p:cTn id="57" fill="hold" nodeType="clickPar">
                      <p:stCondLst>
                        <p:cond delay="indefinite"/>
                      </p:stCondLst>
                      <p:childTnLst>
                        <p:par>
                          <p:cTn id="58" fill="hold" nodeType="withGroup">
                            <p:stCondLst>
                              <p:cond delay="0"/>
                            </p:stCondLst>
                            <p:childTnLst>
                              <p:par>
                                <p:cTn id="59" presetID="53" presetClass="entr" presetSubtype="16" fill="hold" grpId="0" nodeType="clickEffect">
                                  <p:stCondLst>
                                    <p:cond delay="0"/>
                                  </p:stCondLst>
                                  <p:childTnLst>
                                    <p:set>
                                      <p:cBhvr>
                                        <p:cTn id="60" dur="1" fill="hold">
                                          <p:stCondLst>
                                            <p:cond delay="0"/>
                                          </p:stCondLst>
                                        </p:cTn>
                                        <p:tgtEl>
                                          <p:spTgt spid="77828"/>
                                        </p:tgtEl>
                                        <p:attrNameLst>
                                          <p:attrName>style.visibility</p:attrName>
                                        </p:attrNameLst>
                                      </p:cBhvr>
                                      <p:to>
                                        <p:strVal val="visible"/>
                                      </p:to>
                                    </p:set>
                                    <p:anim calcmode="lin" valueType="num">
                                      <p:cBhvr>
                                        <p:cTn id="61" dur="500" fill="hold"/>
                                        <p:tgtEl>
                                          <p:spTgt spid="77828"/>
                                        </p:tgtEl>
                                        <p:attrNameLst>
                                          <p:attrName>ppt_w</p:attrName>
                                        </p:attrNameLst>
                                      </p:cBhvr>
                                      <p:tavLst>
                                        <p:tav tm="0">
                                          <p:val>
                                            <p:fltVal val="0"/>
                                          </p:val>
                                        </p:tav>
                                        <p:tav tm="100000">
                                          <p:val>
                                            <p:strVal val="#ppt_w"/>
                                          </p:val>
                                        </p:tav>
                                      </p:tavLst>
                                    </p:anim>
                                    <p:anim calcmode="lin" valueType="num">
                                      <p:cBhvr>
                                        <p:cTn id="62" dur="500" fill="hold"/>
                                        <p:tgtEl>
                                          <p:spTgt spid="77828"/>
                                        </p:tgtEl>
                                        <p:attrNameLst>
                                          <p:attrName>ppt_h</p:attrName>
                                        </p:attrNameLst>
                                      </p:cBhvr>
                                      <p:tavLst>
                                        <p:tav tm="0">
                                          <p:val>
                                            <p:fltVal val="0"/>
                                          </p:val>
                                        </p:tav>
                                        <p:tav tm="100000">
                                          <p:val>
                                            <p:strVal val="#ppt_h"/>
                                          </p:val>
                                        </p:tav>
                                      </p:tavLst>
                                    </p:anim>
                                    <p:animEffect transition="in" filter="fade">
                                      <p:cBhvr>
                                        <p:cTn id="63" dur="500"/>
                                        <p:tgtEl>
                                          <p:spTgt spid="778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826" grpId="0" animBg="1"/>
      <p:bldP spid="30723" grpId="0" animBg="1"/>
      <p:bldP spid="77828" grpId="0" animBg="1"/>
      <p:bldP spid="7783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Rectangle 2"/>
          <p:cNvSpPr>
            <a:spLocks noGrp="1" noChangeArrowheads="1"/>
          </p:cNvSpPr>
          <p:nvPr>
            <p:ph sz="quarter" idx="4"/>
          </p:nvPr>
        </p:nvSpPr>
        <p:spPr>
          <a:xfrm>
            <a:off x="6629400" y="1447801"/>
            <a:ext cx="3657600" cy="2424113"/>
          </a:xfrm>
          <a:ln>
            <a:solidFill>
              <a:srgbClr val="FF0000"/>
            </a:solidFill>
            <a:miter lim="800000"/>
            <a:headEnd/>
            <a:tailEnd/>
          </a:ln>
        </p:spPr>
        <p:txBody>
          <a:bodyPr/>
          <a:lstStyle/>
          <a:p>
            <a:pPr marL="0" indent="0" algn="just">
              <a:buNone/>
              <a:defRPr/>
            </a:pPr>
            <a:r>
              <a:rPr lang="en-US" sz="2400" b="1" dirty="0">
                <a:solidFill>
                  <a:srgbClr val="0808C0"/>
                </a:solidFill>
                <a:latin typeface="Times New Roman" pitchFamily="18" charset="0"/>
                <a:cs typeface="Times New Roman" pitchFamily="18" charset="0"/>
              </a:rPr>
              <a:t>V.I. </a:t>
            </a:r>
            <a:r>
              <a:rPr lang="en-US" sz="2400" b="1" dirty="0" err="1">
                <a:solidFill>
                  <a:srgbClr val="0808C0"/>
                </a:solidFill>
                <a:latin typeface="Times New Roman" pitchFamily="18" charset="0"/>
                <a:cs typeface="Times New Roman" pitchFamily="18" charset="0"/>
              </a:rPr>
              <a:t>Lênin</a:t>
            </a:r>
            <a:r>
              <a:rPr lang="en-US" sz="2400" dirty="0">
                <a:latin typeface="Times New Roman" pitchFamily="18" charset="0"/>
                <a:cs typeface="Times New Roman" pitchFamily="18" charset="0"/>
              </a:rPr>
              <a:t>: </a:t>
            </a:r>
            <a:r>
              <a:rPr lang="en-US" sz="2400" i="1" dirty="0">
                <a:solidFill>
                  <a:srgbClr val="003300"/>
                </a:solidFill>
                <a:latin typeface="Times New Roman" pitchFamily="18" charset="0"/>
                <a:cs typeface="Times New Roman" pitchFamily="18" charset="0"/>
              </a:rPr>
              <a:t>“</a:t>
            </a:r>
            <a:r>
              <a:rPr lang="en-US" sz="2400" b="1" i="1" dirty="0" err="1">
                <a:solidFill>
                  <a:srgbClr val="003300"/>
                </a:solidFill>
                <a:latin typeface="Times New Roman" pitchFamily="18" charset="0"/>
                <a:cs typeface="Times New Roman" pitchFamily="18" charset="0"/>
              </a:rPr>
              <a:t>Trong</a:t>
            </a:r>
            <a:r>
              <a:rPr lang="en-US" sz="2400" b="1" i="1" dirty="0">
                <a:solidFill>
                  <a:srgbClr val="003300"/>
                </a:solidFill>
                <a:latin typeface="Times New Roman" pitchFamily="18" charset="0"/>
                <a:cs typeface="Times New Roman" pitchFamily="18" charset="0"/>
              </a:rPr>
              <a:t> </a:t>
            </a:r>
            <a:r>
              <a:rPr lang="en-US" sz="2400" b="1" i="1" dirty="0" err="1">
                <a:solidFill>
                  <a:srgbClr val="003300"/>
                </a:solidFill>
                <a:latin typeface="Times New Roman" pitchFamily="18" charset="0"/>
                <a:cs typeface="Times New Roman" pitchFamily="18" charset="0"/>
              </a:rPr>
              <a:t>thế</a:t>
            </a:r>
            <a:r>
              <a:rPr lang="en-US" sz="2400" b="1" i="1" dirty="0">
                <a:solidFill>
                  <a:srgbClr val="003300"/>
                </a:solidFill>
                <a:latin typeface="Times New Roman" pitchFamily="18" charset="0"/>
                <a:cs typeface="Times New Roman" pitchFamily="18" charset="0"/>
              </a:rPr>
              <a:t> </a:t>
            </a:r>
            <a:r>
              <a:rPr lang="en-US" sz="2400" b="1" i="1" dirty="0" err="1">
                <a:solidFill>
                  <a:srgbClr val="003300"/>
                </a:solidFill>
                <a:latin typeface="Times New Roman" pitchFamily="18" charset="0"/>
                <a:cs typeface="Times New Roman" pitchFamily="18" charset="0"/>
              </a:rPr>
              <a:t>giới</a:t>
            </a:r>
            <a:r>
              <a:rPr lang="en-US" sz="2400" b="1" i="1" dirty="0">
                <a:solidFill>
                  <a:srgbClr val="003300"/>
                </a:solidFill>
                <a:latin typeface="Times New Roman" pitchFamily="18" charset="0"/>
                <a:cs typeface="Times New Roman" pitchFamily="18" charset="0"/>
              </a:rPr>
              <a:t>, </a:t>
            </a:r>
            <a:r>
              <a:rPr lang="en-US" sz="2400" b="1" i="1" dirty="0" err="1">
                <a:solidFill>
                  <a:srgbClr val="003300"/>
                </a:solidFill>
                <a:latin typeface="Times New Roman" pitchFamily="18" charset="0"/>
                <a:cs typeface="Times New Roman" pitchFamily="18" charset="0"/>
              </a:rPr>
              <a:t>không</a:t>
            </a:r>
            <a:r>
              <a:rPr lang="en-US" sz="2400" b="1" i="1" dirty="0">
                <a:solidFill>
                  <a:srgbClr val="003300"/>
                </a:solidFill>
                <a:latin typeface="Times New Roman" pitchFamily="18" charset="0"/>
                <a:cs typeface="Times New Roman" pitchFamily="18" charset="0"/>
              </a:rPr>
              <a:t> </a:t>
            </a:r>
            <a:r>
              <a:rPr lang="en-US" sz="2400" b="1" i="1" dirty="0" err="1">
                <a:solidFill>
                  <a:srgbClr val="003300"/>
                </a:solidFill>
                <a:latin typeface="Times New Roman" pitchFamily="18" charset="0"/>
                <a:cs typeface="Times New Roman" pitchFamily="18" charset="0"/>
              </a:rPr>
              <a:t>có</a:t>
            </a:r>
            <a:r>
              <a:rPr lang="en-US" sz="2400" b="1" i="1" dirty="0">
                <a:solidFill>
                  <a:srgbClr val="003300"/>
                </a:solidFill>
                <a:latin typeface="Times New Roman" pitchFamily="18" charset="0"/>
                <a:cs typeface="Times New Roman" pitchFamily="18" charset="0"/>
              </a:rPr>
              <a:t> </a:t>
            </a:r>
            <a:r>
              <a:rPr lang="en-US" sz="2400" b="1" i="1" dirty="0" err="1">
                <a:solidFill>
                  <a:srgbClr val="003300"/>
                </a:solidFill>
                <a:latin typeface="Times New Roman" pitchFamily="18" charset="0"/>
                <a:cs typeface="Times New Roman" pitchFamily="18" charset="0"/>
              </a:rPr>
              <a:t>gì</a:t>
            </a:r>
            <a:r>
              <a:rPr lang="en-US" sz="2400" b="1" i="1" dirty="0">
                <a:solidFill>
                  <a:srgbClr val="003300"/>
                </a:solidFill>
                <a:latin typeface="Times New Roman" pitchFamily="18" charset="0"/>
                <a:cs typeface="Times New Roman" pitchFamily="18" charset="0"/>
              </a:rPr>
              <a:t> </a:t>
            </a:r>
            <a:r>
              <a:rPr lang="en-US" sz="2400" b="1" i="1" dirty="0" err="1">
                <a:solidFill>
                  <a:srgbClr val="003300"/>
                </a:solidFill>
                <a:latin typeface="Times New Roman" pitchFamily="18" charset="0"/>
                <a:cs typeface="Times New Roman" pitchFamily="18" charset="0"/>
              </a:rPr>
              <a:t>ngoài</a:t>
            </a:r>
            <a:r>
              <a:rPr lang="en-US" sz="2400" b="1" i="1" dirty="0">
                <a:solidFill>
                  <a:srgbClr val="003300"/>
                </a:solidFill>
                <a:latin typeface="Times New Roman" pitchFamily="18" charset="0"/>
                <a:cs typeface="Times New Roman" pitchFamily="18" charset="0"/>
              </a:rPr>
              <a:t> </a:t>
            </a:r>
            <a:r>
              <a:rPr lang="en-US" sz="2400" b="1" i="1" dirty="0" err="1">
                <a:solidFill>
                  <a:srgbClr val="003300"/>
                </a:solidFill>
                <a:latin typeface="Times New Roman" pitchFamily="18" charset="0"/>
                <a:cs typeface="Times New Roman" pitchFamily="18" charset="0"/>
              </a:rPr>
              <a:t>vật</a:t>
            </a:r>
            <a:r>
              <a:rPr lang="en-US" sz="2400" b="1" i="1" dirty="0">
                <a:solidFill>
                  <a:srgbClr val="003300"/>
                </a:solidFill>
                <a:latin typeface="Times New Roman" pitchFamily="18" charset="0"/>
                <a:cs typeface="Times New Roman" pitchFamily="18" charset="0"/>
              </a:rPr>
              <a:t> </a:t>
            </a:r>
            <a:r>
              <a:rPr lang="en-US" sz="2400" b="1" i="1" dirty="0" err="1">
                <a:solidFill>
                  <a:srgbClr val="003300"/>
                </a:solidFill>
                <a:latin typeface="Times New Roman" pitchFamily="18" charset="0"/>
                <a:cs typeface="Times New Roman" pitchFamily="18" charset="0"/>
              </a:rPr>
              <a:t>chất</a:t>
            </a:r>
            <a:r>
              <a:rPr lang="en-US" sz="2400" b="1" i="1" dirty="0">
                <a:solidFill>
                  <a:srgbClr val="003300"/>
                </a:solidFill>
                <a:latin typeface="Times New Roman" pitchFamily="18" charset="0"/>
                <a:cs typeface="Times New Roman" pitchFamily="18" charset="0"/>
              </a:rPr>
              <a:t> </a:t>
            </a:r>
            <a:r>
              <a:rPr lang="en-US" sz="2400" b="1" i="1" dirty="0" err="1">
                <a:solidFill>
                  <a:srgbClr val="003300"/>
                </a:solidFill>
                <a:latin typeface="Times New Roman" pitchFamily="18" charset="0"/>
                <a:cs typeface="Times New Roman" pitchFamily="18" charset="0"/>
              </a:rPr>
              <a:t>đang</a:t>
            </a:r>
            <a:r>
              <a:rPr lang="en-US" sz="2400" b="1" i="1" dirty="0">
                <a:solidFill>
                  <a:srgbClr val="003300"/>
                </a:solidFill>
                <a:latin typeface="Times New Roman" pitchFamily="18" charset="0"/>
                <a:cs typeface="Times New Roman" pitchFamily="18" charset="0"/>
              </a:rPr>
              <a:t> </a:t>
            </a:r>
            <a:r>
              <a:rPr lang="en-US" sz="2400" b="1" i="1" dirty="0" err="1">
                <a:solidFill>
                  <a:srgbClr val="003300"/>
                </a:solidFill>
                <a:latin typeface="Times New Roman" pitchFamily="18" charset="0"/>
                <a:cs typeface="Times New Roman" pitchFamily="18" charset="0"/>
              </a:rPr>
              <a:t>vận</a:t>
            </a:r>
            <a:r>
              <a:rPr lang="en-US" sz="2400" b="1" i="1" dirty="0">
                <a:solidFill>
                  <a:srgbClr val="003300"/>
                </a:solidFill>
                <a:latin typeface="Times New Roman" pitchFamily="18" charset="0"/>
                <a:cs typeface="Times New Roman" pitchFamily="18" charset="0"/>
              </a:rPr>
              <a:t> </a:t>
            </a:r>
            <a:r>
              <a:rPr lang="en-US" sz="2400" b="1" i="1" dirty="0" err="1">
                <a:solidFill>
                  <a:srgbClr val="003300"/>
                </a:solidFill>
                <a:latin typeface="Times New Roman" pitchFamily="18" charset="0"/>
                <a:cs typeface="Times New Roman" pitchFamily="18" charset="0"/>
              </a:rPr>
              <a:t>động</a:t>
            </a:r>
            <a:r>
              <a:rPr lang="en-US" sz="2400" b="1" i="1" dirty="0">
                <a:solidFill>
                  <a:srgbClr val="003300"/>
                </a:solidFill>
                <a:latin typeface="Times New Roman" pitchFamily="18" charset="0"/>
                <a:cs typeface="Times New Roman" pitchFamily="18" charset="0"/>
              </a:rPr>
              <a:t> </a:t>
            </a:r>
            <a:r>
              <a:rPr lang="en-US" sz="2400" b="1" i="1" dirty="0" err="1">
                <a:solidFill>
                  <a:srgbClr val="003300"/>
                </a:solidFill>
                <a:latin typeface="Times New Roman" pitchFamily="18" charset="0"/>
                <a:cs typeface="Times New Roman" pitchFamily="18" charset="0"/>
              </a:rPr>
              <a:t>và</a:t>
            </a:r>
            <a:r>
              <a:rPr lang="en-US" sz="2400" b="1" i="1" dirty="0">
                <a:solidFill>
                  <a:srgbClr val="003300"/>
                </a:solidFill>
                <a:latin typeface="Times New Roman" pitchFamily="18" charset="0"/>
                <a:cs typeface="Times New Roman" pitchFamily="18" charset="0"/>
              </a:rPr>
              <a:t> </a:t>
            </a:r>
            <a:r>
              <a:rPr lang="en-US" sz="2400" b="1" i="1" dirty="0" err="1">
                <a:solidFill>
                  <a:srgbClr val="003300"/>
                </a:solidFill>
                <a:latin typeface="Times New Roman" pitchFamily="18" charset="0"/>
                <a:cs typeface="Times New Roman" pitchFamily="18" charset="0"/>
              </a:rPr>
              <a:t>vật</a:t>
            </a:r>
            <a:r>
              <a:rPr lang="en-US" sz="2400" b="1" i="1" dirty="0">
                <a:solidFill>
                  <a:srgbClr val="003300"/>
                </a:solidFill>
                <a:latin typeface="Times New Roman" pitchFamily="18" charset="0"/>
                <a:cs typeface="Times New Roman" pitchFamily="18" charset="0"/>
              </a:rPr>
              <a:t> </a:t>
            </a:r>
            <a:r>
              <a:rPr lang="en-US" sz="2400" b="1" i="1" dirty="0" err="1">
                <a:solidFill>
                  <a:srgbClr val="003300"/>
                </a:solidFill>
                <a:latin typeface="Times New Roman" pitchFamily="18" charset="0"/>
                <a:cs typeface="Times New Roman" pitchFamily="18" charset="0"/>
              </a:rPr>
              <a:t>chất</a:t>
            </a:r>
            <a:r>
              <a:rPr lang="en-US" sz="2400" b="1" i="1" dirty="0">
                <a:solidFill>
                  <a:srgbClr val="003300"/>
                </a:solidFill>
                <a:latin typeface="Times New Roman" pitchFamily="18" charset="0"/>
                <a:cs typeface="Times New Roman" pitchFamily="18" charset="0"/>
              </a:rPr>
              <a:t> </a:t>
            </a:r>
            <a:r>
              <a:rPr lang="en-US" sz="2400" b="1" i="1" dirty="0" err="1">
                <a:solidFill>
                  <a:srgbClr val="003300"/>
                </a:solidFill>
                <a:latin typeface="Times New Roman" pitchFamily="18" charset="0"/>
                <a:cs typeface="Times New Roman" pitchFamily="18" charset="0"/>
              </a:rPr>
              <a:t>đang</a:t>
            </a:r>
            <a:r>
              <a:rPr lang="en-US" sz="2400" b="1" i="1" dirty="0">
                <a:solidFill>
                  <a:srgbClr val="003300"/>
                </a:solidFill>
                <a:latin typeface="Times New Roman" pitchFamily="18" charset="0"/>
                <a:cs typeface="Times New Roman" pitchFamily="18" charset="0"/>
              </a:rPr>
              <a:t> </a:t>
            </a:r>
            <a:r>
              <a:rPr lang="en-US" sz="2400" b="1" i="1" dirty="0" err="1">
                <a:solidFill>
                  <a:srgbClr val="003300"/>
                </a:solidFill>
                <a:latin typeface="Times New Roman" pitchFamily="18" charset="0"/>
                <a:cs typeface="Times New Roman" pitchFamily="18" charset="0"/>
              </a:rPr>
              <a:t>vận</a:t>
            </a:r>
            <a:r>
              <a:rPr lang="en-US" sz="2400" b="1" i="1" dirty="0">
                <a:solidFill>
                  <a:srgbClr val="003300"/>
                </a:solidFill>
                <a:latin typeface="Times New Roman" pitchFamily="18" charset="0"/>
                <a:cs typeface="Times New Roman" pitchFamily="18" charset="0"/>
              </a:rPr>
              <a:t> </a:t>
            </a:r>
            <a:r>
              <a:rPr lang="en-US" sz="2400" b="1" i="1" dirty="0" err="1">
                <a:solidFill>
                  <a:srgbClr val="003300"/>
                </a:solidFill>
                <a:latin typeface="Times New Roman" pitchFamily="18" charset="0"/>
                <a:cs typeface="Times New Roman" pitchFamily="18" charset="0"/>
              </a:rPr>
              <a:t>động</a:t>
            </a:r>
            <a:r>
              <a:rPr lang="en-US" sz="2400" b="1" i="1" dirty="0">
                <a:solidFill>
                  <a:srgbClr val="003300"/>
                </a:solidFill>
                <a:latin typeface="Times New Roman" pitchFamily="18" charset="0"/>
                <a:cs typeface="Times New Roman" pitchFamily="18" charset="0"/>
              </a:rPr>
              <a:t> </a:t>
            </a:r>
            <a:r>
              <a:rPr lang="en-US" sz="2400" b="1" i="1" dirty="0" err="1">
                <a:solidFill>
                  <a:srgbClr val="003300"/>
                </a:solidFill>
                <a:latin typeface="Times New Roman" pitchFamily="18" charset="0"/>
                <a:cs typeface="Times New Roman" pitchFamily="18" charset="0"/>
              </a:rPr>
              <a:t>không</a:t>
            </a:r>
            <a:r>
              <a:rPr lang="en-US" sz="2400" b="1" i="1" dirty="0">
                <a:solidFill>
                  <a:srgbClr val="003300"/>
                </a:solidFill>
                <a:latin typeface="Times New Roman" pitchFamily="18" charset="0"/>
                <a:cs typeface="Times New Roman" pitchFamily="18" charset="0"/>
              </a:rPr>
              <a:t> </a:t>
            </a:r>
            <a:r>
              <a:rPr lang="en-US" sz="2400" b="1" i="1" dirty="0" err="1">
                <a:solidFill>
                  <a:srgbClr val="003300"/>
                </a:solidFill>
                <a:latin typeface="Times New Roman" pitchFamily="18" charset="0"/>
                <a:cs typeface="Times New Roman" pitchFamily="18" charset="0"/>
              </a:rPr>
              <a:t>thể</a:t>
            </a:r>
            <a:r>
              <a:rPr lang="en-US" sz="2400" b="1" i="1" dirty="0">
                <a:solidFill>
                  <a:srgbClr val="003300"/>
                </a:solidFill>
                <a:latin typeface="Times New Roman" pitchFamily="18" charset="0"/>
                <a:cs typeface="Times New Roman" pitchFamily="18" charset="0"/>
              </a:rPr>
              <a:t> </a:t>
            </a:r>
            <a:r>
              <a:rPr lang="en-US" sz="2400" b="1" i="1" dirty="0" err="1">
                <a:solidFill>
                  <a:srgbClr val="003300"/>
                </a:solidFill>
                <a:latin typeface="Times New Roman" pitchFamily="18" charset="0"/>
                <a:cs typeface="Times New Roman" pitchFamily="18" charset="0"/>
              </a:rPr>
              <a:t>vận</a:t>
            </a:r>
            <a:r>
              <a:rPr lang="en-US" sz="2400" b="1" i="1" dirty="0">
                <a:solidFill>
                  <a:srgbClr val="003300"/>
                </a:solidFill>
                <a:latin typeface="Times New Roman" pitchFamily="18" charset="0"/>
                <a:cs typeface="Times New Roman" pitchFamily="18" charset="0"/>
              </a:rPr>
              <a:t> </a:t>
            </a:r>
            <a:r>
              <a:rPr lang="en-US" sz="2400" b="1" i="1" dirty="0" err="1">
                <a:solidFill>
                  <a:srgbClr val="003300"/>
                </a:solidFill>
                <a:latin typeface="Times New Roman" pitchFamily="18" charset="0"/>
                <a:cs typeface="Times New Roman" pitchFamily="18" charset="0"/>
              </a:rPr>
              <a:t>động</a:t>
            </a:r>
            <a:r>
              <a:rPr lang="en-US" sz="2400" b="1" i="1" dirty="0">
                <a:solidFill>
                  <a:srgbClr val="003300"/>
                </a:solidFill>
                <a:latin typeface="Times New Roman" pitchFamily="18" charset="0"/>
                <a:cs typeface="Times New Roman" pitchFamily="18" charset="0"/>
              </a:rPr>
              <a:t> ở </a:t>
            </a:r>
            <a:r>
              <a:rPr lang="en-US" sz="2400" b="1" i="1" dirty="0" err="1">
                <a:solidFill>
                  <a:srgbClr val="003300"/>
                </a:solidFill>
                <a:latin typeface="Times New Roman" pitchFamily="18" charset="0"/>
                <a:cs typeface="Times New Roman" pitchFamily="18" charset="0"/>
              </a:rPr>
              <a:t>đâu</a:t>
            </a:r>
            <a:r>
              <a:rPr lang="en-US" sz="2400" b="1" i="1" dirty="0">
                <a:solidFill>
                  <a:srgbClr val="003300"/>
                </a:solidFill>
                <a:latin typeface="Times New Roman" pitchFamily="18" charset="0"/>
                <a:cs typeface="Times New Roman" pitchFamily="18" charset="0"/>
              </a:rPr>
              <a:t> </a:t>
            </a:r>
            <a:r>
              <a:rPr lang="en-US" sz="2400" b="1" i="1" dirty="0" err="1">
                <a:solidFill>
                  <a:srgbClr val="003300"/>
                </a:solidFill>
                <a:latin typeface="Times New Roman" pitchFamily="18" charset="0"/>
                <a:cs typeface="Times New Roman" pitchFamily="18" charset="0"/>
              </a:rPr>
              <a:t>ngoài</a:t>
            </a:r>
            <a:r>
              <a:rPr lang="en-US" sz="2400" b="1" i="1" dirty="0">
                <a:solidFill>
                  <a:srgbClr val="003300"/>
                </a:solidFill>
                <a:latin typeface="Times New Roman" pitchFamily="18" charset="0"/>
                <a:cs typeface="Times New Roman" pitchFamily="18" charset="0"/>
              </a:rPr>
              <a:t> </a:t>
            </a:r>
            <a:r>
              <a:rPr lang="en-US" sz="2400" b="1" i="1" dirty="0" err="1">
                <a:solidFill>
                  <a:srgbClr val="003300"/>
                </a:solidFill>
                <a:latin typeface="Times New Roman" pitchFamily="18" charset="0"/>
                <a:cs typeface="Times New Roman" pitchFamily="18" charset="0"/>
              </a:rPr>
              <a:t>không</a:t>
            </a:r>
            <a:r>
              <a:rPr lang="en-US" sz="2400" b="1" i="1" dirty="0">
                <a:solidFill>
                  <a:srgbClr val="003300"/>
                </a:solidFill>
                <a:latin typeface="Times New Roman" pitchFamily="18" charset="0"/>
                <a:cs typeface="Times New Roman" pitchFamily="18" charset="0"/>
              </a:rPr>
              <a:t> </a:t>
            </a:r>
            <a:r>
              <a:rPr lang="en-US" sz="2400" b="1" i="1" dirty="0" err="1">
                <a:solidFill>
                  <a:srgbClr val="003300"/>
                </a:solidFill>
                <a:latin typeface="Times New Roman" pitchFamily="18" charset="0"/>
                <a:cs typeface="Times New Roman" pitchFamily="18" charset="0"/>
              </a:rPr>
              <a:t>gian</a:t>
            </a:r>
            <a:r>
              <a:rPr lang="en-US" sz="2400" b="1" i="1" dirty="0">
                <a:solidFill>
                  <a:srgbClr val="003300"/>
                </a:solidFill>
                <a:latin typeface="Times New Roman" pitchFamily="18" charset="0"/>
                <a:cs typeface="Times New Roman" pitchFamily="18" charset="0"/>
              </a:rPr>
              <a:t> </a:t>
            </a:r>
            <a:r>
              <a:rPr lang="en-US" sz="2400" b="1" i="1" dirty="0" err="1">
                <a:solidFill>
                  <a:srgbClr val="003300"/>
                </a:solidFill>
                <a:latin typeface="Times New Roman" pitchFamily="18" charset="0"/>
                <a:cs typeface="Times New Roman" pitchFamily="18" charset="0"/>
              </a:rPr>
              <a:t>và</a:t>
            </a:r>
            <a:r>
              <a:rPr lang="en-US" sz="2400" b="1" i="1" dirty="0">
                <a:solidFill>
                  <a:srgbClr val="003300"/>
                </a:solidFill>
                <a:latin typeface="Times New Roman" pitchFamily="18" charset="0"/>
                <a:cs typeface="Times New Roman" pitchFamily="18" charset="0"/>
              </a:rPr>
              <a:t> </a:t>
            </a:r>
            <a:r>
              <a:rPr lang="en-US" sz="2400" b="1" i="1" dirty="0" err="1">
                <a:solidFill>
                  <a:srgbClr val="003300"/>
                </a:solidFill>
                <a:latin typeface="Times New Roman" pitchFamily="18" charset="0"/>
                <a:cs typeface="Times New Roman" pitchFamily="18" charset="0"/>
              </a:rPr>
              <a:t>thời</a:t>
            </a:r>
            <a:r>
              <a:rPr lang="en-US" sz="2400" b="1" i="1" dirty="0">
                <a:solidFill>
                  <a:srgbClr val="003300"/>
                </a:solidFill>
                <a:latin typeface="Times New Roman" pitchFamily="18" charset="0"/>
                <a:cs typeface="Times New Roman" pitchFamily="18" charset="0"/>
              </a:rPr>
              <a:t> </a:t>
            </a:r>
            <a:r>
              <a:rPr lang="en-US" sz="2400" b="1" i="1" dirty="0" err="1">
                <a:solidFill>
                  <a:srgbClr val="003300"/>
                </a:solidFill>
                <a:latin typeface="Times New Roman" pitchFamily="18" charset="0"/>
                <a:cs typeface="Times New Roman" pitchFamily="18" charset="0"/>
              </a:rPr>
              <a:t>gian</a:t>
            </a:r>
            <a:r>
              <a:rPr lang="en-US" sz="2400" b="1" i="1" dirty="0">
                <a:solidFill>
                  <a:srgbClr val="003300"/>
                </a:solidFill>
                <a:latin typeface="Times New Roman" pitchFamily="18" charset="0"/>
                <a:cs typeface="Times New Roman" pitchFamily="18" charset="0"/>
              </a:rPr>
              <a:t>”</a:t>
            </a:r>
            <a:r>
              <a:rPr lang="en-US" sz="2400" b="1" i="1" baseline="30000" dirty="0">
                <a:solidFill>
                  <a:srgbClr val="003300"/>
                </a:solidFill>
                <a:latin typeface="Times New Roman" pitchFamily="18" charset="0"/>
                <a:cs typeface="Times New Roman" pitchFamily="18" charset="0"/>
              </a:rPr>
              <a:t>.</a:t>
            </a:r>
            <a:endParaRPr lang="en-US" sz="2400" b="1" i="1" dirty="0">
              <a:solidFill>
                <a:srgbClr val="003300"/>
              </a:solidFill>
              <a:latin typeface="Times New Roman" pitchFamily="18" charset="0"/>
              <a:cs typeface="Times New Roman" pitchFamily="18" charset="0"/>
            </a:endParaRPr>
          </a:p>
          <a:p>
            <a:pPr marL="0" indent="0" algn="just">
              <a:buNone/>
              <a:defRPr/>
            </a:pPr>
            <a:endParaRPr lang="en-US" sz="2400" dirty="0">
              <a:latin typeface="Times New Roman" pitchFamily="18" charset="0"/>
              <a:cs typeface="Times New Roman" pitchFamily="18" charset="0"/>
            </a:endParaRPr>
          </a:p>
          <a:p>
            <a:pPr marL="0" indent="0" algn="just">
              <a:buNone/>
              <a:defRPr/>
            </a:pPr>
            <a:endParaRPr lang="en-US" sz="2400" dirty="0">
              <a:latin typeface="Times New Roman" pitchFamily="18" charset="0"/>
              <a:cs typeface="Times New Roman" pitchFamily="18" charset="0"/>
            </a:endParaRPr>
          </a:p>
          <a:p>
            <a:pPr algn="just" eaLnBrk="1" hangingPunct="1">
              <a:buFontTx/>
              <a:buNone/>
              <a:defRPr/>
            </a:pPr>
            <a:endParaRPr lang="en-US" sz="2400" i="1" dirty="0">
              <a:latin typeface="Times New Roman" pitchFamily="18" charset="0"/>
            </a:endParaRPr>
          </a:p>
        </p:txBody>
      </p:sp>
      <p:pic>
        <p:nvPicPr>
          <p:cNvPr id="124932" name="Picture 4" descr="neptun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19289" y="1455738"/>
            <a:ext cx="2725737"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4933" name="Picture 5" descr="Thien nhien-CM 70 Ng Chi Thanh (1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57600" y="2743200"/>
            <a:ext cx="2667000"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4934" name="Picture 6" descr="MH N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48200" y="4191000"/>
            <a:ext cx="2667000" cy="198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4935" name="Picture 7" descr="radiumdecaystoradon"/>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504114" y="4267200"/>
            <a:ext cx="3011487"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8"/>
          <p:cNvSpPr/>
          <p:nvPr/>
        </p:nvSpPr>
        <p:spPr>
          <a:xfrm>
            <a:off x="1064448" y="588643"/>
            <a:ext cx="4245073" cy="461665"/>
          </a:xfrm>
          <a:prstGeom prst="rect">
            <a:avLst/>
          </a:prstGeom>
        </p:spPr>
        <p:txBody>
          <a:bodyPr wrap="none">
            <a:spAutoFit/>
          </a:bodyPr>
          <a:lstStyle/>
          <a:p>
            <a:pPr marL="342900" indent="-342900" fontAlgn="base">
              <a:spcBef>
                <a:spcPts val="300"/>
              </a:spcBef>
              <a:spcAft>
                <a:spcPts val="300"/>
              </a:spcAft>
              <a:buFont typeface="Wingdings" panose="05000000000000000000" pitchFamily="2" charset="2"/>
              <a:buChar char="v"/>
              <a:defRPr/>
            </a:pPr>
            <a:r>
              <a:rPr lang="en-US" sz="2400" b="1" dirty="0" smtClean="0">
                <a:solidFill>
                  <a:srgbClr val="660066"/>
                </a:solidFill>
              </a:rPr>
              <a:t> </a:t>
            </a:r>
            <a:r>
              <a:rPr lang="en-US" sz="2400" b="1" dirty="0" err="1">
                <a:solidFill>
                  <a:srgbClr val="660066"/>
                </a:solidFill>
              </a:rPr>
              <a:t>Không</a:t>
            </a:r>
            <a:r>
              <a:rPr lang="en-US" sz="2400" b="1" dirty="0">
                <a:solidFill>
                  <a:srgbClr val="660066"/>
                </a:solidFill>
              </a:rPr>
              <a:t> </a:t>
            </a:r>
            <a:r>
              <a:rPr lang="en-US" sz="2400" b="1" dirty="0" err="1">
                <a:solidFill>
                  <a:srgbClr val="660066"/>
                </a:solidFill>
              </a:rPr>
              <a:t>gian</a:t>
            </a:r>
            <a:r>
              <a:rPr lang="en-US" sz="2400" b="1" dirty="0">
                <a:solidFill>
                  <a:srgbClr val="660066"/>
                </a:solidFill>
              </a:rPr>
              <a:t> </a:t>
            </a:r>
            <a:r>
              <a:rPr lang="en-US" sz="2400" b="1" dirty="0" err="1">
                <a:solidFill>
                  <a:srgbClr val="660066"/>
                </a:solidFill>
              </a:rPr>
              <a:t>và</a:t>
            </a:r>
            <a:r>
              <a:rPr lang="en-US" sz="2400" b="1" dirty="0">
                <a:solidFill>
                  <a:srgbClr val="660066"/>
                </a:solidFill>
              </a:rPr>
              <a:t> </a:t>
            </a:r>
            <a:r>
              <a:rPr lang="en-US" sz="2400" b="1" dirty="0" err="1">
                <a:solidFill>
                  <a:srgbClr val="660066"/>
                </a:solidFill>
              </a:rPr>
              <a:t>thời</a:t>
            </a:r>
            <a:r>
              <a:rPr lang="en-US" sz="2400" b="1" dirty="0">
                <a:solidFill>
                  <a:srgbClr val="660066"/>
                </a:solidFill>
              </a:rPr>
              <a:t> </a:t>
            </a:r>
            <a:r>
              <a:rPr lang="en-US" sz="2400" b="1" dirty="0" err="1">
                <a:solidFill>
                  <a:srgbClr val="660066"/>
                </a:solidFill>
              </a:rPr>
              <a:t>gian</a:t>
            </a:r>
            <a:endParaRPr lang="en-US" sz="2400" b="1" dirty="0">
              <a:solidFill>
                <a:srgbClr val="660066"/>
              </a:solidFill>
              <a:latin typeface=".VnTime" panose="020B7200000000000000" pitchFamily="34" charset="0"/>
            </a:endParaRPr>
          </a:p>
        </p:txBody>
      </p:sp>
      <p:pic>
        <p:nvPicPr>
          <p:cNvPr id="466952" name="Picture 10"/>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AutoShape 3"/>
          <p:cNvSpPr>
            <a:spLocks noChangeAspect="1" noChangeArrowheads="1"/>
          </p:cNvSpPr>
          <p:nvPr/>
        </p:nvSpPr>
        <p:spPr bwMode="auto">
          <a:xfrm flipV="1">
            <a:off x="2349808" y="1128715"/>
            <a:ext cx="6915701" cy="62379"/>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spcBef>
                <a:spcPct val="0"/>
              </a:spcBef>
              <a:buFontTx/>
              <a:buNone/>
            </a:pPr>
            <a:endParaRPr lang="en-US" altLang="en-US" sz="1800">
              <a:solidFill>
                <a:srgbClr val="000000"/>
              </a:solidFill>
            </a:endParaRPr>
          </a:p>
        </p:txBody>
      </p:sp>
      <p:sp>
        <p:nvSpPr>
          <p:cNvPr id="11" name="WordArt 4"/>
          <p:cNvSpPr>
            <a:spLocks noChangeArrowheads="1" noChangeShapeType="1" noTextEdit="1"/>
          </p:cNvSpPr>
          <p:nvPr/>
        </p:nvSpPr>
        <p:spPr bwMode="auto">
          <a:xfrm>
            <a:off x="2520950" y="24463"/>
            <a:ext cx="7150100" cy="317500"/>
          </a:xfrm>
          <a:prstGeom prst="rect">
            <a:avLst/>
          </a:prstGeom>
        </p:spPr>
        <p:txBody>
          <a:bodyPr wrap="none" fromWordArt="1">
            <a:prstTxWarp prst="textPlain">
              <a:avLst>
                <a:gd name="adj" fmla="val 50000"/>
              </a:avLst>
            </a:prstTxWarp>
          </a:bodyPr>
          <a:lstStyle/>
          <a:p>
            <a:pPr marL="571500" indent="-571500" algn="ctr" fontAlgn="base">
              <a:spcBef>
                <a:spcPct val="0"/>
              </a:spcBef>
              <a:spcAft>
                <a:spcPct val="0"/>
              </a:spcAft>
              <a:buFont typeface="Wingdings" pitchFamily="2" charset="2"/>
              <a:buChar char="Ø"/>
              <a:defRPr/>
            </a:pPr>
            <a:r>
              <a:rPr lang="vi-VN" sz="3600" kern="10" dirty="0">
                <a:ln w="9525">
                  <a:solidFill>
                    <a:srgbClr val="000000"/>
                  </a:solidFill>
                  <a:round/>
                  <a:headEnd/>
                  <a:tailEnd/>
                </a:ln>
                <a:solidFill>
                  <a:srgbClr val="FF0000"/>
                </a:solidFill>
                <a:latin typeface="Arial Đen"/>
              </a:rPr>
              <a:t> PHƯƠNG </a:t>
            </a:r>
            <a:r>
              <a:rPr lang="vi-VN" sz="3600" kern="10" dirty="0" smtClean="0">
                <a:ln w="9525">
                  <a:solidFill>
                    <a:srgbClr val="000000"/>
                  </a:solidFill>
                  <a:round/>
                  <a:headEnd/>
                  <a:tailEnd/>
                </a:ln>
                <a:solidFill>
                  <a:srgbClr val="FF0000"/>
                </a:solidFill>
                <a:latin typeface="Arial Đen"/>
              </a:rPr>
              <a:t>THỨC</a:t>
            </a:r>
            <a:r>
              <a:rPr lang="en-US" sz="3600" kern="10" dirty="0" smtClean="0">
                <a:ln w="9525">
                  <a:solidFill>
                    <a:srgbClr val="000000"/>
                  </a:solidFill>
                  <a:round/>
                  <a:headEnd/>
                  <a:tailEnd/>
                </a:ln>
                <a:solidFill>
                  <a:srgbClr val="FF0000"/>
                </a:solidFill>
                <a:latin typeface="Arial Đen"/>
              </a:rPr>
              <a:t> </a:t>
            </a:r>
            <a:r>
              <a:rPr lang="en-US" sz="3600" kern="10" dirty="0" err="1" smtClean="0">
                <a:ln w="9525">
                  <a:solidFill>
                    <a:srgbClr val="000000"/>
                  </a:solidFill>
                  <a:round/>
                  <a:headEnd/>
                  <a:tailEnd/>
                </a:ln>
                <a:solidFill>
                  <a:srgbClr val="FF0000"/>
                </a:solidFill>
                <a:latin typeface="Arial Đen"/>
              </a:rPr>
              <a:t>và</a:t>
            </a:r>
            <a:r>
              <a:rPr lang="en-US" sz="3600" kern="10" dirty="0" smtClean="0">
                <a:ln w="9525">
                  <a:solidFill>
                    <a:srgbClr val="000000"/>
                  </a:solidFill>
                  <a:round/>
                  <a:headEnd/>
                  <a:tailEnd/>
                </a:ln>
                <a:solidFill>
                  <a:srgbClr val="FF0000"/>
                </a:solidFill>
                <a:latin typeface="Arial Đen"/>
              </a:rPr>
              <a:t> HÌNH THỨC</a:t>
            </a:r>
            <a:r>
              <a:rPr lang="vi-VN" sz="3600" kern="10" dirty="0" smtClean="0">
                <a:ln w="9525">
                  <a:solidFill>
                    <a:srgbClr val="000000"/>
                  </a:solidFill>
                  <a:round/>
                  <a:headEnd/>
                  <a:tailEnd/>
                </a:ln>
                <a:solidFill>
                  <a:srgbClr val="FF0000"/>
                </a:solidFill>
                <a:latin typeface="Arial Đen"/>
              </a:rPr>
              <a:t> </a:t>
            </a:r>
            <a:r>
              <a:rPr lang="vi-VN" sz="3600" kern="10" dirty="0">
                <a:ln w="9525">
                  <a:solidFill>
                    <a:srgbClr val="000000"/>
                  </a:solidFill>
                  <a:round/>
                  <a:headEnd/>
                  <a:tailEnd/>
                </a:ln>
                <a:solidFill>
                  <a:srgbClr val="FF0000"/>
                </a:solidFill>
                <a:latin typeface="Arial Đen"/>
              </a:rPr>
              <a:t>TỒN TẠI CỦA VẬT CHẤT: VẬN ĐỘNG</a:t>
            </a:r>
            <a:endParaRPr lang="en-US" sz="3600" kern="10" dirty="0">
              <a:ln w="9525">
                <a:solidFill>
                  <a:srgbClr val="000000"/>
                </a:solidFill>
                <a:round/>
                <a:headEnd/>
                <a:tailEnd/>
              </a:ln>
              <a:solidFill>
                <a:srgbClr val="FF0000"/>
              </a:solidFill>
              <a:latin typeface="Arial Đen"/>
            </a:endParaRPr>
          </a:p>
        </p:txBody>
      </p:sp>
    </p:spTree>
    <p:extLst>
      <p:ext uri="{BB962C8B-B14F-4D97-AF65-F5344CB8AC3E}">
        <p14:creationId xmlns:p14="http://schemas.microsoft.com/office/powerpoint/2010/main" val="193438021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24930"/>
                                        </p:tgtEl>
                                        <p:attrNameLst>
                                          <p:attrName>style.visibility</p:attrName>
                                        </p:attrNameLst>
                                      </p:cBhvr>
                                      <p:to>
                                        <p:strVal val="visible"/>
                                      </p:to>
                                    </p:set>
                                    <p:animEffect transition="in" filter="circle(in)">
                                      <p:cBhvr>
                                        <p:cTn id="7" dur="2000"/>
                                        <p:tgtEl>
                                          <p:spTgt spid="124930"/>
                                        </p:tgtEl>
                                      </p:cBhvr>
                                    </p:animEffect>
                                  </p:childTnLst>
                                </p:cTn>
                              </p:par>
                              <p:par>
                                <p:cTn id="8" presetID="6" presetClass="entr" presetSubtype="16" fill="hold" nodeType="withEffect">
                                  <p:stCondLst>
                                    <p:cond delay="0"/>
                                  </p:stCondLst>
                                  <p:childTnLst>
                                    <p:set>
                                      <p:cBhvr>
                                        <p:cTn id="9" dur="1" fill="hold">
                                          <p:stCondLst>
                                            <p:cond delay="0"/>
                                          </p:stCondLst>
                                        </p:cTn>
                                        <p:tgtEl>
                                          <p:spTgt spid="124932"/>
                                        </p:tgtEl>
                                        <p:attrNameLst>
                                          <p:attrName>style.visibility</p:attrName>
                                        </p:attrNameLst>
                                      </p:cBhvr>
                                      <p:to>
                                        <p:strVal val="visible"/>
                                      </p:to>
                                    </p:set>
                                    <p:animEffect transition="in" filter="circle(in)">
                                      <p:cBhvr>
                                        <p:cTn id="10" dur="2000"/>
                                        <p:tgtEl>
                                          <p:spTgt spid="124932"/>
                                        </p:tgtEl>
                                      </p:cBhvr>
                                    </p:animEffect>
                                  </p:childTnLst>
                                </p:cTn>
                              </p:par>
                              <p:par>
                                <p:cTn id="11" presetID="6" presetClass="entr" presetSubtype="16" fill="hold" nodeType="withEffect">
                                  <p:stCondLst>
                                    <p:cond delay="0"/>
                                  </p:stCondLst>
                                  <p:childTnLst>
                                    <p:set>
                                      <p:cBhvr>
                                        <p:cTn id="12" dur="1" fill="hold">
                                          <p:stCondLst>
                                            <p:cond delay="0"/>
                                          </p:stCondLst>
                                        </p:cTn>
                                        <p:tgtEl>
                                          <p:spTgt spid="124933"/>
                                        </p:tgtEl>
                                        <p:attrNameLst>
                                          <p:attrName>style.visibility</p:attrName>
                                        </p:attrNameLst>
                                      </p:cBhvr>
                                      <p:to>
                                        <p:strVal val="visible"/>
                                      </p:to>
                                    </p:set>
                                    <p:animEffect transition="in" filter="circle(in)">
                                      <p:cBhvr>
                                        <p:cTn id="13" dur="2000"/>
                                        <p:tgtEl>
                                          <p:spTgt spid="124933"/>
                                        </p:tgtEl>
                                      </p:cBhvr>
                                    </p:animEffect>
                                  </p:childTnLst>
                                </p:cTn>
                              </p:par>
                              <p:par>
                                <p:cTn id="14" presetID="6" presetClass="entr" presetSubtype="16" fill="hold" nodeType="withEffect">
                                  <p:stCondLst>
                                    <p:cond delay="0"/>
                                  </p:stCondLst>
                                  <p:childTnLst>
                                    <p:set>
                                      <p:cBhvr>
                                        <p:cTn id="15" dur="1" fill="hold">
                                          <p:stCondLst>
                                            <p:cond delay="0"/>
                                          </p:stCondLst>
                                        </p:cTn>
                                        <p:tgtEl>
                                          <p:spTgt spid="124934"/>
                                        </p:tgtEl>
                                        <p:attrNameLst>
                                          <p:attrName>style.visibility</p:attrName>
                                        </p:attrNameLst>
                                      </p:cBhvr>
                                      <p:to>
                                        <p:strVal val="visible"/>
                                      </p:to>
                                    </p:set>
                                    <p:animEffect transition="in" filter="circle(in)">
                                      <p:cBhvr>
                                        <p:cTn id="16" dur="2000"/>
                                        <p:tgtEl>
                                          <p:spTgt spid="124934"/>
                                        </p:tgtEl>
                                      </p:cBhvr>
                                    </p:animEffect>
                                  </p:childTnLst>
                                </p:cTn>
                              </p:par>
                              <p:par>
                                <p:cTn id="17" presetID="6" presetClass="entr" presetSubtype="16" fill="hold" nodeType="withEffect">
                                  <p:stCondLst>
                                    <p:cond delay="0"/>
                                  </p:stCondLst>
                                  <p:childTnLst>
                                    <p:set>
                                      <p:cBhvr>
                                        <p:cTn id="18" dur="1" fill="hold">
                                          <p:stCondLst>
                                            <p:cond delay="0"/>
                                          </p:stCondLst>
                                        </p:cTn>
                                        <p:tgtEl>
                                          <p:spTgt spid="124935"/>
                                        </p:tgtEl>
                                        <p:attrNameLst>
                                          <p:attrName>style.visibility</p:attrName>
                                        </p:attrNameLst>
                                      </p:cBhvr>
                                      <p:to>
                                        <p:strVal val="visible"/>
                                      </p:to>
                                    </p:set>
                                    <p:animEffect transition="in" filter="circle(in)">
                                      <p:cBhvr>
                                        <p:cTn id="19" dur="2000"/>
                                        <p:tgtEl>
                                          <p:spTgt spid="124935"/>
                                        </p:tgtEl>
                                      </p:cBhvr>
                                    </p:animEffect>
                                  </p:childTnLst>
                                </p:cTn>
                              </p:par>
                            </p:childTnLst>
                          </p:cTn>
                        </p:par>
                        <p:par>
                          <p:cTn id="20" fill="hold">
                            <p:stCondLst>
                              <p:cond delay="2000"/>
                            </p:stCondLst>
                            <p:childTnLst>
                              <p:par>
                                <p:cTn id="21" presetID="3" presetClass="entr" presetSubtype="10"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blinds(horizontal)">
                                      <p:cBhvr>
                                        <p:cTn id="23" dur="500"/>
                                        <p:tgtEl>
                                          <p:spTgt spid="10"/>
                                        </p:tgtEl>
                                      </p:cBhvr>
                                    </p:animEffect>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nodeType="click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additive="base">
                                        <p:cTn id="28" dur="500" fill="hold"/>
                                        <p:tgtEl>
                                          <p:spTgt spid="11"/>
                                        </p:tgtEl>
                                        <p:attrNameLst>
                                          <p:attrName>ppt_x</p:attrName>
                                        </p:attrNameLst>
                                      </p:cBhvr>
                                      <p:tavLst>
                                        <p:tav tm="0">
                                          <p:val>
                                            <p:strVal val="#ppt_x"/>
                                          </p:val>
                                        </p:tav>
                                        <p:tav tm="100000">
                                          <p:val>
                                            <p:strVal val="#ppt_x"/>
                                          </p:val>
                                        </p:tav>
                                      </p:tavLst>
                                    </p:anim>
                                    <p:anim calcmode="lin" valueType="num">
                                      <p:cBhvr additive="base">
                                        <p:cTn id="29"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4930" grpId="0" animBg="1"/>
      <p:bldP spid="10" grpId="0" animBg="1"/>
    </p:bld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66596" name="Text Box 4"/>
          <p:cNvSpPr txBox="1">
            <a:spLocks noChangeArrowheads="1"/>
          </p:cNvSpPr>
          <p:nvPr/>
        </p:nvSpPr>
        <p:spPr bwMode="auto">
          <a:xfrm>
            <a:off x="1905000" y="533401"/>
            <a:ext cx="8305800"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just" fontAlgn="base">
              <a:spcAft>
                <a:spcPct val="0"/>
              </a:spcAft>
              <a:buFontTx/>
              <a:buNone/>
            </a:pPr>
            <a:r>
              <a:rPr lang="en-US" altLang="en-US" sz="3600" b="1">
                <a:solidFill>
                  <a:srgbClr val="FF0000"/>
                </a:solidFill>
                <a:latin typeface="Times New Roman" panose="02020603050405020304" pitchFamily="18" charset="0"/>
                <a:cs typeface="Times New Roman" panose="02020603050405020304" pitchFamily="18" charset="0"/>
                <a:sym typeface="Wingdings 2" panose="05020102010507070707" pitchFamily="18" charset="2"/>
              </a:rPr>
              <a:t> Không gian:</a:t>
            </a:r>
            <a:r>
              <a:rPr lang="en-US" altLang="en-US" sz="3600">
                <a:solidFill>
                  <a:srgbClr val="000000"/>
                </a:solidFill>
                <a:latin typeface="Times New Roman" panose="02020603050405020304" pitchFamily="18" charset="0"/>
                <a:cs typeface="Times New Roman" panose="02020603050405020304" pitchFamily="18" charset="0"/>
                <a:sym typeface="Wingdings 2" panose="05020102010507070707" pitchFamily="18" charset="2"/>
              </a:rPr>
              <a:t> </a:t>
            </a:r>
            <a:r>
              <a:rPr lang="en-US" altLang="en-US" sz="2800">
                <a:solidFill>
                  <a:srgbClr val="000000"/>
                </a:solidFill>
                <a:latin typeface="Times New Roman" panose="02020603050405020304" pitchFamily="18" charset="0"/>
                <a:cs typeface="Times New Roman" panose="02020603050405020304" pitchFamily="18" charset="0"/>
              </a:rPr>
              <a:t>là hình thức tồn tại của vật chất vận động về mặt </a:t>
            </a:r>
            <a:r>
              <a:rPr lang="en-US" altLang="en-US" sz="2800" b="1" u="sng">
                <a:solidFill>
                  <a:srgbClr val="0808C0"/>
                </a:solidFill>
                <a:latin typeface="Times New Roman" panose="02020603050405020304" pitchFamily="18" charset="0"/>
                <a:cs typeface="Times New Roman" panose="02020603050405020304" pitchFamily="18" charset="0"/>
              </a:rPr>
              <a:t>vị trí</a:t>
            </a:r>
            <a:r>
              <a:rPr lang="en-US" altLang="en-US" sz="2800">
                <a:solidFill>
                  <a:srgbClr val="000000"/>
                </a:solidFill>
                <a:latin typeface="Times New Roman" panose="02020603050405020304" pitchFamily="18" charset="0"/>
                <a:cs typeface="Times New Roman" panose="02020603050405020304" pitchFamily="18" charset="0"/>
              </a:rPr>
              <a:t>, </a:t>
            </a:r>
            <a:r>
              <a:rPr lang="en-US" altLang="en-US" sz="2800" b="1" u="sng">
                <a:solidFill>
                  <a:srgbClr val="0808C0"/>
                </a:solidFill>
                <a:latin typeface="Times New Roman" panose="02020603050405020304" pitchFamily="18" charset="0"/>
                <a:cs typeface="Times New Roman" panose="02020603050405020304" pitchFamily="18" charset="0"/>
              </a:rPr>
              <a:t>quảng tính.</a:t>
            </a:r>
            <a:endParaRPr lang="en-US" altLang="en-US" sz="2800">
              <a:solidFill>
                <a:srgbClr val="000000"/>
              </a:solidFill>
              <a:latin typeface="Times New Roman" panose="02020603050405020304" pitchFamily="18" charset="0"/>
              <a:cs typeface="Times New Roman" panose="02020603050405020304" pitchFamily="18" charset="0"/>
            </a:endParaRPr>
          </a:p>
        </p:txBody>
      </p:sp>
      <p:sp>
        <p:nvSpPr>
          <p:cNvPr id="366597" name="Rectangle 5"/>
          <p:cNvSpPr>
            <a:spLocks noChangeArrowheads="1"/>
          </p:cNvSpPr>
          <p:nvPr/>
        </p:nvSpPr>
        <p:spPr bwMode="auto">
          <a:xfrm>
            <a:off x="2743200" y="2525713"/>
            <a:ext cx="3048000" cy="869950"/>
          </a:xfrm>
          <a:prstGeom prst="rect">
            <a:avLst/>
          </a:prstGeom>
          <a:solidFill>
            <a:srgbClr val="FFFFFF"/>
          </a:solidFill>
          <a:ln w="28575">
            <a:solidFill>
              <a:schemeClr val="tx1"/>
            </a:solidFill>
            <a:miter lim="800000"/>
            <a:headEnd/>
            <a:tailEnd/>
          </a:ln>
          <a:effectLst>
            <a:outerShdw dist="107763" dir="18900000" algn="ctr" rotWithShape="0">
              <a:schemeClr val="bg2">
                <a:alpha val="50000"/>
              </a:schemeClr>
            </a:outerShdw>
          </a:effec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FontTx/>
              <a:buNone/>
            </a:pPr>
            <a:r>
              <a:rPr lang="en-US" altLang="en-US" sz="2800" b="1">
                <a:solidFill>
                  <a:srgbClr val="FF0000"/>
                </a:solidFill>
                <a:latin typeface="Times New Roman" panose="02020603050405020304" pitchFamily="18" charset="0"/>
                <a:cs typeface="Times New Roman" panose="02020603050405020304" pitchFamily="18" charset="0"/>
              </a:rPr>
              <a:t>Ở chỗ nào</a:t>
            </a:r>
          </a:p>
        </p:txBody>
      </p:sp>
      <p:sp>
        <p:nvSpPr>
          <p:cNvPr id="366599" name="Rectangle 7"/>
          <p:cNvSpPr>
            <a:spLocks noChangeArrowheads="1"/>
          </p:cNvSpPr>
          <p:nvPr/>
        </p:nvSpPr>
        <p:spPr bwMode="auto">
          <a:xfrm>
            <a:off x="6419850" y="2489200"/>
            <a:ext cx="2895600" cy="863600"/>
          </a:xfrm>
          <a:prstGeom prst="rect">
            <a:avLst/>
          </a:prstGeom>
          <a:solidFill>
            <a:srgbClr val="FFFFFF"/>
          </a:solidFill>
          <a:ln w="28575">
            <a:solidFill>
              <a:schemeClr val="tx1"/>
            </a:solidFill>
            <a:miter lim="800000"/>
            <a:headEnd/>
            <a:tailEnd/>
          </a:ln>
          <a:effectLst>
            <a:outerShdw dist="107763" dir="18900000" algn="ctr" rotWithShape="0">
              <a:schemeClr val="bg2">
                <a:alpha val="50000"/>
              </a:schemeClr>
            </a:outerShdw>
          </a:effec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FontTx/>
              <a:buNone/>
            </a:pPr>
            <a:r>
              <a:rPr lang="en-US" altLang="en-US" sz="2800" b="1">
                <a:solidFill>
                  <a:srgbClr val="FF0000"/>
                </a:solidFill>
                <a:latin typeface="Times New Roman" panose="02020603050405020304" pitchFamily="18" charset="0"/>
                <a:cs typeface="Times New Roman" panose="02020603050405020304" pitchFamily="18" charset="0"/>
              </a:rPr>
              <a:t>Bề rộng, bề dài,</a:t>
            </a:r>
          </a:p>
          <a:p>
            <a:pPr algn="ctr" fontAlgn="base">
              <a:spcBef>
                <a:spcPct val="0"/>
              </a:spcBef>
              <a:spcAft>
                <a:spcPct val="0"/>
              </a:spcAft>
              <a:buFontTx/>
              <a:buNone/>
            </a:pPr>
            <a:r>
              <a:rPr lang="en-US" altLang="en-US" sz="2800" b="1">
                <a:solidFill>
                  <a:srgbClr val="FF0000"/>
                </a:solidFill>
                <a:latin typeface="Times New Roman" panose="02020603050405020304" pitchFamily="18" charset="0"/>
                <a:cs typeface="Times New Roman" panose="02020603050405020304" pitchFamily="18" charset="0"/>
              </a:rPr>
              <a:t>bề cao</a:t>
            </a:r>
          </a:p>
        </p:txBody>
      </p:sp>
      <p:cxnSp>
        <p:nvCxnSpPr>
          <p:cNvPr id="3" name="Straight Arrow Connector 2"/>
          <p:cNvCxnSpPr/>
          <p:nvPr/>
        </p:nvCxnSpPr>
        <p:spPr>
          <a:xfrm flipH="1">
            <a:off x="4038600" y="1611313"/>
            <a:ext cx="838200" cy="914400"/>
          </a:xfrm>
          <a:prstGeom prst="straightConnector1">
            <a:avLst/>
          </a:prstGeom>
          <a:ln>
            <a:solidFill>
              <a:srgbClr val="0808C0"/>
            </a:solidFill>
            <a:tailEnd type="arrow"/>
          </a:ln>
        </p:spPr>
        <p:style>
          <a:lnRef idx="1">
            <a:schemeClr val="accent1"/>
          </a:lnRef>
          <a:fillRef idx="0">
            <a:schemeClr val="accent1"/>
          </a:fillRef>
          <a:effectRef idx="0">
            <a:schemeClr val="accent1"/>
          </a:effectRef>
          <a:fontRef idx="minor">
            <a:schemeClr val="tx1"/>
          </a:fontRef>
        </p:style>
      </p:cxnSp>
      <p:cxnSp>
        <p:nvCxnSpPr>
          <p:cNvPr id="6" name="Straight Arrow Connector 5"/>
          <p:cNvCxnSpPr>
            <a:endCxn id="366599" idx="0"/>
          </p:cNvCxnSpPr>
          <p:nvPr/>
        </p:nvCxnSpPr>
        <p:spPr>
          <a:xfrm>
            <a:off x="5929314" y="1611314"/>
            <a:ext cx="1938337" cy="877887"/>
          </a:xfrm>
          <a:prstGeom prst="straightConnector1">
            <a:avLst/>
          </a:prstGeom>
          <a:ln>
            <a:solidFill>
              <a:srgbClr val="0808C0"/>
            </a:solidFill>
            <a:tailEnd type="arrow"/>
          </a:ln>
        </p:spPr>
        <p:style>
          <a:lnRef idx="1">
            <a:schemeClr val="accent1"/>
          </a:lnRef>
          <a:fillRef idx="0">
            <a:schemeClr val="accent1"/>
          </a:fillRef>
          <a:effectRef idx="0">
            <a:schemeClr val="accent1"/>
          </a:effectRef>
          <a:fontRef idx="minor">
            <a:schemeClr val="tx1"/>
          </a:fontRef>
        </p:style>
      </p:cxnSp>
      <p:sp>
        <p:nvSpPr>
          <p:cNvPr id="15" name="Text Box 2"/>
          <p:cNvSpPr txBox="1">
            <a:spLocks noChangeArrowheads="1"/>
          </p:cNvSpPr>
          <p:nvPr/>
        </p:nvSpPr>
        <p:spPr bwMode="auto">
          <a:xfrm>
            <a:off x="2133600" y="4191001"/>
            <a:ext cx="8191500" cy="1508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just" eaLnBrk="0" fontAlgn="base" hangingPunct="0">
              <a:spcBef>
                <a:spcPct val="0"/>
              </a:spcBef>
              <a:spcAft>
                <a:spcPct val="0"/>
              </a:spcAft>
              <a:buFontTx/>
              <a:buNone/>
            </a:pPr>
            <a:r>
              <a:rPr lang="en-US" altLang="en-US" sz="3600" b="1">
                <a:solidFill>
                  <a:srgbClr val="FF0000"/>
                </a:solidFill>
                <a:sym typeface="Wingdings 2" panose="05020102010507070707" pitchFamily="18" charset="2"/>
              </a:rPr>
              <a:t> </a:t>
            </a:r>
            <a:r>
              <a:rPr lang="en-US" altLang="en-US" sz="3600" b="1">
                <a:solidFill>
                  <a:srgbClr val="FF0000"/>
                </a:solidFill>
                <a:latin typeface="Times New Roman" panose="02020603050405020304" pitchFamily="18" charset="0"/>
                <a:cs typeface="Times New Roman" panose="02020603050405020304" pitchFamily="18" charset="0"/>
                <a:sym typeface="Wingdings 2" panose="05020102010507070707" pitchFamily="18" charset="2"/>
              </a:rPr>
              <a:t>Thời gian:</a:t>
            </a:r>
            <a:r>
              <a:rPr lang="en-US" altLang="en-US" sz="3600">
                <a:solidFill>
                  <a:srgbClr val="FF0000"/>
                </a:solidFill>
                <a:latin typeface="Times New Roman" panose="02020603050405020304" pitchFamily="18" charset="0"/>
                <a:cs typeface="Times New Roman" panose="02020603050405020304" pitchFamily="18" charset="0"/>
                <a:sym typeface="Wingdings 2" panose="05020102010507070707" pitchFamily="18" charset="2"/>
              </a:rPr>
              <a:t> </a:t>
            </a:r>
            <a:r>
              <a:rPr lang="en-US" altLang="en-US" sz="2800">
                <a:solidFill>
                  <a:srgbClr val="000000"/>
                </a:solidFill>
                <a:latin typeface="Times New Roman" panose="02020603050405020304" pitchFamily="18" charset="0"/>
                <a:cs typeface="Times New Roman" panose="02020603050405020304" pitchFamily="18" charset="0"/>
              </a:rPr>
              <a:t>là hình thức tồn tại của vật chất vận động về mặt </a:t>
            </a:r>
            <a:r>
              <a:rPr lang="en-US" altLang="en-US" sz="2800" b="1">
                <a:solidFill>
                  <a:srgbClr val="0808C0"/>
                </a:solidFill>
                <a:latin typeface="Times New Roman" panose="02020603050405020304" pitchFamily="18" charset="0"/>
                <a:cs typeface="Times New Roman" panose="02020603050405020304" pitchFamily="18" charset="0"/>
              </a:rPr>
              <a:t>độ dài </a:t>
            </a:r>
            <a:r>
              <a:rPr lang="en-US" altLang="en-US" sz="2800">
                <a:solidFill>
                  <a:srgbClr val="000000"/>
                </a:solidFill>
                <a:latin typeface="Times New Roman" panose="02020603050405020304" pitchFamily="18" charset="0"/>
                <a:cs typeface="Times New Roman" panose="02020603050405020304" pitchFamily="18" charset="0"/>
              </a:rPr>
              <a:t>diễn biến, </a:t>
            </a:r>
            <a:r>
              <a:rPr lang="en-US" altLang="en-US" sz="2800" b="1">
                <a:solidFill>
                  <a:srgbClr val="0808C0"/>
                </a:solidFill>
                <a:latin typeface="Times New Roman" panose="02020603050405020304" pitchFamily="18" charset="0"/>
                <a:cs typeface="Times New Roman" panose="02020603050405020304" pitchFamily="18" charset="0"/>
              </a:rPr>
              <a:t>sự kế tiếp nhau</a:t>
            </a:r>
            <a:r>
              <a:rPr lang="en-US" altLang="en-US" sz="2800">
                <a:solidFill>
                  <a:srgbClr val="000000"/>
                </a:solidFill>
                <a:latin typeface="Times New Roman" panose="02020603050405020304" pitchFamily="18" charset="0"/>
                <a:cs typeface="Times New Roman" panose="02020603050405020304" pitchFamily="18" charset="0"/>
              </a:rPr>
              <a:t> của quá trình. </a:t>
            </a:r>
          </a:p>
        </p:txBody>
      </p:sp>
      <p:pic>
        <p:nvPicPr>
          <p:cNvPr id="467976"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54602865"/>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66596"/>
                                        </p:tgtEl>
                                        <p:attrNameLst>
                                          <p:attrName>style.visibility</p:attrName>
                                        </p:attrNameLst>
                                      </p:cBhvr>
                                      <p:to>
                                        <p:strVal val="visible"/>
                                      </p:to>
                                    </p:set>
                                    <p:anim calcmode="lin" valueType="num">
                                      <p:cBhvr>
                                        <p:cTn id="7" dur="500" fill="hold"/>
                                        <p:tgtEl>
                                          <p:spTgt spid="366596"/>
                                        </p:tgtEl>
                                        <p:attrNameLst>
                                          <p:attrName>ppt_w</p:attrName>
                                        </p:attrNameLst>
                                      </p:cBhvr>
                                      <p:tavLst>
                                        <p:tav tm="0">
                                          <p:val>
                                            <p:fltVal val="0"/>
                                          </p:val>
                                        </p:tav>
                                        <p:tav tm="100000">
                                          <p:val>
                                            <p:strVal val="#ppt_w"/>
                                          </p:val>
                                        </p:tav>
                                      </p:tavLst>
                                    </p:anim>
                                    <p:anim calcmode="lin" valueType="num">
                                      <p:cBhvr>
                                        <p:cTn id="8" dur="500" fill="hold"/>
                                        <p:tgtEl>
                                          <p:spTgt spid="366596"/>
                                        </p:tgtEl>
                                        <p:attrNameLst>
                                          <p:attrName>ppt_h</p:attrName>
                                        </p:attrNameLst>
                                      </p:cBhvr>
                                      <p:tavLst>
                                        <p:tav tm="0">
                                          <p:val>
                                            <p:fltVal val="0"/>
                                          </p:val>
                                        </p:tav>
                                        <p:tav tm="100000">
                                          <p:val>
                                            <p:strVal val="#ppt_h"/>
                                          </p:val>
                                        </p:tav>
                                      </p:tavLst>
                                    </p:anim>
                                    <p:animEffect transition="in" filter="fade">
                                      <p:cBhvr>
                                        <p:cTn id="9" dur="500"/>
                                        <p:tgtEl>
                                          <p:spTgt spid="366596"/>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31" presetClass="entr" presetSubtype="0"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1000" fill="hold"/>
                                        <p:tgtEl>
                                          <p:spTgt spid="3"/>
                                        </p:tgtEl>
                                        <p:attrNameLst>
                                          <p:attrName>ppt_w</p:attrName>
                                        </p:attrNameLst>
                                      </p:cBhvr>
                                      <p:tavLst>
                                        <p:tav tm="0">
                                          <p:val>
                                            <p:fltVal val="0"/>
                                          </p:val>
                                        </p:tav>
                                        <p:tav tm="100000">
                                          <p:val>
                                            <p:strVal val="#ppt_w"/>
                                          </p:val>
                                        </p:tav>
                                      </p:tavLst>
                                    </p:anim>
                                    <p:anim calcmode="lin" valueType="num">
                                      <p:cBhvr>
                                        <p:cTn id="15" dur="1000" fill="hold"/>
                                        <p:tgtEl>
                                          <p:spTgt spid="3"/>
                                        </p:tgtEl>
                                        <p:attrNameLst>
                                          <p:attrName>ppt_h</p:attrName>
                                        </p:attrNameLst>
                                      </p:cBhvr>
                                      <p:tavLst>
                                        <p:tav tm="0">
                                          <p:val>
                                            <p:fltVal val="0"/>
                                          </p:val>
                                        </p:tav>
                                        <p:tav tm="100000">
                                          <p:val>
                                            <p:strVal val="#ppt_h"/>
                                          </p:val>
                                        </p:tav>
                                      </p:tavLst>
                                    </p:anim>
                                    <p:anim calcmode="lin" valueType="num">
                                      <p:cBhvr>
                                        <p:cTn id="16" dur="1000" fill="hold"/>
                                        <p:tgtEl>
                                          <p:spTgt spid="3"/>
                                        </p:tgtEl>
                                        <p:attrNameLst>
                                          <p:attrName>style.rotation</p:attrName>
                                        </p:attrNameLst>
                                      </p:cBhvr>
                                      <p:tavLst>
                                        <p:tav tm="0">
                                          <p:val>
                                            <p:fltVal val="90"/>
                                          </p:val>
                                        </p:tav>
                                        <p:tav tm="100000">
                                          <p:val>
                                            <p:fltVal val="0"/>
                                          </p:val>
                                        </p:tav>
                                      </p:tavLst>
                                    </p:anim>
                                    <p:animEffect transition="in" filter="fade">
                                      <p:cBhvr>
                                        <p:cTn id="17" dur="1000"/>
                                        <p:tgtEl>
                                          <p:spTgt spid="3"/>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1" presetClass="entr" presetSubtype="0" fill="hold" grpId="0" nodeType="clickEffect">
                                  <p:stCondLst>
                                    <p:cond delay="0"/>
                                  </p:stCondLst>
                                  <p:childTnLst>
                                    <p:set>
                                      <p:cBhvr>
                                        <p:cTn id="21" dur="1" fill="hold">
                                          <p:stCondLst>
                                            <p:cond delay="0"/>
                                          </p:stCondLst>
                                        </p:cTn>
                                        <p:tgtEl>
                                          <p:spTgt spid="366597"/>
                                        </p:tgtEl>
                                        <p:attrNameLst>
                                          <p:attrName>style.visibility</p:attrName>
                                        </p:attrNameLst>
                                      </p:cBhvr>
                                      <p:to>
                                        <p:strVal val="visible"/>
                                      </p:to>
                                    </p:set>
                                    <p:anim calcmode="lin" valueType="num">
                                      <p:cBhvr>
                                        <p:cTn id="22" dur="1000" fill="hold"/>
                                        <p:tgtEl>
                                          <p:spTgt spid="366597"/>
                                        </p:tgtEl>
                                        <p:attrNameLst>
                                          <p:attrName>ppt_w</p:attrName>
                                        </p:attrNameLst>
                                      </p:cBhvr>
                                      <p:tavLst>
                                        <p:tav tm="0">
                                          <p:val>
                                            <p:fltVal val="0"/>
                                          </p:val>
                                        </p:tav>
                                        <p:tav tm="100000">
                                          <p:val>
                                            <p:strVal val="#ppt_w"/>
                                          </p:val>
                                        </p:tav>
                                      </p:tavLst>
                                    </p:anim>
                                    <p:anim calcmode="lin" valueType="num">
                                      <p:cBhvr>
                                        <p:cTn id="23" dur="1000" fill="hold"/>
                                        <p:tgtEl>
                                          <p:spTgt spid="366597"/>
                                        </p:tgtEl>
                                        <p:attrNameLst>
                                          <p:attrName>ppt_h</p:attrName>
                                        </p:attrNameLst>
                                      </p:cBhvr>
                                      <p:tavLst>
                                        <p:tav tm="0">
                                          <p:val>
                                            <p:fltVal val="0"/>
                                          </p:val>
                                        </p:tav>
                                        <p:tav tm="100000">
                                          <p:val>
                                            <p:strVal val="#ppt_h"/>
                                          </p:val>
                                        </p:tav>
                                      </p:tavLst>
                                    </p:anim>
                                    <p:anim calcmode="lin" valueType="num">
                                      <p:cBhvr>
                                        <p:cTn id="24" dur="1000" fill="hold"/>
                                        <p:tgtEl>
                                          <p:spTgt spid="366597"/>
                                        </p:tgtEl>
                                        <p:attrNameLst>
                                          <p:attrName>style.rotation</p:attrName>
                                        </p:attrNameLst>
                                      </p:cBhvr>
                                      <p:tavLst>
                                        <p:tav tm="0">
                                          <p:val>
                                            <p:fltVal val="90"/>
                                          </p:val>
                                        </p:tav>
                                        <p:tav tm="100000">
                                          <p:val>
                                            <p:fltVal val="0"/>
                                          </p:val>
                                        </p:tav>
                                      </p:tavLst>
                                    </p:anim>
                                    <p:animEffect transition="in" filter="fade">
                                      <p:cBhvr>
                                        <p:cTn id="25" dur="1000"/>
                                        <p:tgtEl>
                                          <p:spTgt spid="366597"/>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31" presetClass="entr" presetSubtype="0" fill="hold" nodeType="click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p:cTn id="30" dur="1000" fill="hold"/>
                                        <p:tgtEl>
                                          <p:spTgt spid="6"/>
                                        </p:tgtEl>
                                        <p:attrNameLst>
                                          <p:attrName>ppt_w</p:attrName>
                                        </p:attrNameLst>
                                      </p:cBhvr>
                                      <p:tavLst>
                                        <p:tav tm="0">
                                          <p:val>
                                            <p:fltVal val="0"/>
                                          </p:val>
                                        </p:tav>
                                        <p:tav tm="100000">
                                          <p:val>
                                            <p:strVal val="#ppt_w"/>
                                          </p:val>
                                        </p:tav>
                                      </p:tavLst>
                                    </p:anim>
                                    <p:anim calcmode="lin" valueType="num">
                                      <p:cBhvr>
                                        <p:cTn id="31" dur="1000" fill="hold"/>
                                        <p:tgtEl>
                                          <p:spTgt spid="6"/>
                                        </p:tgtEl>
                                        <p:attrNameLst>
                                          <p:attrName>ppt_h</p:attrName>
                                        </p:attrNameLst>
                                      </p:cBhvr>
                                      <p:tavLst>
                                        <p:tav tm="0">
                                          <p:val>
                                            <p:fltVal val="0"/>
                                          </p:val>
                                        </p:tav>
                                        <p:tav tm="100000">
                                          <p:val>
                                            <p:strVal val="#ppt_h"/>
                                          </p:val>
                                        </p:tav>
                                      </p:tavLst>
                                    </p:anim>
                                    <p:anim calcmode="lin" valueType="num">
                                      <p:cBhvr>
                                        <p:cTn id="32" dur="1000" fill="hold"/>
                                        <p:tgtEl>
                                          <p:spTgt spid="6"/>
                                        </p:tgtEl>
                                        <p:attrNameLst>
                                          <p:attrName>style.rotation</p:attrName>
                                        </p:attrNameLst>
                                      </p:cBhvr>
                                      <p:tavLst>
                                        <p:tav tm="0">
                                          <p:val>
                                            <p:fltVal val="90"/>
                                          </p:val>
                                        </p:tav>
                                        <p:tav tm="100000">
                                          <p:val>
                                            <p:fltVal val="0"/>
                                          </p:val>
                                        </p:tav>
                                      </p:tavLst>
                                    </p:anim>
                                    <p:animEffect transition="in" filter="fade">
                                      <p:cBhvr>
                                        <p:cTn id="33" dur="1000"/>
                                        <p:tgtEl>
                                          <p:spTgt spid="6"/>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31" presetClass="entr" presetSubtype="0" fill="hold" grpId="0" nodeType="clickEffect">
                                  <p:stCondLst>
                                    <p:cond delay="0"/>
                                  </p:stCondLst>
                                  <p:childTnLst>
                                    <p:set>
                                      <p:cBhvr>
                                        <p:cTn id="37" dur="1" fill="hold">
                                          <p:stCondLst>
                                            <p:cond delay="0"/>
                                          </p:stCondLst>
                                        </p:cTn>
                                        <p:tgtEl>
                                          <p:spTgt spid="366599"/>
                                        </p:tgtEl>
                                        <p:attrNameLst>
                                          <p:attrName>style.visibility</p:attrName>
                                        </p:attrNameLst>
                                      </p:cBhvr>
                                      <p:to>
                                        <p:strVal val="visible"/>
                                      </p:to>
                                    </p:set>
                                    <p:anim calcmode="lin" valueType="num">
                                      <p:cBhvr>
                                        <p:cTn id="38" dur="1000" fill="hold"/>
                                        <p:tgtEl>
                                          <p:spTgt spid="366599"/>
                                        </p:tgtEl>
                                        <p:attrNameLst>
                                          <p:attrName>ppt_w</p:attrName>
                                        </p:attrNameLst>
                                      </p:cBhvr>
                                      <p:tavLst>
                                        <p:tav tm="0">
                                          <p:val>
                                            <p:fltVal val="0"/>
                                          </p:val>
                                        </p:tav>
                                        <p:tav tm="100000">
                                          <p:val>
                                            <p:strVal val="#ppt_w"/>
                                          </p:val>
                                        </p:tav>
                                      </p:tavLst>
                                    </p:anim>
                                    <p:anim calcmode="lin" valueType="num">
                                      <p:cBhvr>
                                        <p:cTn id="39" dur="1000" fill="hold"/>
                                        <p:tgtEl>
                                          <p:spTgt spid="366599"/>
                                        </p:tgtEl>
                                        <p:attrNameLst>
                                          <p:attrName>ppt_h</p:attrName>
                                        </p:attrNameLst>
                                      </p:cBhvr>
                                      <p:tavLst>
                                        <p:tav tm="0">
                                          <p:val>
                                            <p:fltVal val="0"/>
                                          </p:val>
                                        </p:tav>
                                        <p:tav tm="100000">
                                          <p:val>
                                            <p:strVal val="#ppt_h"/>
                                          </p:val>
                                        </p:tav>
                                      </p:tavLst>
                                    </p:anim>
                                    <p:anim calcmode="lin" valueType="num">
                                      <p:cBhvr>
                                        <p:cTn id="40" dur="1000" fill="hold"/>
                                        <p:tgtEl>
                                          <p:spTgt spid="366599"/>
                                        </p:tgtEl>
                                        <p:attrNameLst>
                                          <p:attrName>style.rotation</p:attrName>
                                        </p:attrNameLst>
                                      </p:cBhvr>
                                      <p:tavLst>
                                        <p:tav tm="0">
                                          <p:val>
                                            <p:fltVal val="90"/>
                                          </p:val>
                                        </p:tav>
                                        <p:tav tm="100000">
                                          <p:val>
                                            <p:fltVal val="0"/>
                                          </p:val>
                                        </p:tav>
                                      </p:tavLst>
                                    </p:anim>
                                    <p:animEffect transition="in" filter="fade">
                                      <p:cBhvr>
                                        <p:cTn id="41" dur="1000"/>
                                        <p:tgtEl>
                                          <p:spTgt spid="366599"/>
                                        </p:tgtEl>
                                      </p:cBhvr>
                                    </p:animEffect>
                                  </p:childTnLst>
                                </p:cTn>
                              </p:par>
                            </p:childTnLst>
                          </p:cTn>
                        </p:par>
                      </p:childTnLst>
                    </p:cTn>
                  </p:par>
                  <p:par>
                    <p:cTn id="42" fill="hold" nodeType="clickPar">
                      <p:stCondLst>
                        <p:cond delay="indefinite"/>
                      </p:stCondLst>
                      <p:childTnLst>
                        <p:par>
                          <p:cTn id="43" fill="hold" nodeType="withGroup">
                            <p:stCondLst>
                              <p:cond delay="0"/>
                            </p:stCondLst>
                            <p:childTnLst>
                              <p:par>
                                <p:cTn id="44" presetID="53" presetClass="entr" presetSubtype="16" fill="hold" grpId="0" nodeType="click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p:cTn id="46" dur="500" fill="hold"/>
                                        <p:tgtEl>
                                          <p:spTgt spid="15"/>
                                        </p:tgtEl>
                                        <p:attrNameLst>
                                          <p:attrName>ppt_w</p:attrName>
                                        </p:attrNameLst>
                                      </p:cBhvr>
                                      <p:tavLst>
                                        <p:tav tm="0">
                                          <p:val>
                                            <p:fltVal val="0"/>
                                          </p:val>
                                        </p:tav>
                                        <p:tav tm="100000">
                                          <p:val>
                                            <p:strVal val="#ppt_w"/>
                                          </p:val>
                                        </p:tav>
                                      </p:tavLst>
                                    </p:anim>
                                    <p:anim calcmode="lin" valueType="num">
                                      <p:cBhvr>
                                        <p:cTn id="47" dur="500" fill="hold"/>
                                        <p:tgtEl>
                                          <p:spTgt spid="15"/>
                                        </p:tgtEl>
                                        <p:attrNameLst>
                                          <p:attrName>ppt_h</p:attrName>
                                        </p:attrNameLst>
                                      </p:cBhvr>
                                      <p:tavLst>
                                        <p:tav tm="0">
                                          <p:val>
                                            <p:fltVal val="0"/>
                                          </p:val>
                                        </p:tav>
                                        <p:tav tm="100000">
                                          <p:val>
                                            <p:strVal val="#ppt_h"/>
                                          </p:val>
                                        </p:tav>
                                      </p:tavLst>
                                    </p:anim>
                                    <p:animEffect transition="in" filter="fade">
                                      <p:cBhvr>
                                        <p:cTn id="48"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6596" grpId="0"/>
      <p:bldP spid="366597" grpId="0" animBg="1"/>
      <p:bldP spid="366599" grpId="0" animBg="1"/>
      <p:bldP spid="15" grpId="0"/>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71715" name="Rectangle 3"/>
          <p:cNvSpPr>
            <a:spLocks noGrp="1" noChangeArrowheads="1"/>
          </p:cNvSpPr>
          <p:nvPr>
            <p:ph idx="1"/>
          </p:nvPr>
        </p:nvSpPr>
        <p:spPr>
          <a:xfrm>
            <a:off x="1752600" y="1447800"/>
            <a:ext cx="8001000" cy="2286000"/>
          </a:xfrm>
        </p:spPr>
        <p:txBody>
          <a:bodyPr/>
          <a:lstStyle/>
          <a:p>
            <a:pPr algn="just" eaLnBrk="1" hangingPunct="1">
              <a:buFont typeface="Wingdings" panose="05000000000000000000" pitchFamily="2" charset="2"/>
              <a:buNone/>
            </a:pPr>
            <a:r>
              <a:rPr lang="en-US" altLang="en-US" sz="2800"/>
              <a:t>             </a:t>
            </a:r>
          </a:p>
        </p:txBody>
      </p:sp>
      <p:sp>
        <p:nvSpPr>
          <p:cNvPr id="371717" name="AutoShape 5"/>
          <p:cNvSpPr>
            <a:spLocks noChangeArrowheads="1"/>
          </p:cNvSpPr>
          <p:nvPr/>
        </p:nvSpPr>
        <p:spPr bwMode="auto">
          <a:xfrm>
            <a:off x="5735638" y="2590801"/>
            <a:ext cx="4343400" cy="2352675"/>
          </a:xfrm>
          <a:prstGeom prst="verticalScroll">
            <a:avLst>
              <a:gd name="adj" fmla="val 12500"/>
            </a:avLst>
          </a:prstGeom>
          <a:solidFill>
            <a:srgbClr val="FFFFFF"/>
          </a:solidFill>
          <a:ln w="28575">
            <a:solidFill>
              <a:srgbClr val="000099"/>
            </a:solidFill>
            <a:round/>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FontTx/>
              <a:buNone/>
            </a:pPr>
            <a:r>
              <a:rPr lang="en-US" altLang="en-US">
                <a:solidFill>
                  <a:srgbClr val="000099"/>
                </a:solidFill>
                <a:latin typeface="Times New Roman" panose="02020603050405020304" pitchFamily="18" charset="0"/>
                <a:cs typeface="Times New Roman" panose="02020603050405020304" pitchFamily="18" charset="0"/>
              </a:rPr>
              <a:t>Vì vậy, </a:t>
            </a:r>
            <a:r>
              <a:rPr lang="en-US" altLang="en-US" b="1">
                <a:solidFill>
                  <a:srgbClr val="000099"/>
                </a:solidFill>
                <a:latin typeface="Times New Roman" panose="02020603050405020304" pitchFamily="18" charset="0"/>
                <a:cs typeface="Times New Roman" panose="02020603050405020304" pitchFamily="18" charset="0"/>
              </a:rPr>
              <a:t>thế giới</a:t>
            </a:r>
          </a:p>
          <a:p>
            <a:pPr algn="ctr" fontAlgn="base">
              <a:spcBef>
                <a:spcPct val="0"/>
              </a:spcBef>
              <a:spcAft>
                <a:spcPct val="0"/>
              </a:spcAft>
              <a:buFontTx/>
              <a:buNone/>
            </a:pPr>
            <a:r>
              <a:rPr lang="en-US" altLang="en-US" b="1">
                <a:solidFill>
                  <a:srgbClr val="000099"/>
                </a:solidFill>
                <a:latin typeface="Times New Roman" panose="02020603050405020304" pitchFamily="18" charset="0"/>
                <a:cs typeface="Times New Roman" panose="02020603050405020304" pitchFamily="18" charset="0"/>
              </a:rPr>
              <a:t> này thống nhất</a:t>
            </a:r>
          </a:p>
          <a:p>
            <a:pPr algn="ctr" fontAlgn="base">
              <a:spcBef>
                <a:spcPct val="0"/>
              </a:spcBef>
              <a:spcAft>
                <a:spcPct val="0"/>
              </a:spcAft>
              <a:buFontTx/>
              <a:buNone/>
            </a:pPr>
            <a:r>
              <a:rPr lang="en-US" altLang="en-US" b="1">
                <a:solidFill>
                  <a:srgbClr val="000099"/>
                </a:solidFill>
                <a:latin typeface="Times New Roman" panose="02020603050405020304" pitchFamily="18" charset="0"/>
                <a:cs typeface="Times New Roman" panose="02020603050405020304" pitchFamily="18" charset="0"/>
              </a:rPr>
              <a:t> ở tính vật chất</a:t>
            </a:r>
          </a:p>
          <a:p>
            <a:pPr algn="ctr" fontAlgn="base">
              <a:spcBef>
                <a:spcPct val="0"/>
              </a:spcBef>
              <a:spcAft>
                <a:spcPct val="0"/>
              </a:spcAft>
              <a:buFontTx/>
              <a:buNone/>
            </a:pPr>
            <a:r>
              <a:rPr lang="en-US" altLang="en-US" b="1">
                <a:solidFill>
                  <a:srgbClr val="000099"/>
                </a:solidFill>
                <a:latin typeface="Times New Roman" panose="02020603050405020304" pitchFamily="18" charset="0"/>
                <a:cs typeface="Times New Roman" panose="02020603050405020304" pitchFamily="18" charset="0"/>
              </a:rPr>
              <a:t> của nó.</a:t>
            </a:r>
          </a:p>
        </p:txBody>
      </p:sp>
      <p:sp>
        <p:nvSpPr>
          <p:cNvPr id="371718" name="Text Box 6"/>
          <p:cNvSpPr txBox="1">
            <a:spLocks noChangeArrowheads="1"/>
          </p:cNvSpPr>
          <p:nvPr/>
        </p:nvSpPr>
        <p:spPr bwMode="auto">
          <a:xfrm>
            <a:off x="2209800" y="5715000"/>
            <a:ext cx="7696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50000"/>
              </a:spcBef>
              <a:spcAft>
                <a:spcPct val="0"/>
              </a:spcAft>
              <a:buFontTx/>
              <a:buNone/>
            </a:pPr>
            <a:endParaRPr lang="en-US" altLang="en-US" sz="2400">
              <a:solidFill>
                <a:srgbClr val="000000"/>
              </a:solidFill>
            </a:endParaRPr>
          </a:p>
        </p:txBody>
      </p:sp>
      <p:sp>
        <p:nvSpPr>
          <p:cNvPr id="371719" name="Text Box 7"/>
          <p:cNvSpPr txBox="1">
            <a:spLocks noChangeArrowheads="1"/>
          </p:cNvSpPr>
          <p:nvPr/>
        </p:nvSpPr>
        <p:spPr bwMode="auto">
          <a:xfrm>
            <a:off x="1714500" y="5146675"/>
            <a:ext cx="8686800" cy="954088"/>
          </a:xfrm>
          <a:prstGeom prst="rect">
            <a:avLst/>
          </a:prstGeom>
          <a:noFill/>
          <a:ln w="9525">
            <a:solidFill>
              <a:srgbClr val="000099"/>
            </a:solidFill>
            <a:prstDash val="lgDash"/>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just" fontAlgn="base">
              <a:spcBef>
                <a:spcPct val="50000"/>
              </a:spcBef>
              <a:spcAft>
                <a:spcPct val="0"/>
              </a:spcAft>
              <a:buFontTx/>
              <a:buNone/>
            </a:pPr>
            <a:r>
              <a:rPr lang="en-US" altLang="en-US" sz="2800" i="1">
                <a:solidFill>
                  <a:srgbClr val="000000"/>
                </a:solidFill>
                <a:latin typeface="Times New Roman" panose="02020603050405020304" pitchFamily="18" charset="0"/>
                <a:cs typeface="Times New Roman" panose="02020603050405020304" pitchFamily="18" charset="0"/>
              </a:rPr>
              <a:t>Ph.Ănghen: </a:t>
            </a:r>
            <a:r>
              <a:rPr lang="en-US" altLang="en-US" sz="2800" i="1">
                <a:solidFill>
                  <a:srgbClr val="FF0000"/>
                </a:solidFill>
                <a:latin typeface="Times New Roman" panose="02020603050405020304" pitchFamily="18" charset="0"/>
                <a:cs typeface="Times New Roman" panose="02020603050405020304" pitchFamily="18" charset="0"/>
              </a:rPr>
              <a:t>“Tính thống nhất thực sự của thế giới là ở tính vật chất của nó …”</a:t>
            </a:r>
          </a:p>
        </p:txBody>
      </p:sp>
      <p:pic>
        <p:nvPicPr>
          <p:cNvPr id="371720" name="Picture 8" descr="Earth-16-june"/>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2381250" y="2428875"/>
            <a:ext cx="2971800" cy="251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 Box 7"/>
          <p:cNvSpPr txBox="1">
            <a:spLocks noChangeArrowheads="1"/>
          </p:cNvSpPr>
          <p:nvPr/>
        </p:nvSpPr>
        <p:spPr bwMode="auto">
          <a:xfrm>
            <a:off x="1981200" y="1049338"/>
            <a:ext cx="8097838" cy="1384300"/>
          </a:xfrm>
          <a:prstGeom prst="rect">
            <a:avLst/>
          </a:prstGeom>
          <a:noFill/>
          <a:ln w="9525">
            <a:solidFill>
              <a:srgbClr val="000099"/>
            </a:solidFill>
            <a:prstDash val="lgDash"/>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just" fontAlgn="base">
              <a:spcBef>
                <a:spcPct val="0"/>
              </a:spcBef>
              <a:spcAft>
                <a:spcPct val="0"/>
              </a:spcAft>
              <a:buFontTx/>
              <a:buNone/>
            </a:pPr>
            <a:r>
              <a:rPr lang="en-US" altLang="en-US" sz="2800">
                <a:solidFill>
                  <a:srgbClr val="000000"/>
                </a:solidFill>
                <a:latin typeface="Times New Roman" panose="02020603050405020304" pitchFamily="18" charset="0"/>
                <a:cs typeface="Times New Roman" panose="02020603050405020304" pitchFamily="18" charset="0"/>
              </a:rPr>
              <a:t>Bằng sự phát triển lâu dài của triết học, khoa học, CNDVBC chứng minh rằng: </a:t>
            </a:r>
          </a:p>
          <a:p>
            <a:pPr algn="ctr" fontAlgn="base">
              <a:spcBef>
                <a:spcPct val="0"/>
              </a:spcBef>
              <a:spcAft>
                <a:spcPct val="0"/>
              </a:spcAft>
              <a:buFontTx/>
              <a:buNone/>
            </a:pPr>
            <a:r>
              <a:rPr lang="en-US" altLang="en-US" sz="2800" b="1">
                <a:solidFill>
                  <a:srgbClr val="0808C0"/>
                </a:solidFill>
                <a:latin typeface="Times New Roman" panose="02020603050405020304" pitchFamily="18" charset="0"/>
                <a:cs typeface="Times New Roman" panose="02020603050405020304" pitchFamily="18" charset="0"/>
              </a:rPr>
              <a:t>Bản chất của thế giới là vật chất</a:t>
            </a:r>
          </a:p>
        </p:txBody>
      </p:sp>
      <p:sp>
        <p:nvSpPr>
          <p:cNvPr id="2" name="Rectangle 1"/>
          <p:cNvSpPr/>
          <p:nvPr/>
        </p:nvSpPr>
        <p:spPr>
          <a:xfrm>
            <a:off x="2964516" y="97135"/>
            <a:ext cx="5577168" cy="461665"/>
          </a:xfrm>
          <a:prstGeom prst="rect">
            <a:avLst/>
          </a:prstGeom>
        </p:spPr>
        <p:txBody>
          <a:bodyPr wrap="none">
            <a:spAutoFit/>
          </a:bodyPr>
          <a:lstStyle/>
          <a:p>
            <a:pPr fontAlgn="base">
              <a:spcBef>
                <a:spcPct val="0"/>
              </a:spcBef>
              <a:spcAft>
                <a:spcPct val="0"/>
              </a:spcAft>
              <a:defRPr/>
            </a:pPr>
            <a:r>
              <a:rPr lang="en-US" sz="2400" b="1" dirty="0" err="1" smtClean="0">
                <a:solidFill>
                  <a:srgbClr val="660066"/>
                </a:solidFill>
                <a:cs typeface="Times New Roman" pitchFamily="18" charset="0"/>
              </a:rPr>
              <a:t>Tính</a:t>
            </a:r>
            <a:r>
              <a:rPr lang="en-US" sz="2400" b="1" dirty="0" smtClean="0">
                <a:solidFill>
                  <a:srgbClr val="660066"/>
                </a:solidFill>
                <a:cs typeface="Times New Roman" pitchFamily="18" charset="0"/>
              </a:rPr>
              <a:t> </a:t>
            </a:r>
            <a:r>
              <a:rPr lang="en-US" sz="2400" b="1" dirty="0" err="1">
                <a:solidFill>
                  <a:srgbClr val="660066"/>
                </a:solidFill>
                <a:cs typeface="Times New Roman" pitchFamily="18" charset="0"/>
              </a:rPr>
              <a:t>thống</a:t>
            </a:r>
            <a:r>
              <a:rPr lang="en-US" sz="2400" b="1" dirty="0">
                <a:solidFill>
                  <a:srgbClr val="660066"/>
                </a:solidFill>
                <a:cs typeface="Times New Roman" pitchFamily="18" charset="0"/>
              </a:rPr>
              <a:t> </a:t>
            </a:r>
            <a:r>
              <a:rPr lang="en-US" sz="2400" b="1" dirty="0" err="1">
                <a:solidFill>
                  <a:srgbClr val="660066"/>
                </a:solidFill>
                <a:cs typeface="Times New Roman" pitchFamily="18" charset="0"/>
              </a:rPr>
              <a:t>nhất</a:t>
            </a:r>
            <a:r>
              <a:rPr lang="en-US" sz="2400" b="1" dirty="0">
                <a:solidFill>
                  <a:srgbClr val="660066"/>
                </a:solidFill>
                <a:cs typeface="Times New Roman" pitchFamily="18" charset="0"/>
              </a:rPr>
              <a:t> </a:t>
            </a:r>
            <a:r>
              <a:rPr lang="en-US" sz="2400" b="1" dirty="0" err="1">
                <a:solidFill>
                  <a:srgbClr val="660066"/>
                </a:solidFill>
                <a:cs typeface="Times New Roman" pitchFamily="18" charset="0"/>
              </a:rPr>
              <a:t>vật</a:t>
            </a:r>
            <a:r>
              <a:rPr lang="en-US" sz="2400" b="1" dirty="0">
                <a:solidFill>
                  <a:srgbClr val="660066"/>
                </a:solidFill>
                <a:cs typeface="Times New Roman" pitchFamily="18" charset="0"/>
              </a:rPr>
              <a:t> </a:t>
            </a:r>
            <a:r>
              <a:rPr lang="en-US" sz="2400" b="1" dirty="0" err="1">
                <a:solidFill>
                  <a:srgbClr val="660066"/>
                </a:solidFill>
                <a:cs typeface="Times New Roman" pitchFamily="18" charset="0"/>
              </a:rPr>
              <a:t>chất</a:t>
            </a:r>
            <a:r>
              <a:rPr lang="en-US" sz="2400" b="1" dirty="0">
                <a:solidFill>
                  <a:srgbClr val="660066"/>
                </a:solidFill>
                <a:cs typeface="Times New Roman" pitchFamily="18" charset="0"/>
              </a:rPr>
              <a:t> </a:t>
            </a:r>
            <a:r>
              <a:rPr lang="en-US" sz="2400" b="1" dirty="0" err="1">
                <a:solidFill>
                  <a:srgbClr val="660066"/>
                </a:solidFill>
                <a:cs typeface="Times New Roman" pitchFamily="18" charset="0"/>
              </a:rPr>
              <a:t>của</a:t>
            </a:r>
            <a:r>
              <a:rPr lang="en-US" sz="2400" b="1" dirty="0">
                <a:solidFill>
                  <a:srgbClr val="660066"/>
                </a:solidFill>
                <a:cs typeface="Times New Roman" pitchFamily="18" charset="0"/>
              </a:rPr>
              <a:t> </a:t>
            </a:r>
            <a:r>
              <a:rPr lang="en-US" sz="2400" b="1" dirty="0" err="1">
                <a:solidFill>
                  <a:srgbClr val="660066"/>
                </a:solidFill>
                <a:cs typeface="Times New Roman" pitchFamily="18" charset="0"/>
              </a:rPr>
              <a:t>thế</a:t>
            </a:r>
            <a:r>
              <a:rPr lang="en-US" sz="2400" b="1" dirty="0">
                <a:solidFill>
                  <a:srgbClr val="660066"/>
                </a:solidFill>
                <a:cs typeface="Times New Roman" pitchFamily="18" charset="0"/>
              </a:rPr>
              <a:t> </a:t>
            </a:r>
            <a:r>
              <a:rPr lang="en-US" sz="2400" b="1" dirty="0" err="1">
                <a:solidFill>
                  <a:srgbClr val="660066"/>
                </a:solidFill>
                <a:cs typeface="Times New Roman" pitchFamily="18" charset="0"/>
              </a:rPr>
              <a:t>giới</a:t>
            </a:r>
            <a:endParaRPr lang="en-US" sz="2400" b="1" dirty="0">
              <a:solidFill>
                <a:srgbClr val="660066"/>
              </a:solidFill>
              <a:cs typeface="Times New Roman" pitchFamily="18" charset="0"/>
            </a:endParaRPr>
          </a:p>
        </p:txBody>
      </p:sp>
      <p:pic>
        <p:nvPicPr>
          <p:cNvPr id="471049" name="Picture 1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AutoShape 3"/>
          <p:cNvSpPr>
            <a:spLocks noChangeAspect="1" noChangeArrowheads="1"/>
          </p:cNvSpPr>
          <p:nvPr/>
        </p:nvSpPr>
        <p:spPr bwMode="auto">
          <a:xfrm flipV="1">
            <a:off x="2295249" y="653584"/>
            <a:ext cx="6915701" cy="62379"/>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spcBef>
                <a:spcPct val="0"/>
              </a:spcBef>
              <a:buFontTx/>
              <a:buNone/>
            </a:pPr>
            <a:endParaRPr lang="en-US" altLang="en-US" sz="1800">
              <a:solidFill>
                <a:srgbClr val="000000"/>
              </a:solidFill>
            </a:endParaRPr>
          </a:p>
        </p:txBody>
      </p:sp>
    </p:spTree>
    <p:extLst>
      <p:ext uri="{BB962C8B-B14F-4D97-AF65-F5344CB8AC3E}">
        <p14:creationId xmlns:p14="http://schemas.microsoft.com/office/powerpoint/2010/main" val="3522190423"/>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0" presetClass="entr" presetSubtype="0" fill="hold" grpId="0" nodeType="clickEffect">
                                  <p:stCondLst>
                                    <p:cond delay="0"/>
                                  </p:stCondLst>
                                  <p:iterate type="lt">
                                    <p:tmPct val="10000"/>
                                  </p:iterate>
                                  <p:childTnLst>
                                    <p:set>
                                      <p:cBhvr>
                                        <p:cTn id="13" dur="1" fill="hold">
                                          <p:stCondLst>
                                            <p:cond delay="0"/>
                                          </p:stCondLst>
                                        </p:cTn>
                                        <p:tgtEl>
                                          <p:spTgt spid="371715">
                                            <p:txEl>
                                              <p:pRg st="0" end="0"/>
                                            </p:txEl>
                                          </p:spTgt>
                                        </p:tgtEl>
                                        <p:attrNameLst>
                                          <p:attrName>style.visibility</p:attrName>
                                        </p:attrNameLst>
                                      </p:cBhvr>
                                      <p:to>
                                        <p:strVal val="visible"/>
                                      </p:to>
                                    </p:set>
                                    <p:animEffect transition="in" filter="fade">
                                      <p:cBhvr>
                                        <p:cTn id="14" dur="500">
                                          <p:stCondLst>
                                            <p:cond delay="0"/>
                                          </p:stCondLst>
                                        </p:cTn>
                                        <p:tgtEl>
                                          <p:spTgt spid="371715">
                                            <p:txEl>
                                              <p:pRg st="0" end="0"/>
                                            </p:txEl>
                                          </p:spTgt>
                                        </p:tgtEl>
                                      </p:cBhvr>
                                    </p:animEffect>
                                    <p:anim calcmode="lin" valueType="num">
                                      <p:cBhvr>
                                        <p:cTn id="15" dur="500" fill="hold">
                                          <p:stCondLst>
                                            <p:cond delay="0"/>
                                          </p:stCondLst>
                                        </p:cTn>
                                        <p:tgtEl>
                                          <p:spTgt spid="371715">
                                            <p:txEl>
                                              <p:pRg st="0" end="0"/>
                                            </p:txEl>
                                          </p:spTgt>
                                        </p:tgtEl>
                                        <p:attrNameLst>
                                          <p:attrName>ppt_x</p:attrName>
                                        </p:attrNameLst>
                                      </p:cBhvr>
                                      <p:tavLst>
                                        <p:tav tm="0">
                                          <p:val>
                                            <p:strVal val="#ppt_x-.1"/>
                                          </p:val>
                                        </p:tav>
                                        <p:tav tm="100000">
                                          <p:val>
                                            <p:strVal val="#ppt_x"/>
                                          </p:val>
                                        </p:tav>
                                      </p:tavLst>
                                    </p:anim>
                                    <p:anim calcmode="lin" valueType="num">
                                      <p:cBhvr>
                                        <p:cTn id="16" dur="500" fill="hold">
                                          <p:stCondLst>
                                            <p:cond delay="0"/>
                                          </p:stCondLst>
                                        </p:cTn>
                                        <p:tgtEl>
                                          <p:spTgt spid="371715">
                                            <p:txEl>
                                              <p:pRg st="0" end="0"/>
                                            </p:txEl>
                                          </p:spTgt>
                                        </p:tgtEl>
                                        <p:attrNameLst>
                                          <p:attrName>ppt_y</p:attrName>
                                        </p:attrNameLst>
                                      </p:cBhvr>
                                      <p:tavLst>
                                        <p:tav tm="0">
                                          <p:val>
                                            <p:strVal val="#ppt_y"/>
                                          </p:val>
                                        </p:tav>
                                        <p:tav tm="100000">
                                          <p:val>
                                            <p:strVal val="#ppt_y"/>
                                          </p:val>
                                        </p:tav>
                                      </p:tavLst>
                                    </p:anim>
                                  </p:childTnLst>
                                </p:cTn>
                              </p:par>
                            </p:childTnLst>
                          </p:cTn>
                        </p:par>
                        <p:par>
                          <p:cTn id="17" fill="hold" nodeType="afterGroup">
                            <p:stCondLst>
                              <p:cond delay="450"/>
                            </p:stCondLst>
                            <p:childTnLst>
                              <p:par>
                                <p:cTn id="18" presetID="8" presetClass="entr" presetSubtype="16" fill="hold" nodeType="afterEffect">
                                  <p:stCondLst>
                                    <p:cond delay="0"/>
                                  </p:stCondLst>
                                  <p:childTnLst>
                                    <p:set>
                                      <p:cBhvr>
                                        <p:cTn id="19" dur="1" fill="hold">
                                          <p:stCondLst>
                                            <p:cond delay="0"/>
                                          </p:stCondLst>
                                        </p:cTn>
                                        <p:tgtEl>
                                          <p:spTgt spid="371720"/>
                                        </p:tgtEl>
                                        <p:attrNameLst>
                                          <p:attrName>style.visibility</p:attrName>
                                        </p:attrNameLst>
                                      </p:cBhvr>
                                      <p:to>
                                        <p:strVal val="visible"/>
                                      </p:to>
                                    </p:set>
                                    <p:animEffect transition="in" filter="diamond(in)">
                                      <p:cBhvr>
                                        <p:cTn id="20" dur="1000"/>
                                        <p:tgtEl>
                                          <p:spTgt spid="371720"/>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53" presetClass="entr" presetSubtype="16" fill="hold" grpId="0" nodeType="clickEffect">
                                  <p:stCondLst>
                                    <p:cond delay="0"/>
                                  </p:stCondLst>
                                  <p:childTnLst>
                                    <p:set>
                                      <p:cBhvr>
                                        <p:cTn id="24" dur="1" fill="hold">
                                          <p:stCondLst>
                                            <p:cond delay="0"/>
                                          </p:stCondLst>
                                        </p:cTn>
                                        <p:tgtEl>
                                          <p:spTgt spid="371717"/>
                                        </p:tgtEl>
                                        <p:attrNameLst>
                                          <p:attrName>style.visibility</p:attrName>
                                        </p:attrNameLst>
                                      </p:cBhvr>
                                      <p:to>
                                        <p:strVal val="visible"/>
                                      </p:to>
                                    </p:set>
                                    <p:anim calcmode="lin" valueType="num">
                                      <p:cBhvr>
                                        <p:cTn id="25" dur="500" fill="hold"/>
                                        <p:tgtEl>
                                          <p:spTgt spid="371717"/>
                                        </p:tgtEl>
                                        <p:attrNameLst>
                                          <p:attrName>ppt_w</p:attrName>
                                        </p:attrNameLst>
                                      </p:cBhvr>
                                      <p:tavLst>
                                        <p:tav tm="0">
                                          <p:val>
                                            <p:fltVal val="0"/>
                                          </p:val>
                                        </p:tav>
                                        <p:tav tm="100000">
                                          <p:val>
                                            <p:strVal val="#ppt_w"/>
                                          </p:val>
                                        </p:tav>
                                      </p:tavLst>
                                    </p:anim>
                                    <p:anim calcmode="lin" valueType="num">
                                      <p:cBhvr>
                                        <p:cTn id="26" dur="500" fill="hold"/>
                                        <p:tgtEl>
                                          <p:spTgt spid="371717"/>
                                        </p:tgtEl>
                                        <p:attrNameLst>
                                          <p:attrName>ppt_h</p:attrName>
                                        </p:attrNameLst>
                                      </p:cBhvr>
                                      <p:tavLst>
                                        <p:tav tm="0">
                                          <p:val>
                                            <p:fltVal val="0"/>
                                          </p:val>
                                        </p:tav>
                                        <p:tav tm="100000">
                                          <p:val>
                                            <p:strVal val="#ppt_h"/>
                                          </p:val>
                                        </p:tav>
                                      </p:tavLst>
                                    </p:anim>
                                    <p:animEffect transition="in" filter="fade">
                                      <p:cBhvr>
                                        <p:cTn id="27" dur="500"/>
                                        <p:tgtEl>
                                          <p:spTgt spid="371717"/>
                                        </p:tgtEl>
                                      </p:cBhvr>
                                    </p:animEffect>
                                  </p:childTnLst>
                                </p:cTn>
                              </p:par>
                            </p:childTnLst>
                          </p:cTn>
                        </p:par>
                        <p:par>
                          <p:cTn id="28" fill="hold" nodeType="afterGroup">
                            <p:stCondLst>
                              <p:cond delay="500"/>
                            </p:stCondLst>
                            <p:childTnLst>
                              <p:par>
                                <p:cTn id="29" presetID="8" presetClass="entr" presetSubtype="16" fill="hold" grpId="0" nodeType="afterEffect" nodePh="1">
                                  <p:stCondLst>
                                    <p:cond delay="0"/>
                                  </p:stCondLst>
                                  <p:endCondLst>
                                    <p:cond evt="begin" delay="0">
                                      <p:tn val="29"/>
                                    </p:cond>
                                  </p:endCondLst>
                                  <p:childTnLst>
                                    <p:set>
                                      <p:cBhvr>
                                        <p:cTn id="30" dur="1" fill="hold">
                                          <p:stCondLst>
                                            <p:cond delay="0"/>
                                          </p:stCondLst>
                                        </p:cTn>
                                        <p:tgtEl>
                                          <p:spTgt spid="371718"/>
                                        </p:tgtEl>
                                        <p:attrNameLst>
                                          <p:attrName>style.visibility</p:attrName>
                                        </p:attrNameLst>
                                      </p:cBhvr>
                                      <p:to>
                                        <p:strVal val="visible"/>
                                      </p:to>
                                    </p:set>
                                    <p:animEffect transition="in" filter="diamond(in)">
                                      <p:cBhvr>
                                        <p:cTn id="31" dur="1000"/>
                                        <p:tgtEl>
                                          <p:spTgt spid="371718"/>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53" presetClass="entr" presetSubtype="16" fill="hold" grpId="0" nodeType="clickEffect">
                                  <p:stCondLst>
                                    <p:cond delay="0"/>
                                  </p:stCondLst>
                                  <p:childTnLst>
                                    <p:set>
                                      <p:cBhvr>
                                        <p:cTn id="35" dur="1" fill="hold">
                                          <p:stCondLst>
                                            <p:cond delay="0"/>
                                          </p:stCondLst>
                                        </p:cTn>
                                        <p:tgtEl>
                                          <p:spTgt spid="371719"/>
                                        </p:tgtEl>
                                        <p:attrNameLst>
                                          <p:attrName>style.visibility</p:attrName>
                                        </p:attrNameLst>
                                      </p:cBhvr>
                                      <p:to>
                                        <p:strVal val="visible"/>
                                      </p:to>
                                    </p:set>
                                    <p:anim calcmode="lin" valueType="num">
                                      <p:cBhvr>
                                        <p:cTn id="36" dur="500" fill="hold"/>
                                        <p:tgtEl>
                                          <p:spTgt spid="371719"/>
                                        </p:tgtEl>
                                        <p:attrNameLst>
                                          <p:attrName>ppt_w</p:attrName>
                                        </p:attrNameLst>
                                      </p:cBhvr>
                                      <p:tavLst>
                                        <p:tav tm="0">
                                          <p:val>
                                            <p:fltVal val="0"/>
                                          </p:val>
                                        </p:tav>
                                        <p:tav tm="100000">
                                          <p:val>
                                            <p:strVal val="#ppt_w"/>
                                          </p:val>
                                        </p:tav>
                                      </p:tavLst>
                                    </p:anim>
                                    <p:anim calcmode="lin" valueType="num">
                                      <p:cBhvr>
                                        <p:cTn id="37" dur="500" fill="hold"/>
                                        <p:tgtEl>
                                          <p:spTgt spid="371719"/>
                                        </p:tgtEl>
                                        <p:attrNameLst>
                                          <p:attrName>ppt_h</p:attrName>
                                        </p:attrNameLst>
                                      </p:cBhvr>
                                      <p:tavLst>
                                        <p:tav tm="0">
                                          <p:val>
                                            <p:fltVal val="0"/>
                                          </p:val>
                                        </p:tav>
                                        <p:tav tm="100000">
                                          <p:val>
                                            <p:strVal val="#ppt_h"/>
                                          </p:val>
                                        </p:tav>
                                      </p:tavLst>
                                    </p:anim>
                                    <p:animEffect transition="in" filter="fade">
                                      <p:cBhvr>
                                        <p:cTn id="38" dur="500"/>
                                        <p:tgtEl>
                                          <p:spTgt spid="371719"/>
                                        </p:tgtEl>
                                      </p:cBhvr>
                                    </p:animEffect>
                                  </p:childTnLst>
                                </p:cTn>
                              </p:par>
                            </p:childTnLst>
                          </p:cTn>
                        </p:par>
                        <p:par>
                          <p:cTn id="39" fill="hold">
                            <p:stCondLst>
                              <p:cond delay="500"/>
                            </p:stCondLst>
                            <p:childTnLst>
                              <p:par>
                                <p:cTn id="40" presetID="3" presetClass="entr" presetSubtype="10" fill="hold" grpId="0" nodeType="after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blinds(horizontal)">
                                      <p:cBhvr>
                                        <p:cTn id="4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1715" grpId="0" build="p"/>
      <p:bldP spid="371717" grpId="0" animBg="1"/>
      <p:bldP spid="371718" grpId="0"/>
      <p:bldP spid="371719" grpId="0" animBg="1"/>
      <p:bldP spid="10" grpId="0" animBg="1"/>
      <p:bldP spid="1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AutoShape 2"/>
          <p:cNvSpPr>
            <a:spLocks noChangeArrowheads="1"/>
          </p:cNvSpPr>
          <p:nvPr/>
        </p:nvSpPr>
        <p:spPr bwMode="auto">
          <a:xfrm>
            <a:off x="1524000" y="741364"/>
            <a:ext cx="2209800" cy="5222875"/>
          </a:xfrm>
          <a:prstGeom prst="verticalScroll">
            <a:avLst>
              <a:gd name="adj" fmla="val 12500"/>
            </a:avLst>
          </a:prstGeom>
          <a:gradFill>
            <a:gsLst>
              <a:gs pos="0">
                <a:schemeClr val="bg1"/>
              </a:gs>
              <a:gs pos="78000">
                <a:srgbClr val="FF00FF"/>
              </a:gs>
              <a:gs pos="61000">
                <a:schemeClr val="bg1"/>
              </a:gs>
              <a:gs pos="39988">
                <a:schemeClr val="bg1"/>
              </a:gs>
              <a:gs pos="22000">
                <a:srgbClr val="00CC66"/>
              </a:gs>
              <a:gs pos="98000">
                <a:srgbClr val="FFFF99"/>
              </a:gs>
            </a:gsLst>
            <a:lin ang="5400000" scaled="1"/>
          </a:gradFill>
          <a:ln w="9525">
            <a:solidFill>
              <a:schemeClr val="tx2"/>
            </a:solidFill>
            <a:round/>
            <a:headEnd/>
            <a:tailEnd/>
          </a:ln>
        </p:spPr>
        <p:txBody>
          <a:bodyPr wrap="none" anchor="ct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algn="ctr" eaLnBrk="1" fontAlgn="base" hangingPunct="1">
              <a:spcBef>
                <a:spcPct val="0"/>
              </a:spcBef>
              <a:spcAft>
                <a:spcPct val="0"/>
              </a:spcAft>
              <a:buFontTx/>
              <a:buNone/>
              <a:defRPr/>
            </a:pPr>
            <a:r>
              <a:rPr lang="en-US" altLang="en-US" sz="2400" b="1" dirty="0" err="1">
                <a:solidFill>
                  <a:srgbClr val="000066"/>
                </a:solidFill>
                <a:latin typeface=".VnTime" pitchFamily="34" charset="0"/>
              </a:rPr>
              <a:t>Néi</a:t>
            </a:r>
            <a:endParaRPr lang="en-US" altLang="en-US" sz="2400" b="1" dirty="0">
              <a:solidFill>
                <a:srgbClr val="000066"/>
              </a:solidFill>
              <a:latin typeface=".VnTime" pitchFamily="34" charset="0"/>
            </a:endParaRPr>
          </a:p>
          <a:p>
            <a:pPr algn="ctr" eaLnBrk="1" fontAlgn="base" hangingPunct="1">
              <a:spcBef>
                <a:spcPct val="0"/>
              </a:spcBef>
              <a:spcAft>
                <a:spcPct val="0"/>
              </a:spcAft>
              <a:buFontTx/>
              <a:buNone/>
              <a:defRPr/>
            </a:pPr>
            <a:r>
              <a:rPr lang="en-US" altLang="en-US" sz="2400" b="1" dirty="0">
                <a:solidFill>
                  <a:srgbClr val="000066"/>
                </a:solidFill>
                <a:latin typeface=".VnTime" pitchFamily="34" charset="0"/>
              </a:rPr>
              <a:t> dung </a:t>
            </a:r>
          </a:p>
          <a:p>
            <a:pPr algn="ctr" eaLnBrk="1" fontAlgn="base" hangingPunct="1">
              <a:spcBef>
                <a:spcPct val="0"/>
              </a:spcBef>
              <a:spcAft>
                <a:spcPct val="0"/>
              </a:spcAft>
              <a:buFontTx/>
              <a:buNone/>
              <a:defRPr/>
            </a:pPr>
            <a:r>
              <a:rPr lang="en-US" altLang="en-US" sz="2400" b="1" dirty="0" err="1">
                <a:solidFill>
                  <a:srgbClr val="000066"/>
                </a:solidFill>
                <a:latin typeface=".VnTime" pitchFamily="34" charset="0"/>
              </a:rPr>
              <a:t>tÝnh</a:t>
            </a:r>
            <a:r>
              <a:rPr lang="en-US" altLang="en-US" sz="2400" b="1" dirty="0">
                <a:solidFill>
                  <a:srgbClr val="000066"/>
                </a:solidFill>
                <a:latin typeface=".VnTime" pitchFamily="34" charset="0"/>
              </a:rPr>
              <a:t> </a:t>
            </a:r>
          </a:p>
          <a:p>
            <a:pPr algn="ctr" eaLnBrk="1" fontAlgn="base" hangingPunct="1">
              <a:spcBef>
                <a:spcPct val="0"/>
              </a:spcBef>
              <a:spcAft>
                <a:spcPct val="0"/>
              </a:spcAft>
              <a:buFontTx/>
              <a:buNone/>
              <a:defRPr/>
            </a:pPr>
            <a:r>
              <a:rPr lang="en-US" altLang="en-US" sz="2400" b="1" dirty="0" err="1">
                <a:solidFill>
                  <a:srgbClr val="000066"/>
                </a:solidFill>
                <a:latin typeface=".VnTime" pitchFamily="34" charset="0"/>
              </a:rPr>
              <a:t>thèng</a:t>
            </a:r>
            <a:endParaRPr lang="en-US" altLang="en-US" sz="2400" b="1" dirty="0">
              <a:solidFill>
                <a:srgbClr val="000066"/>
              </a:solidFill>
              <a:latin typeface=".VnTime" pitchFamily="34" charset="0"/>
            </a:endParaRPr>
          </a:p>
          <a:p>
            <a:pPr algn="ctr" eaLnBrk="1" fontAlgn="base" hangingPunct="1">
              <a:spcBef>
                <a:spcPct val="0"/>
              </a:spcBef>
              <a:spcAft>
                <a:spcPct val="0"/>
              </a:spcAft>
              <a:buFontTx/>
              <a:buNone/>
              <a:defRPr/>
            </a:pPr>
            <a:r>
              <a:rPr lang="en-US" altLang="en-US" sz="2400" b="1" dirty="0" err="1">
                <a:solidFill>
                  <a:srgbClr val="000066"/>
                </a:solidFill>
                <a:latin typeface=".VnTime" pitchFamily="34" charset="0"/>
              </a:rPr>
              <a:t>nhÊt</a:t>
            </a:r>
            <a:endParaRPr lang="en-US" altLang="en-US" sz="2400" b="1" dirty="0">
              <a:solidFill>
                <a:srgbClr val="000066"/>
              </a:solidFill>
              <a:latin typeface=".VnTime" pitchFamily="34" charset="0"/>
            </a:endParaRPr>
          </a:p>
          <a:p>
            <a:pPr algn="ctr" eaLnBrk="1" fontAlgn="base" hangingPunct="1">
              <a:spcBef>
                <a:spcPct val="0"/>
              </a:spcBef>
              <a:spcAft>
                <a:spcPct val="0"/>
              </a:spcAft>
              <a:buFontTx/>
              <a:buNone/>
              <a:defRPr/>
            </a:pPr>
            <a:r>
              <a:rPr lang="en-US" altLang="en-US" sz="2400" b="1" dirty="0">
                <a:solidFill>
                  <a:srgbClr val="000066"/>
                </a:solidFill>
                <a:latin typeface=".VnTime" pitchFamily="34" charset="0"/>
              </a:rPr>
              <a:t> </a:t>
            </a:r>
            <a:r>
              <a:rPr lang="en-US" altLang="en-US" sz="2400" b="1" dirty="0" err="1">
                <a:solidFill>
                  <a:srgbClr val="000066"/>
                </a:solidFill>
                <a:latin typeface=".VnTime" pitchFamily="34" charset="0"/>
              </a:rPr>
              <a:t>vËt</a:t>
            </a:r>
            <a:endParaRPr lang="en-US" altLang="en-US" sz="2400" b="1" dirty="0">
              <a:solidFill>
                <a:srgbClr val="000066"/>
              </a:solidFill>
              <a:latin typeface=".VnTime" pitchFamily="34" charset="0"/>
            </a:endParaRPr>
          </a:p>
          <a:p>
            <a:pPr algn="ctr" eaLnBrk="1" fontAlgn="base" hangingPunct="1">
              <a:spcBef>
                <a:spcPct val="0"/>
              </a:spcBef>
              <a:spcAft>
                <a:spcPct val="0"/>
              </a:spcAft>
              <a:buFontTx/>
              <a:buNone/>
              <a:defRPr/>
            </a:pPr>
            <a:r>
              <a:rPr lang="en-US" altLang="en-US" sz="2400" b="1" dirty="0">
                <a:solidFill>
                  <a:srgbClr val="000066"/>
                </a:solidFill>
                <a:latin typeface=".VnTime" pitchFamily="34" charset="0"/>
              </a:rPr>
              <a:t> </a:t>
            </a:r>
            <a:r>
              <a:rPr lang="en-US" altLang="en-US" sz="2400" b="1" dirty="0" err="1">
                <a:solidFill>
                  <a:srgbClr val="000066"/>
                </a:solidFill>
                <a:latin typeface=".VnTime" pitchFamily="34" charset="0"/>
              </a:rPr>
              <a:t>chÊt</a:t>
            </a:r>
            <a:endParaRPr lang="en-US" altLang="en-US" sz="2400" b="1" dirty="0">
              <a:solidFill>
                <a:srgbClr val="000066"/>
              </a:solidFill>
              <a:latin typeface=".VnTime" pitchFamily="34" charset="0"/>
            </a:endParaRPr>
          </a:p>
          <a:p>
            <a:pPr algn="ctr" eaLnBrk="1" fontAlgn="base" hangingPunct="1">
              <a:spcBef>
                <a:spcPct val="0"/>
              </a:spcBef>
              <a:spcAft>
                <a:spcPct val="0"/>
              </a:spcAft>
              <a:buFontTx/>
              <a:buNone/>
              <a:defRPr/>
            </a:pPr>
            <a:r>
              <a:rPr lang="en-US" altLang="en-US" sz="2400" b="1" dirty="0">
                <a:solidFill>
                  <a:srgbClr val="000066"/>
                </a:solidFill>
                <a:latin typeface=".VnTime" pitchFamily="34" charset="0"/>
              </a:rPr>
              <a:t> </a:t>
            </a:r>
            <a:r>
              <a:rPr lang="en-US" altLang="en-US" sz="2400" b="1" dirty="0" err="1">
                <a:solidFill>
                  <a:srgbClr val="000066"/>
                </a:solidFill>
                <a:latin typeface=".VnTime" pitchFamily="34" charset="0"/>
              </a:rPr>
              <a:t>cña</a:t>
            </a:r>
            <a:endParaRPr lang="en-US" altLang="en-US" sz="2400" b="1" dirty="0">
              <a:solidFill>
                <a:srgbClr val="000066"/>
              </a:solidFill>
              <a:latin typeface=".VnTime" pitchFamily="34" charset="0"/>
            </a:endParaRPr>
          </a:p>
          <a:p>
            <a:pPr algn="ctr" eaLnBrk="1" fontAlgn="base" hangingPunct="1">
              <a:spcBef>
                <a:spcPct val="0"/>
              </a:spcBef>
              <a:spcAft>
                <a:spcPct val="0"/>
              </a:spcAft>
              <a:buFontTx/>
              <a:buNone/>
              <a:defRPr/>
            </a:pPr>
            <a:r>
              <a:rPr lang="en-US" altLang="en-US" sz="2400" b="1" dirty="0" err="1">
                <a:solidFill>
                  <a:srgbClr val="000066"/>
                </a:solidFill>
                <a:latin typeface=".VnTime" pitchFamily="34" charset="0"/>
              </a:rPr>
              <a:t>thÕ</a:t>
            </a:r>
            <a:endParaRPr lang="en-US" altLang="en-US" sz="2400" b="1" dirty="0">
              <a:solidFill>
                <a:srgbClr val="000066"/>
              </a:solidFill>
              <a:latin typeface=".VnTime" pitchFamily="34" charset="0"/>
            </a:endParaRPr>
          </a:p>
          <a:p>
            <a:pPr algn="ctr" eaLnBrk="1" fontAlgn="base" hangingPunct="1">
              <a:spcBef>
                <a:spcPct val="0"/>
              </a:spcBef>
              <a:spcAft>
                <a:spcPct val="0"/>
              </a:spcAft>
              <a:buFontTx/>
              <a:buNone/>
              <a:defRPr/>
            </a:pPr>
            <a:r>
              <a:rPr lang="en-US" altLang="en-US" sz="2400" b="1" dirty="0">
                <a:solidFill>
                  <a:srgbClr val="000066"/>
                </a:solidFill>
                <a:latin typeface=".VnTime" pitchFamily="34" charset="0"/>
              </a:rPr>
              <a:t> </a:t>
            </a:r>
            <a:r>
              <a:rPr lang="en-US" altLang="en-US" sz="2400" b="1" dirty="0" err="1">
                <a:solidFill>
                  <a:srgbClr val="000066"/>
                </a:solidFill>
                <a:latin typeface=".VnTime" pitchFamily="34" charset="0"/>
              </a:rPr>
              <a:t>giíi</a:t>
            </a:r>
            <a:r>
              <a:rPr lang="en-US" altLang="en-US" sz="2400" b="1" dirty="0">
                <a:solidFill>
                  <a:srgbClr val="000066"/>
                </a:solidFill>
                <a:latin typeface=".VnTime" pitchFamily="34" charset="0"/>
              </a:rPr>
              <a:t> </a:t>
            </a:r>
          </a:p>
        </p:txBody>
      </p:sp>
      <p:sp>
        <p:nvSpPr>
          <p:cNvPr id="123907" name="AutoShape 3"/>
          <p:cNvSpPr>
            <a:spLocks noChangeArrowheads="1"/>
          </p:cNvSpPr>
          <p:nvPr/>
        </p:nvSpPr>
        <p:spPr bwMode="auto">
          <a:xfrm>
            <a:off x="4294188" y="473075"/>
            <a:ext cx="6019800" cy="1828800"/>
          </a:xfrm>
          <a:prstGeom prst="horizontalScroll">
            <a:avLst>
              <a:gd name="adj" fmla="val 12500"/>
            </a:avLst>
          </a:prstGeom>
          <a:gradFill>
            <a:gsLst>
              <a:gs pos="0">
                <a:schemeClr val="bg1"/>
              </a:gs>
              <a:gs pos="78000">
                <a:srgbClr val="FF9999"/>
              </a:gs>
              <a:gs pos="61000">
                <a:schemeClr val="bg1"/>
              </a:gs>
              <a:gs pos="39988">
                <a:schemeClr val="bg1"/>
              </a:gs>
              <a:gs pos="22000">
                <a:srgbClr val="99CCFF"/>
              </a:gs>
              <a:gs pos="98000">
                <a:srgbClr val="FFFF99"/>
              </a:gs>
            </a:gsLst>
            <a:lin ang="5400000" scaled="1"/>
          </a:gradFill>
          <a:ln w="9525">
            <a:solidFill>
              <a:schemeClr val="tx1"/>
            </a:solidFill>
            <a:round/>
            <a:headEnd/>
            <a:tailEnd/>
          </a:ln>
        </p:spPr>
        <p:txBody>
          <a:bodyPr wrap="none" anchor="ct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algn="ctr" eaLnBrk="1" fontAlgn="base" hangingPunct="1">
              <a:spcBef>
                <a:spcPct val="0"/>
              </a:spcBef>
              <a:spcAft>
                <a:spcPct val="0"/>
              </a:spcAft>
              <a:buFontTx/>
              <a:buNone/>
              <a:defRPr/>
            </a:pPr>
            <a:r>
              <a:rPr lang="en-US" altLang="en-US" sz="2400" dirty="0" err="1">
                <a:solidFill>
                  <a:srgbClr val="000000"/>
                </a:solidFill>
                <a:latin typeface=".VnTime" pitchFamily="34" charset="0"/>
              </a:rPr>
              <a:t>ChØ</a:t>
            </a:r>
            <a:r>
              <a:rPr lang="en-US" altLang="en-US" sz="2400" dirty="0">
                <a:solidFill>
                  <a:srgbClr val="000000"/>
                </a:solidFill>
                <a:latin typeface=".VnTime" pitchFamily="34" charset="0"/>
              </a:rPr>
              <a:t> </a:t>
            </a:r>
            <a:r>
              <a:rPr lang="en-US" altLang="en-US" sz="2400" dirty="0" err="1">
                <a:solidFill>
                  <a:srgbClr val="000000"/>
                </a:solidFill>
                <a:latin typeface=".VnTime" pitchFamily="34" charset="0"/>
              </a:rPr>
              <a:t>cã</a:t>
            </a:r>
            <a:r>
              <a:rPr lang="en-US" altLang="en-US" sz="2400" dirty="0">
                <a:solidFill>
                  <a:srgbClr val="000000"/>
                </a:solidFill>
                <a:latin typeface=".VnTime" pitchFamily="34" charset="0"/>
              </a:rPr>
              <a:t> 1 </a:t>
            </a:r>
            <a:r>
              <a:rPr lang="en-US" altLang="en-US" sz="2400" dirty="0" err="1">
                <a:solidFill>
                  <a:srgbClr val="000000"/>
                </a:solidFill>
                <a:latin typeface=".VnTime" pitchFamily="34" charset="0"/>
              </a:rPr>
              <a:t>thÕ</a:t>
            </a:r>
            <a:r>
              <a:rPr lang="en-US" altLang="en-US" sz="2400" dirty="0">
                <a:solidFill>
                  <a:srgbClr val="000000"/>
                </a:solidFill>
                <a:latin typeface=".VnTime" pitchFamily="34" charset="0"/>
              </a:rPr>
              <a:t> </a:t>
            </a:r>
            <a:r>
              <a:rPr lang="en-US" altLang="en-US" sz="2400" dirty="0" err="1">
                <a:solidFill>
                  <a:srgbClr val="000000"/>
                </a:solidFill>
                <a:latin typeface=".VnTime" pitchFamily="34" charset="0"/>
              </a:rPr>
              <a:t>giíi</a:t>
            </a:r>
            <a:r>
              <a:rPr lang="en-US" altLang="en-US" sz="2400" dirty="0">
                <a:solidFill>
                  <a:srgbClr val="000000"/>
                </a:solidFill>
                <a:latin typeface=".VnTime" pitchFamily="34" charset="0"/>
              </a:rPr>
              <a:t> </a:t>
            </a:r>
            <a:r>
              <a:rPr lang="en-US" altLang="en-US" sz="2400" dirty="0" err="1">
                <a:solidFill>
                  <a:srgbClr val="000000"/>
                </a:solidFill>
                <a:latin typeface=".VnTime" pitchFamily="34" charset="0"/>
              </a:rPr>
              <a:t>duy</a:t>
            </a:r>
            <a:r>
              <a:rPr lang="en-US" altLang="en-US" sz="2400" dirty="0">
                <a:solidFill>
                  <a:srgbClr val="000000"/>
                </a:solidFill>
                <a:latin typeface=".VnTime" pitchFamily="34" charset="0"/>
              </a:rPr>
              <a:t> </a:t>
            </a:r>
            <a:r>
              <a:rPr lang="en-US" altLang="en-US" sz="2400" dirty="0" err="1">
                <a:solidFill>
                  <a:srgbClr val="000000"/>
                </a:solidFill>
                <a:latin typeface=".VnTime" pitchFamily="34" charset="0"/>
              </a:rPr>
              <a:t>nhÊt</a:t>
            </a:r>
            <a:r>
              <a:rPr lang="en-US" altLang="en-US" sz="2400" dirty="0">
                <a:solidFill>
                  <a:srgbClr val="000000"/>
                </a:solidFill>
                <a:latin typeface=".VnTime" pitchFamily="34" charset="0"/>
              </a:rPr>
              <a:t> lµ </a:t>
            </a:r>
            <a:r>
              <a:rPr lang="en-US" altLang="en-US" sz="2400" dirty="0" err="1">
                <a:solidFill>
                  <a:srgbClr val="000000"/>
                </a:solidFill>
                <a:latin typeface=".VnTime" pitchFamily="34" charset="0"/>
              </a:rPr>
              <a:t>thÕ</a:t>
            </a:r>
            <a:r>
              <a:rPr lang="en-US" altLang="en-US" sz="2400" dirty="0">
                <a:solidFill>
                  <a:srgbClr val="000000"/>
                </a:solidFill>
                <a:latin typeface=".VnTime" pitchFamily="34" charset="0"/>
              </a:rPr>
              <a:t> </a:t>
            </a:r>
            <a:r>
              <a:rPr lang="en-US" altLang="en-US" sz="2400" dirty="0" err="1">
                <a:solidFill>
                  <a:srgbClr val="000000"/>
                </a:solidFill>
                <a:latin typeface=".VnTime" pitchFamily="34" charset="0"/>
              </a:rPr>
              <a:t>giíi</a:t>
            </a:r>
            <a:r>
              <a:rPr lang="en-US" altLang="en-US" sz="2400" dirty="0">
                <a:solidFill>
                  <a:srgbClr val="000000"/>
                </a:solidFill>
                <a:latin typeface=".VnTime" pitchFamily="34" charset="0"/>
              </a:rPr>
              <a:t> </a:t>
            </a:r>
          </a:p>
          <a:p>
            <a:pPr algn="ctr" eaLnBrk="1" fontAlgn="base" hangingPunct="1">
              <a:spcBef>
                <a:spcPct val="0"/>
              </a:spcBef>
              <a:spcAft>
                <a:spcPct val="0"/>
              </a:spcAft>
              <a:buFontTx/>
              <a:buNone/>
              <a:defRPr/>
            </a:pPr>
            <a:r>
              <a:rPr lang="en-US" altLang="en-US" sz="2400" dirty="0" err="1">
                <a:solidFill>
                  <a:srgbClr val="000000"/>
                </a:solidFill>
                <a:latin typeface=".VnTime" pitchFamily="34" charset="0"/>
              </a:rPr>
              <a:t>vËt</a:t>
            </a:r>
            <a:r>
              <a:rPr lang="en-US" altLang="en-US" sz="2400" dirty="0">
                <a:solidFill>
                  <a:srgbClr val="000000"/>
                </a:solidFill>
                <a:latin typeface=".VnTime" pitchFamily="34" charset="0"/>
              </a:rPr>
              <a:t> </a:t>
            </a:r>
            <a:r>
              <a:rPr lang="en-US" altLang="en-US" sz="2400" dirty="0" err="1">
                <a:solidFill>
                  <a:srgbClr val="000000"/>
                </a:solidFill>
                <a:latin typeface=".VnTime" pitchFamily="34" charset="0"/>
              </a:rPr>
              <a:t>chÊt</a:t>
            </a:r>
            <a:r>
              <a:rPr lang="en-US" altLang="en-US" sz="2400" dirty="0">
                <a:solidFill>
                  <a:srgbClr val="000000"/>
                </a:solidFill>
                <a:latin typeface=".VnTime" pitchFamily="34" charset="0"/>
              </a:rPr>
              <a:t>; </a:t>
            </a:r>
            <a:r>
              <a:rPr lang="en-US" altLang="en-US" sz="2400" dirty="0" err="1">
                <a:solidFill>
                  <a:srgbClr val="000000"/>
                </a:solidFill>
                <a:latin typeface=".VnTime" pitchFamily="34" charset="0"/>
              </a:rPr>
              <a:t>cã</a:t>
            </a:r>
            <a:r>
              <a:rPr lang="en-US" altLang="en-US" sz="2400" dirty="0">
                <a:solidFill>
                  <a:srgbClr val="000000"/>
                </a:solidFill>
                <a:latin typeface=".VnTime" pitchFamily="34" charset="0"/>
              </a:rPr>
              <a:t> </a:t>
            </a:r>
            <a:r>
              <a:rPr lang="en-US" altLang="en-US" sz="2400" dirty="0" err="1">
                <a:solidFill>
                  <a:srgbClr val="000000"/>
                </a:solidFill>
                <a:latin typeface=".VnTime" pitchFamily="34" charset="0"/>
              </a:rPr>
              <a:t>tr­</a:t>
            </a:r>
            <a:r>
              <a:rPr lang="en-US" altLang="en-US" sz="2400" dirty="0" err="1">
                <a:solidFill>
                  <a:srgbClr val="000000"/>
                </a:solidFill>
                <a:latin typeface="Times New Roman" pitchFamily="18" charset="0"/>
                <a:cs typeface="Times New Roman" pitchFamily="18" charset="0"/>
              </a:rPr>
              <a:t>ư</a:t>
            </a:r>
            <a:r>
              <a:rPr lang="en-US" altLang="en-US" sz="2400" dirty="0" err="1">
                <a:solidFill>
                  <a:srgbClr val="000000"/>
                </a:solidFill>
                <a:latin typeface=".VnTime" pitchFamily="34" charset="0"/>
              </a:rPr>
              <a:t>íc</a:t>
            </a:r>
            <a:r>
              <a:rPr lang="en-US" altLang="en-US" sz="2400" dirty="0">
                <a:solidFill>
                  <a:srgbClr val="000000"/>
                </a:solidFill>
                <a:latin typeface=".VnTime" pitchFamily="34" charset="0"/>
              </a:rPr>
              <a:t>, </a:t>
            </a:r>
            <a:r>
              <a:rPr lang="en-US" altLang="en-US" sz="2400" dirty="0" err="1">
                <a:solidFill>
                  <a:srgbClr val="000000"/>
                </a:solidFill>
                <a:latin typeface=".VnTime" pitchFamily="34" charset="0"/>
              </a:rPr>
              <a:t>tån</a:t>
            </a:r>
            <a:r>
              <a:rPr lang="en-US" altLang="en-US" sz="2400" dirty="0">
                <a:solidFill>
                  <a:srgbClr val="000000"/>
                </a:solidFill>
                <a:latin typeface=".VnTime" pitchFamily="34" charset="0"/>
              </a:rPr>
              <a:t> t¹i </a:t>
            </a:r>
            <a:r>
              <a:rPr lang="en-US" altLang="en-US" sz="2400" dirty="0" err="1">
                <a:solidFill>
                  <a:srgbClr val="000000"/>
                </a:solidFill>
                <a:latin typeface=".VnTime" pitchFamily="34" charset="0"/>
              </a:rPr>
              <a:t>kh¸ch</a:t>
            </a:r>
            <a:r>
              <a:rPr lang="en-US" altLang="en-US" sz="2400" dirty="0">
                <a:solidFill>
                  <a:srgbClr val="000000"/>
                </a:solidFill>
                <a:latin typeface=".VnTime" pitchFamily="34" charset="0"/>
              </a:rPr>
              <a:t> </a:t>
            </a:r>
            <a:r>
              <a:rPr lang="en-US" altLang="en-US" sz="2400" dirty="0" err="1">
                <a:solidFill>
                  <a:srgbClr val="000000"/>
                </a:solidFill>
                <a:latin typeface=".VnTime" pitchFamily="34" charset="0"/>
              </a:rPr>
              <a:t>quan</a:t>
            </a:r>
            <a:r>
              <a:rPr lang="en-US" altLang="en-US" sz="2400" dirty="0">
                <a:solidFill>
                  <a:srgbClr val="000000"/>
                </a:solidFill>
                <a:latin typeface=".VnTime" pitchFamily="34" charset="0"/>
              </a:rPr>
              <a:t>, </a:t>
            </a:r>
          </a:p>
          <a:p>
            <a:pPr algn="ctr" eaLnBrk="1" fontAlgn="base" hangingPunct="1">
              <a:spcBef>
                <a:spcPct val="0"/>
              </a:spcBef>
              <a:spcAft>
                <a:spcPct val="0"/>
              </a:spcAft>
              <a:buFontTx/>
              <a:buNone/>
              <a:defRPr/>
            </a:pPr>
            <a:r>
              <a:rPr lang="en-US" altLang="en-US" sz="2400" dirty="0">
                <a:solidFill>
                  <a:srgbClr val="000000"/>
                </a:solidFill>
                <a:latin typeface=".VnTime" pitchFamily="34" charset="0"/>
              </a:rPr>
              <a:t>®</a:t>
            </a:r>
            <a:r>
              <a:rPr lang="en-US" altLang="en-US" sz="2400" dirty="0" err="1">
                <a:solidFill>
                  <a:srgbClr val="000000"/>
                </a:solidFill>
                <a:latin typeface=".VnTime" pitchFamily="34" charset="0"/>
              </a:rPr>
              <a:t>éc</a:t>
            </a:r>
            <a:r>
              <a:rPr lang="en-US" altLang="en-US" sz="2400" dirty="0">
                <a:solidFill>
                  <a:srgbClr val="000000"/>
                </a:solidFill>
                <a:latin typeface=".VnTime" pitchFamily="34" charset="0"/>
              </a:rPr>
              <a:t> </a:t>
            </a:r>
            <a:r>
              <a:rPr lang="en-US" altLang="en-US" sz="2400" dirty="0" err="1">
                <a:solidFill>
                  <a:srgbClr val="000000"/>
                </a:solidFill>
                <a:latin typeface=".VnTime" pitchFamily="34" charset="0"/>
              </a:rPr>
              <a:t>lËp</a:t>
            </a:r>
            <a:r>
              <a:rPr lang="en-US" altLang="en-US" sz="2400" dirty="0">
                <a:solidFill>
                  <a:srgbClr val="000000"/>
                </a:solidFill>
                <a:latin typeface=".VnTime" pitchFamily="34" charset="0"/>
              </a:rPr>
              <a:t> </a:t>
            </a:r>
            <a:r>
              <a:rPr lang="en-US" altLang="en-US" sz="2400" dirty="0" err="1">
                <a:solidFill>
                  <a:srgbClr val="000000"/>
                </a:solidFill>
                <a:latin typeface=".VnTime" pitchFamily="34" charset="0"/>
              </a:rPr>
              <a:t>víi</a:t>
            </a:r>
            <a:r>
              <a:rPr lang="en-US" altLang="en-US" sz="2400" dirty="0">
                <a:solidFill>
                  <a:srgbClr val="000000"/>
                </a:solidFill>
                <a:latin typeface=".VnTime" pitchFamily="34" charset="0"/>
              </a:rPr>
              <a:t> ý </a:t>
            </a:r>
            <a:r>
              <a:rPr lang="en-US" altLang="en-US" sz="2400" dirty="0" err="1">
                <a:solidFill>
                  <a:srgbClr val="000000"/>
                </a:solidFill>
                <a:latin typeface=".VnTime" pitchFamily="34" charset="0"/>
              </a:rPr>
              <a:t>thøc</a:t>
            </a:r>
            <a:r>
              <a:rPr lang="en-US" altLang="en-US" sz="2400" dirty="0">
                <a:solidFill>
                  <a:srgbClr val="000000"/>
                </a:solidFill>
                <a:latin typeface=".VnTime" pitchFamily="34" charset="0"/>
              </a:rPr>
              <a:t> con </a:t>
            </a:r>
            <a:r>
              <a:rPr lang="en-US" altLang="en-US" sz="2400" dirty="0" err="1">
                <a:solidFill>
                  <a:srgbClr val="000000"/>
                </a:solidFill>
                <a:latin typeface=".VnTime" pitchFamily="34" charset="0"/>
              </a:rPr>
              <a:t>nguêi</a:t>
            </a:r>
            <a:r>
              <a:rPr lang="en-US" altLang="en-US" sz="2800" dirty="0">
                <a:solidFill>
                  <a:srgbClr val="000000"/>
                </a:solidFill>
                <a:latin typeface=".VnTime" pitchFamily="34" charset="0"/>
              </a:rPr>
              <a:t>.</a:t>
            </a:r>
          </a:p>
        </p:txBody>
      </p:sp>
      <p:sp>
        <p:nvSpPr>
          <p:cNvPr id="123908" name="AutoShape 4"/>
          <p:cNvSpPr>
            <a:spLocks noChangeArrowheads="1"/>
          </p:cNvSpPr>
          <p:nvPr/>
        </p:nvSpPr>
        <p:spPr bwMode="auto">
          <a:xfrm>
            <a:off x="4294188" y="2362200"/>
            <a:ext cx="6019800" cy="1981200"/>
          </a:xfrm>
          <a:prstGeom prst="horizontalScroll">
            <a:avLst>
              <a:gd name="adj" fmla="val 12500"/>
            </a:avLst>
          </a:prstGeom>
          <a:gradFill>
            <a:gsLst>
              <a:gs pos="0">
                <a:schemeClr val="bg1"/>
              </a:gs>
              <a:gs pos="78000">
                <a:srgbClr val="9966FF"/>
              </a:gs>
              <a:gs pos="61000">
                <a:schemeClr val="bg1"/>
              </a:gs>
              <a:gs pos="39988">
                <a:schemeClr val="bg1"/>
              </a:gs>
              <a:gs pos="22000">
                <a:srgbClr val="99FF66"/>
              </a:gs>
              <a:gs pos="98000">
                <a:srgbClr val="FFFF99"/>
              </a:gs>
            </a:gsLst>
            <a:lin ang="5400000" scaled="1"/>
          </a:gradFill>
          <a:ln w="9525">
            <a:solidFill>
              <a:schemeClr val="tx1"/>
            </a:solidFill>
            <a:round/>
            <a:headEnd/>
            <a:tailEnd/>
          </a:ln>
        </p:spPr>
        <p:txBody>
          <a:bodyPr wrap="none" anchor="ct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algn="ctr" eaLnBrk="1" fontAlgn="base" hangingPunct="1">
              <a:spcBef>
                <a:spcPct val="0"/>
              </a:spcBef>
              <a:spcAft>
                <a:spcPct val="0"/>
              </a:spcAft>
              <a:buFontTx/>
              <a:buNone/>
              <a:defRPr/>
            </a:pPr>
            <a:r>
              <a:rPr lang="en-US" altLang="en-US" sz="2400" dirty="0" err="1">
                <a:solidFill>
                  <a:srgbClr val="000000"/>
                </a:solidFill>
                <a:latin typeface=".VnTime" pitchFamily="34" charset="0"/>
              </a:rPr>
              <a:t>ThÕ</a:t>
            </a:r>
            <a:r>
              <a:rPr lang="en-US" altLang="en-US" sz="2400" dirty="0">
                <a:solidFill>
                  <a:srgbClr val="000000"/>
                </a:solidFill>
                <a:latin typeface=".VnTime" pitchFamily="34" charset="0"/>
              </a:rPr>
              <a:t> </a:t>
            </a:r>
            <a:r>
              <a:rPr lang="en-US" altLang="en-US" sz="2400" dirty="0" err="1">
                <a:solidFill>
                  <a:srgbClr val="000000"/>
                </a:solidFill>
                <a:latin typeface=".VnTime" pitchFamily="34" charset="0"/>
              </a:rPr>
              <a:t>giíi</a:t>
            </a:r>
            <a:r>
              <a:rPr lang="en-US" altLang="en-US" sz="2400" dirty="0">
                <a:solidFill>
                  <a:srgbClr val="000000"/>
                </a:solidFill>
                <a:latin typeface=".VnTime" pitchFamily="34" charset="0"/>
              </a:rPr>
              <a:t> </a:t>
            </a:r>
            <a:r>
              <a:rPr lang="en-US" altLang="en-US" sz="2400" dirty="0" err="1">
                <a:solidFill>
                  <a:srgbClr val="000000"/>
                </a:solidFill>
                <a:latin typeface=".VnTime" pitchFamily="34" charset="0"/>
              </a:rPr>
              <a:t>vËt</a:t>
            </a:r>
            <a:r>
              <a:rPr lang="en-US" altLang="en-US" sz="2400" dirty="0">
                <a:solidFill>
                  <a:srgbClr val="000000"/>
                </a:solidFill>
                <a:latin typeface=".VnTime" pitchFamily="34" charset="0"/>
              </a:rPr>
              <a:t> </a:t>
            </a:r>
            <a:r>
              <a:rPr lang="en-US" altLang="en-US" sz="2400" dirty="0" err="1">
                <a:solidFill>
                  <a:srgbClr val="000000"/>
                </a:solidFill>
                <a:latin typeface=".VnTime" pitchFamily="34" charset="0"/>
              </a:rPr>
              <a:t>chÊt</a:t>
            </a:r>
            <a:r>
              <a:rPr lang="en-US" altLang="en-US" sz="2400" dirty="0">
                <a:solidFill>
                  <a:srgbClr val="000000"/>
                </a:solidFill>
                <a:latin typeface=".VnTime" pitchFamily="34" charset="0"/>
              </a:rPr>
              <a:t> </a:t>
            </a:r>
            <a:r>
              <a:rPr lang="en-US" altLang="en-US" sz="2400" dirty="0" err="1">
                <a:solidFill>
                  <a:srgbClr val="000000"/>
                </a:solidFill>
                <a:latin typeface=".VnTime" pitchFamily="34" charset="0"/>
              </a:rPr>
              <a:t>tån</a:t>
            </a:r>
            <a:r>
              <a:rPr lang="en-US" altLang="en-US" sz="2400" dirty="0">
                <a:solidFill>
                  <a:srgbClr val="000000"/>
                </a:solidFill>
                <a:latin typeface=".VnTime" pitchFamily="34" charset="0"/>
              </a:rPr>
              <a:t> t¹i </a:t>
            </a:r>
            <a:r>
              <a:rPr lang="en-US" altLang="en-US" sz="2400" dirty="0" err="1">
                <a:solidFill>
                  <a:srgbClr val="000000"/>
                </a:solidFill>
                <a:latin typeface=".VnTime" pitchFamily="34" charset="0"/>
              </a:rPr>
              <a:t>vÜnh</a:t>
            </a:r>
            <a:r>
              <a:rPr lang="en-US" altLang="en-US" sz="2400" dirty="0">
                <a:solidFill>
                  <a:srgbClr val="000000"/>
                </a:solidFill>
                <a:latin typeface=".VnTime" pitchFamily="34" charset="0"/>
              </a:rPr>
              <a:t> </a:t>
            </a:r>
            <a:r>
              <a:rPr lang="en-US" altLang="en-US" sz="2400" dirty="0" err="1">
                <a:solidFill>
                  <a:srgbClr val="000000"/>
                </a:solidFill>
                <a:latin typeface=".VnTime" pitchFamily="34" charset="0"/>
              </a:rPr>
              <a:t>viÔn</a:t>
            </a:r>
            <a:r>
              <a:rPr lang="en-US" altLang="en-US" sz="2400" dirty="0">
                <a:solidFill>
                  <a:srgbClr val="000000"/>
                </a:solidFill>
                <a:latin typeface=".VnTime" pitchFamily="34" charset="0"/>
              </a:rPr>
              <a:t>,</a:t>
            </a:r>
          </a:p>
          <a:p>
            <a:pPr algn="ctr" eaLnBrk="1" fontAlgn="base" hangingPunct="1">
              <a:spcBef>
                <a:spcPct val="0"/>
              </a:spcBef>
              <a:spcAft>
                <a:spcPct val="0"/>
              </a:spcAft>
              <a:buFontTx/>
              <a:buNone/>
              <a:defRPr/>
            </a:pPr>
            <a:r>
              <a:rPr lang="en-US" altLang="en-US" sz="2400" dirty="0">
                <a:solidFill>
                  <a:srgbClr val="000000"/>
                </a:solidFill>
                <a:latin typeface=".VnTime" pitchFamily="34" charset="0"/>
              </a:rPr>
              <a:t>v« </a:t>
            </a:r>
            <a:r>
              <a:rPr lang="en-US" altLang="en-US" sz="2400" dirty="0" err="1">
                <a:solidFill>
                  <a:srgbClr val="000000"/>
                </a:solidFill>
                <a:latin typeface=".VnTime" pitchFamily="34" charset="0"/>
              </a:rPr>
              <a:t>tËn</a:t>
            </a:r>
            <a:r>
              <a:rPr lang="en-US" altLang="en-US" sz="2400" dirty="0">
                <a:solidFill>
                  <a:srgbClr val="000000"/>
                </a:solidFill>
                <a:latin typeface=".VnTime" pitchFamily="34" charset="0"/>
              </a:rPr>
              <a:t>, v« h¹n, </a:t>
            </a:r>
            <a:r>
              <a:rPr lang="en-US" altLang="en-US" sz="2400" dirty="0" err="1">
                <a:solidFill>
                  <a:srgbClr val="000000"/>
                </a:solidFill>
                <a:latin typeface=".VnTime" pitchFamily="34" charset="0"/>
              </a:rPr>
              <a:t>kh«ng</a:t>
            </a:r>
            <a:r>
              <a:rPr lang="en-US" altLang="en-US" sz="2400" dirty="0">
                <a:solidFill>
                  <a:srgbClr val="000000"/>
                </a:solidFill>
                <a:latin typeface=".VnTime" pitchFamily="34" charset="0"/>
              </a:rPr>
              <a:t> </a:t>
            </a:r>
            <a:r>
              <a:rPr lang="en-US" altLang="en-US" sz="2400" dirty="0" err="1">
                <a:solidFill>
                  <a:srgbClr val="000000"/>
                </a:solidFill>
                <a:latin typeface="Times New Roman" pitchFamily="18" charset="0"/>
              </a:rPr>
              <a:t>tư</a:t>
            </a:r>
            <a:r>
              <a:rPr lang="en-US" altLang="en-US" sz="2400" dirty="0">
                <a:solidFill>
                  <a:srgbClr val="000000"/>
                </a:solidFill>
                <a:latin typeface="Times New Roman" pitchFamily="18" charset="0"/>
              </a:rPr>
              <a:t>̣ </a:t>
            </a:r>
            <a:r>
              <a:rPr lang="en-US" altLang="en-US" sz="2400" dirty="0" err="1">
                <a:solidFill>
                  <a:srgbClr val="000000"/>
                </a:solidFill>
                <a:latin typeface=".VnTime" pitchFamily="34" charset="0"/>
              </a:rPr>
              <a:t>sinh</a:t>
            </a:r>
            <a:r>
              <a:rPr lang="en-US" altLang="en-US" sz="2400" dirty="0">
                <a:solidFill>
                  <a:srgbClr val="000000"/>
                </a:solidFill>
                <a:latin typeface=".VnTime" pitchFamily="34" charset="0"/>
              </a:rPr>
              <a:t> </a:t>
            </a:r>
            <a:r>
              <a:rPr lang="en-US" altLang="en-US" sz="2400" dirty="0" err="1">
                <a:solidFill>
                  <a:srgbClr val="000000"/>
                </a:solidFill>
                <a:latin typeface=".VnTime" pitchFamily="34" charset="0"/>
              </a:rPr>
              <a:t>ra</a:t>
            </a:r>
            <a:r>
              <a:rPr lang="en-US" altLang="en-US" sz="2400" dirty="0">
                <a:solidFill>
                  <a:srgbClr val="000000"/>
                </a:solidFill>
                <a:latin typeface=".VnTime" pitchFamily="34" charset="0"/>
              </a:rPr>
              <a:t> </a:t>
            </a:r>
          </a:p>
          <a:p>
            <a:pPr algn="ctr" eaLnBrk="1" fontAlgn="base" hangingPunct="1">
              <a:spcBef>
                <a:spcPct val="0"/>
              </a:spcBef>
              <a:spcAft>
                <a:spcPct val="0"/>
              </a:spcAft>
              <a:buFontTx/>
              <a:buNone/>
              <a:defRPr/>
            </a:pPr>
            <a:r>
              <a:rPr lang="en-US" altLang="en-US" sz="2400" dirty="0">
                <a:solidFill>
                  <a:srgbClr val="000000"/>
                </a:solidFill>
                <a:latin typeface=".VnTime" pitchFamily="34" charset="0"/>
              </a:rPr>
              <a:t>vµ </a:t>
            </a:r>
            <a:r>
              <a:rPr lang="en-US" altLang="en-US" sz="2400" dirty="0" err="1">
                <a:solidFill>
                  <a:srgbClr val="000000"/>
                </a:solidFill>
                <a:latin typeface=".VnTime" pitchFamily="34" charset="0"/>
              </a:rPr>
              <a:t>kh«ng</a:t>
            </a:r>
            <a:r>
              <a:rPr lang="en-US" altLang="en-US" sz="2400" dirty="0">
                <a:solidFill>
                  <a:srgbClr val="000000"/>
                </a:solidFill>
                <a:latin typeface=".VnTime" pitchFamily="34" charset="0"/>
              </a:rPr>
              <a:t> </a:t>
            </a:r>
            <a:r>
              <a:rPr lang="en-US" altLang="en-US" sz="2400" dirty="0" err="1">
                <a:solidFill>
                  <a:srgbClr val="000000"/>
                </a:solidFill>
                <a:latin typeface=".VnTime" pitchFamily="34" charset="0"/>
              </a:rPr>
              <a:t>mÊt</a:t>
            </a:r>
            <a:r>
              <a:rPr lang="en-US" altLang="en-US" sz="2400" dirty="0">
                <a:solidFill>
                  <a:srgbClr val="000000"/>
                </a:solidFill>
                <a:latin typeface=".VnTime" pitchFamily="34" charset="0"/>
              </a:rPr>
              <a:t>  ®</a:t>
            </a:r>
            <a:r>
              <a:rPr lang="en-US" altLang="en-US" sz="2400" dirty="0" err="1">
                <a:solidFill>
                  <a:srgbClr val="000000"/>
                </a:solidFill>
                <a:latin typeface=".VnTime" pitchFamily="34" charset="0"/>
              </a:rPr>
              <a:t>i</a:t>
            </a:r>
            <a:r>
              <a:rPr lang="en-US" altLang="en-US" sz="2400" dirty="0">
                <a:solidFill>
                  <a:srgbClr val="000000"/>
                </a:solidFill>
                <a:latin typeface=".VnTime" pitchFamily="34" charset="0"/>
              </a:rPr>
              <a:t>.</a:t>
            </a:r>
          </a:p>
        </p:txBody>
      </p:sp>
      <p:sp>
        <p:nvSpPr>
          <p:cNvPr id="123909" name="AutoShape 5"/>
          <p:cNvSpPr>
            <a:spLocks noChangeArrowheads="1"/>
          </p:cNvSpPr>
          <p:nvPr/>
        </p:nvSpPr>
        <p:spPr bwMode="auto">
          <a:xfrm>
            <a:off x="4321176" y="4572000"/>
            <a:ext cx="5965825" cy="1828800"/>
          </a:xfrm>
          <a:prstGeom prst="horizontalScroll">
            <a:avLst>
              <a:gd name="adj" fmla="val 12500"/>
            </a:avLst>
          </a:prstGeom>
          <a:gradFill>
            <a:gsLst>
              <a:gs pos="0">
                <a:schemeClr val="bg1"/>
              </a:gs>
              <a:gs pos="78000">
                <a:srgbClr val="C6D4C4"/>
              </a:gs>
              <a:gs pos="61000">
                <a:schemeClr val="bg1"/>
              </a:gs>
              <a:gs pos="39988">
                <a:schemeClr val="bg1"/>
              </a:gs>
              <a:gs pos="22000">
                <a:srgbClr val="FFFF99"/>
              </a:gs>
              <a:gs pos="98000">
                <a:srgbClr val="FFFF99"/>
              </a:gs>
            </a:gsLst>
            <a:lin ang="5400000" scaled="1"/>
          </a:gradFill>
          <a:ln w="9525">
            <a:solidFill>
              <a:schemeClr val="tx1"/>
            </a:solidFill>
            <a:round/>
            <a:headEnd/>
            <a:tailEnd/>
          </a:ln>
        </p:spPr>
        <p:txBody>
          <a:bodyPr wrap="none" anchor="ct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algn="ctr" eaLnBrk="1" fontAlgn="base" hangingPunct="1">
              <a:spcBef>
                <a:spcPct val="0"/>
              </a:spcBef>
              <a:spcAft>
                <a:spcPct val="0"/>
              </a:spcAft>
              <a:buFontTx/>
              <a:buNone/>
              <a:defRPr/>
            </a:pPr>
            <a:endParaRPr lang="en-US" altLang="en-US" sz="2800" dirty="0">
              <a:solidFill>
                <a:srgbClr val="000000"/>
              </a:solidFill>
              <a:latin typeface=".VnTime" pitchFamily="34" charset="0"/>
            </a:endParaRPr>
          </a:p>
          <a:p>
            <a:pPr algn="ctr" eaLnBrk="1" fontAlgn="base" hangingPunct="1">
              <a:spcBef>
                <a:spcPct val="0"/>
              </a:spcBef>
              <a:spcAft>
                <a:spcPct val="0"/>
              </a:spcAft>
              <a:buFontTx/>
              <a:buNone/>
              <a:defRPr/>
            </a:pPr>
            <a:endParaRPr lang="en-US" altLang="en-US" sz="2800" dirty="0">
              <a:solidFill>
                <a:srgbClr val="000000"/>
              </a:solidFill>
              <a:latin typeface=".VnTime" pitchFamily="34" charset="0"/>
            </a:endParaRPr>
          </a:p>
          <a:p>
            <a:pPr algn="ctr" eaLnBrk="1" fontAlgn="base" hangingPunct="1">
              <a:spcBef>
                <a:spcPct val="0"/>
              </a:spcBef>
              <a:spcAft>
                <a:spcPct val="0"/>
              </a:spcAft>
              <a:buFontTx/>
              <a:buNone/>
              <a:defRPr/>
            </a:pPr>
            <a:r>
              <a:rPr lang="en-US" altLang="en-US" sz="2400" dirty="0" err="1">
                <a:solidFill>
                  <a:srgbClr val="000000"/>
                </a:solidFill>
                <a:latin typeface=".VnTime" pitchFamily="34" charset="0"/>
              </a:rPr>
              <a:t>Mäi</a:t>
            </a:r>
            <a:r>
              <a:rPr lang="en-US" altLang="en-US" sz="2400" dirty="0">
                <a:solidFill>
                  <a:srgbClr val="000000"/>
                </a:solidFill>
                <a:latin typeface=".VnTime" pitchFamily="34" charset="0"/>
              </a:rPr>
              <a:t> </a:t>
            </a:r>
            <a:r>
              <a:rPr lang="en-US" altLang="en-US" sz="2400" dirty="0" err="1">
                <a:solidFill>
                  <a:srgbClr val="000000"/>
                </a:solidFill>
                <a:latin typeface=".VnTime" pitchFamily="34" charset="0"/>
              </a:rPr>
              <a:t>sù</a:t>
            </a:r>
            <a:r>
              <a:rPr lang="en-US" altLang="en-US" sz="2400" dirty="0">
                <a:solidFill>
                  <a:srgbClr val="000000"/>
                </a:solidFill>
                <a:latin typeface=".VnTime" pitchFamily="34" charset="0"/>
              </a:rPr>
              <a:t> </a:t>
            </a:r>
            <a:r>
              <a:rPr lang="en-US" altLang="en-US" sz="2400" dirty="0" err="1">
                <a:solidFill>
                  <a:srgbClr val="000000"/>
                </a:solidFill>
                <a:latin typeface=".VnTime" pitchFamily="34" charset="0"/>
              </a:rPr>
              <a:t>vËt</a:t>
            </a:r>
            <a:r>
              <a:rPr lang="en-US" altLang="en-US" sz="2400" dirty="0">
                <a:solidFill>
                  <a:srgbClr val="000000"/>
                </a:solidFill>
                <a:latin typeface=".VnTime" pitchFamily="34" charset="0"/>
              </a:rPr>
              <a:t>, </a:t>
            </a:r>
            <a:r>
              <a:rPr lang="en-US" altLang="en-US" sz="2400" dirty="0" err="1">
                <a:solidFill>
                  <a:srgbClr val="000000"/>
                </a:solidFill>
                <a:latin typeface=".VnTime" pitchFamily="34" charset="0"/>
              </a:rPr>
              <a:t>hiÖn</a:t>
            </a:r>
            <a:r>
              <a:rPr lang="en-US" altLang="en-US" sz="2400" dirty="0">
                <a:solidFill>
                  <a:srgbClr val="000000"/>
                </a:solidFill>
                <a:latin typeface=".VnTime" pitchFamily="34" charset="0"/>
              </a:rPr>
              <a:t> </a:t>
            </a:r>
            <a:r>
              <a:rPr lang="en-US" altLang="en-US" sz="2400" dirty="0" err="1">
                <a:solidFill>
                  <a:srgbClr val="000000"/>
                </a:solidFill>
                <a:latin typeface=".VnTime" pitchFamily="34" charset="0"/>
              </a:rPr>
              <a:t>t</a:t>
            </a:r>
            <a:r>
              <a:rPr lang="en-US" altLang="en-US" sz="2400" dirty="0" err="1">
                <a:solidFill>
                  <a:srgbClr val="000000"/>
                </a:solidFill>
                <a:latin typeface="Times New Roman" pitchFamily="18" charset="0"/>
                <a:cs typeface="Times New Roman" pitchFamily="18" charset="0"/>
              </a:rPr>
              <a:t>­ư</a:t>
            </a:r>
            <a:r>
              <a:rPr lang="en-US" altLang="en-US" sz="2400" dirty="0" err="1">
                <a:solidFill>
                  <a:srgbClr val="000000"/>
                </a:solidFill>
                <a:latin typeface=".VnTime" pitchFamily="34" charset="0"/>
              </a:rPr>
              <a:t>îng</a:t>
            </a:r>
            <a:r>
              <a:rPr lang="en-US" altLang="en-US" sz="2400" dirty="0">
                <a:solidFill>
                  <a:srgbClr val="000000"/>
                </a:solidFill>
                <a:latin typeface=".VnTime" pitchFamily="34" charset="0"/>
              </a:rPr>
              <a:t> </a:t>
            </a:r>
            <a:r>
              <a:rPr lang="en-US" altLang="en-US" sz="2400" dirty="0" err="1">
                <a:solidFill>
                  <a:srgbClr val="000000"/>
                </a:solidFill>
                <a:latin typeface=".VnTime" pitchFamily="34" charset="0"/>
              </a:rPr>
              <a:t>trong</a:t>
            </a:r>
            <a:r>
              <a:rPr lang="en-US" altLang="en-US" sz="2400" dirty="0">
                <a:solidFill>
                  <a:srgbClr val="000000"/>
                </a:solidFill>
                <a:latin typeface=".VnTime" pitchFamily="34" charset="0"/>
              </a:rPr>
              <a:t> </a:t>
            </a:r>
            <a:r>
              <a:rPr lang="en-US" altLang="en-US" sz="2400" dirty="0" err="1">
                <a:solidFill>
                  <a:srgbClr val="000000"/>
                </a:solidFill>
                <a:latin typeface=".VnTime" pitchFamily="34" charset="0"/>
              </a:rPr>
              <a:t>thÕ</a:t>
            </a:r>
            <a:r>
              <a:rPr lang="en-US" altLang="en-US" sz="2400" dirty="0">
                <a:solidFill>
                  <a:srgbClr val="000000"/>
                </a:solidFill>
                <a:latin typeface=".VnTime" pitchFamily="34" charset="0"/>
              </a:rPr>
              <a:t> </a:t>
            </a:r>
            <a:r>
              <a:rPr lang="en-US" altLang="en-US" sz="2400" dirty="0" err="1">
                <a:solidFill>
                  <a:srgbClr val="000000"/>
                </a:solidFill>
                <a:latin typeface=".VnTime" pitchFamily="34" charset="0"/>
              </a:rPr>
              <a:t>giíi</a:t>
            </a:r>
            <a:r>
              <a:rPr lang="en-US" altLang="en-US" sz="2400" dirty="0">
                <a:solidFill>
                  <a:srgbClr val="000000"/>
                </a:solidFill>
                <a:latin typeface=".VnTime" pitchFamily="34" charset="0"/>
              </a:rPr>
              <a:t> </a:t>
            </a:r>
          </a:p>
          <a:p>
            <a:pPr algn="ctr" eaLnBrk="1" fontAlgn="base" hangingPunct="1">
              <a:spcBef>
                <a:spcPct val="0"/>
              </a:spcBef>
              <a:spcAft>
                <a:spcPct val="0"/>
              </a:spcAft>
              <a:buFontTx/>
              <a:buNone/>
              <a:defRPr/>
            </a:pPr>
            <a:r>
              <a:rPr lang="en-US" altLang="en-US" sz="2400" dirty="0" err="1">
                <a:solidFill>
                  <a:srgbClr val="000000"/>
                </a:solidFill>
                <a:latin typeface=".VnTime" pitchFamily="34" charset="0"/>
              </a:rPr>
              <a:t>vËt</a:t>
            </a:r>
            <a:r>
              <a:rPr lang="en-US" altLang="en-US" sz="2400" dirty="0">
                <a:solidFill>
                  <a:srgbClr val="000000"/>
                </a:solidFill>
                <a:latin typeface=".VnTime" pitchFamily="34" charset="0"/>
              </a:rPr>
              <a:t> </a:t>
            </a:r>
            <a:r>
              <a:rPr lang="en-US" altLang="en-US" sz="2400" dirty="0" err="1">
                <a:solidFill>
                  <a:srgbClr val="000000"/>
                </a:solidFill>
                <a:latin typeface=".VnTime" pitchFamily="34" charset="0"/>
              </a:rPr>
              <a:t>chÊt</a:t>
            </a:r>
            <a:r>
              <a:rPr lang="en-US" altLang="en-US" sz="2400" dirty="0">
                <a:solidFill>
                  <a:srgbClr val="000000"/>
                </a:solidFill>
                <a:latin typeface=".VnTime" pitchFamily="34" charset="0"/>
              </a:rPr>
              <a:t> </a:t>
            </a:r>
            <a:r>
              <a:rPr lang="en-US" altLang="en-US" sz="2400" dirty="0" err="1">
                <a:solidFill>
                  <a:srgbClr val="000000"/>
                </a:solidFill>
                <a:latin typeface=".VnTime" pitchFamily="34" charset="0"/>
              </a:rPr>
              <a:t>cã</a:t>
            </a:r>
            <a:r>
              <a:rPr lang="en-US" altLang="en-US" sz="2400" dirty="0">
                <a:solidFill>
                  <a:srgbClr val="000000"/>
                </a:solidFill>
                <a:latin typeface=".VnTime" pitchFamily="34" charset="0"/>
              </a:rPr>
              <a:t> </a:t>
            </a:r>
            <a:r>
              <a:rPr lang="en-US" altLang="en-US" sz="2400" dirty="0" err="1">
                <a:solidFill>
                  <a:srgbClr val="000000"/>
                </a:solidFill>
                <a:latin typeface=".VnTime" pitchFamily="34" charset="0"/>
              </a:rPr>
              <a:t>mèi</a:t>
            </a:r>
            <a:r>
              <a:rPr lang="en-US" altLang="en-US" sz="2400" dirty="0">
                <a:solidFill>
                  <a:srgbClr val="000000"/>
                </a:solidFill>
                <a:latin typeface=".VnTime" pitchFamily="34" charset="0"/>
              </a:rPr>
              <a:t> </a:t>
            </a:r>
            <a:r>
              <a:rPr lang="en-US" altLang="en-US" sz="2400" dirty="0" err="1">
                <a:solidFill>
                  <a:srgbClr val="000000"/>
                </a:solidFill>
                <a:latin typeface=".VnTime" pitchFamily="34" charset="0"/>
              </a:rPr>
              <a:t>liªn</a:t>
            </a:r>
            <a:r>
              <a:rPr lang="en-US" altLang="en-US" sz="2400" dirty="0">
                <a:solidFill>
                  <a:srgbClr val="000000"/>
                </a:solidFill>
                <a:latin typeface=".VnTime" pitchFamily="34" charset="0"/>
              </a:rPr>
              <a:t> hª, </a:t>
            </a:r>
            <a:r>
              <a:rPr lang="en-US" altLang="en-US" sz="2400" dirty="0" err="1">
                <a:solidFill>
                  <a:srgbClr val="000000"/>
                </a:solidFill>
                <a:latin typeface=".VnTime" pitchFamily="34" charset="0"/>
              </a:rPr>
              <a:t>t¸c</a:t>
            </a:r>
            <a:r>
              <a:rPr lang="en-US" altLang="en-US" sz="2400" dirty="0">
                <a:solidFill>
                  <a:srgbClr val="000000"/>
                </a:solidFill>
                <a:latin typeface=".VnTime" pitchFamily="34" charset="0"/>
              </a:rPr>
              <a:t> ®</a:t>
            </a:r>
            <a:r>
              <a:rPr lang="en-US" altLang="en-US" sz="2400" dirty="0" err="1">
                <a:solidFill>
                  <a:srgbClr val="000000"/>
                </a:solidFill>
                <a:latin typeface=".VnTime" pitchFamily="34" charset="0"/>
              </a:rPr>
              <a:t>éng</a:t>
            </a:r>
            <a:endParaRPr lang="en-US" altLang="en-US" sz="2400" dirty="0">
              <a:solidFill>
                <a:srgbClr val="000000"/>
              </a:solidFill>
              <a:latin typeface=".VnTime" pitchFamily="34" charset="0"/>
            </a:endParaRPr>
          </a:p>
          <a:p>
            <a:pPr algn="ctr" eaLnBrk="1" fontAlgn="base" hangingPunct="1">
              <a:spcBef>
                <a:spcPct val="0"/>
              </a:spcBef>
              <a:spcAft>
                <a:spcPct val="0"/>
              </a:spcAft>
              <a:buFontTx/>
              <a:buNone/>
              <a:defRPr/>
            </a:pPr>
            <a:r>
              <a:rPr lang="en-US" altLang="en-US" sz="2400" dirty="0">
                <a:solidFill>
                  <a:srgbClr val="000000"/>
                </a:solidFill>
                <a:latin typeface=".VnTime" pitchFamily="34" charset="0"/>
              </a:rPr>
              <a:t> qua l¹i </a:t>
            </a:r>
            <a:r>
              <a:rPr lang="en-US" altLang="en-US" sz="2400" dirty="0" err="1">
                <a:solidFill>
                  <a:srgbClr val="000000"/>
                </a:solidFill>
                <a:latin typeface=".VnTime" pitchFamily="34" charset="0"/>
              </a:rPr>
              <a:t>lÉn</a:t>
            </a:r>
            <a:r>
              <a:rPr lang="en-US" altLang="en-US" sz="2400" dirty="0">
                <a:solidFill>
                  <a:srgbClr val="000000"/>
                </a:solidFill>
                <a:latin typeface=".VnTime" pitchFamily="34" charset="0"/>
              </a:rPr>
              <a:t> </a:t>
            </a:r>
            <a:r>
              <a:rPr lang="en-US" altLang="en-US" sz="2400" dirty="0" err="1">
                <a:solidFill>
                  <a:srgbClr val="000000"/>
                </a:solidFill>
                <a:latin typeface=".VnTime" pitchFamily="34" charset="0"/>
              </a:rPr>
              <a:t>nhau</a:t>
            </a:r>
            <a:r>
              <a:rPr lang="en-US" altLang="en-US" sz="2400" dirty="0">
                <a:solidFill>
                  <a:srgbClr val="000000"/>
                </a:solidFill>
                <a:latin typeface=".VnTime" pitchFamily="34" charset="0"/>
              </a:rPr>
              <a:t>.</a:t>
            </a:r>
          </a:p>
          <a:p>
            <a:pPr algn="ctr" eaLnBrk="1" fontAlgn="base" hangingPunct="1">
              <a:spcBef>
                <a:spcPct val="0"/>
              </a:spcBef>
              <a:spcAft>
                <a:spcPct val="0"/>
              </a:spcAft>
              <a:buFontTx/>
              <a:buNone/>
              <a:defRPr/>
            </a:pPr>
            <a:endParaRPr lang="en-US" altLang="en-US" sz="2800" dirty="0">
              <a:solidFill>
                <a:srgbClr val="000000"/>
              </a:solidFill>
              <a:latin typeface=".VnTime" pitchFamily="34" charset="0"/>
            </a:endParaRPr>
          </a:p>
          <a:p>
            <a:pPr algn="ctr" eaLnBrk="1" fontAlgn="base" hangingPunct="1">
              <a:spcBef>
                <a:spcPct val="0"/>
              </a:spcBef>
              <a:spcAft>
                <a:spcPct val="0"/>
              </a:spcAft>
              <a:buFontTx/>
              <a:buNone/>
              <a:defRPr/>
            </a:pPr>
            <a:endParaRPr lang="en-US" altLang="en-US" sz="2800" dirty="0">
              <a:solidFill>
                <a:srgbClr val="000000"/>
              </a:solidFill>
              <a:latin typeface=".VnTime" pitchFamily="34" charset="0"/>
            </a:endParaRPr>
          </a:p>
        </p:txBody>
      </p:sp>
      <p:sp>
        <p:nvSpPr>
          <p:cNvPr id="123910" name="Line 6"/>
          <p:cNvSpPr>
            <a:spLocks noChangeShapeType="1"/>
          </p:cNvSpPr>
          <p:nvPr/>
        </p:nvSpPr>
        <p:spPr bwMode="auto">
          <a:xfrm>
            <a:off x="3429000" y="3352800"/>
            <a:ext cx="838200"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srgbClr val="000000"/>
              </a:solidFill>
              <a:latin typeface=".VnTime" panose="020B7200000000000000" pitchFamily="34" charset="0"/>
            </a:endParaRPr>
          </a:p>
        </p:txBody>
      </p:sp>
      <p:sp>
        <p:nvSpPr>
          <p:cNvPr id="123911" name="Line 7"/>
          <p:cNvSpPr>
            <a:spLocks noChangeShapeType="1"/>
          </p:cNvSpPr>
          <p:nvPr/>
        </p:nvSpPr>
        <p:spPr bwMode="auto">
          <a:xfrm flipV="1">
            <a:off x="3429000" y="1219200"/>
            <a:ext cx="838200" cy="213360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srgbClr val="000000"/>
              </a:solidFill>
              <a:latin typeface=".VnTime" panose="020B7200000000000000" pitchFamily="34" charset="0"/>
            </a:endParaRPr>
          </a:p>
        </p:txBody>
      </p:sp>
      <p:sp>
        <p:nvSpPr>
          <p:cNvPr id="123912" name="Line 8"/>
          <p:cNvSpPr>
            <a:spLocks noChangeShapeType="1"/>
          </p:cNvSpPr>
          <p:nvPr/>
        </p:nvSpPr>
        <p:spPr bwMode="auto">
          <a:xfrm>
            <a:off x="3429000" y="3352800"/>
            <a:ext cx="914400" cy="243840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srgbClr val="000000"/>
              </a:solidFill>
              <a:latin typeface=".VnTime" panose="020B7200000000000000" pitchFamily="34" charset="0"/>
            </a:endParaRPr>
          </a:p>
        </p:txBody>
      </p:sp>
      <p:pic>
        <p:nvPicPr>
          <p:cNvPr id="473097"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4782288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23906"/>
                                        </p:tgtEl>
                                        <p:attrNameLst>
                                          <p:attrName>style.visibility</p:attrName>
                                        </p:attrNameLst>
                                      </p:cBhvr>
                                      <p:to>
                                        <p:strVal val="visible"/>
                                      </p:to>
                                    </p:set>
                                    <p:animEffect transition="in" filter="checkerboard(across)">
                                      <p:cBhvr>
                                        <p:cTn id="7" dur="500"/>
                                        <p:tgtEl>
                                          <p:spTgt spid="12390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3" presetClass="entr" presetSubtype="16" fill="hold" grpId="0" nodeType="clickEffect">
                                  <p:stCondLst>
                                    <p:cond delay="0"/>
                                  </p:stCondLst>
                                  <p:childTnLst>
                                    <p:set>
                                      <p:cBhvr>
                                        <p:cTn id="11" dur="1" fill="hold">
                                          <p:stCondLst>
                                            <p:cond delay="0"/>
                                          </p:stCondLst>
                                        </p:cTn>
                                        <p:tgtEl>
                                          <p:spTgt spid="123911"/>
                                        </p:tgtEl>
                                        <p:attrNameLst>
                                          <p:attrName>style.visibility</p:attrName>
                                        </p:attrNameLst>
                                      </p:cBhvr>
                                      <p:to>
                                        <p:strVal val="visible"/>
                                      </p:to>
                                    </p:set>
                                    <p:animEffect transition="in" filter="plus(in)">
                                      <p:cBhvr>
                                        <p:cTn id="12" dur="2000"/>
                                        <p:tgtEl>
                                          <p:spTgt spid="123911"/>
                                        </p:tgtEl>
                                      </p:cBhvr>
                                    </p:animEffect>
                                  </p:childTnLst>
                                </p:cTn>
                              </p:par>
                              <p:par>
                                <p:cTn id="13" presetID="13" presetClass="entr" presetSubtype="16" fill="hold" grpId="0" nodeType="withEffect">
                                  <p:stCondLst>
                                    <p:cond delay="0"/>
                                  </p:stCondLst>
                                  <p:childTnLst>
                                    <p:set>
                                      <p:cBhvr>
                                        <p:cTn id="14" dur="1" fill="hold">
                                          <p:stCondLst>
                                            <p:cond delay="0"/>
                                          </p:stCondLst>
                                        </p:cTn>
                                        <p:tgtEl>
                                          <p:spTgt spid="123907"/>
                                        </p:tgtEl>
                                        <p:attrNameLst>
                                          <p:attrName>style.visibility</p:attrName>
                                        </p:attrNameLst>
                                      </p:cBhvr>
                                      <p:to>
                                        <p:strVal val="visible"/>
                                      </p:to>
                                    </p:set>
                                    <p:animEffect transition="in" filter="plus(in)">
                                      <p:cBhvr>
                                        <p:cTn id="15" dur="2000"/>
                                        <p:tgtEl>
                                          <p:spTgt spid="123907"/>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8" presetClass="entr" presetSubtype="16" fill="hold" grpId="0" nodeType="clickEffect">
                                  <p:stCondLst>
                                    <p:cond delay="0"/>
                                  </p:stCondLst>
                                  <p:childTnLst>
                                    <p:set>
                                      <p:cBhvr>
                                        <p:cTn id="19" dur="1" fill="hold">
                                          <p:stCondLst>
                                            <p:cond delay="0"/>
                                          </p:stCondLst>
                                        </p:cTn>
                                        <p:tgtEl>
                                          <p:spTgt spid="123910"/>
                                        </p:tgtEl>
                                        <p:attrNameLst>
                                          <p:attrName>style.visibility</p:attrName>
                                        </p:attrNameLst>
                                      </p:cBhvr>
                                      <p:to>
                                        <p:strVal val="visible"/>
                                      </p:to>
                                    </p:set>
                                    <p:animEffect transition="in" filter="diamond(in)">
                                      <p:cBhvr>
                                        <p:cTn id="20" dur="2000"/>
                                        <p:tgtEl>
                                          <p:spTgt spid="123910"/>
                                        </p:tgtEl>
                                      </p:cBhvr>
                                    </p:animEffect>
                                  </p:childTnLst>
                                </p:cTn>
                              </p:par>
                              <p:par>
                                <p:cTn id="21" presetID="8" presetClass="entr" presetSubtype="16" fill="hold" grpId="0" nodeType="withEffect">
                                  <p:stCondLst>
                                    <p:cond delay="0"/>
                                  </p:stCondLst>
                                  <p:childTnLst>
                                    <p:set>
                                      <p:cBhvr>
                                        <p:cTn id="22" dur="1" fill="hold">
                                          <p:stCondLst>
                                            <p:cond delay="0"/>
                                          </p:stCondLst>
                                        </p:cTn>
                                        <p:tgtEl>
                                          <p:spTgt spid="123908"/>
                                        </p:tgtEl>
                                        <p:attrNameLst>
                                          <p:attrName>style.visibility</p:attrName>
                                        </p:attrNameLst>
                                      </p:cBhvr>
                                      <p:to>
                                        <p:strVal val="visible"/>
                                      </p:to>
                                    </p:set>
                                    <p:animEffect transition="in" filter="diamond(in)">
                                      <p:cBhvr>
                                        <p:cTn id="23" dur="2000"/>
                                        <p:tgtEl>
                                          <p:spTgt spid="123908"/>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8" presetClass="entr" presetSubtype="16" fill="hold" grpId="0" nodeType="clickEffect">
                                  <p:stCondLst>
                                    <p:cond delay="0"/>
                                  </p:stCondLst>
                                  <p:childTnLst>
                                    <p:set>
                                      <p:cBhvr>
                                        <p:cTn id="27" dur="1" fill="hold">
                                          <p:stCondLst>
                                            <p:cond delay="0"/>
                                          </p:stCondLst>
                                        </p:cTn>
                                        <p:tgtEl>
                                          <p:spTgt spid="123912"/>
                                        </p:tgtEl>
                                        <p:attrNameLst>
                                          <p:attrName>style.visibility</p:attrName>
                                        </p:attrNameLst>
                                      </p:cBhvr>
                                      <p:to>
                                        <p:strVal val="visible"/>
                                      </p:to>
                                    </p:set>
                                    <p:animEffect transition="in" filter="diamond(in)">
                                      <p:cBhvr>
                                        <p:cTn id="28" dur="2000"/>
                                        <p:tgtEl>
                                          <p:spTgt spid="123912"/>
                                        </p:tgtEl>
                                      </p:cBhvr>
                                    </p:animEffect>
                                  </p:childTnLst>
                                </p:cTn>
                              </p:par>
                              <p:par>
                                <p:cTn id="29" presetID="8" presetClass="entr" presetSubtype="16" fill="hold" grpId="0" nodeType="withEffect">
                                  <p:stCondLst>
                                    <p:cond delay="0"/>
                                  </p:stCondLst>
                                  <p:childTnLst>
                                    <p:set>
                                      <p:cBhvr>
                                        <p:cTn id="30" dur="1" fill="hold">
                                          <p:stCondLst>
                                            <p:cond delay="0"/>
                                          </p:stCondLst>
                                        </p:cTn>
                                        <p:tgtEl>
                                          <p:spTgt spid="123909"/>
                                        </p:tgtEl>
                                        <p:attrNameLst>
                                          <p:attrName>style.visibility</p:attrName>
                                        </p:attrNameLst>
                                      </p:cBhvr>
                                      <p:to>
                                        <p:strVal val="visible"/>
                                      </p:to>
                                    </p:set>
                                    <p:animEffect transition="in" filter="diamond(in)">
                                      <p:cBhvr>
                                        <p:cTn id="31" dur="2000"/>
                                        <p:tgtEl>
                                          <p:spTgt spid="12390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906" grpId="0" animBg="1"/>
      <p:bldP spid="123907" grpId="0" animBg="1"/>
      <p:bldP spid="123908" grpId="0" animBg="1"/>
      <p:bldP spid="123909" grpId="0" animBg="1"/>
      <p:bldP spid="123910" grpId="0" animBg="1"/>
      <p:bldP spid="123911" grpId="0" animBg="1"/>
      <p:bldP spid="12391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Oval 2"/>
          <p:cNvSpPr>
            <a:spLocks noChangeArrowheads="1"/>
          </p:cNvSpPr>
          <p:nvPr/>
        </p:nvSpPr>
        <p:spPr bwMode="auto">
          <a:xfrm>
            <a:off x="1776413" y="2206626"/>
            <a:ext cx="1676400" cy="3375025"/>
          </a:xfrm>
          <a:prstGeom prst="ellipse">
            <a:avLst/>
          </a:prstGeom>
          <a:solidFill>
            <a:srgbClr val="FF3300"/>
          </a:solidFill>
          <a:ln w="19050">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FontTx/>
              <a:buNone/>
            </a:pPr>
            <a:r>
              <a:rPr lang="en-US" altLang="en-US" sz="2400" b="1">
                <a:solidFill>
                  <a:srgbClr val="FFFFFF"/>
                </a:solidFill>
                <a:latin typeface=".VnTime" panose="020B7200000000000000" pitchFamily="34" charset="0"/>
              </a:rPr>
              <a:t>Nguån </a:t>
            </a:r>
          </a:p>
          <a:p>
            <a:pPr algn="ctr" fontAlgn="base">
              <a:spcBef>
                <a:spcPct val="0"/>
              </a:spcBef>
              <a:spcAft>
                <a:spcPct val="0"/>
              </a:spcAft>
              <a:buFontTx/>
              <a:buNone/>
            </a:pPr>
            <a:r>
              <a:rPr lang="en-US" altLang="en-US" sz="2400" b="1">
                <a:solidFill>
                  <a:srgbClr val="FFFFFF"/>
                </a:solidFill>
                <a:latin typeface=".VnTime" panose="020B7200000000000000" pitchFamily="34" charset="0"/>
              </a:rPr>
              <a:t>gèc</a:t>
            </a:r>
          </a:p>
          <a:p>
            <a:pPr algn="ctr" fontAlgn="base">
              <a:spcBef>
                <a:spcPct val="0"/>
              </a:spcBef>
              <a:spcAft>
                <a:spcPct val="0"/>
              </a:spcAft>
              <a:buFontTx/>
              <a:buNone/>
            </a:pPr>
            <a:r>
              <a:rPr lang="en-US" altLang="en-US" sz="2400" b="1">
                <a:solidFill>
                  <a:srgbClr val="FFFFFF"/>
                </a:solidFill>
                <a:latin typeface=".VnTime" panose="020B7200000000000000" pitchFamily="34" charset="0"/>
              </a:rPr>
              <a:t>cña ý</a:t>
            </a:r>
          </a:p>
          <a:p>
            <a:pPr algn="ctr" fontAlgn="base">
              <a:spcBef>
                <a:spcPct val="0"/>
              </a:spcBef>
              <a:spcAft>
                <a:spcPct val="0"/>
              </a:spcAft>
              <a:buFontTx/>
              <a:buNone/>
            </a:pPr>
            <a:r>
              <a:rPr lang="en-US" altLang="en-US" sz="2400" b="1">
                <a:solidFill>
                  <a:srgbClr val="FFFFFF"/>
                </a:solidFill>
                <a:latin typeface=".VnTime" panose="020B7200000000000000" pitchFamily="34" charset="0"/>
              </a:rPr>
              <a:t>thøc</a:t>
            </a:r>
          </a:p>
        </p:txBody>
      </p:sp>
      <p:sp>
        <p:nvSpPr>
          <p:cNvPr id="126979" name="Oval 3"/>
          <p:cNvSpPr>
            <a:spLocks noChangeArrowheads="1"/>
          </p:cNvSpPr>
          <p:nvPr/>
        </p:nvSpPr>
        <p:spPr bwMode="auto">
          <a:xfrm>
            <a:off x="4143375" y="2060576"/>
            <a:ext cx="1828800" cy="1482725"/>
          </a:xfrm>
          <a:prstGeom prst="ellipse">
            <a:avLst/>
          </a:prstGeom>
          <a:gradFill rotWithShape="1">
            <a:gsLst>
              <a:gs pos="0">
                <a:srgbClr val="76762F"/>
              </a:gs>
              <a:gs pos="50000">
                <a:srgbClr val="FFFF66"/>
              </a:gs>
              <a:gs pos="100000">
                <a:srgbClr val="76762F"/>
              </a:gs>
            </a:gsLst>
            <a:lin ang="5400000" scaled="1"/>
          </a:gradFill>
          <a:ln w="19050">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FontTx/>
              <a:buNone/>
            </a:pPr>
            <a:r>
              <a:rPr lang="en-US" altLang="en-US" sz="2400" b="1">
                <a:solidFill>
                  <a:srgbClr val="0000CC"/>
                </a:solidFill>
                <a:latin typeface=".VnTime" panose="020B7200000000000000" pitchFamily="34" charset="0"/>
              </a:rPr>
              <a:t>Nguån </a:t>
            </a:r>
          </a:p>
          <a:p>
            <a:pPr algn="ctr" fontAlgn="base">
              <a:spcBef>
                <a:spcPct val="0"/>
              </a:spcBef>
              <a:spcAft>
                <a:spcPct val="0"/>
              </a:spcAft>
              <a:buFontTx/>
              <a:buNone/>
            </a:pPr>
            <a:r>
              <a:rPr lang="en-US" altLang="en-US" sz="2400" b="1">
                <a:solidFill>
                  <a:srgbClr val="0000CC"/>
                </a:solidFill>
                <a:latin typeface=".VnTime" panose="020B7200000000000000" pitchFamily="34" charset="0"/>
              </a:rPr>
              <a:t>gèc</a:t>
            </a:r>
          </a:p>
          <a:p>
            <a:pPr algn="ctr" fontAlgn="base">
              <a:spcBef>
                <a:spcPct val="0"/>
              </a:spcBef>
              <a:spcAft>
                <a:spcPct val="0"/>
              </a:spcAft>
              <a:buFontTx/>
              <a:buNone/>
            </a:pPr>
            <a:r>
              <a:rPr lang="en-US" altLang="en-US" sz="2400" b="1">
                <a:solidFill>
                  <a:srgbClr val="0000CC"/>
                </a:solidFill>
                <a:latin typeface=".VnTime" panose="020B7200000000000000" pitchFamily="34" charset="0"/>
              </a:rPr>
              <a:t>tù</a:t>
            </a:r>
          </a:p>
          <a:p>
            <a:pPr algn="ctr" fontAlgn="base">
              <a:spcBef>
                <a:spcPct val="0"/>
              </a:spcBef>
              <a:spcAft>
                <a:spcPct val="0"/>
              </a:spcAft>
              <a:buFontTx/>
              <a:buNone/>
            </a:pPr>
            <a:r>
              <a:rPr lang="en-US" altLang="en-US" sz="2400" b="1">
                <a:solidFill>
                  <a:srgbClr val="0000CC"/>
                </a:solidFill>
                <a:latin typeface=".VnTime" panose="020B7200000000000000" pitchFamily="34" charset="0"/>
              </a:rPr>
              <a:t>nhiª</a:t>
            </a:r>
            <a:r>
              <a:rPr lang="en-US" altLang="en-US" sz="2400">
                <a:solidFill>
                  <a:srgbClr val="0000CC"/>
                </a:solidFill>
                <a:latin typeface=".VnTime" panose="020B7200000000000000" pitchFamily="34" charset="0"/>
              </a:rPr>
              <a:t>n</a:t>
            </a:r>
          </a:p>
        </p:txBody>
      </p:sp>
      <p:sp>
        <p:nvSpPr>
          <p:cNvPr id="126980" name="Oval 4"/>
          <p:cNvSpPr>
            <a:spLocks noChangeArrowheads="1"/>
          </p:cNvSpPr>
          <p:nvPr/>
        </p:nvSpPr>
        <p:spPr bwMode="auto">
          <a:xfrm>
            <a:off x="4114800" y="4076700"/>
            <a:ext cx="1828800" cy="1809750"/>
          </a:xfrm>
          <a:prstGeom prst="ellipse">
            <a:avLst/>
          </a:prstGeom>
          <a:gradFill rotWithShape="1">
            <a:gsLst>
              <a:gs pos="0">
                <a:srgbClr val="76762F"/>
              </a:gs>
              <a:gs pos="50000">
                <a:srgbClr val="FFFF66"/>
              </a:gs>
              <a:gs pos="100000">
                <a:srgbClr val="76762F"/>
              </a:gs>
            </a:gsLst>
            <a:lin ang="5400000" scaled="1"/>
          </a:gradFill>
          <a:ln w="19050">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FontTx/>
              <a:buNone/>
            </a:pPr>
            <a:r>
              <a:rPr lang="en-US" altLang="en-US" sz="2400" b="1">
                <a:solidFill>
                  <a:srgbClr val="0000CC"/>
                </a:solidFill>
                <a:latin typeface=".VnTime" panose="020B7200000000000000" pitchFamily="34" charset="0"/>
              </a:rPr>
              <a:t>Nguån </a:t>
            </a:r>
          </a:p>
          <a:p>
            <a:pPr algn="ctr" fontAlgn="base">
              <a:spcBef>
                <a:spcPct val="0"/>
              </a:spcBef>
              <a:spcAft>
                <a:spcPct val="0"/>
              </a:spcAft>
              <a:buFontTx/>
              <a:buNone/>
            </a:pPr>
            <a:r>
              <a:rPr lang="en-US" altLang="en-US" sz="2400" b="1">
                <a:solidFill>
                  <a:srgbClr val="0000CC"/>
                </a:solidFill>
                <a:latin typeface=".VnTime" panose="020B7200000000000000" pitchFamily="34" charset="0"/>
              </a:rPr>
              <a:t>gèc</a:t>
            </a:r>
          </a:p>
          <a:p>
            <a:pPr algn="ctr" fontAlgn="base">
              <a:spcBef>
                <a:spcPct val="0"/>
              </a:spcBef>
              <a:spcAft>
                <a:spcPct val="0"/>
              </a:spcAft>
              <a:buFontTx/>
              <a:buNone/>
            </a:pPr>
            <a:r>
              <a:rPr lang="en-US" altLang="en-US" sz="2400" b="1">
                <a:solidFill>
                  <a:srgbClr val="0000CC"/>
                </a:solidFill>
                <a:latin typeface=".VnTime" panose="020B7200000000000000" pitchFamily="34" charset="0"/>
              </a:rPr>
              <a:t>x·</a:t>
            </a:r>
          </a:p>
          <a:p>
            <a:pPr algn="ctr" fontAlgn="base">
              <a:spcBef>
                <a:spcPct val="0"/>
              </a:spcBef>
              <a:spcAft>
                <a:spcPct val="0"/>
              </a:spcAft>
              <a:buFontTx/>
              <a:buNone/>
            </a:pPr>
            <a:r>
              <a:rPr lang="en-US" altLang="en-US" sz="2400" b="1">
                <a:solidFill>
                  <a:srgbClr val="0000CC"/>
                </a:solidFill>
                <a:latin typeface=".VnTime" panose="020B7200000000000000" pitchFamily="34" charset="0"/>
              </a:rPr>
              <a:t>héi</a:t>
            </a:r>
          </a:p>
        </p:txBody>
      </p:sp>
      <p:sp>
        <p:nvSpPr>
          <p:cNvPr id="126981" name="Oval 5"/>
          <p:cNvSpPr>
            <a:spLocks noChangeArrowheads="1"/>
          </p:cNvSpPr>
          <p:nvPr/>
        </p:nvSpPr>
        <p:spPr bwMode="auto">
          <a:xfrm>
            <a:off x="6940550" y="1465264"/>
            <a:ext cx="3276600" cy="758825"/>
          </a:xfrm>
          <a:prstGeom prst="ellipse">
            <a:avLst/>
          </a:prstGeom>
          <a:solidFill>
            <a:srgbClr val="7030A0"/>
          </a:solidFill>
          <a:ln w="19050">
            <a:solidFill>
              <a:schemeClr val="tx1"/>
            </a:solidFill>
            <a:round/>
            <a:headEnd/>
            <a:tailEnd/>
          </a:ln>
        </p:spPr>
        <p:txBody>
          <a:bodyPr wrap="none" anchor="ct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algn="ctr" eaLnBrk="1" fontAlgn="base" hangingPunct="1">
              <a:spcBef>
                <a:spcPct val="0"/>
              </a:spcBef>
              <a:spcAft>
                <a:spcPct val="0"/>
              </a:spcAft>
              <a:buFontTx/>
              <a:buNone/>
              <a:defRPr/>
            </a:pPr>
            <a:r>
              <a:rPr lang="en-US" altLang="en-US" sz="2000" b="1" dirty="0" err="1">
                <a:solidFill>
                  <a:srgbClr val="FFFFFF"/>
                </a:solidFill>
                <a:latin typeface="Arial"/>
              </a:rPr>
              <a:t>Bộ</a:t>
            </a:r>
            <a:r>
              <a:rPr lang="en-US" altLang="en-US" sz="2000" b="1" dirty="0">
                <a:solidFill>
                  <a:srgbClr val="FFFFFF"/>
                </a:solidFill>
                <a:latin typeface="Arial"/>
              </a:rPr>
              <a:t> </a:t>
            </a:r>
            <a:r>
              <a:rPr lang="en-US" altLang="en-US" sz="2000" b="1" dirty="0" err="1">
                <a:solidFill>
                  <a:srgbClr val="FFFFFF"/>
                </a:solidFill>
                <a:latin typeface="Arial"/>
              </a:rPr>
              <a:t>óc</a:t>
            </a:r>
            <a:endParaRPr lang="en-US" altLang="en-US" sz="2000" b="1" dirty="0">
              <a:solidFill>
                <a:srgbClr val="FFFFFF"/>
              </a:solidFill>
              <a:latin typeface="Arial"/>
            </a:endParaRPr>
          </a:p>
          <a:p>
            <a:pPr algn="ctr" eaLnBrk="1" fontAlgn="base" hangingPunct="1">
              <a:spcBef>
                <a:spcPct val="0"/>
              </a:spcBef>
              <a:spcAft>
                <a:spcPct val="0"/>
              </a:spcAft>
              <a:buFontTx/>
              <a:buNone/>
              <a:defRPr/>
            </a:pPr>
            <a:r>
              <a:rPr lang="en-US" altLang="en-US" sz="2000" b="1" dirty="0">
                <a:solidFill>
                  <a:srgbClr val="FFFFFF"/>
                </a:solidFill>
                <a:latin typeface="Arial"/>
              </a:rPr>
              <a:t> con </a:t>
            </a:r>
            <a:r>
              <a:rPr lang="en-US" altLang="en-US" sz="2000" b="1" dirty="0" err="1">
                <a:solidFill>
                  <a:srgbClr val="FFFFFF"/>
                </a:solidFill>
                <a:latin typeface="Arial"/>
              </a:rPr>
              <a:t>người</a:t>
            </a:r>
            <a:endParaRPr lang="en-US" altLang="en-US" sz="2000" b="1" dirty="0">
              <a:solidFill>
                <a:srgbClr val="FFFFFF"/>
              </a:solidFill>
              <a:latin typeface="Arial"/>
            </a:endParaRPr>
          </a:p>
        </p:txBody>
      </p:sp>
      <p:sp>
        <p:nvSpPr>
          <p:cNvPr id="126982" name="Oval 6"/>
          <p:cNvSpPr>
            <a:spLocks noChangeArrowheads="1"/>
          </p:cNvSpPr>
          <p:nvPr/>
        </p:nvSpPr>
        <p:spPr bwMode="auto">
          <a:xfrm>
            <a:off x="7069138" y="2568576"/>
            <a:ext cx="3276600" cy="860425"/>
          </a:xfrm>
          <a:prstGeom prst="ellipse">
            <a:avLst/>
          </a:prstGeom>
          <a:solidFill>
            <a:srgbClr val="7030A0"/>
          </a:solidFill>
          <a:ln w="19050">
            <a:solidFill>
              <a:schemeClr val="tx1"/>
            </a:solidFill>
            <a:round/>
            <a:headEnd/>
            <a:tailEnd/>
          </a:ln>
        </p:spPr>
        <p:txBody>
          <a:bodyPr wrap="none" anchor="ct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algn="ctr" eaLnBrk="1" fontAlgn="base" hangingPunct="1">
              <a:spcBef>
                <a:spcPct val="0"/>
              </a:spcBef>
              <a:spcAft>
                <a:spcPct val="0"/>
              </a:spcAft>
              <a:buFontTx/>
              <a:buNone/>
              <a:defRPr/>
            </a:pPr>
            <a:r>
              <a:rPr lang="en-US" altLang="en-US" sz="2000" b="1" dirty="0" err="1">
                <a:solidFill>
                  <a:srgbClr val="FFFFFF"/>
                </a:solidFill>
                <a:latin typeface="Arial"/>
              </a:rPr>
              <a:t>Thế</a:t>
            </a:r>
            <a:r>
              <a:rPr lang="en-US" altLang="en-US" sz="2000" b="1" dirty="0">
                <a:solidFill>
                  <a:srgbClr val="FFFFFF"/>
                </a:solidFill>
                <a:latin typeface="Arial"/>
              </a:rPr>
              <a:t> </a:t>
            </a:r>
            <a:r>
              <a:rPr lang="en-US" altLang="en-US" sz="2000" b="1" dirty="0" err="1">
                <a:solidFill>
                  <a:srgbClr val="FFFFFF"/>
                </a:solidFill>
                <a:latin typeface="Arial"/>
              </a:rPr>
              <a:t>giới</a:t>
            </a:r>
            <a:endParaRPr lang="en-US" altLang="en-US" sz="2000" b="1" dirty="0">
              <a:solidFill>
                <a:srgbClr val="FFFFFF"/>
              </a:solidFill>
              <a:latin typeface="Arial"/>
            </a:endParaRPr>
          </a:p>
          <a:p>
            <a:pPr algn="ctr" eaLnBrk="1" fontAlgn="base" hangingPunct="1">
              <a:spcBef>
                <a:spcPct val="0"/>
              </a:spcBef>
              <a:spcAft>
                <a:spcPct val="0"/>
              </a:spcAft>
              <a:buFontTx/>
              <a:buNone/>
              <a:defRPr/>
            </a:pPr>
            <a:r>
              <a:rPr lang="en-US" altLang="en-US" sz="2000" b="1" dirty="0" err="1">
                <a:solidFill>
                  <a:srgbClr val="FFFFFF"/>
                </a:solidFill>
                <a:latin typeface="Arial"/>
              </a:rPr>
              <a:t>Khách</a:t>
            </a:r>
            <a:r>
              <a:rPr lang="en-US" altLang="en-US" sz="2000" b="1" dirty="0">
                <a:solidFill>
                  <a:srgbClr val="FFFFFF"/>
                </a:solidFill>
                <a:latin typeface="Arial"/>
              </a:rPr>
              <a:t> </a:t>
            </a:r>
            <a:r>
              <a:rPr lang="en-US" altLang="en-US" sz="2000" b="1" dirty="0" err="1">
                <a:solidFill>
                  <a:srgbClr val="FFFFFF"/>
                </a:solidFill>
                <a:latin typeface="Arial"/>
              </a:rPr>
              <a:t>quan</a:t>
            </a:r>
            <a:endParaRPr lang="en-US" altLang="en-US" sz="2000" b="1" dirty="0">
              <a:solidFill>
                <a:srgbClr val="FFFFFF"/>
              </a:solidFill>
              <a:latin typeface="Arial"/>
            </a:endParaRPr>
          </a:p>
        </p:txBody>
      </p:sp>
      <p:sp>
        <p:nvSpPr>
          <p:cNvPr id="126983" name="Oval 7"/>
          <p:cNvSpPr>
            <a:spLocks noChangeArrowheads="1"/>
          </p:cNvSpPr>
          <p:nvPr/>
        </p:nvSpPr>
        <p:spPr bwMode="auto">
          <a:xfrm>
            <a:off x="7162800" y="3789364"/>
            <a:ext cx="3276600" cy="1087437"/>
          </a:xfrm>
          <a:prstGeom prst="ellipse">
            <a:avLst/>
          </a:prstGeom>
          <a:solidFill>
            <a:srgbClr val="006600"/>
          </a:solidFill>
          <a:ln w="19050">
            <a:solidFill>
              <a:schemeClr val="tx1"/>
            </a:solidFill>
            <a:round/>
            <a:headEnd/>
            <a:tailEnd/>
          </a:ln>
        </p:spPr>
        <p:txBody>
          <a:bodyPr wrap="none" anchor="ct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algn="ctr" eaLnBrk="1" fontAlgn="base" hangingPunct="1">
              <a:spcBef>
                <a:spcPct val="0"/>
              </a:spcBef>
              <a:spcAft>
                <a:spcPct val="0"/>
              </a:spcAft>
              <a:buFontTx/>
              <a:buNone/>
              <a:defRPr/>
            </a:pPr>
            <a:r>
              <a:rPr lang="en-US" altLang="en-US" sz="2000" b="1" dirty="0">
                <a:solidFill>
                  <a:srgbClr val="FFFFFF"/>
                </a:solidFill>
                <a:latin typeface="Arial"/>
              </a:rPr>
              <a:t>Lao </a:t>
            </a:r>
            <a:r>
              <a:rPr lang="en-US" altLang="en-US" sz="2000" b="1" dirty="0" err="1">
                <a:solidFill>
                  <a:srgbClr val="FFFFFF"/>
                </a:solidFill>
                <a:latin typeface="Arial"/>
              </a:rPr>
              <a:t>động</a:t>
            </a:r>
            <a:endParaRPr lang="en-US" altLang="en-US" sz="2000" b="1" dirty="0">
              <a:solidFill>
                <a:srgbClr val="FFFFFF"/>
              </a:solidFill>
              <a:latin typeface="Arial"/>
            </a:endParaRPr>
          </a:p>
        </p:txBody>
      </p:sp>
      <p:sp>
        <p:nvSpPr>
          <p:cNvPr id="126984" name="Oval 8"/>
          <p:cNvSpPr>
            <a:spLocks noChangeArrowheads="1"/>
          </p:cNvSpPr>
          <p:nvPr/>
        </p:nvSpPr>
        <p:spPr bwMode="auto">
          <a:xfrm>
            <a:off x="7239000" y="5053013"/>
            <a:ext cx="3276600" cy="1136650"/>
          </a:xfrm>
          <a:prstGeom prst="ellipse">
            <a:avLst/>
          </a:prstGeom>
          <a:solidFill>
            <a:srgbClr val="006600"/>
          </a:solidFill>
          <a:ln w="19050">
            <a:solidFill>
              <a:schemeClr val="tx1"/>
            </a:solidFill>
            <a:round/>
            <a:headEnd/>
            <a:tailEnd/>
          </a:ln>
        </p:spPr>
        <p:txBody>
          <a:bodyPr wrap="none" anchor="ct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algn="ctr" eaLnBrk="1" fontAlgn="base" hangingPunct="1">
              <a:spcBef>
                <a:spcPct val="0"/>
              </a:spcBef>
              <a:spcAft>
                <a:spcPct val="0"/>
              </a:spcAft>
              <a:buFontTx/>
              <a:buNone/>
              <a:defRPr/>
            </a:pPr>
            <a:r>
              <a:rPr lang="en-US" altLang="en-US" sz="2000" b="1" dirty="0" err="1">
                <a:solidFill>
                  <a:srgbClr val="FFFFFF"/>
                </a:solidFill>
                <a:latin typeface="Arial"/>
                <a:cs typeface="Times New Roman" pitchFamily="18" charset="0"/>
              </a:rPr>
              <a:t>Ngôn</a:t>
            </a:r>
            <a:r>
              <a:rPr lang="en-US" altLang="en-US" sz="2000" b="1" dirty="0">
                <a:solidFill>
                  <a:srgbClr val="FFFFFF"/>
                </a:solidFill>
                <a:latin typeface="Arial"/>
                <a:cs typeface="Times New Roman" pitchFamily="18" charset="0"/>
              </a:rPr>
              <a:t> </a:t>
            </a:r>
            <a:r>
              <a:rPr lang="en-US" altLang="en-US" sz="2000" b="1" dirty="0" err="1">
                <a:solidFill>
                  <a:srgbClr val="FFFFFF"/>
                </a:solidFill>
                <a:latin typeface="Arial"/>
                <a:cs typeface="Times New Roman" pitchFamily="18" charset="0"/>
              </a:rPr>
              <a:t>ngữ</a:t>
            </a:r>
            <a:endParaRPr lang="en-US" altLang="en-US" sz="2000" b="1" dirty="0">
              <a:solidFill>
                <a:srgbClr val="FFFFFF"/>
              </a:solidFill>
              <a:latin typeface="Arial"/>
              <a:cs typeface="Times New Roman" pitchFamily="18" charset="0"/>
            </a:endParaRPr>
          </a:p>
        </p:txBody>
      </p:sp>
      <p:sp>
        <p:nvSpPr>
          <p:cNvPr id="126985" name="Line 9"/>
          <p:cNvSpPr>
            <a:spLocks noChangeShapeType="1"/>
          </p:cNvSpPr>
          <p:nvPr/>
        </p:nvSpPr>
        <p:spPr bwMode="auto">
          <a:xfrm flipV="1">
            <a:off x="3452813" y="2568576"/>
            <a:ext cx="690562" cy="1031875"/>
          </a:xfrm>
          <a:prstGeom prst="line">
            <a:avLst/>
          </a:prstGeom>
          <a:noFill/>
          <a:ln w="19050">
            <a:solidFill>
              <a:srgbClr val="C00000"/>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srgbClr val="000000"/>
              </a:solidFill>
              <a:latin typeface=".VnTime" panose="020B7200000000000000" pitchFamily="34" charset="0"/>
            </a:endParaRPr>
          </a:p>
        </p:txBody>
      </p:sp>
      <p:sp>
        <p:nvSpPr>
          <p:cNvPr id="126986" name="Line 10"/>
          <p:cNvSpPr>
            <a:spLocks noChangeShapeType="1"/>
          </p:cNvSpPr>
          <p:nvPr/>
        </p:nvSpPr>
        <p:spPr bwMode="auto">
          <a:xfrm>
            <a:off x="3451226" y="3619500"/>
            <a:ext cx="663575" cy="1257300"/>
          </a:xfrm>
          <a:prstGeom prst="line">
            <a:avLst/>
          </a:prstGeom>
          <a:noFill/>
          <a:ln w="19050">
            <a:solidFill>
              <a:srgbClr val="C00000"/>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srgbClr val="000000"/>
              </a:solidFill>
              <a:latin typeface=".VnTime" panose="020B7200000000000000" pitchFamily="34" charset="0"/>
            </a:endParaRPr>
          </a:p>
        </p:txBody>
      </p:sp>
      <p:sp>
        <p:nvSpPr>
          <p:cNvPr id="126987" name="Line 11"/>
          <p:cNvSpPr>
            <a:spLocks noChangeShapeType="1"/>
          </p:cNvSpPr>
          <p:nvPr/>
        </p:nvSpPr>
        <p:spPr bwMode="auto">
          <a:xfrm flipV="1">
            <a:off x="5943600" y="1844675"/>
            <a:ext cx="996950" cy="723900"/>
          </a:xfrm>
          <a:prstGeom prst="line">
            <a:avLst/>
          </a:prstGeom>
          <a:noFill/>
          <a:ln w="9525">
            <a:solidFill>
              <a:srgbClr val="7030A0"/>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srgbClr val="000000"/>
              </a:solidFill>
              <a:latin typeface=".VnTime" panose="020B7200000000000000" pitchFamily="34" charset="0"/>
            </a:endParaRPr>
          </a:p>
        </p:txBody>
      </p:sp>
      <p:sp>
        <p:nvSpPr>
          <p:cNvPr id="126988" name="Line 12"/>
          <p:cNvSpPr>
            <a:spLocks noChangeShapeType="1"/>
          </p:cNvSpPr>
          <p:nvPr/>
        </p:nvSpPr>
        <p:spPr bwMode="auto">
          <a:xfrm>
            <a:off x="6002338" y="2508250"/>
            <a:ext cx="1066800" cy="457200"/>
          </a:xfrm>
          <a:prstGeom prst="line">
            <a:avLst/>
          </a:prstGeom>
          <a:noFill/>
          <a:ln w="9525">
            <a:solidFill>
              <a:srgbClr val="7030A0"/>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srgbClr val="000000"/>
              </a:solidFill>
              <a:latin typeface=".VnTime" panose="020B7200000000000000" pitchFamily="34" charset="0"/>
            </a:endParaRPr>
          </a:p>
        </p:txBody>
      </p:sp>
      <p:sp>
        <p:nvSpPr>
          <p:cNvPr id="126989" name="Line 13"/>
          <p:cNvSpPr>
            <a:spLocks noChangeShapeType="1"/>
          </p:cNvSpPr>
          <p:nvPr/>
        </p:nvSpPr>
        <p:spPr bwMode="auto">
          <a:xfrm flipV="1">
            <a:off x="5943600" y="4248150"/>
            <a:ext cx="1219200" cy="552450"/>
          </a:xfrm>
          <a:prstGeom prst="line">
            <a:avLst/>
          </a:prstGeom>
          <a:noFill/>
          <a:ln w="9525">
            <a:solidFill>
              <a:srgbClr val="006600"/>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srgbClr val="000000"/>
              </a:solidFill>
              <a:latin typeface=".VnTime" panose="020B7200000000000000" pitchFamily="34" charset="0"/>
            </a:endParaRPr>
          </a:p>
        </p:txBody>
      </p:sp>
      <p:sp>
        <p:nvSpPr>
          <p:cNvPr id="126990" name="Line 14"/>
          <p:cNvSpPr>
            <a:spLocks noChangeShapeType="1"/>
          </p:cNvSpPr>
          <p:nvPr/>
        </p:nvSpPr>
        <p:spPr bwMode="auto">
          <a:xfrm>
            <a:off x="5943600" y="4800600"/>
            <a:ext cx="1295400" cy="781050"/>
          </a:xfrm>
          <a:prstGeom prst="line">
            <a:avLst/>
          </a:prstGeom>
          <a:noFill/>
          <a:ln w="9525">
            <a:solidFill>
              <a:srgbClr val="006600"/>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srgbClr val="000000"/>
              </a:solidFill>
              <a:latin typeface=".VnTime" panose="020B7200000000000000" pitchFamily="34" charset="0"/>
            </a:endParaRPr>
          </a:p>
        </p:txBody>
      </p:sp>
      <p:pic>
        <p:nvPicPr>
          <p:cNvPr id="475151" name="Picture 1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Up Ribbon 15"/>
          <p:cNvSpPr/>
          <p:nvPr/>
        </p:nvSpPr>
        <p:spPr>
          <a:xfrm>
            <a:off x="2553125" y="426568"/>
            <a:ext cx="7767638" cy="767605"/>
          </a:xfrm>
          <a:prstGeom prst="ribbon2">
            <a:avLst/>
          </a:prstGeom>
          <a:solidFill>
            <a:srgbClr val="0000F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US" sz="2000" b="1" dirty="0" smtClean="0">
                <a:solidFill>
                  <a:srgbClr val="FFFFFF"/>
                </a:solidFill>
              </a:rPr>
              <a:t> </a:t>
            </a:r>
            <a:r>
              <a:rPr lang="en-US" sz="2000" b="1" dirty="0" err="1">
                <a:solidFill>
                  <a:srgbClr val="FFFFFF"/>
                </a:solidFill>
              </a:rPr>
              <a:t>Nguồn</a:t>
            </a:r>
            <a:r>
              <a:rPr lang="en-US" sz="2000" b="1" dirty="0">
                <a:solidFill>
                  <a:srgbClr val="FFFFFF"/>
                </a:solidFill>
              </a:rPr>
              <a:t> </a:t>
            </a:r>
            <a:r>
              <a:rPr lang="en-US" sz="2000" b="1" dirty="0" err="1">
                <a:solidFill>
                  <a:srgbClr val="FFFFFF"/>
                </a:solidFill>
              </a:rPr>
              <a:t>gốc</a:t>
            </a:r>
            <a:r>
              <a:rPr lang="en-US" sz="2000" b="1" dirty="0">
                <a:solidFill>
                  <a:srgbClr val="FFFFFF"/>
                </a:solidFill>
              </a:rPr>
              <a:t> </a:t>
            </a:r>
            <a:r>
              <a:rPr lang="en-US" sz="2000" b="1" dirty="0" err="1">
                <a:solidFill>
                  <a:srgbClr val="FFFFFF"/>
                </a:solidFill>
              </a:rPr>
              <a:t>và</a:t>
            </a:r>
            <a:r>
              <a:rPr lang="en-US" sz="2000" b="1" dirty="0">
                <a:solidFill>
                  <a:srgbClr val="FFFFFF"/>
                </a:solidFill>
              </a:rPr>
              <a:t> </a:t>
            </a:r>
            <a:r>
              <a:rPr lang="en-US" sz="2000" b="1" dirty="0" err="1">
                <a:solidFill>
                  <a:srgbClr val="FFFFFF"/>
                </a:solidFill>
              </a:rPr>
              <a:t>bản</a:t>
            </a:r>
            <a:r>
              <a:rPr lang="en-US" sz="2000" b="1" dirty="0">
                <a:solidFill>
                  <a:srgbClr val="FFFFFF"/>
                </a:solidFill>
              </a:rPr>
              <a:t> </a:t>
            </a:r>
            <a:r>
              <a:rPr lang="en-US" sz="2000" b="1" dirty="0" err="1">
                <a:solidFill>
                  <a:srgbClr val="FFFFFF"/>
                </a:solidFill>
              </a:rPr>
              <a:t>chất</a:t>
            </a:r>
            <a:r>
              <a:rPr lang="en-US" sz="2000" b="1" dirty="0">
                <a:solidFill>
                  <a:srgbClr val="FFFFFF"/>
                </a:solidFill>
              </a:rPr>
              <a:t> </a:t>
            </a:r>
            <a:r>
              <a:rPr lang="en-US" sz="2000" b="1" dirty="0" err="1">
                <a:solidFill>
                  <a:srgbClr val="FFFFFF"/>
                </a:solidFill>
              </a:rPr>
              <a:t>của</a:t>
            </a:r>
            <a:r>
              <a:rPr lang="en-US" sz="2000" b="1" dirty="0">
                <a:solidFill>
                  <a:srgbClr val="FFFFFF"/>
                </a:solidFill>
              </a:rPr>
              <a:t> ý </a:t>
            </a:r>
            <a:r>
              <a:rPr lang="en-US" sz="2000" b="1" dirty="0" err="1">
                <a:solidFill>
                  <a:srgbClr val="FFFFFF"/>
                </a:solidFill>
              </a:rPr>
              <a:t>thức</a:t>
            </a:r>
            <a:endParaRPr lang="en-US" sz="2000" b="1" i="1" dirty="0">
              <a:solidFill>
                <a:srgbClr val="FFFFFF"/>
              </a:solidFill>
            </a:endParaRPr>
          </a:p>
        </p:txBody>
      </p:sp>
      <p:sp>
        <p:nvSpPr>
          <p:cNvPr id="2" name="Rectangle 1"/>
          <p:cNvSpPr/>
          <p:nvPr/>
        </p:nvSpPr>
        <p:spPr>
          <a:xfrm>
            <a:off x="246748" y="1689622"/>
            <a:ext cx="3946914" cy="461665"/>
          </a:xfrm>
          <a:prstGeom prst="rect">
            <a:avLst/>
          </a:prstGeom>
        </p:spPr>
        <p:txBody>
          <a:bodyPr wrap="none">
            <a:spAutoFit/>
          </a:bodyPr>
          <a:lstStyle/>
          <a:p>
            <a:pPr marL="342900" indent="-342900" fontAlgn="base">
              <a:spcBef>
                <a:spcPct val="0"/>
              </a:spcBef>
              <a:spcAft>
                <a:spcPct val="0"/>
              </a:spcAft>
              <a:buFont typeface="Wingdings" panose="05000000000000000000" pitchFamily="2" charset="2"/>
              <a:buChar char="v"/>
              <a:defRPr/>
            </a:pPr>
            <a:r>
              <a:rPr lang="en-US" sz="2400" b="1" dirty="0" smtClean="0">
                <a:solidFill>
                  <a:srgbClr val="660066"/>
                </a:solidFill>
              </a:rPr>
              <a:t> </a:t>
            </a:r>
            <a:r>
              <a:rPr lang="en-US" sz="2400" b="1" u="sng" dirty="0" err="1">
                <a:solidFill>
                  <a:srgbClr val="660066"/>
                </a:solidFill>
              </a:rPr>
              <a:t>Nguồn</a:t>
            </a:r>
            <a:r>
              <a:rPr lang="en-US" sz="2400" b="1" u="sng" dirty="0">
                <a:solidFill>
                  <a:srgbClr val="660066"/>
                </a:solidFill>
              </a:rPr>
              <a:t> </a:t>
            </a:r>
            <a:r>
              <a:rPr lang="en-US" sz="2400" b="1" u="sng" dirty="0" err="1">
                <a:solidFill>
                  <a:srgbClr val="660066"/>
                </a:solidFill>
              </a:rPr>
              <a:t>gốc</a:t>
            </a:r>
            <a:r>
              <a:rPr lang="en-US" sz="2400" b="1" u="sng" dirty="0">
                <a:solidFill>
                  <a:srgbClr val="660066"/>
                </a:solidFill>
              </a:rPr>
              <a:t> </a:t>
            </a:r>
            <a:r>
              <a:rPr lang="en-US" sz="2400" b="1" u="sng" dirty="0" err="1">
                <a:solidFill>
                  <a:srgbClr val="660066"/>
                </a:solidFill>
              </a:rPr>
              <a:t>của</a:t>
            </a:r>
            <a:r>
              <a:rPr lang="en-US" sz="2400" b="1" u="sng" dirty="0">
                <a:solidFill>
                  <a:srgbClr val="660066"/>
                </a:solidFill>
              </a:rPr>
              <a:t> ý </a:t>
            </a:r>
            <a:r>
              <a:rPr lang="en-US" sz="2400" b="1" u="sng" dirty="0" err="1">
                <a:solidFill>
                  <a:srgbClr val="660066"/>
                </a:solidFill>
              </a:rPr>
              <a:t>thức</a:t>
            </a:r>
            <a:r>
              <a:rPr lang="en-US" sz="2400" b="1" i="1" dirty="0">
                <a:solidFill>
                  <a:srgbClr val="660066"/>
                </a:solidFill>
              </a:rPr>
              <a:t> </a:t>
            </a:r>
            <a:endParaRPr lang="en-US" sz="2400" b="1" dirty="0">
              <a:solidFill>
                <a:srgbClr val="660066"/>
              </a:solidFill>
            </a:endParaRPr>
          </a:p>
        </p:txBody>
      </p:sp>
      <p:sp>
        <p:nvSpPr>
          <p:cNvPr id="3" name="Rectangle 2"/>
          <p:cNvSpPr/>
          <p:nvPr/>
        </p:nvSpPr>
        <p:spPr>
          <a:xfrm>
            <a:off x="1127361" y="119857"/>
            <a:ext cx="10259540" cy="386773"/>
          </a:xfrm>
          <a:prstGeom prst="rect">
            <a:avLst/>
          </a:prstGeom>
        </p:spPr>
        <p:txBody>
          <a:bodyPr wrap="none">
            <a:spAutoFit/>
          </a:bodyPr>
          <a:lstStyle/>
          <a:p>
            <a:pPr indent="457200" algn="just">
              <a:lnSpc>
                <a:spcPts val="2100"/>
              </a:lnSpc>
              <a:tabLst>
                <a:tab pos="5257800" algn="l"/>
              </a:tabLst>
            </a:pPr>
            <a:r>
              <a:rPr lang="pt-BR" sz="28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2.1.1.2. Quan điểm của chủ nghĩa duy vật biện chứng về ý thức</a:t>
            </a:r>
            <a:endParaRPr lang="en-US" sz="2800" b="1" dirty="0">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9556263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1000" fill="hold"/>
                                        <p:tgtEl>
                                          <p:spTgt spid="16"/>
                                        </p:tgtEl>
                                        <p:attrNameLst>
                                          <p:attrName>ppt_w</p:attrName>
                                        </p:attrNameLst>
                                      </p:cBhvr>
                                      <p:tavLst>
                                        <p:tav tm="0">
                                          <p:val>
                                            <p:fltVal val="0"/>
                                          </p:val>
                                        </p:tav>
                                        <p:tav tm="100000">
                                          <p:val>
                                            <p:strVal val="#ppt_w"/>
                                          </p:val>
                                        </p:tav>
                                      </p:tavLst>
                                    </p:anim>
                                    <p:anim calcmode="lin" valueType="num">
                                      <p:cBhvr>
                                        <p:cTn id="8" dur="1000" fill="hold"/>
                                        <p:tgtEl>
                                          <p:spTgt spid="16"/>
                                        </p:tgtEl>
                                        <p:attrNameLst>
                                          <p:attrName>ppt_h</p:attrName>
                                        </p:attrNameLst>
                                      </p:cBhvr>
                                      <p:tavLst>
                                        <p:tav tm="0">
                                          <p:val>
                                            <p:fltVal val="0"/>
                                          </p:val>
                                        </p:tav>
                                        <p:tav tm="100000">
                                          <p:val>
                                            <p:strVal val="#ppt_h"/>
                                          </p:val>
                                        </p:tav>
                                      </p:tavLst>
                                    </p:anim>
                                    <p:anim calcmode="lin" valueType="num">
                                      <p:cBhvr>
                                        <p:cTn id="9" dur="1000" fill="hold"/>
                                        <p:tgtEl>
                                          <p:spTgt spid="16"/>
                                        </p:tgtEl>
                                        <p:attrNameLst>
                                          <p:attrName>style.rotation</p:attrName>
                                        </p:attrNameLst>
                                      </p:cBhvr>
                                      <p:tavLst>
                                        <p:tav tm="0">
                                          <p:val>
                                            <p:fltVal val="90"/>
                                          </p:val>
                                        </p:tav>
                                        <p:tav tm="100000">
                                          <p:val>
                                            <p:fltVal val="0"/>
                                          </p:val>
                                        </p:tav>
                                      </p:tavLst>
                                    </p:anim>
                                    <p:animEffect transition="in" filter="fade">
                                      <p:cBhvr>
                                        <p:cTn id="10" dur="1000"/>
                                        <p:tgtEl>
                                          <p:spTgt spid="16"/>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500" fill="hold"/>
                                        <p:tgtEl>
                                          <p:spTgt spid="2"/>
                                        </p:tgtEl>
                                        <p:attrNameLst>
                                          <p:attrName>ppt_w</p:attrName>
                                        </p:attrNameLst>
                                      </p:cBhvr>
                                      <p:tavLst>
                                        <p:tav tm="0">
                                          <p:val>
                                            <p:fltVal val="0"/>
                                          </p:val>
                                        </p:tav>
                                        <p:tav tm="100000">
                                          <p:val>
                                            <p:strVal val="#ppt_w"/>
                                          </p:val>
                                        </p:tav>
                                      </p:tavLst>
                                    </p:anim>
                                    <p:anim calcmode="lin" valueType="num">
                                      <p:cBhvr>
                                        <p:cTn id="16" dur="500" fill="hold"/>
                                        <p:tgtEl>
                                          <p:spTgt spid="2"/>
                                        </p:tgtEl>
                                        <p:attrNameLst>
                                          <p:attrName>ppt_h</p:attrName>
                                        </p:attrNameLst>
                                      </p:cBhvr>
                                      <p:tavLst>
                                        <p:tav tm="0">
                                          <p:val>
                                            <p:fltVal val="0"/>
                                          </p:val>
                                        </p:tav>
                                        <p:tav tm="100000">
                                          <p:val>
                                            <p:strVal val="#ppt_h"/>
                                          </p:val>
                                        </p:tav>
                                      </p:tavLst>
                                    </p:anim>
                                    <p:animEffect transition="in" filter="fade">
                                      <p:cBhvr>
                                        <p:cTn id="17" dur="500"/>
                                        <p:tgtEl>
                                          <p:spTgt spid="2"/>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6" presetClass="entr" presetSubtype="26" fill="hold" grpId="0" nodeType="clickEffect">
                                  <p:stCondLst>
                                    <p:cond delay="0"/>
                                  </p:stCondLst>
                                  <p:childTnLst>
                                    <p:set>
                                      <p:cBhvr>
                                        <p:cTn id="21" dur="1" fill="hold">
                                          <p:stCondLst>
                                            <p:cond delay="0"/>
                                          </p:stCondLst>
                                        </p:cTn>
                                        <p:tgtEl>
                                          <p:spTgt spid="126978"/>
                                        </p:tgtEl>
                                        <p:attrNameLst>
                                          <p:attrName>style.visibility</p:attrName>
                                        </p:attrNameLst>
                                      </p:cBhvr>
                                      <p:to>
                                        <p:strVal val="visible"/>
                                      </p:to>
                                    </p:set>
                                    <p:animEffect transition="in" filter="barn(inHorizontal)">
                                      <p:cBhvr>
                                        <p:cTn id="22" dur="500"/>
                                        <p:tgtEl>
                                          <p:spTgt spid="126978"/>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1" presetClass="entr" presetSubtype="4" fill="hold" grpId="0" nodeType="clickEffect">
                                  <p:stCondLst>
                                    <p:cond delay="0"/>
                                  </p:stCondLst>
                                  <p:childTnLst>
                                    <p:set>
                                      <p:cBhvr>
                                        <p:cTn id="26" dur="1" fill="hold">
                                          <p:stCondLst>
                                            <p:cond delay="0"/>
                                          </p:stCondLst>
                                        </p:cTn>
                                        <p:tgtEl>
                                          <p:spTgt spid="126985"/>
                                        </p:tgtEl>
                                        <p:attrNameLst>
                                          <p:attrName>style.visibility</p:attrName>
                                        </p:attrNameLst>
                                      </p:cBhvr>
                                      <p:to>
                                        <p:strVal val="visible"/>
                                      </p:to>
                                    </p:set>
                                    <p:animEffect transition="in" filter="wheel(4)">
                                      <p:cBhvr>
                                        <p:cTn id="27" dur="2000"/>
                                        <p:tgtEl>
                                          <p:spTgt spid="126985"/>
                                        </p:tgtEl>
                                      </p:cBhvr>
                                    </p:animEffect>
                                  </p:childTnLst>
                                </p:cTn>
                              </p:par>
                              <p:par>
                                <p:cTn id="28" presetID="21" presetClass="entr" presetSubtype="4" fill="hold" grpId="0" nodeType="withEffect">
                                  <p:stCondLst>
                                    <p:cond delay="0"/>
                                  </p:stCondLst>
                                  <p:childTnLst>
                                    <p:set>
                                      <p:cBhvr>
                                        <p:cTn id="29" dur="1" fill="hold">
                                          <p:stCondLst>
                                            <p:cond delay="0"/>
                                          </p:stCondLst>
                                        </p:cTn>
                                        <p:tgtEl>
                                          <p:spTgt spid="126979"/>
                                        </p:tgtEl>
                                        <p:attrNameLst>
                                          <p:attrName>style.visibility</p:attrName>
                                        </p:attrNameLst>
                                      </p:cBhvr>
                                      <p:to>
                                        <p:strVal val="visible"/>
                                      </p:to>
                                    </p:set>
                                    <p:animEffect transition="in" filter="wheel(4)">
                                      <p:cBhvr>
                                        <p:cTn id="30" dur="2000"/>
                                        <p:tgtEl>
                                          <p:spTgt spid="126979"/>
                                        </p:tgtEl>
                                      </p:cBhvr>
                                    </p:animEffect>
                                  </p:childTnLst>
                                </p:cTn>
                              </p:par>
                              <p:par>
                                <p:cTn id="31" presetID="21" presetClass="entr" presetSubtype="4" fill="hold" grpId="0" nodeType="withEffect">
                                  <p:stCondLst>
                                    <p:cond delay="0"/>
                                  </p:stCondLst>
                                  <p:childTnLst>
                                    <p:set>
                                      <p:cBhvr>
                                        <p:cTn id="32" dur="1" fill="hold">
                                          <p:stCondLst>
                                            <p:cond delay="0"/>
                                          </p:stCondLst>
                                        </p:cTn>
                                        <p:tgtEl>
                                          <p:spTgt spid="126986"/>
                                        </p:tgtEl>
                                        <p:attrNameLst>
                                          <p:attrName>style.visibility</p:attrName>
                                        </p:attrNameLst>
                                      </p:cBhvr>
                                      <p:to>
                                        <p:strVal val="visible"/>
                                      </p:to>
                                    </p:set>
                                    <p:animEffect transition="in" filter="wheel(4)">
                                      <p:cBhvr>
                                        <p:cTn id="33" dur="2000"/>
                                        <p:tgtEl>
                                          <p:spTgt spid="126986"/>
                                        </p:tgtEl>
                                      </p:cBhvr>
                                    </p:animEffect>
                                  </p:childTnLst>
                                </p:cTn>
                              </p:par>
                              <p:par>
                                <p:cTn id="34" presetID="21" presetClass="entr" presetSubtype="4" fill="hold" grpId="0" nodeType="withEffect">
                                  <p:stCondLst>
                                    <p:cond delay="0"/>
                                  </p:stCondLst>
                                  <p:childTnLst>
                                    <p:set>
                                      <p:cBhvr>
                                        <p:cTn id="35" dur="1" fill="hold">
                                          <p:stCondLst>
                                            <p:cond delay="0"/>
                                          </p:stCondLst>
                                        </p:cTn>
                                        <p:tgtEl>
                                          <p:spTgt spid="126980"/>
                                        </p:tgtEl>
                                        <p:attrNameLst>
                                          <p:attrName>style.visibility</p:attrName>
                                        </p:attrNameLst>
                                      </p:cBhvr>
                                      <p:to>
                                        <p:strVal val="visible"/>
                                      </p:to>
                                    </p:set>
                                    <p:animEffect transition="in" filter="wheel(4)">
                                      <p:cBhvr>
                                        <p:cTn id="36" dur="2000"/>
                                        <p:tgtEl>
                                          <p:spTgt spid="126980"/>
                                        </p:tgtEl>
                                      </p:cBhvr>
                                    </p:animEffect>
                                  </p:childTnLst>
                                </p:cTn>
                              </p:par>
                            </p:childTnLst>
                          </p:cTn>
                        </p:par>
                      </p:childTnLst>
                    </p:cTn>
                  </p:par>
                  <p:par>
                    <p:cTn id="37" fill="hold" nodeType="clickPar">
                      <p:stCondLst>
                        <p:cond delay="indefinite"/>
                      </p:stCondLst>
                      <p:childTnLst>
                        <p:par>
                          <p:cTn id="38" fill="hold" nodeType="withGroup">
                            <p:stCondLst>
                              <p:cond delay="0"/>
                            </p:stCondLst>
                            <p:childTnLst>
                              <p:par>
                                <p:cTn id="39" presetID="14" presetClass="entr" presetSubtype="10" fill="hold" grpId="0" nodeType="clickEffect">
                                  <p:stCondLst>
                                    <p:cond delay="0"/>
                                  </p:stCondLst>
                                  <p:childTnLst>
                                    <p:set>
                                      <p:cBhvr>
                                        <p:cTn id="40" dur="1" fill="hold">
                                          <p:stCondLst>
                                            <p:cond delay="0"/>
                                          </p:stCondLst>
                                        </p:cTn>
                                        <p:tgtEl>
                                          <p:spTgt spid="126987"/>
                                        </p:tgtEl>
                                        <p:attrNameLst>
                                          <p:attrName>style.visibility</p:attrName>
                                        </p:attrNameLst>
                                      </p:cBhvr>
                                      <p:to>
                                        <p:strVal val="visible"/>
                                      </p:to>
                                    </p:set>
                                    <p:animEffect transition="in" filter="randombar(horizontal)">
                                      <p:cBhvr>
                                        <p:cTn id="41" dur="500"/>
                                        <p:tgtEl>
                                          <p:spTgt spid="126987"/>
                                        </p:tgtEl>
                                      </p:cBhvr>
                                    </p:animEffect>
                                  </p:childTnLst>
                                </p:cTn>
                              </p:par>
                              <p:par>
                                <p:cTn id="42" presetID="14" presetClass="entr" presetSubtype="10" fill="hold" grpId="0" nodeType="withEffect">
                                  <p:stCondLst>
                                    <p:cond delay="0"/>
                                  </p:stCondLst>
                                  <p:childTnLst>
                                    <p:set>
                                      <p:cBhvr>
                                        <p:cTn id="43" dur="1" fill="hold">
                                          <p:stCondLst>
                                            <p:cond delay="0"/>
                                          </p:stCondLst>
                                        </p:cTn>
                                        <p:tgtEl>
                                          <p:spTgt spid="126988"/>
                                        </p:tgtEl>
                                        <p:attrNameLst>
                                          <p:attrName>style.visibility</p:attrName>
                                        </p:attrNameLst>
                                      </p:cBhvr>
                                      <p:to>
                                        <p:strVal val="visible"/>
                                      </p:to>
                                    </p:set>
                                    <p:animEffect transition="in" filter="randombar(horizontal)">
                                      <p:cBhvr>
                                        <p:cTn id="44" dur="500"/>
                                        <p:tgtEl>
                                          <p:spTgt spid="126988"/>
                                        </p:tgtEl>
                                      </p:cBhvr>
                                    </p:animEffect>
                                  </p:childTnLst>
                                </p:cTn>
                              </p:par>
                              <p:par>
                                <p:cTn id="45" presetID="14" presetClass="entr" presetSubtype="10" fill="hold" grpId="0" nodeType="withEffect">
                                  <p:stCondLst>
                                    <p:cond delay="0"/>
                                  </p:stCondLst>
                                  <p:childTnLst>
                                    <p:set>
                                      <p:cBhvr>
                                        <p:cTn id="46" dur="1" fill="hold">
                                          <p:stCondLst>
                                            <p:cond delay="0"/>
                                          </p:stCondLst>
                                        </p:cTn>
                                        <p:tgtEl>
                                          <p:spTgt spid="126981"/>
                                        </p:tgtEl>
                                        <p:attrNameLst>
                                          <p:attrName>style.visibility</p:attrName>
                                        </p:attrNameLst>
                                      </p:cBhvr>
                                      <p:to>
                                        <p:strVal val="visible"/>
                                      </p:to>
                                    </p:set>
                                    <p:animEffect transition="in" filter="randombar(horizontal)">
                                      <p:cBhvr>
                                        <p:cTn id="47" dur="500"/>
                                        <p:tgtEl>
                                          <p:spTgt spid="126981"/>
                                        </p:tgtEl>
                                      </p:cBhvr>
                                    </p:animEffect>
                                  </p:childTnLst>
                                </p:cTn>
                              </p:par>
                              <p:par>
                                <p:cTn id="48" presetID="14" presetClass="entr" presetSubtype="10" fill="hold" grpId="0" nodeType="withEffect">
                                  <p:stCondLst>
                                    <p:cond delay="0"/>
                                  </p:stCondLst>
                                  <p:childTnLst>
                                    <p:set>
                                      <p:cBhvr>
                                        <p:cTn id="49" dur="1" fill="hold">
                                          <p:stCondLst>
                                            <p:cond delay="0"/>
                                          </p:stCondLst>
                                        </p:cTn>
                                        <p:tgtEl>
                                          <p:spTgt spid="126982"/>
                                        </p:tgtEl>
                                        <p:attrNameLst>
                                          <p:attrName>style.visibility</p:attrName>
                                        </p:attrNameLst>
                                      </p:cBhvr>
                                      <p:to>
                                        <p:strVal val="visible"/>
                                      </p:to>
                                    </p:set>
                                    <p:animEffect transition="in" filter="randombar(horizontal)">
                                      <p:cBhvr>
                                        <p:cTn id="50" dur="500"/>
                                        <p:tgtEl>
                                          <p:spTgt spid="126982"/>
                                        </p:tgtEl>
                                      </p:cBhvr>
                                    </p:animEffect>
                                  </p:childTnLst>
                                </p:cTn>
                              </p:par>
                            </p:childTnLst>
                          </p:cTn>
                        </p:par>
                      </p:childTnLst>
                    </p:cTn>
                  </p:par>
                  <p:par>
                    <p:cTn id="51" fill="hold" nodeType="clickPar">
                      <p:stCondLst>
                        <p:cond delay="indefinite"/>
                      </p:stCondLst>
                      <p:childTnLst>
                        <p:par>
                          <p:cTn id="52" fill="hold" nodeType="withGroup">
                            <p:stCondLst>
                              <p:cond delay="0"/>
                            </p:stCondLst>
                            <p:childTnLst>
                              <p:par>
                                <p:cTn id="53" presetID="55" presetClass="entr" presetSubtype="0" fill="hold" grpId="0" nodeType="clickEffect">
                                  <p:stCondLst>
                                    <p:cond delay="0"/>
                                  </p:stCondLst>
                                  <p:childTnLst>
                                    <p:set>
                                      <p:cBhvr>
                                        <p:cTn id="54" dur="1" fill="hold">
                                          <p:stCondLst>
                                            <p:cond delay="0"/>
                                          </p:stCondLst>
                                        </p:cTn>
                                        <p:tgtEl>
                                          <p:spTgt spid="126989"/>
                                        </p:tgtEl>
                                        <p:attrNameLst>
                                          <p:attrName>style.visibility</p:attrName>
                                        </p:attrNameLst>
                                      </p:cBhvr>
                                      <p:to>
                                        <p:strVal val="visible"/>
                                      </p:to>
                                    </p:set>
                                    <p:anim calcmode="lin" valueType="num">
                                      <p:cBhvr>
                                        <p:cTn id="55" dur="1000" fill="hold"/>
                                        <p:tgtEl>
                                          <p:spTgt spid="126989"/>
                                        </p:tgtEl>
                                        <p:attrNameLst>
                                          <p:attrName>ppt_w</p:attrName>
                                        </p:attrNameLst>
                                      </p:cBhvr>
                                      <p:tavLst>
                                        <p:tav tm="0">
                                          <p:val>
                                            <p:strVal val="#ppt_w*0.70"/>
                                          </p:val>
                                        </p:tav>
                                        <p:tav tm="100000">
                                          <p:val>
                                            <p:strVal val="#ppt_w"/>
                                          </p:val>
                                        </p:tav>
                                      </p:tavLst>
                                    </p:anim>
                                    <p:anim calcmode="lin" valueType="num">
                                      <p:cBhvr>
                                        <p:cTn id="56" dur="1000" fill="hold"/>
                                        <p:tgtEl>
                                          <p:spTgt spid="126989"/>
                                        </p:tgtEl>
                                        <p:attrNameLst>
                                          <p:attrName>ppt_h</p:attrName>
                                        </p:attrNameLst>
                                      </p:cBhvr>
                                      <p:tavLst>
                                        <p:tav tm="0">
                                          <p:val>
                                            <p:strVal val="#ppt_h"/>
                                          </p:val>
                                        </p:tav>
                                        <p:tav tm="100000">
                                          <p:val>
                                            <p:strVal val="#ppt_h"/>
                                          </p:val>
                                        </p:tav>
                                      </p:tavLst>
                                    </p:anim>
                                    <p:animEffect transition="in" filter="fade">
                                      <p:cBhvr>
                                        <p:cTn id="57" dur="1000"/>
                                        <p:tgtEl>
                                          <p:spTgt spid="126989"/>
                                        </p:tgtEl>
                                      </p:cBhvr>
                                    </p:animEffect>
                                  </p:childTnLst>
                                </p:cTn>
                              </p:par>
                              <p:par>
                                <p:cTn id="58" presetID="55" presetClass="entr" presetSubtype="0" fill="hold" grpId="0" nodeType="withEffect">
                                  <p:stCondLst>
                                    <p:cond delay="0"/>
                                  </p:stCondLst>
                                  <p:childTnLst>
                                    <p:set>
                                      <p:cBhvr>
                                        <p:cTn id="59" dur="1" fill="hold">
                                          <p:stCondLst>
                                            <p:cond delay="0"/>
                                          </p:stCondLst>
                                        </p:cTn>
                                        <p:tgtEl>
                                          <p:spTgt spid="126983"/>
                                        </p:tgtEl>
                                        <p:attrNameLst>
                                          <p:attrName>style.visibility</p:attrName>
                                        </p:attrNameLst>
                                      </p:cBhvr>
                                      <p:to>
                                        <p:strVal val="visible"/>
                                      </p:to>
                                    </p:set>
                                    <p:anim calcmode="lin" valueType="num">
                                      <p:cBhvr>
                                        <p:cTn id="60" dur="1000" fill="hold"/>
                                        <p:tgtEl>
                                          <p:spTgt spid="126983"/>
                                        </p:tgtEl>
                                        <p:attrNameLst>
                                          <p:attrName>ppt_w</p:attrName>
                                        </p:attrNameLst>
                                      </p:cBhvr>
                                      <p:tavLst>
                                        <p:tav tm="0">
                                          <p:val>
                                            <p:strVal val="#ppt_w*0.70"/>
                                          </p:val>
                                        </p:tav>
                                        <p:tav tm="100000">
                                          <p:val>
                                            <p:strVal val="#ppt_w"/>
                                          </p:val>
                                        </p:tav>
                                      </p:tavLst>
                                    </p:anim>
                                    <p:anim calcmode="lin" valueType="num">
                                      <p:cBhvr>
                                        <p:cTn id="61" dur="1000" fill="hold"/>
                                        <p:tgtEl>
                                          <p:spTgt spid="126983"/>
                                        </p:tgtEl>
                                        <p:attrNameLst>
                                          <p:attrName>ppt_h</p:attrName>
                                        </p:attrNameLst>
                                      </p:cBhvr>
                                      <p:tavLst>
                                        <p:tav tm="0">
                                          <p:val>
                                            <p:strVal val="#ppt_h"/>
                                          </p:val>
                                        </p:tav>
                                        <p:tav tm="100000">
                                          <p:val>
                                            <p:strVal val="#ppt_h"/>
                                          </p:val>
                                        </p:tav>
                                      </p:tavLst>
                                    </p:anim>
                                    <p:animEffect transition="in" filter="fade">
                                      <p:cBhvr>
                                        <p:cTn id="62" dur="1000"/>
                                        <p:tgtEl>
                                          <p:spTgt spid="126983"/>
                                        </p:tgtEl>
                                      </p:cBhvr>
                                    </p:animEffect>
                                  </p:childTnLst>
                                </p:cTn>
                              </p:par>
                              <p:par>
                                <p:cTn id="63" presetID="55" presetClass="entr" presetSubtype="0" fill="hold" grpId="0" nodeType="withEffect">
                                  <p:stCondLst>
                                    <p:cond delay="0"/>
                                  </p:stCondLst>
                                  <p:childTnLst>
                                    <p:set>
                                      <p:cBhvr>
                                        <p:cTn id="64" dur="1" fill="hold">
                                          <p:stCondLst>
                                            <p:cond delay="0"/>
                                          </p:stCondLst>
                                        </p:cTn>
                                        <p:tgtEl>
                                          <p:spTgt spid="126990"/>
                                        </p:tgtEl>
                                        <p:attrNameLst>
                                          <p:attrName>style.visibility</p:attrName>
                                        </p:attrNameLst>
                                      </p:cBhvr>
                                      <p:to>
                                        <p:strVal val="visible"/>
                                      </p:to>
                                    </p:set>
                                    <p:anim calcmode="lin" valueType="num">
                                      <p:cBhvr>
                                        <p:cTn id="65" dur="1000" fill="hold"/>
                                        <p:tgtEl>
                                          <p:spTgt spid="126990"/>
                                        </p:tgtEl>
                                        <p:attrNameLst>
                                          <p:attrName>ppt_w</p:attrName>
                                        </p:attrNameLst>
                                      </p:cBhvr>
                                      <p:tavLst>
                                        <p:tav tm="0">
                                          <p:val>
                                            <p:strVal val="#ppt_w*0.70"/>
                                          </p:val>
                                        </p:tav>
                                        <p:tav tm="100000">
                                          <p:val>
                                            <p:strVal val="#ppt_w"/>
                                          </p:val>
                                        </p:tav>
                                      </p:tavLst>
                                    </p:anim>
                                    <p:anim calcmode="lin" valueType="num">
                                      <p:cBhvr>
                                        <p:cTn id="66" dur="1000" fill="hold"/>
                                        <p:tgtEl>
                                          <p:spTgt spid="126990"/>
                                        </p:tgtEl>
                                        <p:attrNameLst>
                                          <p:attrName>ppt_h</p:attrName>
                                        </p:attrNameLst>
                                      </p:cBhvr>
                                      <p:tavLst>
                                        <p:tav tm="0">
                                          <p:val>
                                            <p:strVal val="#ppt_h"/>
                                          </p:val>
                                        </p:tav>
                                        <p:tav tm="100000">
                                          <p:val>
                                            <p:strVal val="#ppt_h"/>
                                          </p:val>
                                        </p:tav>
                                      </p:tavLst>
                                    </p:anim>
                                    <p:animEffect transition="in" filter="fade">
                                      <p:cBhvr>
                                        <p:cTn id="67" dur="1000"/>
                                        <p:tgtEl>
                                          <p:spTgt spid="126990"/>
                                        </p:tgtEl>
                                      </p:cBhvr>
                                    </p:animEffect>
                                  </p:childTnLst>
                                </p:cTn>
                              </p:par>
                              <p:par>
                                <p:cTn id="68" presetID="55" presetClass="entr" presetSubtype="0" fill="hold" grpId="0" nodeType="withEffect">
                                  <p:stCondLst>
                                    <p:cond delay="0"/>
                                  </p:stCondLst>
                                  <p:childTnLst>
                                    <p:set>
                                      <p:cBhvr>
                                        <p:cTn id="69" dur="1" fill="hold">
                                          <p:stCondLst>
                                            <p:cond delay="0"/>
                                          </p:stCondLst>
                                        </p:cTn>
                                        <p:tgtEl>
                                          <p:spTgt spid="126984"/>
                                        </p:tgtEl>
                                        <p:attrNameLst>
                                          <p:attrName>style.visibility</p:attrName>
                                        </p:attrNameLst>
                                      </p:cBhvr>
                                      <p:to>
                                        <p:strVal val="visible"/>
                                      </p:to>
                                    </p:set>
                                    <p:anim calcmode="lin" valueType="num">
                                      <p:cBhvr>
                                        <p:cTn id="70" dur="1000" fill="hold"/>
                                        <p:tgtEl>
                                          <p:spTgt spid="126984"/>
                                        </p:tgtEl>
                                        <p:attrNameLst>
                                          <p:attrName>ppt_w</p:attrName>
                                        </p:attrNameLst>
                                      </p:cBhvr>
                                      <p:tavLst>
                                        <p:tav tm="0">
                                          <p:val>
                                            <p:strVal val="#ppt_w*0.70"/>
                                          </p:val>
                                        </p:tav>
                                        <p:tav tm="100000">
                                          <p:val>
                                            <p:strVal val="#ppt_w"/>
                                          </p:val>
                                        </p:tav>
                                      </p:tavLst>
                                    </p:anim>
                                    <p:anim calcmode="lin" valueType="num">
                                      <p:cBhvr>
                                        <p:cTn id="71" dur="1000" fill="hold"/>
                                        <p:tgtEl>
                                          <p:spTgt spid="126984"/>
                                        </p:tgtEl>
                                        <p:attrNameLst>
                                          <p:attrName>ppt_h</p:attrName>
                                        </p:attrNameLst>
                                      </p:cBhvr>
                                      <p:tavLst>
                                        <p:tav tm="0">
                                          <p:val>
                                            <p:strVal val="#ppt_h"/>
                                          </p:val>
                                        </p:tav>
                                        <p:tav tm="100000">
                                          <p:val>
                                            <p:strVal val="#ppt_h"/>
                                          </p:val>
                                        </p:tav>
                                      </p:tavLst>
                                    </p:anim>
                                    <p:animEffect transition="in" filter="fade">
                                      <p:cBhvr>
                                        <p:cTn id="72" dur="1000"/>
                                        <p:tgtEl>
                                          <p:spTgt spid="1269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6978" grpId="0" animBg="1"/>
      <p:bldP spid="126979" grpId="0" animBg="1"/>
      <p:bldP spid="126980" grpId="0" animBg="1"/>
      <p:bldP spid="126981" grpId="0" animBg="1"/>
      <p:bldP spid="126982" grpId="0" animBg="1"/>
      <p:bldP spid="126983" grpId="0" animBg="1"/>
      <p:bldP spid="126984" grpId="0" animBg="1"/>
      <p:bldP spid="126985" grpId="0" animBg="1"/>
      <p:bldP spid="126986" grpId="0" animBg="1"/>
      <p:bldP spid="126987" grpId="0" animBg="1"/>
      <p:bldP spid="126988" grpId="0" animBg="1"/>
      <p:bldP spid="126989" grpId="0" animBg="1"/>
      <p:bldP spid="126990" grpId="0" animBg="1"/>
      <p:bldP spid="16" grpId="0" animBg="1"/>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4343400" y="228600"/>
            <a:ext cx="3581400" cy="990600"/>
          </a:xfrm>
          <a:prstGeom prst="roundRect">
            <a:avLst/>
          </a:prstGeom>
          <a:solidFill>
            <a:srgbClr val="66006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sz="2400" b="1" dirty="0">
                <a:solidFill>
                  <a:schemeClr val="bg1"/>
                </a:solidFill>
                <a:latin typeface="+mj-lt"/>
                <a:cs typeface="Times New Roman" pitchFamily="18" charset="0"/>
              </a:rPr>
              <a:t>NGUỒN GỐC </a:t>
            </a:r>
          </a:p>
          <a:p>
            <a:pPr algn="ctr" eaLnBrk="1" hangingPunct="1">
              <a:defRPr/>
            </a:pPr>
            <a:r>
              <a:rPr lang="en-US" sz="2400" b="1" dirty="0">
                <a:solidFill>
                  <a:schemeClr val="bg1"/>
                </a:solidFill>
                <a:latin typeface="+mj-lt"/>
                <a:cs typeface="Times New Roman" pitchFamily="18" charset="0"/>
              </a:rPr>
              <a:t>TỰ NHIÊN</a:t>
            </a:r>
            <a:endParaRPr lang="vi-VN" sz="2400" b="1" dirty="0">
              <a:solidFill>
                <a:schemeClr val="bg1"/>
              </a:solidFill>
              <a:latin typeface="+mj-lt"/>
              <a:cs typeface="Times New Roman" pitchFamily="18" charset="0"/>
            </a:endParaRPr>
          </a:p>
        </p:txBody>
      </p:sp>
      <p:sp>
        <p:nvSpPr>
          <p:cNvPr id="5" name="Rounded Rectangle 4"/>
          <p:cNvSpPr/>
          <p:nvPr/>
        </p:nvSpPr>
        <p:spPr>
          <a:xfrm>
            <a:off x="1905000" y="1752600"/>
            <a:ext cx="3505200" cy="1066800"/>
          </a:xfrm>
          <a:prstGeom prst="roundRect">
            <a:avLst/>
          </a:prstGeom>
          <a:solidFill>
            <a:srgbClr val="003300"/>
          </a:solidFill>
        </p:spPr>
        <p:style>
          <a:lnRef idx="1">
            <a:schemeClr val="accent5"/>
          </a:lnRef>
          <a:fillRef idx="2">
            <a:schemeClr val="accent5"/>
          </a:fillRef>
          <a:effectRef idx="1">
            <a:schemeClr val="accent5"/>
          </a:effectRef>
          <a:fontRef idx="minor">
            <a:schemeClr val="dk1"/>
          </a:fontRef>
        </p:style>
        <p:txBody>
          <a:bodyPr anchor="ctr"/>
          <a:lstStyle/>
          <a:p>
            <a:pPr algn="ctr" eaLnBrk="1" hangingPunct="1">
              <a:defRPr/>
            </a:pPr>
            <a:r>
              <a:rPr lang="en-US" sz="2000" b="1" dirty="0">
                <a:solidFill>
                  <a:schemeClr val="bg1"/>
                </a:solidFill>
                <a:latin typeface="+mj-lt"/>
                <a:cs typeface="Times New Roman" pitchFamily="18" charset="0"/>
              </a:rPr>
              <a:t>BỘ ÓC</a:t>
            </a:r>
          </a:p>
          <a:p>
            <a:pPr algn="ctr" eaLnBrk="1" hangingPunct="1">
              <a:defRPr/>
            </a:pPr>
            <a:r>
              <a:rPr lang="en-US" sz="2000" b="1" dirty="0">
                <a:solidFill>
                  <a:schemeClr val="bg1"/>
                </a:solidFill>
                <a:latin typeface="+mj-lt"/>
                <a:cs typeface="Times New Roman" pitchFamily="18" charset="0"/>
              </a:rPr>
              <a:t> CON NGƯỜI</a:t>
            </a:r>
            <a:endParaRPr lang="vi-VN" sz="2000" b="1" dirty="0">
              <a:solidFill>
                <a:schemeClr val="bg1"/>
              </a:solidFill>
              <a:latin typeface="+mj-lt"/>
              <a:cs typeface="Times New Roman" pitchFamily="18" charset="0"/>
            </a:endParaRPr>
          </a:p>
        </p:txBody>
      </p:sp>
      <p:sp>
        <p:nvSpPr>
          <p:cNvPr id="6" name="Rounded Rectangle 5"/>
          <p:cNvSpPr/>
          <p:nvPr/>
        </p:nvSpPr>
        <p:spPr>
          <a:xfrm>
            <a:off x="6781800" y="1752600"/>
            <a:ext cx="3505200" cy="1066800"/>
          </a:xfrm>
          <a:prstGeom prst="roundRect">
            <a:avLst/>
          </a:prstGeom>
          <a:solidFill>
            <a:srgbClr val="000066"/>
          </a:solidFill>
        </p:spPr>
        <p:style>
          <a:lnRef idx="1">
            <a:schemeClr val="accent5"/>
          </a:lnRef>
          <a:fillRef idx="2">
            <a:schemeClr val="accent5"/>
          </a:fillRef>
          <a:effectRef idx="1">
            <a:schemeClr val="accent5"/>
          </a:effectRef>
          <a:fontRef idx="minor">
            <a:schemeClr val="dk1"/>
          </a:fontRef>
        </p:style>
        <p:txBody>
          <a:bodyPr anchor="ctr"/>
          <a:lstStyle/>
          <a:p>
            <a:pPr algn="ctr" eaLnBrk="1" hangingPunct="1">
              <a:defRPr/>
            </a:pPr>
            <a:r>
              <a:rPr lang="en-US" sz="2000" b="1" dirty="0">
                <a:solidFill>
                  <a:schemeClr val="bg1"/>
                </a:solidFill>
                <a:latin typeface="+mj-lt"/>
                <a:cs typeface="Times New Roman" pitchFamily="18" charset="0"/>
              </a:rPr>
              <a:t>THẾ GIỚI </a:t>
            </a:r>
          </a:p>
          <a:p>
            <a:pPr algn="ctr" eaLnBrk="1" hangingPunct="1">
              <a:defRPr/>
            </a:pPr>
            <a:r>
              <a:rPr lang="en-US" sz="2000" b="1" dirty="0">
                <a:solidFill>
                  <a:schemeClr val="bg1"/>
                </a:solidFill>
                <a:latin typeface="+mj-lt"/>
                <a:cs typeface="Times New Roman" pitchFamily="18" charset="0"/>
              </a:rPr>
              <a:t>KHÁCH QUAN</a:t>
            </a:r>
            <a:endParaRPr lang="vi-VN" sz="2000" b="1" dirty="0">
              <a:solidFill>
                <a:schemeClr val="bg1"/>
              </a:solidFill>
              <a:latin typeface="+mj-lt"/>
              <a:cs typeface="Times New Roman" pitchFamily="18" charset="0"/>
            </a:endParaRPr>
          </a:p>
        </p:txBody>
      </p:sp>
      <p:sp>
        <p:nvSpPr>
          <p:cNvPr id="7" name="Rounded Rectangle 6"/>
          <p:cNvSpPr/>
          <p:nvPr/>
        </p:nvSpPr>
        <p:spPr>
          <a:xfrm>
            <a:off x="1905000" y="3657600"/>
            <a:ext cx="3505200" cy="2514600"/>
          </a:xfrm>
          <a:prstGeom prst="roundRect">
            <a:avLst/>
          </a:prstGeom>
          <a:solidFill>
            <a:srgbClr val="CC3300"/>
          </a:solidFill>
        </p:spPr>
        <p:style>
          <a:lnRef idx="1">
            <a:schemeClr val="accent2"/>
          </a:lnRef>
          <a:fillRef idx="2">
            <a:schemeClr val="accent2"/>
          </a:fillRef>
          <a:effectRef idx="1">
            <a:schemeClr val="accent2"/>
          </a:effectRef>
          <a:fontRef idx="minor">
            <a:schemeClr val="dk1"/>
          </a:fontRef>
        </p:style>
        <p:txBody>
          <a:bodyPr anchor="ctr"/>
          <a:lstStyle/>
          <a:p>
            <a:pPr algn="just" eaLnBrk="1" hangingPunct="1">
              <a:defRPr/>
            </a:pPr>
            <a:r>
              <a:rPr lang="nl-NL" sz="2000" dirty="0">
                <a:solidFill>
                  <a:schemeClr val="bg1"/>
                </a:solidFill>
                <a:latin typeface="+mj-lt"/>
                <a:cs typeface="Times New Roman" pitchFamily="18" charset="0"/>
              </a:rPr>
              <a:t>Ý thức là một thuộc tính của một dạng vật chất đặc biệt có tổ chức cao nhất, đó là </a:t>
            </a:r>
            <a:r>
              <a:rPr lang="nl-NL" sz="2000" b="1" i="1" dirty="0">
                <a:solidFill>
                  <a:schemeClr val="bg1"/>
                </a:solidFill>
                <a:latin typeface="+mj-lt"/>
                <a:cs typeface="Times New Roman" pitchFamily="18" charset="0"/>
              </a:rPr>
              <a:t>bộ óc con người</a:t>
            </a:r>
            <a:r>
              <a:rPr lang="nl-NL" sz="2000" dirty="0">
                <a:solidFill>
                  <a:srgbClr val="0808C0"/>
                </a:solidFill>
                <a:latin typeface="+mj-lt"/>
                <a:cs typeface="Times New Roman" pitchFamily="18" charset="0"/>
              </a:rPr>
              <a:t>. </a:t>
            </a:r>
          </a:p>
        </p:txBody>
      </p:sp>
      <p:sp>
        <p:nvSpPr>
          <p:cNvPr id="8" name="Rounded Rectangle 7"/>
          <p:cNvSpPr/>
          <p:nvPr/>
        </p:nvSpPr>
        <p:spPr>
          <a:xfrm>
            <a:off x="6792913" y="3684588"/>
            <a:ext cx="3505200" cy="2514600"/>
          </a:xfrm>
          <a:prstGeom prst="roundRect">
            <a:avLst/>
          </a:prstGeom>
          <a:solidFill>
            <a:srgbClr val="FF0066"/>
          </a:solidFill>
        </p:spPr>
        <p:style>
          <a:lnRef idx="1">
            <a:schemeClr val="accent2"/>
          </a:lnRef>
          <a:fillRef idx="2">
            <a:schemeClr val="accent2"/>
          </a:fillRef>
          <a:effectRef idx="1">
            <a:schemeClr val="accent2"/>
          </a:effectRef>
          <a:fontRef idx="minor">
            <a:schemeClr val="dk1"/>
          </a:fontRef>
        </p:style>
        <p:txBody>
          <a:bodyPr anchor="ctr"/>
          <a:lstStyle/>
          <a:p>
            <a:pPr algn="ctr" eaLnBrk="1" hangingPunct="1">
              <a:defRPr/>
            </a:pPr>
            <a:r>
              <a:rPr lang="en-US" sz="2000" dirty="0">
                <a:solidFill>
                  <a:schemeClr val="bg1"/>
                </a:solidFill>
                <a:latin typeface="+mj-lt"/>
                <a:cs typeface="Times New Roman" pitchFamily="18" charset="0"/>
              </a:rPr>
              <a:t>TGKQ + </a:t>
            </a:r>
            <a:r>
              <a:rPr lang="en-US" sz="2000" dirty="0" err="1">
                <a:solidFill>
                  <a:schemeClr val="bg1"/>
                </a:solidFill>
                <a:latin typeface="+mj-lt"/>
                <a:cs typeface="Times New Roman" pitchFamily="18" charset="0"/>
              </a:rPr>
              <a:t>cơ</a:t>
            </a:r>
            <a:r>
              <a:rPr lang="en-US" sz="2000" dirty="0">
                <a:solidFill>
                  <a:schemeClr val="bg1"/>
                </a:solidFill>
                <a:latin typeface="+mj-lt"/>
                <a:cs typeface="Times New Roman" pitchFamily="18" charset="0"/>
              </a:rPr>
              <a:t> </a:t>
            </a:r>
            <a:r>
              <a:rPr lang="en-US" sz="2000" dirty="0" err="1">
                <a:solidFill>
                  <a:schemeClr val="bg1"/>
                </a:solidFill>
                <a:latin typeface="+mj-lt"/>
                <a:cs typeface="Times New Roman" pitchFamily="18" charset="0"/>
              </a:rPr>
              <a:t>quan</a:t>
            </a:r>
            <a:endParaRPr lang="en-US" sz="2000" dirty="0">
              <a:solidFill>
                <a:schemeClr val="bg1"/>
              </a:solidFill>
              <a:latin typeface="+mj-lt"/>
              <a:cs typeface="Times New Roman" pitchFamily="18" charset="0"/>
            </a:endParaRPr>
          </a:p>
          <a:p>
            <a:pPr algn="ctr" eaLnBrk="1" hangingPunct="1">
              <a:defRPr/>
            </a:pPr>
            <a:r>
              <a:rPr lang="en-US" sz="2000" dirty="0">
                <a:solidFill>
                  <a:schemeClr val="bg1"/>
                </a:solidFill>
                <a:latin typeface="+mj-lt"/>
                <a:cs typeface="Times New Roman" pitchFamily="18" charset="0"/>
              </a:rPr>
              <a:t> </a:t>
            </a:r>
            <a:r>
              <a:rPr lang="en-US" sz="2000" dirty="0" err="1">
                <a:solidFill>
                  <a:schemeClr val="bg1"/>
                </a:solidFill>
                <a:latin typeface="+mj-lt"/>
                <a:cs typeface="Times New Roman" pitchFamily="18" charset="0"/>
              </a:rPr>
              <a:t>cảm</a:t>
            </a:r>
            <a:r>
              <a:rPr lang="en-US" sz="2000" dirty="0">
                <a:solidFill>
                  <a:schemeClr val="bg1"/>
                </a:solidFill>
                <a:latin typeface="+mj-lt"/>
                <a:cs typeface="Times New Roman" pitchFamily="18" charset="0"/>
              </a:rPr>
              <a:t> </a:t>
            </a:r>
            <a:r>
              <a:rPr lang="en-US" sz="2000" dirty="0" err="1">
                <a:solidFill>
                  <a:schemeClr val="bg1"/>
                </a:solidFill>
                <a:latin typeface="+mj-lt"/>
                <a:cs typeface="Times New Roman" pitchFamily="18" charset="0"/>
              </a:rPr>
              <a:t>giác</a:t>
            </a:r>
            <a:r>
              <a:rPr lang="en-US" sz="2000" dirty="0">
                <a:solidFill>
                  <a:schemeClr val="bg1"/>
                </a:solidFill>
                <a:latin typeface="+mj-lt"/>
                <a:cs typeface="Times New Roman" pitchFamily="18" charset="0"/>
              </a:rPr>
              <a:t> </a:t>
            </a:r>
            <a:r>
              <a:rPr lang="en-US" sz="2000" dirty="0" err="1">
                <a:solidFill>
                  <a:schemeClr val="bg1"/>
                </a:solidFill>
                <a:latin typeface="+mj-lt"/>
                <a:cs typeface="Times New Roman" pitchFamily="18" charset="0"/>
              </a:rPr>
              <a:t>tác</a:t>
            </a:r>
            <a:r>
              <a:rPr lang="en-US" sz="2000" dirty="0">
                <a:solidFill>
                  <a:schemeClr val="bg1"/>
                </a:solidFill>
                <a:latin typeface="+mj-lt"/>
                <a:cs typeface="Times New Roman" pitchFamily="18" charset="0"/>
              </a:rPr>
              <a:t> </a:t>
            </a:r>
            <a:r>
              <a:rPr lang="en-US" sz="2000" dirty="0" err="1">
                <a:solidFill>
                  <a:schemeClr val="bg1"/>
                </a:solidFill>
                <a:latin typeface="+mj-lt"/>
                <a:cs typeface="Times New Roman" pitchFamily="18" charset="0"/>
              </a:rPr>
              <a:t>động</a:t>
            </a:r>
            <a:r>
              <a:rPr lang="en-US" sz="2000" dirty="0">
                <a:solidFill>
                  <a:schemeClr val="bg1"/>
                </a:solidFill>
                <a:latin typeface="+mj-lt"/>
                <a:cs typeface="Times New Roman" pitchFamily="18" charset="0"/>
              </a:rPr>
              <a:t> </a:t>
            </a:r>
            <a:r>
              <a:rPr lang="en-US" sz="2000" dirty="0" err="1">
                <a:solidFill>
                  <a:schemeClr val="bg1"/>
                </a:solidFill>
                <a:latin typeface="+mj-lt"/>
                <a:cs typeface="Times New Roman" pitchFamily="18" charset="0"/>
              </a:rPr>
              <a:t>đến</a:t>
            </a:r>
            <a:r>
              <a:rPr lang="en-US" sz="2000" dirty="0">
                <a:solidFill>
                  <a:schemeClr val="bg1"/>
                </a:solidFill>
                <a:latin typeface="+mj-lt"/>
                <a:cs typeface="Times New Roman" pitchFamily="18" charset="0"/>
              </a:rPr>
              <a:t> </a:t>
            </a:r>
            <a:r>
              <a:rPr lang="en-US" sz="2000" dirty="0" err="1">
                <a:solidFill>
                  <a:schemeClr val="bg1"/>
                </a:solidFill>
                <a:latin typeface="+mj-lt"/>
                <a:cs typeface="Times New Roman" pitchFamily="18" charset="0"/>
              </a:rPr>
              <a:t>bô</a:t>
            </a:r>
            <a:r>
              <a:rPr lang="en-US" sz="2000" dirty="0">
                <a:solidFill>
                  <a:schemeClr val="bg1"/>
                </a:solidFill>
                <a:latin typeface="+mj-lt"/>
                <a:cs typeface="Times New Roman" pitchFamily="18" charset="0"/>
              </a:rPr>
              <a:t>̣ </a:t>
            </a:r>
            <a:r>
              <a:rPr lang="en-US" sz="2000" dirty="0" err="1">
                <a:solidFill>
                  <a:schemeClr val="bg1"/>
                </a:solidFill>
                <a:latin typeface="+mj-lt"/>
                <a:cs typeface="Times New Roman" pitchFamily="18" charset="0"/>
              </a:rPr>
              <a:t>óc</a:t>
            </a:r>
            <a:r>
              <a:rPr lang="en-US" sz="2000" dirty="0">
                <a:solidFill>
                  <a:schemeClr val="bg1"/>
                </a:solidFill>
                <a:latin typeface="+mj-lt"/>
                <a:cs typeface="Times New Roman" pitchFamily="18" charset="0"/>
              </a:rPr>
              <a:t> </a:t>
            </a:r>
            <a:r>
              <a:rPr lang="en-US" sz="2000" dirty="0" err="1">
                <a:solidFill>
                  <a:schemeClr val="bg1"/>
                </a:solidFill>
                <a:latin typeface="+mj-lt"/>
                <a:cs typeface="Times New Roman" pitchFamily="18" charset="0"/>
              </a:rPr>
              <a:t>người</a:t>
            </a:r>
            <a:r>
              <a:rPr lang="en-US" sz="2000" dirty="0">
                <a:solidFill>
                  <a:schemeClr val="bg1"/>
                </a:solidFill>
                <a:latin typeface="+mj-lt"/>
                <a:cs typeface="Times New Roman" pitchFamily="18" charset="0"/>
              </a:rPr>
              <a:t> → </a:t>
            </a:r>
            <a:r>
              <a:rPr lang="en-US" sz="2000" dirty="0" err="1">
                <a:solidFill>
                  <a:schemeClr val="bg1"/>
                </a:solidFill>
                <a:latin typeface="+mj-lt"/>
                <a:cs typeface="Times New Roman" pitchFamily="18" charset="0"/>
              </a:rPr>
              <a:t>hình</a:t>
            </a:r>
            <a:r>
              <a:rPr lang="en-US" sz="2000" dirty="0">
                <a:solidFill>
                  <a:schemeClr val="bg1"/>
                </a:solidFill>
                <a:latin typeface="+mj-lt"/>
                <a:cs typeface="Times New Roman" pitchFamily="18" charset="0"/>
              </a:rPr>
              <a:t> </a:t>
            </a:r>
            <a:r>
              <a:rPr lang="en-US" sz="2000" dirty="0" err="1">
                <a:solidFill>
                  <a:schemeClr val="bg1"/>
                </a:solidFill>
                <a:latin typeface="+mj-lt"/>
                <a:cs typeface="Times New Roman" pitchFamily="18" charset="0"/>
              </a:rPr>
              <a:t>thành</a:t>
            </a:r>
            <a:r>
              <a:rPr lang="en-US" sz="2000" dirty="0">
                <a:solidFill>
                  <a:schemeClr val="bg1"/>
                </a:solidFill>
                <a:latin typeface="+mj-lt"/>
                <a:cs typeface="Times New Roman" pitchFamily="18" charset="0"/>
              </a:rPr>
              <a:t> quá </a:t>
            </a:r>
            <a:r>
              <a:rPr lang="en-US" sz="2000" dirty="0" err="1">
                <a:solidFill>
                  <a:schemeClr val="bg1"/>
                </a:solidFill>
                <a:latin typeface="+mj-lt"/>
                <a:cs typeface="Times New Roman" pitchFamily="18" charset="0"/>
              </a:rPr>
              <a:t>trình</a:t>
            </a:r>
            <a:r>
              <a:rPr lang="en-US" sz="2000" dirty="0">
                <a:solidFill>
                  <a:schemeClr val="bg1"/>
                </a:solidFill>
                <a:latin typeface="+mj-lt"/>
                <a:cs typeface="Times New Roman" pitchFamily="18" charset="0"/>
              </a:rPr>
              <a:t> </a:t>
            </a:r>
            <a:r>
              <a:rPr lang="en-US" sz="2000" dirty="0" err="1">
                <a:solidFill>
                  <a:schemeClr val="bg1"/>
                </a:solidFill>
                <a:latin typeface="+mj-lt"/>
                <a:cs typeface="Times New Roman" pitchFamily="18" charset="0"/>
              </a:rPr>
              <a:t>phản</a:t>
            </a:r>
            <a:r>
              <a:rPr lang="en-US" sz="2000" dirty="0">
                <a:solidFill>
                  <a:schemeClr val="bg1"/>
                </a:solidFill>
                <a:latin typeface="+mj-lt"/>
                <a:cs typeface="Times New Roman" pitchFamily="18" charset="0"/>
              </a:rPr>
              <a:t> </a:t>
            </a:r>
            <a:r>
              <a:rPr lang="en-US" sz="2000" dirty="0" err="1">
                <a:solidFill>
                  <a:schemeClr val="bg1"/>
                </a:solidFill>
                <a:latin typeface="+mj-lt"/>
                <a:cs typeface="Times New Roman" pitchFamily="18" charset="0"/>
              </a:rPr>
              <a:t>ánh</a:t>
            </a:r>
            <a:endParaRPr lang="en-US" sz="2000" dirty="0">
              <a:solidFill>
                <a:schemeClr val="bg1"/>
              </a:solidFill>
              <a:latin typeface="+mj-lt"/>
              <a:cs typeface="Times New Roman" pitchFamily="18" charset="0"/>
            </a:endParaRPr>
          </a:p>
        </p:txBody>
      </p:sp>
      <p:cxnSp>
        <p:nvCxnSpPr>
          <p:cNvPr id="30" name="Straight Connector 29"/>
          <p:cNvCxnSpPr>
            <a:endCxn id="4" idx="1"/>
          </p:cNvCxnSpPr>
          <p:nvPr/>
        </p:nvCxnSpPr>
        <p:spPr>
          <a:xfrm>
            <a:off x="3657600" y="723900"/>
            <a:ext cx="685800" cy="0"/>
          </a:xfrm>
          <a:prstGeom prst="line">
            <a:avLst/>
          </a:prstGeom>
        </p:spPr>
        <p:style>
          <a:lnRef idx="3">
            <a:schemeClr val="accent2"/>
          </a:lnRef>
          <a:fillRef idx="0">
            <a:schemeClr val="accent2"/>
          </a:fillRef>
          <a:effectRef idx="2">
            <a:schemeClr val="accent2"/>
          </a:effectRef>
          <a:fontRef idx="minor">
            <a:schemeClr val="tx1"/>
          </a:fontRef>
        </p:style>
      </p:cxnSp>
      <p:cxnSp>
        <p:nvCxnSpPr>
          <p:cNvPr id="32" name="Straight Arrow Connector 31"/>
          <p:cNvCxnSpPr>
            <a:endCxn id="5" idx="0"/>
          </p:cNvCxnSpPr>
          <p:nvPr/>
        </p:nvCxnSpPr>
        <p:spPr>
          <a:xfrm>
            <a:off x="3657600" y="723900"/>
            <a:ext cx="0" cy="1028700"/>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cxnSp>
        <p:nvCxnSpPr>
          <p:cNvPr id="34" name="Straight Connector 33"/>
          <p:cNvCxnSpPr>
            <a:stCxn id="4" idx="3"/>
          </p:cNvCxnSpPr>
          <p:nvPr/>
        </p:nvCxnSpPr>
        <p:spPr>
          <a:xfrm>
            <a:off x="7924800" y="723900"/>
            <a:ext cx="609600" cy="0"/>
          </a:xfrm>
          <a:prstGeom prst="line">
            <a:avLst/>
          </a:prstGeom>
        </p:spPr>
        <p:style>
          <a:lnRef idx="3">
            <a:schemeClr val="accent2"/>
          </a:lnRef>
          <a:fillRef idx="0">
            <a:schemeClr val="accent2"/>
          </a:fillRef>
          <a:effectRef idx="2">
            <a:schemeClr val="accent2"/>
          </a:effectRef>
          <a:fontRef idx="minor">
            <a:schemeClr val="tx1"/>
          </a:fontRef>
        </p:style>
      </p:cxnSp>
      <p:cxnSp>
        <p:nvCxnSpPr>
          <p:cNvPr id="36" name="Straight Arrow Connector 35"/>
          <p:cNvCxnSpPr>
            <a:endCxn id="6" idx="0"/>
          </p:cNvCxnSpPr>
          <p:nvPr/>
        </p:nvCxnSpPr>
        <p:spPr>
          <a:xfrm>
            <a:off x="8534400" y="723900"/>
            <a:ext cx="0" cy="1028700"/>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cxnSp>
        <p:nvCxnSpPr>
          <p:cNvPr id="38" name="Straight Arrow Connector 37"/>
          <p:cNvCxnSpPr>
            <a:stCxn id="5" idx="2"/>
            <a:endCxn id="7" idx="0"/>
          </p:cNvCxnSpPr>
          <p:nvPr/>
        </p:nvCxnSpPr>
        <p:spPr>
          <a:xfrm>
            <a:off x="3657600" y="2819400"/>
            <a:ext cx="0" cy="838200"/>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cxnSp>
        <p:nvCxnSpPr>
          <p:cNvPr id="40" name="Straight Arrow Connector 39"/>
          <p:cNvCxnSpPr>
            <a:stCxn id="6" idx="2"/>
            <a:endCxn id="8" idx="0"/>
          </p:cNvCxnSpPr>
          <p:nvPr/>
        </p:nvCxnSpPr>
        <p:spPr>
          <a:xfrm>
            <a:off x="8534401" y="2819400"/>
            <a:ext cx="11113" cy="865188"/>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pic>
        <p:nvPicPr>
          <p:cNvPr id="476173" name="Picture 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7246144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30"/>
                                        </p:tgtEl>
                                        <p:attrNameLst>
                                          <p:attrName>style.visibility</p:attrName>
                                        </p:attrNameLst>
                                      </p:cBhvr>
                                      <p:to>
                                        <p:strVal val="visible"/>
                                      </p:to>
                                    </p:set>
                                    <p:animEffect transition="in" filter="fade">
                                      <p:cBhvr>
                                        <p:cTn id="14" dur="1000"/>
                                        <p:tgtEl>
                                          <p:spTgt spid="30"/>
                                        </p:tgtEl>
                                      </p:cBhvr>
                                    </p:animEffect>
                                    <p:anim calcmode="lin" valueType="num">
                                      <p:cBhvr>
                                        <p:cTn id="15" dur="1000" fill="hold"/>
                                        <p:tgtEl>
                                          <p:spTgt spid="30"/>
                                        </p:tgtEl>
                                        <p:attrNameLst>
                                          <p:attrName>ppt_x</p:attrName>
                                        </p:attrNameLst>
                                      </p:cBhvr>
                                      <p:tavLst>
                                        <p:tav tm="0">
                                          <p:val>
                                            <p:strVal val="#ppt_x"/>
                                          </p:val>
                                        </p:tav>
                                        <p:tav tm="100000">
                                          <p:val>
                                            <p:strVal val="#ppt_x"/>
                                          </p:val>
                                        </p:tav>
                                      </p:tavLst>
                                    </p:anim>
                                    <p:anim calcmode="lin" valueType="num">
                                      <p:cBhvr>
                                        <p:cTn id="16" dur="1000" fill="hold"/>
                                        <p:tgtEl>
                                          <p:spTgt spid="30"/>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2"/>
                                        </p:tgtEl>
                                        <p:attrNameLst>
                                          <p:attrName>style.visibility</p:attrName>
                                        </p:attrNameLst>
                                      </p:cBhvr>
                                      <p:to>
                                        <p:strVal val="visible"/>
                                      </p:to>
                                    </p:set>
                                    <p:animEffect transition="in" filter="fade">
                                      <p:cBhvr>
                                        <p:cTn id="19" dur="1000"/>
                                        <p:tgtEl>
                                          <p:spTgt spid="32"/>
                                        </p:tgtEl>
                                      </p:cBhvr>
                                    </p:animEffect>
                                    <p:anim calcmode="lin" valueType="num">
                                      <p:cBhvr>
                                        <p:cTn id="20" dur="1000" fill="hold"/>
                                        <p:tgtEl>
                                          <p:spTgt spid="32"/>
                                        </p:tgtEl>
                                        <p:attrNameLst>
                                          <p:attrName>ppt_x</p:attrName>
                                        </p:attrNameLst>
                                      </p:cBhvr>
                                      <p:tavLst>
                                        <p:tav tm="0">
                                          <p:val>
                                            <p:strVal val="#ppt_x"/>
                                          </p:val>
                                        </p:tav>
                                        <p:tav tm="100000">
                                          <p:val>
                                            <p:strVal val="#ppt_x"/>
                                          </p:val>
                                        </p:tav>
                                      </p:tavLst>
                                    </p:anim>
                                    <p:anim calcmode="lin" valueType="num">
                                      <p:cBhvr>
                                        <p:cTn id="21"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
                                          </p:val>
                                        </p:tav>
                                        <p:tav tm="100000">
                                          <p:val>
                                            <p:strVal val="#ppt_x"/>
                                          </p:val>
                                        </p:tav>
                                      </p:tavLst>
                                    </p:anim>
                                    <p:anim calcmode="lin" valueType="num">
                                      <p:cBhvr>
                                        <p:cTn id="28"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42" presetClass="entr" presetSubtype="0" fill="hold" nodeType="clickEffect">
                                  <p:stCondLst>
                                    <p:cond delay="0"/>
                                  </p:stCondLst>
                                  <p:childTnLst>
                                    <p:set>
                                      <p:cBhvr>
                                        <p:cTn id="32" dur="1" fill="hold">
                                          <p:stCondLst>
                                            <p:cond delay="0"/>
                                          </p:stCondLst>
                                        </p:cTn>
                                        <p:tgtEl>
                                          <p:spTgt spid="34"/>
                                        </p:tgtEl>
                                        <p:attrNameLst>
                                          <p:attrName>style.visibility</p:attrName>
                                        </p:attrNameLst>
                                      </p:cBhvr>
                                      <p:to>
                                        <p:strVal val="visible"/>
                                      </p:to>
                                    </p:set>
                                    <p:animEffect transition="in" filter="fade">
                                      <p:cBhvr>
                                        <p:cTn id="33" dur="1000"/>
                                        <p:tgtEl>
                                          <p:spTgt spid="34"/>
                                        </p:tgtEl>
                                      </p:cBhvr>
                                    </p:animEffect>
                                    <p:anim calcmode="lin" valueType="num">
                                      <p:cBhvr>
                                        <p:cTn id="34" dur="1000" fill="hold"/>
                                        <p:tgtEl>
                                          <p:spTgt spid="34"/>
                                        </p:tgtEl>
                                        <p:attrNameLst>
                                          <p:attrName>ppt_x</p:attrName>
                                        </p:attrNameLst>
                                      </p:cBhvr>
                                      <p:tavLst>
                                        <p:tav tm="0">
                                          <p:val>
                                            <p:strVal val="#ppt_x"/>
                                          </p:val>
                                        </p:tav>
                                        <p:tav tm="100000">
                                          <p:val>
                                            <p:strVal val="#ppt_x"/>
                                          </p:val>
                                        </p:tav>
                                      </p:tavLst>
                                    </p:anim>
                                    <p:anim calcmode="lin" valueType="num">
                                      <p:cBhvr>
                                        <p:cTn id="35" dur="1000" fill="hold"/>
                                        <p:tgtEl>
                                          <p:spTgt spid="34"/>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36"/>
                                        </p:tgtEl>
                                        <p:attrNameLst>
                                          <p:attrName>style.visibility</p:attrName>
                                        </p:attrNameLst>
                                      </p:cBhvr>
                                      <p:to>
                                        <p:strVal val="visible"/>
                                      </p:to>
                                    </p:set>
                                    <p:animEffect transition="in" filter="fade">
                                      <p:cBhvr>
                                        <p:cTn id="38" dur="1000"/>
                                        <p:tgtEl>
                                          <p:spTgt spid="36"/>
                                        </p:tgtEl>
                                      </p:cBhvr>
                                    </p:animEffect>
                                    <p:anim calcmode="lin" valueType="num">
                                      <p:cBhvr>
                                        <p:cTn id="39" dur="1000" fill="hold"/>
                                        <p:tgtEl>
                                          <p:spTgt spid="36"/>
                                        </p:tgtEl>
                                        <p:attrNameLst>
                                          <p:attrName>ppt_x</p:attrName>
                                        </p:attrNameLst>
                                      </p:cBhvr>
                                      <p:tavLst>
                                        <p:tav tm="0">
                                          <p:val>
                                            <p:strVal val="#ppt_x"/>
                                          </p:val>
                                        </p:tav>
                                        <p:tav tm="100000">
                                          <p:val>
                                            <p:strVal val="#ppt_x"/>
                                          </p:val>
                                        </p:tav>
                                      </p:tavLst>
                                    </p:anim>
                                    <p:anim calcmode="lin" valueType="num">
                                      <p:cBhvr>
                                        <p:cTn id="40" dur="1000" fill="hold"/>
                                        <p:tgtEl>
                                          <p:spTgt spid="36"/>
                                        </p:tgtEl>
                                        <p:attrNameLst>
                                          <p:attrName>ppt_y</p:attrName>
                                        </p:attrNameLst>
                                      </p:cBhvr>
                                      <p:tavLst>
                                        <p:tav tm="0">
                                          <p:val>
                                            <p:strVal val="#ppt_y+.1"/>
                                          </p:val>
                                        </p:tav>
                                        <p:tav tm="100000">
                                          <p:val>
                                            <p:strVal val="#ppt_y"/>
                                          </p:val>
                                        </p:tav>
                                      </p:tavLst>
                                    </p:anim>
                                  </p:childTnLst>
                                </p:cTn>
                              </p:par>
                            </p:childTnLst>
                          </p:cTn>
                        </p:par>
                      </p:childTnLst>
                    </p:cTn>
                  </p:par>
                  <p:par>
                    <p:cTn id="41" fill="hold" nodeType="clickPar">
                      <p:stCondLst>
                        <p:cond delay="indefinite"/>
                      </p:stCondLst>
                      <p:childTnLst>
                        <p:par>
                          <p:cTn id="42" fill="hold" nodeType="withGroup">
                            <p:stCondLst>
                              <p:cond delay="0"/>
                            </p:stCondLst>
                            <p:childTnLst>
                              <p:par>
                                <p:cTn id="43" presetID="42" presetClass="entr" presetSubtype="0" fill="hold" grpId="0" nodeType="click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fade">
                                      <p:cBhvr>
                                        <p:cTn id="45" dur="1000"/>
                                        <p:tgtEl>
                                          <p:spTgt spid="6"/>
                                        </p:tgtEl>
                                      </p:cBhvr>
                                    </p:animEffect>
                                    <p:anim calcmode="lin" valueType="num">
                                      <p:cBhvr>
                                        <p:cTn id="46" dur="1000" fill="hold"/>
                                        <p:tgtEl>
                                          <p:spTgt spid="6"/>
                                        </p:tgtEl>
                                        <p:attrNameLst>
                                          <p:attrName>ppt_x</p:attrName>
                                        </p:attrNameLst>
                                      </p:cBhvr>
                                      <p:tavLst>
                                        <p:tav tm="0">
                                          <p:val>
                                            <p:strVal val="#ppt_x"/>
                                          </p:val>
                                        </p:tav>
                                        <p:tav tm="100000">
                                          <p:val>
                                            <p:strVal val="#ppt_x"/>
                                          </p:val>
                                        </p:tav>
                                      </p:tavLst>
                                    </p:anim>
                                    <p:anim calcmode="lin" valueType="num">
                                      <p:cBhvr>
                                        <p:cTn id="4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48" fill="hold" nodeType="clickPar">
                      <p:stCondLst>
                        <p:cond delay="indefinite"/>
                      </p:stCondLst>
                      <p:childTnLst>
                        <p:par>
                          <p:cTn id="49" fill="hold" nodeType="withGroup">
                            <p:stCondLst>
                              <p:cond delay="0"/>
                            </p:stCondLst>
                            <p:childTnLst>
                              <p:par>
                                <p:cTn id="50" presetID="42" presetClass="entr" presetSubtype="0" fill="hold" nodeType="clickEffect">
                                  <p:stCondLst>
                                    <p:cond delay="0"/>
                                  </p:stCondLst>
                                  <p:childTnLst>
                                    <p:set>
                                      <p:cBhvr>
                                        <p:cTn id="51" dur="1" fill="hold">
                                          <p:stCondLst>
                                            <p:cond delay="0"/>
                                          </p:stCondLst>
                                        </p:cTn>
                                        <p:tgtEl>
                                          <p:spTgt spid="38"/>
                                        </p:tgtEl>
                                        <p:attrNameLst>
                                          <p:attrName>style.visibility</p:attrName>
                                        </p:attrNameLst>
                                      </p:cBhvr>
                                      <p:to>
                                        <p:strVal val="visible"/>
                                      </p:to>
                                    </p:set>
                                    <p:animEffect transition="in" filter="fade">
                                      <p:cBhvr>
                                        <p:cTn id="52" dur="1000"/>
                                        <p:tgtEl>
                                          <p:spTgt spid="38"/>
                                        </p:tgtEl>
                                      </p:cBhvr>
                                    </p:animEffect>
                                    <p:anim calcmode="lin" valueType="num">
                                      <p:cBhvr>
                                        <p:cTn id="53" dur="1000" fill="hold"/>
                                        <p:tgtEl>
                                          <p:spTgt spid="38"/>
                                        </p:tgtEl>
                                        <p:attrNameLst>
                                          <p:attrName>ppt_x</p:attrName>
                                        </p:attrNameLst>
                                      </p:cBhvr>
                                      <p:tavLst>
                                        <p:tav tm="0">
                                          <p:val>
                                            <p:strVal val="#ppt_x"/>
                                          </p:val>
                                        </p:tav>
                                        <p:tav tm="100000">
                                          <p:val>
                                            <p:strVal val="#ppt_x"/>
                                          </p:val>
                                        </p:tav>
                                      </p:tavLst>
                                    </p:anim>
                                    <p:anim calcmode="lin" valueType="num">
                                      <p:cBhvr>
                                        <p:cTn id="54" dur="1000" fill="hold"/>
                                        <p:tgtEl>
                                          <p:spTgt spid="38"/>
                                        </p:tgtEl>
                                        <p:attrNameLst>
                                          <p:attrName>ppt_y</p:attrName>
                                        </p:attrNameLst>
                                      </p:cBhvr>
                                      <p:tavLst>
                                        <p:tav tm="0">
                                          <p:val>
                                            <p:strVal val="#ppt_y+.1"/>
                                          </p:val>
                                        </p:tav>
                                        <p:tav tm="100000">
                                          <p:val>
                                            <p:strVal val="#ppt_y"/>
                                          </p:val>
                                        </p:tav>
                                      </p:tavLst>
                                    </p:anim>
                                  </p:childTnLst>
                                </p:cTn>
                              </p:par>
                            </p:childTnLst>
                          </p:cTn>
                        </p:par>
                      </p:childTnLst>
                    </p:cTn>
                  </p:par>
                  <p:par>
                    <p:cTn id="55" fill="hold" nodeType="clickPar">
                      <p:stCondLst>
                        <p:cond delay="indefinite"/>
                      </p:stCondLst>
                      <p:childTnLst>
                        <p:par>
                          <p:cTn id="56" fill="hold" nodeType="withGroup">
                            <p:stCondLst>
                              <p:cond delay="0"/>
                            </p:stCondLst>
                            <p:childTnLst>
                              <p:par>
                                <p:cTn id="57" presetID="42" presetClass="entr" presetSubtype="0" fill="hold" grpId="0" nodeType="clickEffect">
                                  <p:stCondLst>
                                    <p:cond delay="0"/>
                                  </p:stCondLst>
                                  <p:childTnLst>
                                    <p:set>
                                      <p:cBhvr>
                                        <p:cTn id="58" dur="1" fill="hold">
                                          <p:stCondLst>
                                            <p:cond delay="0"/>
                                          </p:stCondLst>
                                        </p:cTn>
                                        <p:tgtEl>
                                          <p:spTgt spid="7"/>
                                        </p:tgtEl>
                                        <p:attrNameLst>
                                          <p:attrName>style.visibility</p:attrName>
                                        </p:attrNameLst>
                                      </p:cBhvr>
                                      <p:to>
                                        <p:strVal val="visible"/>
                                      </p:to>
                                    </p:set>
                                    <p:animEffect transition="in" filter="fade">
                                      <p:cBhvr>
                                        <p:cTn id="59" dur="1000"/>
                                        <p:tgtEl>
                                          <p:spTgt spid="7"/>
                                        </p:tgtEl>
                                      </p:cBhvr>
                                    </p:animEffect>
                                    <p:anim calcmode="lin" valueType="num">
                                      <p:cBhvr>
                                        <p:cTn id="60" dur="1000" fill="hold"/>
                                        <p:tgtEl>
                                          <p:spTgt spid="7"/>
                                        </p:tgtEl>
                                        <p:attrNameLst>
                                          <p:attrName>ppt_x</p:attrName>
                                        </p:attrNameLst>
                                      </p:cBhvr>
                                      <p:tavLst>
                                        <p:tav tm="0">
                                          <p:val>
                                            <p:strVal val="#ppt_x"/>
                                          </p:val>
                                        </p:tav>
                                        <p:tav tm="100000">
                                          <p:val>
                                            <p:strVal val="#ppt_x"/>
                                          </p:val>
                                        </p:tav>
                                      </p:tavLst>
                                    </p:anim>
                                    <p:anim calcmode="lin" valueType="num">
                                      <p:cBhvr>
                                        <p:cTn id="6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62" fill="hold" nodeType="clickPar">
                      <p:stCondLst>
                        <p:cond delay="indefinite"/>
                      </p:stCondLst>
                      <p:childTnLst>
                        <p:par>
                          <p:cTn id="63" fill="hold" nodeType="withGroup">
                            <p:stCondLst>
                              <p:cond delay="0"/>
                            </p:stCondLst>
                            <p:childTnLst>
                              <p:par>
                                <p:cTn id="64" presetID="42" presetClass="entr" presetSubtype="0" fill="hold" nodeType="clickEffect">
                                  <p:stCondLst>
                                    <p:cond delay="0"/>
                                  </p:stCondLst>
                                  <p:childTnLst>
                                    <p:set>
                                      <p:cBhvr>
                                        <p:cTn id="65" dur="1" fill="hold">
                                          <p:stCondLst>
                                            <p:cond delay="0"/>
                                          </p:stCondLst>
                                        </p:cTn>
                                        <p:tgtEl>
                                          <p:spTgt spid="40"/>
                                        </p:tgtEl>
                                        <p:attrNameLst>
                                          <p:attrName>style.visibility</p:attrName>
                                        </p:attrNameLst>
                                      </p:cBhvr>
                                      <p:to>
                                        <p:strVal val="visible"/>
                                      </p:to>
                                    </p:set>
                                    <p:animEffect transition="in" filter="fade">
                                      <p:cBhvr>
                                        <p:cTn id="66" dur="1000"/>
                                        <p:tgtEl>
                                          <p:spTgt spid="40"/>
                                        </p:tgtEl>
                                      </p:cBhvr>
                                    </p:animEffect>
                                    <p:anim calcmode="lin" valueType="num">
                                      <p:cBhvr>
                                        <p:cTn id="67" dur="1000" fill="hold"/>
                                        <p:tgtEl>
                                          <p:spTgt spid="40"/>
                                        </p:tgtEl>
                                        <p:attrNameLst>
                                          <p:attrName>ppt_x</p:attrName>
                                        </p:attrNameLst>
                                      </p:cBhvr>
                                      <p:tavLst>
                                        <p:tav tm="0">
                                          <p:val>
                                            <p:strVal val="#ppt_x"/>
                                          </p:val>
                                        </p:tav>
                                        <p:tav tm="100000">
                                          <p:val>
                                            <p:strVal val="#ppt_x"/>
                                          </p:val>
                                        </p:tav>
                                      </p:tavLst>
                                    </p:anim>
                                    <p:anim calcmode="lin" valueType="num">
                                      <p:cBhvr>
                                        <p:cTn id="68" dur="1000" fill="hold"/>
                                        <p:tgtEl>
                                          <p:spTgt spid="40"/>
                                        </p:tgtEl>
                                        <p:attrNameLst>
                                          <p:attrName>ppt_y</p:attrName>
                                        </p:attrNameLst>
                                      </p:cBhvr>
                                      <p:tavLst>
                                        <p:tav tm="0">
                                          <p:val>
                                            <p:strVal val="#ppt_y+.1"/>
                                          </p:val>
                                        </p:tav>
                                        <p:tav tm="100000">
                                          <p:val>
                                            <p:strVal val="#ppt_y"/>
                                          </p:val>
                                        </p:tav>
                                      </p:tavLst>
                                    </p:anim>
                                  </p:childTnLst>
                                </p:cTn>
                              </p:par>
                            </p:childTnLst>
                          </p:cTn>
                        </p:par>
                      </p:childTnLst>
                    </p:cTn>
                  </p:par>
                  <p:par>
                    <p:cTn id="69" fill="hold" nodeType="clickPar">
                      <p:stCondLst>
                        <p:cond delay="indefinite"/>
                      </p:stCondLst>
                      <p:childTnLst>
                        <p:par>
                          <p:cTn id="70" fill="hold" nodeType="withGroup">
                            <p:stCondLst>
                              <p:cond delay="0"/>
                            </p:stCondLst>
                            <p:childTnLst>
                              <p:par>
                                <p:cTn id="71" presetID="42" presetClass="entr" presetSubtype="0" fill="hold" grpId="0" nodeType="clickEffect">
                                  <p:stCondLst>
                                    <p:cond delay="0"/>
                                  </p:stCondLst>
                                  <p:childTnLst>
                                    <p:set>
                                      <p:cBhvr>
                                        <p:cTn id="72" dur="1" fill="hold">
                                          <p:stCondLst>
                                            <p:cond delay="0"/>
                                          </p:stCondLst>
                                        </p:cTn>
                                        <p:tgtEl>
                                          <p:spTgt spid="8"/>
                                        </p:tgtEl>
                                        <p:attrNameLst>
                                          <p:attrName>style.visibility</p:attrName>
                                        </p:attrNameLst>
                                      </p:cBhvr>
                                      <p:to>
                                        <p:strVal val="visible"/>
                                      </p:to>
                                    </p:set>
                                    <p:animEffect transition="in" filter="fade">
                                      <p:cBhvr>
                                        <p:cTn id="73" dur="1000"/>
                                        <p:tgtEl>
                                          <p:spTgt spid="8"/>
                                        </p:tgtEl>
                                      </p:cBhvr>
                                    </p:animEffect>
                                    <p:anim calcmode="lin" valueType="num">
                                      <p:cBhvr>
                                        <p:cTn id="74" dur="1000" fill="hold"/>
                                        <p:tgtEl>
                                          <p:spTgt spid="8"/>
                                        </p:tgtEl>
                                        <p:attrNameLst>
                                          <p:attrName>ppt_x</p:attrName>
                                        </p:attrNameLst>
                                      </p:cBhvr>
                                      <p:tavLst>
                                        <p:tav tm="0">
                                          <p:val>
                                            <p:strVal val="#ppt_x"/>
                                          </p:val>
                                        </p:tav>
                                        <p:tav tm="100000">
                                          <p:val>
                                            <p:strVal val="#ppt_x"/>
                                          </p:val>
                                        </p:tav>
                                      </p:tavLst>
                                    </p:anim>
                                    <p:anim calcmode="lin" valueType="num">
                                      <p:cBhvr>
                                        <p:cTn id="75"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4343400" y="228600"/>
            <a:ext cx="3581400" cy="990600"/>
          </a:xfrm>
          <a:prstGeom prst="roundRect">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sz="2400" b="1" dirty="0">
                <a:solidFill>
                  <a:schemeClr val="bg1"/>
                </a:solidFill>
                <a:latin typeface="+mj-lt"/>
                <a:cs typeface="Times New Roman" pitchFamily="18" charset="0"/>
              </a:rPr>
              <a:t>NGUỒN GỐC </a:t>
            </a:r>
          </a:p>
          <a:p>
            <a:pPr algn="ctr" eaLnBrk="1" hangingPunct="1">
              <a:defRPr/>
            </a:pPr>
            <a:r>
              <a:rPr lang="en-US" sz="2400" b="1" dirty="0">
                <a:solidFill>
                  <a:schemeClr val="bg1"/>
                </a:solidFill>
                <a:latin typeface="+mj-lt"/>
                <a:cs typeface="Times New Roman" pitchFamily="18" charset="0"/>
              </a:rPr>
              <a:t>XÃ HỘI</a:t>
            </a:r>
            <a:endParaRPr lang="vi-VN" sz="2400" b="1" dirty="0">
              <a:solidFill>
                <a:schemeClr val="bg1"/>
              </a:solidFill>
              <a:latin typeface="+mj-lt"/>
              <a:cs typeface="Times New Roman" pitchFamily="18" charset="0"/>
            </a:endParaRPr>
          </a:p>
        </p:txBody>
      </p:sp>
      <p:sp>
        <p:nvSpPr>
          <p:cNvPr id="5" name="Rounded Rectangle 4"/>
          <p:cNvSpPr/>
          <p:nvPr/>
        </p:nvSpPr>
        <p:spPr>
          <a:xfrm>
            <a:off x="1905000" y="1752600"/>
            <a:ext cx="3505200" cy="1066800"/>
          </a:xfrm>
          <a:prstGeom prst="roundRect">
            <a:avLst/>
          </a:prstGeom>
          <a:solidFill>
            <a:srgbClr val="FF0066"/>
          </a:solidFill>
        </p:spPr>
        <p:style>
          <a:lnRef idx="1">
            <a:schemeClr val="accent5"/>
          </a:lnRef>
          <a:fillRef idx="2">
            <a:schemeClr val="accent5"/>
          </a:fillRef>
          <a:effectRef idx="1">
            <a:schemeClr val="accent5"/>
          </a:effectRef>
          <a:fontRef idx="minor">
            <a:schemeClr val="dk1"/>
          </a:fontRef>
        </p:style>
        <p:txBody>
          <a:bodyPr anchor="ctr"/>
          <a:lstStyle/>
          <a:p>
            <a:pPr algn="ctr" eaLnBrk="1" hangingPunct="1">
              <a:defRPr/>
            </a:pPr>
            <a:r>
              <a:rPr lang="en-US" sz="2400" b="1" dirty="0">
                <a:solidFill>
                  <a:schemeClr val="bg1"/>
                </a:solidFill>
                <a:latin typeface="+mj-lt"/>
                <a:cs typeface="Times New Roman" pitchFamily="18" charset="0"/>
              </a:rPr>
              <a:t>LAO ĐỘNG</a:t>
            </a:r>
          </a:p>
        </p:txBody>
      </p:sp>
      <p:sp>
        <p:nvSpPr>
          <p:cNvPr id="6" name="Rounded Rectangle 5"/>
          <p:cNvSpPr/>
          <p:nvPr/>
        </p:nvSpPr>
        <p:spPr>
          <a:xfrm>
            <a:off x="6781800" y="1752600"/>
            <a:ext cx="3505200" cy="1066800"/>
          </a:xfrm>
          <a:prstGeom prst="roundRect">
            <a:avLst/>
          </a:prstGeom>
          <a:solidFill>
            <a:srgbClr val="7030A0"/>
          </a:solidFill>
        </p:spPr>
        <p:style>
          <a:lnRef idx="1">
            <a:schemeClr val="accent5"/>
          </a:lnRef>
          <a:fillRef idx="2">
            <a:schemeClr val="accent5"/>
          </a:fillRef>
          <a:effectRef idx="1">
            <a:schemeClr val="accent5"/>
          </a:effectRef>
          <a:fontRef idx="minor">
            <a:schemeClr val="dk1"/>
          </a:fontRef>
        </p:style>
        <p:txBody>
          <a:bodyPr anchor="ctr"/>
          <a:lstStyle/>
          <a:p>
            <a:pPr algn="ctr" eaLnBrk="1" hangingPunct="1">
              <a:defRPr/>
            </a:pPr>
            <a:r>
              <a:rPr lang="en-US" sz="2400" b="1" dirty="0">
                <a:solidFill>
                  <a:schemeClr val="bg1"/>
                </a:solidFill>
                <a:latin typeface="+mj-lt"/>
                <a:cs typeface="Times New Roman" pitchFamily="18" charset="0"/>
              </a:rPr>
              <a:t>NGÔN NGỮ </a:t>
            </a:r>
          </a:p>
        </p:txBody>
      </p:sp>
      <p:sp>
        <p:nvSpPr>
          <p:cNvPr id="7" name="Rounded Rectangle 6"/>
          <p:cNvSpPr/>
          <p:nvPr/>
        </p:nvSpPr>
        <p:spPr>
          <a:xfrm>
            <a:off x="1905000" y="3657600"/>
            <a:ext cx="3886200" cy="2579688"/>
          </a:xfrm>
          <a:prstGeom prst="roundRect">
            <a:avLst/>
          </a:prstGeom>
          <a:solidFill>
            <a:srgbClr val="00B0F0"/>
          </a:solidFill>
        </p:spPr>
        <p:style>
          <a:lnRef idx="1">
            <a:schemeClr val="accent2"/>
          </a:lnRef>
          <a:fillRef idx="2">
            <a:schemeClr val="accent2"/>
          </a:fillRef>
          <a:effectRef idx="1">
            <a:schemeClr val="accent2"/>
          </a:effectRef>
          <a:fontRef idx="minor">
            <a:schemeClr val="dk1"/>
          </a:fontRef>
        </p:style>
        <p:txBody>
          <a:bodyPr anchor="ctr"/>
          <a:lstStyle/>
          <a:p>
            <a:pPr algn="just" eaLnBrk="1" hangingPunct="1">
              <a:defRPr/>
            </a:pPr>
            <a:endParaRPr lang="en-US" i="1" dirty="0"/>
          </a:p>
          <a:p>
            <a:pPr marL="285750" indent="-285750" algn="just">
              <a:buFont typeface="Wingdings" panose="05000000000000000000" pitchFamily="2" charset="2"/>
              <a:buChar char="Ø"/>
              <a:defRPr/>
            </a:pPr>
            <a:r>
              <a:rPr lang="en-US" dirty="0" err="1"/>
              <a:t>Làm</a:t>
            </a:r>
            <a:r>
              <a:rPr lang="en-US" dirty="0"/>
              <a:t> </a:t>
            </a:r>
            <a:r>
              <a:rPr lang="en-US" dirty="0" err="1"/>
              <a:t>thay</a:t>
            </a:r>
            <a:r>
              <a:rPr lang="en-US" dirty="0"/>
              <a:t> </a:t>
            </a:r>
            <a:r>
              <a:rPr lang="en-US" dirty="0" err="1"/>
              <a:t>đổi</a:t>
            </a:r>
            <a:r>
              <a:rPr lang="en-US" dirty="0"/>
              <a:t> </a:t>
            </a:r>
            <a:r>
              <a:rPr lang="en-US" dirty="0" err="1"/>
              <a:t>cấu</a:t>
            </a:r>
            <a:r>
              <a:rPr lang="en-US" dirty="0"/>
              <a:t> </a:t>
            </a:r>
            <a:r>
              <a:rPr lang="en-US" dirty="0" err="1"/>
              <a:t>trúc</a:t>
            </a:r>
            <a:r>
              <a:rPr lang="en-US" dirty="0"/>
              <a:t> </a:t>
            </a:r>
            <a:r>
              <a:rPr lang="en-US" dirty="0" err="1"/>
              <a:t>cơ</a:t>
            </a:r>
            <a:r>
              <a:rPr lang="en-US" dirty="0"/>
              <a:t> </a:t>
            </a:r>
            <a:r>
              <a:rPr lang="en-US" dirty="0" err="1"/>
              <a:t>thể</a:t>
            </a:r>
            <a:r>
              <a:rPr lang="en-US" dirty="0"/>
              <a:t>, </a:t>
            </a:r>
            <a:r>
              <a:rPr lang="en-US" dirty="0" err="1"/>
              <a:t>phát</a:t>
            </a:r>
            <a:r>
              <a:rPr lang="en-US" dirty="0"/>
              <a:t> </a:t>
            </a:r>
            <a:r>
              <a:rPr lang="en-US" dirty="0" err="1"/>
              <a:t>triển</a:t>
            </a:r>
            <a:r>
              <a:rPr lang="en-US" dirty="0"/>
              <a:t> </a:t>
            </a:r>
            <a:r>
              <a:rPr lang="en-US" dirty="0" err="1"/>
              <a:t>khí</a:t>
            </a:r>
            <a:r>
              <a:rPr lang="en-US" dirty="0"/>
              <a:t> </a:t>
            </a:r>
            <a:r>
              <a:rPr lang="en-US" dirty="0" err="1"/>
              <a:t>quan</a:t>
            </a:r>
            <a:r>
              <a:rPr lang="en-US" dirty="0"/>
              <a:t>, </a:t>
            </a:r>
            <a:r>
              <a:rPr lang="en-US" dirty="0" err="1"/>
              <a:t>phát</a:t>
            </a:r>
            <a:r>
              <a:rPr lang="en-US" dirty="0"/>
              <a:t> </a:t>
            </a:r>
            <a:r>
              <a:rPr lang="en-US" dirty="0" err="1"/>
              <a:t>triển</a:t>
            </a:r>
            <a:r>
              <a:rPr lang="en-US" dirty="0"/>
              <a:t> </a:t>
            </a:r>
            <a:r>
              <a:rPr lang="en-US" dirty="0" err="1"/>
              <a:t>bộ</a:t>
            </a:r>
            <a:r>
              <a:rPr lang="en-US" dirty="0"/>
              <a:t> </a:t>
            </a:r>
            <a:r>
              <a:rPr lang="en-US" dirty="0" err="1"/>
              <a:t>não</a:t>
            </a:r>
            <a:r>
              <a:rPr lang="en-US" dirty="0"/>
              <a:t>, </a:t>
            </a:r>
            <a:r>
              <a:rPr lang="en-US" dirty="0" err="1"/>
              <a:t>v.v</a:t>
            </a:r>
            <a:r>
              <a:rPr lang="en-US" dirty="0"/>
              <a:t>… </a:t>
            </a:r>
            <a:r>
              <a:rPr lang="en-US" dirty="0" err="1"/>
              <a:t>của</a:t>
            </a:r>
            <a:r>
              <a:rPr lang="en-US" dirty="0"/>
              <a:t> con </a:t>
            </a:r>
            <a:r>
              <a:rPr lang="en-US" dirty="0" err="1"/>
              <a:t>người</a:t>
            </a:r>
            <a:r>
              <a:rPr lang="en-US" dirty="0"/>
              <a:t>. </a:t>
            </a:r>
          </a:p>
          <a:p>
            <a:pPr marL="285750" indent="-285750" algn="just">
              <a:buFont typeface="Wingdings" panose="05000000000000000000" pitchFamily="2" charset="2"/>
              <a:buChar char="Ø"/>
              <a:defRPr/>
            </a:pPr>
            <a:r>
              <a:rPr lang="en-US" dirty="0" err="1"/>
              <a:t>Nhờ</a:t>
            </a:r>
            <a:r>
              <a:rPr lang="en-US" dirty="0"/>
              <a:t> </a:t>
            </a:r>
            <a:r>
              <a:rPr lang="en-US" dirty="0" err="1"/>
              <a:t>có</a:t>
            </a:r>
            <a:r>
              <a:rPr lang="en-US" dirty="0"/>
              <a:t> </a:t>
            </a:r>
            <a:r>
              <a:rPr lang="en-US" dirty="0" err="1"/>
              <a:t>lao</a:t>
            </a:r>
            <a:r>
              <a:rPr lang="en-US" dirty="0"/>
              <a:t> </a:t>
            </a:r>
            <a:r>
              <a:rPr lang="en-US" dirty="0" err="1"/>
              <a:t>động</a:t>
            </a:r>
            <a:r>
              <a:rPr lang="en-US" dirty="0"/>
              <a:t>, </a:t>
            </a:r>
            <a:r>
              <a:rPr lang="en-US" dirty="0" err="1"/>
              <a:t>mà</a:t>
            </a:r>
            <a:r>
              <a:rPr lang="en-US" dirty="0"/>
              <a:t> </a:t>
            </a:r>
            <a:r>
              <a:rPr lang="en-US" dirty="0" err="1"/>
              <a:t>những</a:t>
            </a:r>
            <a:r>
              <a:rPr lang="en-US" dirty="0"/>
              <a:t> </a:t>
            </a:r>
            <a:r>
              <a:rPr lang="en-US" dirty="0" err="1"/>
              <a:t>thuộc</a:t>
            </a:r>
            <a:r>
              <a:rPr lang="en-US" dirty="0"/>
              <a:t> </a:t>
            </a:r>
            <a:r>
              <a:rPr lang="en-US" dirty="0" err="1"/>
              <a:t>tính</a:t>
            </a:r>
            <a:r>
              <a:rPr lang="en-US" dirty="0"/>
              <a:t>, </a:t>
            </a:r>
            <a:r>
              <a:rPr lang="en-US" dirty="0" err="1"/>
              <a:t>những</a:t>
            </a:r>
            <a:r>
              <a:rPr lang="en-US" dirty="0"/>
              <a:t> </a:t>
            </a:r>
            <a:r>
              <a:rPr lang="en-US" dirty="0" err="1"/>
              <a:t>kết</a:t>
            </a:r>
            <a:r>
              <a:rPr lang="en-US" dirty="0"/>
              <a:t> </a:t>
            </a:r>
            <a:r>
              <a:rPr lang="en-US" dirty="0" err="1"/>
              <a:t>cấu</a:t>
            </a:r>
            <a:r>
              <a:rPr lang="en-US" dirty="0"/>
              <a:t>, </a:t>
            </a:r>
            <a:r>
              <a:rPr lang="en-US" dirty="0" err="1"/>
              <a:t>những</a:t>
            </a:r>
            <a:r>
              <a:rPr lang="en-US" dirty="0"/>
              <a:t> </a:t>
            </a:r>
            <a:r>
              <a:rPr lang="en-US" dirty="0" err="1"/>
              <a:t>quy</a:t>
            </a:r>
            <a:r>
              <a:rPr lang="en-US" dirty="0"/>
              <a:t> </a:t>
            </a:r>
            <a:r>
              <a:rPr lang="en-US" dirty="0" err="1"/>
              <a:t>luật</a:t>
            </a:r>
            <a:r>
              <a:rPr lang="en-US" dirty="0"/>
              <a:t> </a:t>
            </a:r>
            <a:r>
              <a:rPr lang="en-US" dirty="0" err="1"/>
              <a:t>vận</a:t>
            </a:r>
            <a:r>
              <a:rPr lang="en-US" dirty="0"/>
              <a:t> </a:t>
            </a:r>
            <a:r>
              <a:rPr lang="en-US" dirty="0" err="1"/>
              <a:t>động</a:t>
            </a:r>
            <a:r>
              <a:rPr lang="en-US" dirty="0"/>
              <a:t> </a:t>
            </a:r>
            <a:r>
              <a:rPr lang="en-US" dirty="0" err="1"/>
              <a:t>của</a:t>
            </a:r>
            <a:r>
              <a:rPr lang="en-US" dirty="0"/>
              <a:t> </a:t>
            </a:r>
            <a:r>
              <a:rPr lang="en-US" dirty="0" err="1"/>
              <a:t>tự</a:t>
            </a:r>
            <a:r>
              <a:rPr lang="en-US" dirty="0"/>
              <a:t> </a:t>
            </a:r>
            <a:r>
              <a:rPr lang="en-US" dirty="0" err="1"/>
              <a:t>nhiên</a:t>
            </a:r>
            <a:r>
              <a:rPr lang="en-US" dirty="0"/>
              <a:t> </a:t>
            </a:r>
            <a:r>
              <a:rPr lang="en-US" dirty="0" err="1"/>
              <a:t>tác</a:t>
            </a:r>
            <a:r>
              <a:rPr lang="en-US" dirty="0"/>
              <a:t> </a:t>
            </a:r>
            <a:r>
              <a:rPr lang="en-US" dirty="0" err="1"/>
              <a:t>động</a:t>
            </a:r>
            <a:r>
              <a:rPr lang="en-US" dirty="0"/>
              <a:t> </a:t>
            </a:r>
            <a:r>
              <a:rPr lang="en-US" dirty="0" err="1"/>
              <a:t>vào</a:t>
            </a:r>
            <a:r>
              <a:rPr lang="en-US" dirty="0"/>
              <a:t> </a:t>
            </a:r>
            <a:r>
              <a:rPr lang="en-US" dirty="0" err="1"/>
              <a:t>bộ</a:t>
            </a:r>
            <a:r>
              <a:rPr lang="en-US" dirty="0"/>
              <a:t> </a:t>
            </a:r>
            <a:r>
              <a:rPr lang="en-US" dirty="0" err="1"/>
              <a:t>óc</a:t>
            </a:r>
            <a:r>
              <a:rPr lang="en-US" dirty="0"/>
              <a:t> </a:t>
            </a:r>
            <a:r>
              <a:rPr lang="en-US" dirty="0" err="1"/>
              <a:t>người</a:t>
            </a:r>
            <a:r>
              <a:rPr lang="en-US" dirty="0"/>
              <a:t>, </a:t>
            </a:r>
            <a:r>
              <a:rPr lang="en-US" dirty="0" err="1"/>
              <a:t>hình</a:t>
            </a:r>
            <a:r>
              <a:rPr lang="en-US" dirty="0"/>
              <a:t> </a:t>
            </a:r>
            <a:r>
              <a:rPr lang="en-US" dirty="0" err="1"/>
              <a:t>thành</a:t>
            </a:r>
            <a:r>
              <a:rPr lang="en-US" dirty="0"/>
              <a:t> </a:t>
            </a:r>
            <a:r>
              <a:rPr lang="en-US" dirty="0" err="1"/>
              <a:t>dần</a:t>
            </a:r>
            <a:r>
              <a:rPr lang="en-US" dirty="0"/>
              <a:t> </a:t>
            </a:r>
            <a:r>
              <a:rPr lang="en-US" dirty="0" err="1"/>
              <a:t>những</a:t>
            </a:r>
            <a:r>
              <a:rPr lang="en-US" dirty="0"/>
              <a:t> tri </a:t>
            </a:r>
            <a:r>
              <a:rPr lang="en-US" dirty="0" err="1"/>
              <a:t>thức</a:t>
            </a:r>
            <a:r>
              <a:rPr lang="en-US" dirty="0"/>
              <a:t> </a:t>
            </a:r>
            <a:r>
              <a:rPr lang="en-US" dirty="0" err="1"/>
              <a:t>và</a:t>
            </a:r>
            <a:r>
              <a:rPr lang="en-US" dirty="0"/>
              <a:t> ý </a:t>
            </a:r>
            <a:r>
              <a:rPr lang="en-US" dirty="0" err="1"/>
              <a:t>thức</a:t>
            </a:r>
            <a:r>
              <a:rPr lang="en-US" dirty="0"/>
              <a:t>.</a:t>
            </a:r>
          </a:p>
          <a:p>
            <a:pPr eaLnBrk="1" hangingPunct="1">
              <a:defRPr/>
            </a:pPr>
            <a:endParaRPr lang="en-US" dirty="0"/>
          </a:p>
        </p:txBody>
      </p:sp>
      <p:sp>
        <p:nvSpPr>
          <p:cNvPr id="8" name="Rounded Rectangle 7"/>
          <p:cNvSpPr/>
          <p:nvPr/>
        </p:nvSpPr>
        <p:spPr>
          <a:xfrm>
            <a:off x="6553200" y="3657600"/>
            <a:ext cx="3733800" cy="2579688"/>
          </a:xfrm>
          <a:prstGeom prst="roundRect">
            <a:avLst/>
          </a:prstGeom>
          <a:solidFill>
            <a:srgbClr val="FF9999"/>
          </a:solidFill>
        </p:spPr>
        <p:style>
          <a:lnRef idx="1">
            <a:schemeClr val="accent2"/>
          </a:lnRef>
          <a:fillRef idx="2">
            <a:schemeClr val="accent2"/>
          </a:fillRef>
          <a:effectRef idx="1">
            <a:schemeClr val="accent2"/>
          </a:effectRef>
          <a:fontRef idx="minor">
            <a:schemeClr val="dk1"/>
          </a:fontRef>
        </p:style>
        <p:txBody>
          <a:bodyPr anchor="ctr"/>
          <a:lstStyle/>
          <a:p>
            <a:pPr marL="285750" indent="-285750">
              <a:buFont typeface="Wingdings" panose="05000000000000000000" pitchFamily="2" charset="2"/>
              <a:buChar char="Ø"/>
              <a:defRPr/>
            </a:pPr>
            <a:r>
              <a:rPr lang="it-IT" dirty="0"/>
              <a:t>Ngôn ngữ không chỉ trao đổi thông tin, tình cảm mà còn là công cụ của tư duy, diễn đạt hiểu biết của con người, trở thành tín hiệu vật chất của ý thức.</a:t>
            </a:r>
            <a:endParaRPr lang="en-US" dirty="0"/>
          </a:p>
        </p:txBody>
      </p:sp>
      <p:cxnSp>
        <p:nvCxnSpPr>
          <p:cNvPr id="30" name="Straight Connector 29"/>
          <p:cNvCxnSpPr>
            <a:endCxn id="4" idx="1"/>
          </p:cNvCxnSpPr>
          <p:nvPr/>
        </p:nvCxnSpPr>
        <p:spPr>
          <a:xfrm>
            <a:off x="3657600" y="723900"/>
            <a:ext cx="685800" cy="0"/>
          </a:xfrm>
          <a:prstGeom prst="line">
            <a:avLst/>
          </a:prstGeom>
        </p:spPr>
        <p:style>
          <a:lnRef idx="3">
            <a:schemeClr val="accent2"/>
          </a:lnRef>
          <a:fillRef idx="0">
            <a:schemeClr val="accent2"/>
          </a:fillRef>
          <a:effectRef idx="2">
            <a:schemeClr val="accent2"/>
          </a:effectRef>
          <a:fontRef idx="minor">
            <a:schemeClr val="tx1"/>
          </a:fontRef>
        </p:style>
      </p:cxnSp>
      <p:cxnSp>
        <p:nvCxnSpPr>
          <p:cNvPr id="32" name="Straight Arrow Connector 31"/>
          <p:cNvCxnSpPr>
            <a:endCxn id="5" idx="0"/>
          </p:cNvCxnSpPr>
          <p:nvPr/>
        </p:nvCxnSpPr>
        <p:spPr>
          <a:xfrm>
            <a:off x="3657600" y="723900"/>
            <a:ext cx="0" cy="1028700"/>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cxnSp>
        <p:nvCxnSpPr>
          <p:cNvPr id="34" name="Straight Connector 33"/>
          <p:cNvCxnSpPr>
            <a:stCxn id="4" idx="3"/>
          </p:cNvCxnSpPr>
          <p:nvPr/>
        </p:nvCxnSpPr>
        <p:spPr>
          <a:xfrm>
            <a:off x="7924800" y="723900"/>
            <a:ext cx="609600" cy="0"/>
          </a:xfrm>
          <a:prstGeom prst="line">
            <a:avLst/>
          </a:prstGeom>
        </p:spPr>
        <p:style>
          <a:lnRef idx="3">
            <a:schemeClr val="accent2"/>
          </a:lnRef>
          <a:fillRef idx="0">
            <a:schemeClr val="accent2"/>
          </a:fillRef>
          <a:effectRef idx="2">
            <a:schemeClr val="accent2"/>
          </a:effectRef>
          <a:fontRef idx="minor">
            <a:schemeClr val="tx1"/>
          </a:fontRef>
        </p:style>
      </p:cxnSp>
      <p:cxnSp>
        <p:nvCxnSpPr>
          <p:cNvPr id="36" name="Straight Arrow Connector 35"/>
          <p:cNvCxnSpPr>
            <a:endCxn id="6" idx="0"/>
          </p:cNvCxnSpPr>
          <p:nvPr/>
        </p:nvCxnSpPr>
        <p:spPr>
          <a:xfrm>
            <a:off x="8534400" y="723900"/>
            <a:ext cx="0" cy="1028700"/>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cxnSp>
        <p:nvCxnSpPr>
          <p:cNvPr id="14" name="Straight Arrow Connector 13"/>
          <p:cNvCxnSpPr>
            <a:stCxn id="5" idx="2"/>
          </p:cNvCxnSpPr>
          <p:nvPr/>
        </p:nvCxnSpPr>
        <p:spPr>
          <a:xfrm>
            <a:off x="3657600" y="2819400"/>
            <a:ext cx="0" cy="838200"/>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cxnSp>
        <p:nvCxnSpPr>
          <p:cNvPr id="16" name="Straight Arrow Connector 15"/>
          <p:cNvCxnSpPr>
            <a:stCxn id="6" idx="2"/>
          </p:cNvCxnSpPr>
          <p:nvPr/>
        </p:nvCxnSpPr>
        <p:spPr>
          <a:xfrm>
            <a:off x="8534400" y="2819400"/>
            <a:ext cx="0" cy="838200"/>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pic>
        <p:nvPicPr>
          <p:cNvPr id="484365" name="Picture 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4686312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30"/>
                                        </p:tgtEl>
                                        <p:attrNameLst>
                                          <p:attrName>style.visibility</p:attrName>
                                        </p:attrNameLst>
                                      </p:cBhvr>
                                      <p:to>
                                        <p:strVal val="visible"/>
                                      </p:to>
                                    </p:set>
                                    <p:animEffect transition="in" filter="fade">
                                      <p:cBhvr>
                                        <p:cTn id="12" dur="500"/>
                                        <p:tgtEl>
                                          <p:spTgt spid="30"/>
                                        </p:tgtEl>
                                      </p:cBhvr>
                                    </p:animEffect>
                                  </p:childTnLst>
                                </p:cTn>
                              </p:par>
                              <p:par>
                                <p:cTn id="13" presetID="10" presetClass="entr" presetSubtype="0" fill="hold" nodeType="withEffect">
                                  <p:stCondLst>
                                    <p:cond delay="0"/>
                                  </p:stCondLst>
                                  <p:childTnLst>
                                    <p:set>
                                      <p:cBhvr>
                                        <p:cTn id="14" dur="1" fill="hold">
                                          <p:stCondLst>
                                            <p:cond delay="0"/>
                                          </p:stCondLst>
                                        </p:cTn>
                                        <p:tgtEl>
                                          <p:spTgt spid="32"/>
                                        </p:tgtEl>
                                        <p:attrNameLst>
                                          <p:attrName>style.visibility</p:attrName>
                                        </p:attrNameLst>
                                      </p:cBhvr>
                                      <p:to>
                                        <p:strVal val="visible"/>
                                      </p:to>
                                    </p:set>
                                    <p:animEffect transition="in" filter="fade">
                                      <p:cBhvr>
                                        <p:cTn id="15" dur="500"/>
                                        <p:tgtEl>
                                          <p:spTgt spid="32"/>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500"/>
                                        <p:tgtEl>
                                          <p:spTgt spid="5"/>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10" presetClass="entr" presetSubtype="0" fill="hold" nodeType="clickEffect">
                                  <p:stCondLst>
                                    <p:cond delay="0"/>
                                  </p:stCondLst>
                                  <p:childTnLst>
                                    <p:set>
                                      <p:cBhvr>
                                        <p:cTn id="24" dur="1" fill="hold">
                                          <p:stCondLst>
                                            <p:cond delay="0"/>
                                          </p:stCondLst>
                                        </p:cTn>
                                        <p:tgtEl>
                                          <p:spTgt spid="34"/>
                                        </p:tgtEl>
                                        <p:attrNameLst>
                                          <p:attrName>style.visibility</p:attrName>
                                        </p:attrNameLst>
                                      </p:cBhvr>
                                      <p:to>
                                        <p:strVal val="visible"/>
                                      </p:to>
                                    </p:set>
                                    <p:animEffect transition="in" filter="fade">
                                      <p:cBhvr>
                                        <p:cTn id="25" dur="500"/>
                                        <p:tgtEl>
                                          <p:spTgt spid="34"/>
                                        </p:tgtEl>
                                      </p:cBhvr>
                                    </p:animEffect>
                                  </p:childTnLst>
                                </p:cTn>
                              </p:par>
                              <p:par>
                                <p:cTn id="26" presetID="10" presetClass="entr" presetSubtype="0" fill="hold" nodeType="withEffect">
                                  <p:stCondLst>
                                    <p:cond delay="0"/>
                                  </p:stCondLst>
                                  <p:childTnLst>
                                    <p:set>
                                      <p:cBhvr>
                                        <p:cTn id="27" dur="1" fill="hold">
                                          <p:stCondLst>
                                            <p:cond delay="0"/>
                                          </p:stCondLst>
                                        </p:cTn>
                                        <p:tgtEl>
                                          <p:spTgt spid="36"/>
                                        </p:tgtEl>
                                        <p:attrNameLst>
                                          <p:attrName>style.visibility</p:attrName>
                                        </p:attrNameLst>
                                      </p:cBhvr>
                                      <p:to>
                                        <p:strVal val="visible"/>
                                      </p:to>
                                    </p:set>
                                    <p:animEffect transition="in" filter="fade">
                                      <p:cBhvr>
                                        <p:cTn id="28" dur="500"/>
                                        <p:tgtEl>
                                          <p:spTgt spid="36"/>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fade">
                                      <p:cBhvr>
                                        <p:cTn id="33" dur="500"/>
                                        <p:tgtEl>
                                          <p:spTgt spid="6"/>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10" presetClass="entr" presetSubtype="0" fill="hold" nodeType="clickEffect">
                                  <p:stCondLst>
                                    <p:cond delay="0"/>
                                  </p:stCondLst>
                                  <p:childTnLst>
                                    <p:set>
                                      <p:cBhvr>
                                        <p:cTn id="37" dur="1" fill="hold">
                                          <p:stCondLst>
                                            <p:cond delay="0"/>
                                          </p:stCondLst>
                                        </p:cTn>
                                        <p:tgtEl>
                                          <p:spTgt spid="14"/>
                                        </p:tgtEl>
                                        <p:attrNameLst>
                                          <p:attrName>style.visibility</p:attrName>
                                        </p:attrNameLst>
                                      </p:cBhvr>
                                      <p:to>
                                        <p:strVal val="visible"/>
                                      </p:to>
                                    </p:set>
                                    <p:animEffect transition="in" filter="fade">
                                      <p:cBhvr>
                                        <p:cTn id="38" dur="500"/>
                                        <p:tgtEl>
                                          <p:spTgt spid="14"/>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7"/>
                                        </p:tgtEl>
                                        <p:attrNameLst>
                                          <p:attrName>style.visibility</p:attrName>
                                        </p:attrNameLst>
                                      </p:cBhvr>
                                      <p:to>
                                        <p:strVal val="visible"/>
                                      </p:to>
                                    </p:set>
                                    <p:animEffect transition="in" filter="fade">
                                      <p:cBhvr>
                                        <p:cTn id="43" dur="500"/>
                                        <p:tgtEl>
                                          <p:spTgt spid="7"/>
                                        </p:tgtEl>
                                      </p:cBhvr>
                                    </p:animEffect>
                                  </p:childTnLst>
                                </p:cTn>
                              </p:par>
                            </p:childTnLst>
                          </p:cTn>
                        </p:par>
                      </p:childTnLst>
                    </p:cTn>
                  </p:par>
                  <p:par>
                    <p:cTn id="44" fill="hold" nodeType="clickPar">
                      <p:stCondLst>
                        <p:cond delay="indefinite"/>
                      </p:stCondLst>
                      <p:childTnLst>
                        <p:par>
                          <p:cTn id="45" fill="hold" nodeType="withGroup">
                            <p:stCondLst>
                              <p:cond delay="0"/>
                            </p:stCondLst>
                            <p:childTnLst>
                              <p:par>
                                <p:cTn id="46" presetID="10" presetClass="entr" presetSubtype="0" fill="hold" nodeType="click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fade">
                                      <p:cBhvr>
                                        <p:cTn id="48" dur="500"/>
                                        <p:tgtEl>
                                          <p:spTgt spid="16"/>
                                        </p:tgtEl>
                                      </p:cBhvr>
                                    </p:animEffect>
                                  </p:childTnLst>
                                </p:cTn>
                              </p:par>
                            </p:childTnLst>
                          </p:cTn>
                        </p:par>
                      </p:childTnLst>
                    </p:cTn>
                  </p:par>
                  <p:par>
                    <p:cTn id="49" fill="hold" nodeType="clickPar">
                      <p:stCondLst>
                        <p:cond delay="indefinite"/>
                      </p:stCondLst>
                      <p:childTnLst>
                        <p:par>
                          <p:cTn id="50" fill="hold" nodeType="withGroup">
                            <p:stCondLst>
                              <p:cond delay="0"/>
                            </p:stCondLst>
                            <p:childTnLst>
                              <p:par>
                                <p:cTn id="51" presetID="10" presetClass="entr" presetSubtype="0" fill="hold" grpId="0" nodeType="clickEffect">
                                  <p:stCondLst>
                                    <p:cond delay="0"/>
                                  </p:stCondLst>
                                  <p:childTnLst>
                                    <p:set>
                                      <p:cBhvr>
                                        <p:cTn id="52" dur="1" fill="hold">
                                          <p:stCondLst>
                                            <p:cond delay="0"/>
                                          </p:stCondLst>
                                        </p:cTn>
                                        <p:tgtEl>
                                          <p:spTgt spid="8"/>
                                        </p:tgtEl>
                                        <p:attrNameLst>
                                          <p:attrName>style.visibility</p:attrName>
                                        </p:attrNameLst>
                                      </p:cBhvr>
                                      <p:to>
                                        <p:strVal val="visible"/>
                                      </p:to>
                                    </p:set>
                                    <p:animEffect transition="in" filter="fade">
                                      <p:cBhvr>
                                        <p:cTn id="53"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Rectangle 2"/>
          <p:cNvSpPr>
            <a:spLocks noGrp="1" noChangeArrowheads="1"/>
          </p:cNvSpPr>
          <p:nvPr>
            <p:ph type="body" sz="half" idx="1"/>
          </p:nvPr>
        </p:nvSpPr>
        <p:spPr>
          <a:xfrm>
            <a:off x="1905000" y="5516563"/>
            <a:ext cx="8382000" cy="800100"/>
          </a:xfrm>
        </p:spPr>
        <p:txBody>
          <a:bodyPr/>
          <a:lstStyle/>
          <a:p>
            <a:pPr algn="ctr" eaLnBrk="1" hangingPunct="1">
              <a:lnSpc>
                <a:spcPct val="90000"/>
              </a:lnSpc>
              <a:buFontTx/>
              <a:buNone/>
            </a:pPr>
            <a:r>
              <a:rPr lang="en-US" altLang="en-US" sz="2400" i="1">
                <a:solidFill>
                  <a:srgbClr val="C00000"/>
                </a:solidFill>
                <a:latin typeface="Times New Roman" panose="02020603050405020304" pitchFamily="18" charset="0"/>
              </a:rPr>
              <a:t>Kh</a:t>
            </a:r>
            <a:r>
              <a:rPr lang="vi-VN" altLang="en-US" sz="2400" i="1">
                <a:solidFill>
                  <a:srgbClr val="C00000"/>
                </a:solidFill>
                <a:latin typeface="Times New Roman" panose="02020603050405020304" pitchFamily="18" charset="0"/>
              </a:rPr>
              <a:t>ô</a:t>
            </a:r>
            <a:r>
              <a:rPr lang="en-US" altLang="en-US" sz="2400" i="1">
                <a:solidFill>
                  <a:srgbClr val="C00000"/>
                </a:solidFill>
                <a:latin typeface="Times New Roman" panose="02020603050405020304" pitchFamily="18" charset="0"/>
              </a:rPr>
              <a:t>ng c</a:t>
            </a:r>
            <a:r>
              <a:rPr lang="vi-VN" altLang="en-US" sz="2400" i="1">
                <a:solidFill>
                  <a:srgbClr val="C00000"/>
                </a:solidFill>
                <a:latin typeface="Times New Roman" panose="02020603050405020304" pitchFamily="18" charset="0"/>
              </a:rPr>
              <a:t>ó</a:t>
            </a:r>
            <a:r>
              <a:rPr lang="en-US" altLang="en-US" sz="2400" i="1">
                <a:solidFill>
                  <a:srgbClr val="C00000"/>
                </a:solidFill>
                <a:latin typeface="Times New Roman" panose="02020603050405020304" pitchFamily="18" charset="0"/>
              </a:rPr>
              <a:t> lao </a:t>
            </a:r>
            <a:r>
              <a:rPr lang="vi-VN" altLang="en-US" sz="2400" i="1">
                <a:solidFill>
                  <a:srgbClr val="C00000"/>
                </a:solidFill>
                <a:latin typeface="Times New Roman" panose="02020603050405020304" pitchFamily="18" charset="0"/>
              </a:rPr>
              <a:t>động</a:t>
            </a:r>
            <a:r>
              <a:rPr lang="en-US" altLang="en-US" sz="2400" i="1">
                <a:solidFill>
                  <a:srgbClr val="C00000"/>
                </a:solidFill>
                <a:latin typeface="Times New Roman" panose="02020603050405020304" pitchFamily="18" charset="0"/>
              </a:rPr>
              <a:t> c</a:t>
            </a:r>
            <a:r>
              <a:rPr lang="vi-VN" altLang="en-US" sz="2400" i="1">
                <a:solidFill>
                  <a:srgbClr val="C00000"/>
                </a:solidFill>
                <a:latin typeface="Times New Roman" panose="02020603050405020304" pitchFamily="18" charset="0"/>
              </a:rPr>
              <a:t>ủa</a:t>
            </a:r>
            <a:r>
              <a:rPr lang="en-US" altLang="en-US" sz="2400" i="1">
                <a:solidFill>
                  <a:srgbClr val="C00000"/>
                </a:solidFill>
                <a:latin typeface="Times New Roman" panose="02020603050405020304" pitchFamily="18" charset="0"/>
              </a:rPr>
              <a:t> c</a:t>
            </a:r>
            <a:r>
              <a:rPr lang="vi-VN" altLang="en-US" sz="2400" i="1">
                <a:solidFill>
                  <a:srgbClr val="C00000"/>
                </a:solidFill>
                <a:latin typeface="Times New Roman" panose="02020603050405020304" pitchFamily="18" charset="0"/>
              </a:rPr>
              <a:t>ác</a:t>
            </a:r>
            <a:r>
              <a:rPr lang="en-US" altLang="en-US" sz="2400" i="1">
                <a:solidFill>
                  <a:srgbClr val="C00000"/>
                </a:solidFill>
                <a:latin typeface="Times New Roman" panose="02020603050405020304" pitchFamily="18" charset="0"/>
              </a:rPr>
              <a:t> nh</a:t>
            </a:r>
            <a:r>
              <a:rPr lang="vi-VN" altLang="en-US" sz="2400" i="1">
                <a:solidFill>
                  <a:srgbClr val="C00000"/>
                </a:solidFill>
                <a:latin typeface="Times New Roman" panose="02020603050405020304" pitchFamily="18" charset="0"/>
              </a:rPr>
              <a:t>à</a:t>
            </a:r>
            <a:r>
              <a:rPr lang="en-US" altLang="en-US" sz="2400" i="1">
                <a:solidFill>
                  <a:srgbClr val="C00000"/>
                </a:solidFill>
                <a:latin typeface="Times New Roman" panose="02020603050405020304" pitchFamily="18" charset="0"/>
              </a:rPr>
              <a:t> khoa h</a:t>
            </a:r>
            <a:r>
              <a:rPr lang="vi-VN" altLang="en-US" sz="2400" i="1">
                <a:solidFill>
                  <a:srgbClr val="C00000"/>
                </a:solidFill>
                <a:latin typeface="Times New Roman" panose="02020603050405020304" pitchFamily="18" charset="0"/>
              </a:rPr>
              <a:t>ọc</a:t>
            </a:r>
            <a:r>
              <a:rPr lang="en-US" altLang="en-US" sz="2400" i="1">
                <a:solidFill>
                  <a:srgbClr val="C00000"/>
                </a:solidFill>
                <a:latin typeface="Times New Roman" panose="02020603050405020304" pitchFamily="18" charset="0"/>
              </a:rPr>
              <a:t> th</a:t>
            </a:r>
            <a:r>
              <a:rPr lang="vi-VN" altLang="en-US" sz="2400" i="1">
                <a:solidFill>
                  <a:srgbClr val="C00000"/>
                </a:solidFill>
                <a:latin typeface="Times New Roman" panose="02020603050405020304" pitchFamily="18" charset="0"/>
              </a:rPr>
              <a:t>ì</a:t>
            </a:r>
            <a:r>
              <a:rPr lang="en-US" altLang="en-US" sz="2400" i="1">
                <a:solidFill>
                  <a:srgbClr val="C00000"/>
                </a:solidFill>
                <a:latin typeface="Times New Roman" panose="02020603050405020304" pitchFamily="18" charset="0"/>
              </a:rPr>
              <a:t> kh</a:t>
            </a:r>
            <a:r>
              <a:rPr lang="vi-VN" altLang="en-US" sz="2400" i="1">
                <a:solidFill>
                  <a:srgbClr val="C00000"/>
                </a:solidFill>
                <a:latin typeface="Times New Roman" panose="02020603050405020304" pitchFamily="18" charset="0"/>
              </a:rPr>
              <a:t>ô</a:t>
            </a:r>
            <a:r>
              <a:rPr lang="en-US" altLang="en-US" sz="2400" i="1">
                <a:solidFill>
                  <a:srgbClr val="C00000"/>
                </a:solidFill>
                <a:latin typeface="Times New Roman" panose="02020603050405020304" pitchFamily="18" charset="0"/>
              </a:rPr>
              <a:t>ng th</a:t>
            </a:r>
            <a:r>
              <a:rPr lang="vi-VN" altLang="en-US" sz="2400" i="1">
                <a:solidFill>
                  <a:srgbClr val="C00000"/>
                </a:solidFill>
                <a:latin typeface="Times New Roman" panose="02020603050405020304" pitchFamily="18" charset="0"/>
              </a:rPr>
              <a:t>ể</a:t>
            </a:r>
            <a:r>
              <a:rPr lang="en-US" altLang="en-US" sz="2400" i="1">
                <a:solidFill>
                  <a:srgbClr val="C00000"/>
                </a:solidFill>
                <a:latin typeface="Times New Roman" panose="02020603050405020304" pitchFamily="18" charset="0"/>
              </a:rPr>
              <a:t> c</a:t>
            </a:r>
            <a:r>
              <a:rPr lang="vi-VN" altLang="en-US" sz="2400" i="1">
                <a:solidFill>
                  <a:srgbClr val="C00000"/>
                </a:solidFill>
                <a:latin typeface="Times New Roman" panose="02020603050405020304" pitchFamily="18" charset="0"/>
              </a:rPr>
              <a:t>ó tri thức khoa học</a:t>
            </a:r>
            <a:endParaRPr lang="en-US" altLang="en-US" sz="2400" i="1">
              <a:solidFill>
                <a:srgbClr val="C00000"/>
              </a:solidFill>
              <a:latin typeface="Times New Roman" panose="02020603050405020304" pitchFamily="18" charset="0"/>
            </a:endParaRPr>
          </a:p>
        </p:txBody>
      </p:sp>
      <p:pic>
        <p:nvPicPr>
          <p:cNvPr id="136195" name="Picture 3"/>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2135189" y="476251"/>
            <a:ext cx="8066087" cy="4824413"/>
          </a:xfrm>
          <a:noFill/>
        </p:spPr>
      </p:pic>
      <p:pic>
        <p:nvPicPr>
          <p:cNvPr id="486404"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3629340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 presetClass="entr" presetSubtype="4" fill="hold" nodeType="clickEffect">
                                  <p:stCondLst>
                                    <p:cond delay="0"/>
                                  </p:stCondLst>
                                  <p:childTnLst>
                                    <p:set>
                                      <p:cBhvr>
                                        <p:cTn id="6" dur="1" fill="hold">
                                          <p:stCondLst>
                                            <p:cond delay="0"/>
                                          </p:stCondLst>
                                        </p:cTn>
                                        <p:tgtEl>
                                          <p:spTgt spid="136195"/>
                                        </p:tgtEl>
                                        <p:attrNameLst>
                                          <p:attrName>style.visibility</p:attrName>
                                        </p:attrNameLst>
                                      </p:cBhvr>
                                      <p:to>
                                        <p:strVal val="visible"/>
                                      </p:to>
                                    </p:set>
                                    <p:anim calcmode="lin" valueType="num">
                                      <p:cBhvr additive="base">
                                        <p:cTn id="7" dur="5000" fill="hold"/>
                                        <p:tgtEl>
                                          <p:spTgt spid="136195"/>
                                        </p:tgtEl>
                                        <p:attrNameLst>
                                          <p:attrName>ppt_x</p:attrName>
                                        </p:attrNameLst>
                                      </p:cBhvr>
                                      <p:tavLst>
                                        <p:tav tm="0">
                                          <p:val>
                                            <p:strVal val="#ppt_x"/>
                                          </p:val>
                                        </p:tav>
                                        <p:tav tm="100000">
                                          <p:val>
                                            <p:strVal val="#ppt_x"/>
                                          </p:val>
                                        </p:tav>
                                      </p:tavLst>
                                    </p:anim>
                                    <p:anim calcmode="lin" valueType="num">
                                      <p:cBhvr additive="base">
                                        <p:cTn id="8" dur="5000" fill="hold"/>
                                        <p:tgtEl>
                                          <p:spTgt spid="136195"/>
                                        </p:tgtEl>
                                        <p:attrNameLst>
                                          <p:attrName>ppt_y</p:attrName>
                                        </p:attrNameLst>
                                      </p:cBhvr>
                                      <p:tavLst>
                                        <p:tav tm="0">
                                          <p:val>
                                            <p:strVal val="1+#ppt_h/2"/>
                                          </p:val>
                                        </p:tav>
                                        <p:tav tm="100000">
                                          <p:val>
                                            <p:strVal val="#ppt_y"/>
                                          </p:val>
                                        </p:tav>
                                      </p:tavLst>
                                    </p:anim>
                                  </p:childTnLst>
                                </p:cTn>
                              </p:par>
                              <p:par>
                                <p:cTn id="9" presetID="7" presetClass="entr" presetSubtype="4" fill="hold" grpId="0" nodeType="withEffect">
                                  <p:stCondLst>
                                    <p:cond delay="0"/>
                                  </p:stCondLst>
                                  <p:childTnLst>
                                    <p:set>
                                      <p:cBhvr>
                                        <p:cTn id="10" dur="1" fill="hold">
                                          <p:stCondLst>
                                            <p:cond delay="0"/>
                                          </p:stCondLst>
                                        </p:cTn>
                                        <p:tgtEl>
                                          <p:spTgt spid="136194">
                                            <p:txEl>
                                              <p:pRg st="0" end="0"/>
                                            </p:txEl>
                                          </p:spTgt>
                                        </p:tgtEl>
                                        <p:attrNameLst>
                                          <p:attrName>style.visibility</p:attrName>
                                        </p:attrNameLst>
                                      </p:cBhvr>
                                      <p:to>
                                        <p:strVal val="visible"/>
                                      </p:to>
                                    </p:set>
                                    <p:anim calcmode="lin" valueType="num">
                                      <p:cBhvr additive="base">
                                        <p:cTn id="11" dur="5000" fill="hold"/>
                                        <p:tgtEl>
                                          <p:spTgt spid="136194">
                                            <p:txEl>
                                              <p:pRg st="0" end="0"/>
                                            </p:txEl>
                                          </p:spTgt>
                                        </p:tgtEl>
                                        <p:attrNameLst>
                                          <p:attrName>ppt_x</p:attrName>
                                        </p:attrNameLst>
                                      </p:cBhvr>
                                      <p:tavLst>
                                        <p:tav tm="0">
                                          <p:val>
                                            <p:strVal val="#ppt_x"/>
                                          </p:val>
                                        </p:tav>
                                        <p:tav tm="100000">
                                          <p:val>
                                            <p:strVal val="#ppt_x"/>
                                          </p:val>
                                        </p:tav>
                                      </p:tavLst>
                                    </p:anim>
                                    <p:anim calcmode="lin" valueType="num">
                                      <p:cBhvr additive="base">
                                        <p:cTn id="12" dur="5000" fill="hold"/>
                                        <p:tgtEl>
                                          <p:spTgt spid="136194">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6194"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3" name="Rectangle 1"/>
          <p:cNvSpPr>
            <a:spLocks noChangeArrowheads="1"/>
          </p:cNvSpPr>
          <p:nvPr/>
        </p:nvSpPr>
        <p:spPr bwMode="auto">
          <a:xfrm>
            <a:off x="1929841" y="2809047"/>
            <a:ext cx="80010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just">
              <a:spcBef>
                <a:spcPct val="0"/>
              </a:spcBef>
              <a:buFont typeface="Wingdings" panose="05000000000000000000" pitchFamily="2" charset="2"/>
              <a:buChar char="q"/>
            </a:pPr>
            <a:r>
              <a:rPr lang="en-US" altLang="en-US" sz="2400" dirty="0">
                <a:solidFill>
                  <a:srgbClr val="000000"/>
                </a:solidFill>
                <a:latin typeface="Times New Roman" panose="02020603050405020304" pitchFamily="18" charset="0"/>
                <a:cs typeface="Times New Roman" panose="02020603050405020304" pitchFamily="18" charset="0"/>
              </a:rPr>
              <a:t>Ý </a:t>
            </a:r>
            <a:r>
              <a:rPr lang="en-US" altLang="en-US" sz="2400" dirty="0" err="1">
                <a:solidFill>
                  <a:srgbClr val="000000"/>
                </a:solidFill>
                <a:latin typeface="Times New Roman" panose="02020603050405020304" pitchFamily="18" charset="0"/>
                <a:cs typeface="Times New Roman" panose="02020603050405020304" pitchFamily="18" charset="0"/>
              </a:rPr>
              <a:t>thức</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là</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b="1" dirty="0" err="1">
                <a:solidFill>
                  <a:srgbClr val="0808C0"/>
                </a:solidFill>
                <a:latin typeface="Times New Roman" panose="02020603050405020304" pitchFamily="18" charset="0"/>
                <a:cs typeface="Times New Roman" panose="02020603050405020304" pitchFamily="18" charset="0"/>
              </a:rPr>
              <a:t>sự</a:t>
            </a:r>
            <a:r>
              <a:rPr lang="en-US" altLang="en-US" sz="2400" b="1" dirty="0">
                <a:solidFill>
                  <a:srgbClr val="0808C0"/>
                </a:solidFill>
                <a:latin typeface="Times New Roman" panose="02020603050405020304" pitchFamily="18" charset="0"/>
                <a:cs typeface="Times New Roman" panose="02020603050405020304" pitchFamily="18" charset="0"/>
              </a:rPr>
              <a:t> </a:t>
            </a:r>
            <a:r>
              <a:rPr lang="en-US" altLang="en-US" sz="2400" b="1" dirty="0" err="1">
                <a:solidFill>
                  <a:srgbClr val="0808C0"/>
                </a:solidFill>
                <a:latin typeface="Times New Roman" panose="02020603050405020304" pitchFamily="18" charset="0"/>
                <a:cs typeface="Times New Roman" panose="02020603050405020304" pitchFamily="18" charset="0"/>
              </a:rPr>
              <a:t>phản</a:t>
            </a:r>
            <a:r>
              <a:rPr lang="en-US" altLang="en-US" sz="2400" b="1" dirty="0">
                <a:solidFill>
                  <a:srgbClr val="0808C0"/>
                </a:solidFill>
                <a:latin typeface="Times New Roman" panose="02020603050405020304" pitchFamily="18" charset="0"/>
                <a:cs typeface="Times New Roman" panose="02020603050405020304" pitchFamily="18" charset="0"/>
              </a:rPr>
              <a:t> </a:t>
            </a:r>
            <a:r>
              <a:rPr lang="en-US" altLang="en-US" sz="2400" b="1" dirty="0" err="1">
                <a:solidFill>
                  <a:srgbClr val="0808C0"/>
                </a:solidFill>
                <a:latin typeface="Times New Roman" panose="02020603050405020304" pitchFamily="18" charset="0"/>
                <a:cs typeface="Times New Roman" panose="02020603050405020304" pitchFamily="18" charset="0"/>
              </a:rPr>
              <a:t>ánh</a:t>
            </a:r>
            <a:r>
              <a:rPr lang="en-US" altLang="en-US" sz="2400" b="1" dirty="0">
                <a:solidFill>
                  <a:srgbClr val="0808C0"/>
                </a:solidFill>
                <a:latin typeface="Times New Roman" panose="02020603050405020304" pitchFamily="18" charset="0"/>
                <a:cs typeface="Times New Roman" panose="02020603050405020304" pitchFamily="18" charset="0"/>
              </a:rPr>
              <a:t> </a:t>
            </a:r>
            <a:r>
              <a:rPr lang="en-US" altLang="en-US" sz="2400" b="1" dirty="0" err="1">
                <a:solidFill>
                  <a:srgbClr val="0808C0"/>
                </a:solidFill>
                <a:latin typeface="Times New Roman" panose="02020603050405020304" pitchFamily="18" charset="0"/>
                <a:cs typeface="Times New Roman" panose="02020603050405020304" pitchFamily="18" charset="0"/>
              </a:rPr>
              <a:t>năng</a:t>
            </a:r>
            <a:r>
              <a:rPr lang="en-US" altLang="en-US" sz="2400" b="1" dirty="0">
                <a:solidFill>
                  <a:srgbClr val="0808C0"/>
                </a:solidFill>
                <a:latin typeface="Times New Roman" panose="02020603050405020304" pitchFamily="18" charset="0"/>
                <a:cs typeface="Times New Roman" panose="02020603050405020304" pitchFamily="18" charset="0"/>
              </a:rPr>
              <a:t> </a:t>
            </a:r>
            <a:r>
              <a:rPr lang="en-US" altLang="en-US" sz="2400" b="1" dirty="0" err="1">
                <a:solidFill>
                  <a:srgbClr val="0808C0"/>
                </a:solidFill>
                <a:latin typeface="Times New Roman" panose="02020603050405020304" pitchFamily="18" charset="0"/>
                <a:cs typeface="Times New Roman" panose="02020603050405020304" pitchFamily="18" charset="0"/>
              </a:rPr>
              <a:t>động</a:t>
            </a:r>
            <a:r>
              <a:rPr lang="en-US" altLang="en-US" sz="2400" b="1" dirty="0">
                <a:solidFill>
                  <a:srgbClr val="0808C0"/>
                </a:solidFill>
                <a:latin typeface="Times New Roman" panose="02020603050405020304" pitchFamily="18" charset="0"/>
                <a:cs typeface="Times New Roman" panose="02020603050405020304" pitchFamily="18" charset="0"/>
              </a:rPr>
              <a:t>, </a:t>
            </a:r>
            <a:r>
              <a:rPr lang="en-US" altLang="en-US" sz="2400" b="1" dirty="0" err="1">
                <a:solidFill>
                  <a:srgbClr val="0808C0"/>
                </a:solidFill>
                <a:latin typeface="Times New Roman" panose="02020603050405020304" pitchFamily="18" charset="0"/>
                <a:cs typeface="Times New Roman" panose="02020603050405020304" pitchFamily="18" charset="0"/>
              </a:rPr>
              <a:t>sáng</a:t>
            </a:r>
            <a:r>
              <a:rPr lang="en-US" altLang="en-US" sz="2400" b="1" dirty="0">
                <a:solidFill>
                  <a:srgbClr val="0808C0"/>
                </a:solidFill>
                <a:latin typeface="Times New Roman" panose="02020603050405020304" pitchFamily="18" charset="0"/>
                <a:cs typeface="Times New Roman" panose="02020603050405020304" pitchFamily="18" charset="0"/>
              </a:rPr>
              <a:t> </a:t>
            </a:r>
            <a:r>
              <a:rPr lang="en-US" altLang="en-US" sz="2400" b="1" dirty="0" err="1">
                <a:solidFill>
                  <a:srgbClr val="0808C0"/>
                </a:solidFill>
                <a:latin typeface="Times New Roman" panose="02020603050405020304" pitchFamily="18" charset="0"/>
                <a:cs typeface="Times New Roman" panose="02020603050405020304" pitchFamily="18" charset="0"/>
              </a:rPr>
              <a:t>tạo</a:t>
            </a:r>
            <a:r>
              <a:rPr lang="en-US" altLang="en-US" sz="2400" b="1" dirty="0">
                <a:solidFill>
                  <a:srgbClr val="0808C0"/>
                </a:solidFill>
                <a:latin typeface="Times New Roman" panose="02020603050405020304" pitchFamily="18" charset="0"/>
                <a:cs typeface="Times New Roman" panose="02020603050405020304" pitchFamily="18" charset="0"/>
              </a:rPr>
              <a:t> </a:t>
            </a:r>
            <a:r>
              <a:rPr lang="en-US" altLang="en-US" sz="2400" dirty="0">
                <a:solidFill>
                  <a:srgbClr val="000000"/>
                </a:solidFill>
                <a:latin typeface="Times New Roman" panose="02020603050405020304" pitchFamily="18" charset="0"/>
                <a:cs typeface="Times New Roman" panose="02020603050405020304" pitchFamily="18" charset="0"/>
              </a:rPr>
              <a:t>TGKQ </a:t>
            </a:r>
            <a:r>
              <a:rPr lang="en-US" altLang="en-US" sz="2400" dirty="0" err="1">
                <a:solidFill>
                  <a:srgbClr val="000000"/>
                </a:solidFill>
                <a:latin typeface="Times New Roman" panose="02020603050405020304" pitchFamily="18" charset="0"/>
                <a:cs typeface="Times New Roman" panose="02020603050405020304" pitchFamily="18" charset="0"/>
              </a:rPr>
              <a:t>vào</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trong</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đầu</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óc</a:t>
            </a:r>
            <a:r>
              <a:rPr lang="en-US" altLang="en-US" sz="2400" dirty="0">
                <a:solidFill>
                  <a:srgbClr val="000000"/>
                </a:solidFill>
                <a:latin typeface="Times New Roman" panose="02020603050405020304" pitchFamily="18" charset="0"/>
                <a:cs typeface="Times New Roman" panose="02020603050405020304" pitchFamily="18" charset="0"/>
              </a:rPr>
              <a:t> con </a:t>
            </a:r>
            <a:r>
              <a:rPr lang="en-US" altLang="en-US" sz="2400" dirty="0" err="1">
                <a:solidFill>
                  <a:srgbClr val="000000"/>
                </a:solidFill>
                <a:latin typeface="Times New Roman" panose="02020603050405020304" pitchFamily="18" charset="0"/>
                <a:cs typeface="Times New Roman" panose="02020603050405020304" pitchFamily="18" charset="0"/>
              </a:rPr>
              <a:t>người</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không</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phải</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là</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sự</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sao</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chép</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đơn</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giản</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máy</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móc</a:t>
            </a:r>
            <a:r>
              <a:rPr lang="en-US" altLang="en-US" sz="2400" dirty="0">
                <a:solidFill>
                  <a:srgbClr val="000000"/>
                </a:solidFill>
                <a:latin typeface="Times New Roman" panose="02020603050405020304" pitchFamily="18" charset="0"/>
                <a:cs typeface="Times New Roman" panose="02020603050405020304" pitchFamily="18" charset="0"/>
              </a:rPr>
              <a:t>. </a:t>
            </a:r>
          </a:p>
        </p:txBody>
      </p:sp>
      <p:sp>
        <p:nvSpPr>
          <p:cNvPr id="99334" name="Rectangle 2"/>
          <p:cNvSpPr>
            <a:spLocks noChangeArrowheads="1"/>
          </p:cNvSpPr>
          <p:nvPr/>
        </p:nvSpPr>
        <p:spPr bwMode="auto">
          <a:xfrm>
            <a:off x="1929841" y="4344986"/>
            <a:ext cx="7848600" cy="193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just">
              <a:spcBef>
                <a:spcPct val="0"/>
              </a:spcBef>
              <a:buFont typeface="Wingdings" panose="05000000000000000000" pitchFamily="2" charset="2"/>
              <a:buChar char="q"/>
            </a:pPr>
            <a:r>
              <a:rPr lang="en-US" altLang="en-US" sz="2400" dirty="0">
                <a:solidFill>
                  <a:srgbClr val="000000"/>
                </a:solidFill>
                <a:latin typeface="Times New Roman" panose="02020603050405020304" pitchFamily="18" charset="0"/>
                <a:cs typeface="Times New Roman" panose="02020603050405020304" pitchFamily="18" charset="0"/>
              </a:rPr>
              <a:t>Ý </a:t>
            </a:r>
            <a:r>
              <a:rPr lang="en-US" altLang="en-US" sz="2400" dirty="0" err="1">
                <a:solidFill>
                  <a:srgbClr val="000000"/>
                </a:solidFill>
                <a:latin typeface="Times New Roman" panose="02020603050405020304" pitchFamily="18" charset="0"/>
                <a:cs typeface="Times New Roman" panose="02020603050405020304" pitchFamily="18" charset="0"/>
              </a:rPr>
              <a:t>thức</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là</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b="1" dirty="0" err="1">
                <a:solidFill>
                  <a:srgbClr val="0808C0"/>
                </a:solidFill>
                <a:latin typeface="Times New Roman" panose="02020603050405020304" pitchFamily="18" charset="0"/>
                <a:cs typeface="Times New Roman" panose="02020603050405020304" pitchFamily="18" charset="0"/>
              </a:rPr>
              <a:t>hình</a:t>
            </a:r>
            <a:r>
              <a:rPr lang="en-US" altLang="en-US" sz="2400" b="1" dirty="0">
                <a:solidFill>
                  <a:srgbClr val="0808C0"/>
                </a:solidFill>
                <a:latin typeface="Times New Roman" panose="02020603050405020304" pitchFamily="18" charset="0"/>
                <a:cs typeface="Times New Roman" panose="02020603050405020304" pitchFamily="18" charset="0"/>
              </a:rPr>
              <a:t> </a:t>
            </a:r>
            <a:r>
              <a:rPr lang="en-US" altLang="en-US" sz="2400" b="1" dirty="0" err="1">
                <a:solidFill>
                  <a:srgbClr val="0808C0"/>
                </a:solidFill>
                <a:latin typeface="Times New Roman" panose="02020603050405020304" pitchFamily="18" charset="0"/>
                <a:cs typeface="Times New Roman" panose="02020603050405020304" pitchFamily="18" charset="0"/>
              </a:rPr>
              <a:t>ảnh</a:t>
            </a:r>
            <a:r>
              <a:rPr lang="en-US" altLang="en-US" sz="2400" b="1" dirty="0">
                <a:solidFill>
                  <a:srgbClr val="0808C0"/>
                </a:solidFill>
                <a:latin typeface="Times New Roman" panose="02020603050405020304" pitchFamily="18" charset="0"/>
                <a:cs typeface="Times New Roman" panose="02020603050405020304" pitchFamily="18" charset="0"/>
              </a:rPr>
              <a:t> </a:t>
            </a:r>
            <a:r>
              <a:rPr lang="en-US" altLang="en-US" sz="2400" b="1" dirty="0" err="1">
                <a:solidFill>
                  <a:srgbClr val="0808C0"/>
                </a:solidFill>
                <a:latin typeface="Times New Roman" panose="02020603050405020304" pitchFamily="18" charset="0"/>
                <a:cs typeface="Times New Roman" panose="02020603050405020304" pitchFamily="18" charset="0"/>
              </a:rPr>
              <a:t>chủ</a:t>
            </a:r>
            <a:r>
              <a:rPr lang="en-US" altLang="en-US" sz="2400" b="1" dirty="0">
                <a:solidFill>
                  <a:srgbClr val="0808C0"/>
                </a:solidFill>
                <a:latin typeface="Times New Roman" panose="02020603050405020304" pitchFamily="18" charset="0"/>
                <a:cs typeface="Times New Roman" panose="02020603050405020304" pitchFamily="18" charset="0"/>
              </a:rPr>
              <a:t> </a:t>
            </a:r>
            <a:r>
              <a:rPr lang="en-US" altLang="en-US" sz="2400" b="1" dirty="0" err="1">
                <a:solidFill>
                  <a:srgbClr val="0808C0"/>
                </a:solidFill>
                <a:latin typeface="Times New Roman" panose="02020603050405020304" pitchFamily="18" charset="0"/>
                <a:cs typeface="Times New Roman" panose="02020603050405020304" pitchFamily="18" charset="0"/>
              </a:rPr>
              <a:t>quan</a:t>
            </a:r>
            <a:r>
              <a:rPr lang="en-US" altLang="en-US" sz="2400" b="1" dirty="0">
                <a:solidFill>
                  <a:srgbClr val="0808C0"/>
                </a:solidFill>
                <a:latin typeface="Times New Roman" panose="02020603050405020304" pitchFamily="18" charset="0"/>
                <a:cs typeface="Times New Roman" panose="02020603050405020304" pitchFamily="18" charset="0"/>
              </a:rPr>
              <a:t> </a:t>
            </a:r>
            <a:r>
              <a:rPr lang="en-US" altLang="en-US" sz="2400" b="1" dirty="0" err="1">
                <a:solidFill>
                  <a:srgbClr val="0808C0"/>
                </a:solidFill>
                <a:latin typeface="Times New Roman" panose="02020603050405020304" pitchFamily="18" charset="0"/>
                <a:cs typeface="Times New Roman" panose="02020603050405020304" pitchFamily="18" charset="0"/>
              </a:rPr>
              <a:t>của</a:t>
            </a:r>
            <a:r>
              <a:rPr lang="en-US" altLang="en-US" sz="2400" b="1" dirty="0">
                <a:solidFill>
                  <a:srgbClr val="0808C0"/>
                </a:solidFill>
                <a:latin typeface="Times New Roman" panose="02020603050405020304" pitchFamily="18" charset="0"/>
                <a:cs typeface="Times New Roman" panose="02020603050405020304" pitchFamily="18" charset="0"/>
              </a:rPr>
              <a:t> TGKQ,</a:t>
            </a:r>
            <a:r>
              <a:rPr lang="en-US" altLang="en-US" sz="2400" dirty="0">
                <a:solidFill>
                  <a:srgbClr val="000000"/>
                </a:solidFill>
                <a:latin typeface="Times New Roman" panose="02020603050405020304" pitchFamily="18" charset="0"/>
                <a:cs typeface="Times New Roman" panose="02020603050405020304" pitchFamily="18" charset="0"/>
              </a:rPr>
              <a:t> do TGKQ </a:t>
            </a:r>
            <a:r>
              <a:rPr lang="en-US" altLang="en-US" sz="2400" dirty="0" err="1">
                <a:solidFill>
                  <a:srgbClr val="000000"/>
                </a:solidFill>
                <a:latin typeface="Times New Roman" panose="02020603050405020304" pitchFamily="18" charset="0"/>
                <a:cs typeface="Times New Roman" panose="02020603050405020304" pitchFamily="18" charset="0"/>
              </a:rPr>
              <a:t>quy</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định</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cả</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về</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nội</a:t>
            </a:r>
            <a:r>
              <a:rPr lang="en-US" altLang="en-US" sz="2400" dirty="0">
                <a:solidFill>
                  <a:srgbClr val="000000"/>
                </a:solidFill>
                <a:latin typeface="Times New Roman" panose="02020603050405020304" pitchFamily="18" charset="0"/>
                <a:cs typeface="Times New Roman" panose="02020603050405020304" pitchFamily="18" charset="0"/>
              </a:rPr>
              <a:t> dung </a:t>
            </a:r>
            <a:r>
              <a:rPr lang="en-US" altLang="en-US" sz="2400" dirty="0" err="1">
                <a:solidFill>
                  <a:srgbClr val="000000"/>
                </a:solidFill>
                <a:latin typeface="Times New Roman" panose="02020603050405020304" pitchFamily="18" charset="0"/>
                <a:cs typeface="Times New Roman" panose="02020603050405020304" pitchFamily="18" charset="0"/>
              </a:rPr>
              <a:t>và</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hình</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thức</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biểu</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hiện</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nhưng</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nó</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không</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còn</a:t>
            </a:r>
            <a:r>
              <a:rPr lang="en-US" altLang="en-US" sz="2400" dirty="0">
                <a:solidFill>
                  <a:srgbClr val="000000"/>
                </a:solidFill>
                <a:latin typeface="Times New Roman" panose="02020603050405020304" pitchFamily="18" charset="0"/>
                <a:cs typeface="Times New Roman" panose="02020603050405020304" pitchFamily="18" charset="0"/>
              </a:rPr>
              <a:t> y </a:t>
            </a:r>
            <a:r>
              <a:rPr lang="en-US" altLang="en-US" sz="2400" dirty="0" err="1">
                <a:solidFill>
                  <a:srgbClr val="000000"/>
                </a:solidFill>
                <a:latin typeface="Times New Roman" panose="02020603050405020304" pitchFamily="18" charset="0"/>
                <a:cs typeface="Times New Roman" panose="02020603050405020304" pitchFamily="18" charset="0"/>
              </a:rPr>
              <a:t>nguyên</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như</a:t>
            </a:r>
            <a:r>
              <a:rPr lang="en-US" altLang="en-US" sz="2400" dirty="0">
                <a:solidFill>
                  <a:srgbClr val="000000"/>
                </a:solidFill>
                <a:latin typeface="Times New Roman" panose="02020603050405020304" pitchFamily="18" charset="0"/>
                <a:cs typeface="Times New Roman" panose="02020603050405020304" pitchFamily="18" charset="0"/>
              </a:rPr>
              <a:t> TGKQ </a:t>
            </a:r>
            <a:r>
              <a:rPr lang="en-US" altLang="en-US" sz="2400" dirty="0" err="1">
                <a:solidFill>
                  <a:srgbClr val="000000"/>
                </a:solidFill>
                <a:latin typeface="Times New Roman" panose="02020603050405020304" pitchFamily="18" charset="0"/>
                <a:cs typeface="Times New Roman" panose="02020603050405020304" pitchFamily="18" charset="0"/>
              </a:rPr>
              <a:t>mà</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đã</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được</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cải</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biến</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thông</a:t>
            </a:r>
            <a:r>
              <a:rPr lang="en-US" altLang="en-US" sz="2400" dirty="0">
                <a:solidFill>
                  <a:srgbClr val="000000"/>
                </a:solidFill>
                <a:latin typeface="Times New Roman" panose="02020603050405020304" pitchFamily="18" charset="0"/>
                <a:cs typeface="Times New Roman" panose="02020603050405020304" pitchFamily="18" charset="0"/>
              </a:rPr>
              <a:t> qua </a:t>
            </a:r>
            <a:r>
              <a:rPr lang="en-US" altLang="en-US" sz="2400" dirty="0" err="1">
                <a:solidFill>
                  <a:srgbClr val="000000"/>
                </a:solidFill>
                <a:latin typeface="Times New Roman" panose="02020603050405020304" pitchFamily="18" charset="0"/>
                <a:cs typeface="Times New Roman" panose="02020603050405020304" pitchFamily="18" charset="0"/>
              </a:rPr>
              <a:t>lăng</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kính</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chủ</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quan</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tâm</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tư</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tình</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cảm</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nguyện</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vọng</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kinh</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nghiệm</a:t>
            </a:r>
            <a:r>
              <a:rPr lang="en-US" altLang="en-US" sz="2400" dirty="0">
                <a:solidFill>
                  <a:srgbClr val="000000"/>
                </a:solidFill>
                <a:latin typeface="Times New Roman" panose="02020603050405020304" pitchFamily="18" charset="0"/>
                <a:cs typeface="Times New Roman" panose="02020603050405020304" pitchFamily="18" charset="0"/>
              </a:rPr>
              <a:t>, tri </a:t>
            </a:r>
            <a:r>
              <a:rPr lang="en-US" altLang="en-US" sz="2400" dirty="0" err="1">
                <a:solidFill>
                  <a:srgbClr val="000000"/>
                </a:solidFill>
                <a:latin typeface="Times New Roman" panose="02020603050405020304" pitchFamily="18" charset="0"/>
                <a:cs typeface="Times New Roman" panose="02020603050405020304" pitchFamily="18" charset="0"/>
              </a:rPr>
              <a:t>thức</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nhu</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cầu</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của</a:t>
            </a:r>
            <a:r>
              <a:rPr lang="en-US" altLang="en-US" sz="2400" dirty="0">
                <a:solidFill>
                  <a:srgbClr val="000000"/>
                </a:solidFill>
                <a:latin typeface="Times New Roman" panose="02020603050405020304" pitchFamily="18" charset="0"/>
                <a:cs typeface="Times New Roman" panose="02020603050405020304" pitchFamily="18" charset="0"/>
              </a:rPr>
              <a:t> con </a:t>
            </a:r>
            <a:r>
              <a:rPr lang="en-US" altLang="en-US" sz="2400" dirty="0" err="1">
                <a:solidFill>
                  <a:srgbClr val="000000"/>
                </a:solidFill>
                <a:latin typeface="Times New Roman" panose="02020603050405020304" pitchFamily="18" charset="0"/>
                <a:cs typeface="Times New Roman" panose="02020603050405020304" pitchFamily="18" charset="0"/>
              </a:rPr>
              <a:t>người</a:t>
            </a:r>
            <a:r>
              <a:rPr lang="en-US" altLang="en-US" sz="2400" dirty="0">
                <a:solidFill>
                  <a:srgbClr val="000000"/>
                </a:solidFill>
                <a:latin typeface="Times New Roman" panose="02020603050405020304" pitchFamily="18" charset="0"/>
                <a:cs typeface="Times New Roman" panose="02020603050405020304" pitchFamily="18" charset="0"/>
              </a:rPr>
              <a:t>. </a:t>
            </a:r>
          </a:p>
        </p:txBody>
      </p:sp>
      <p:sp>
        <p:nvSpPr>
          <p:cNvPr id="4" name="Rectangle 3"/>
          <p:cNvSpPr/>
          <p:nvPr/>
        </p:nvSpPr>
        <p:spPr>
          <a:xfrm>
            <a:off x="135920" y="1540388"/>
            <a:ext cx="3587842" cy="461665"/>
          </a:xfrm>
          <a:prstGeom prst="rect">
            <a:avLst/>
          </a:prstGeom>
        </p:spPr>
        <p:txBody>
          <a:bodyPr wrap="none">
            <a:spAutoFit/>
          </a:bodyPr>
          <a:lstStyle/>
          <a:p>
            <a:pPr marL="342900" indent="-342900" algn="just">
              <a:spcBef>
                <a:spcPts val="300"/>
              </a:spcBef>
              <a:spcAft>
                <a:spcPts val="300"/>
              </a:spcAft>
              <a:buFont typeface="Wingdings" panose="05000000000000000000" pitchFamily="2" charset="2"/>
              <a:buChar char="v"/>
              <a:defRPr/>
            </a:pPr>
            <a:r>
              <a:rPr lang="en-US" sz="2400" b="1" u="sng" dirty="0" err="1">
                <a:solidFill>
                  <a:srgbClr val="660066"/>
                </a:solidFill>
              </a:rPr>
              <a:t>Bản</a:t>
            </a:r>
            <a:r>
              <a:rPr lang="en-US" sz="2400" b="1" u="sng" dirty="0">
                <a:solidFill>
                  <a:srgbClr val="660066"/>
                </a:solidFill>
              </a:rPr>
              <a:t> </a:t>
            </a:r>
            <a:r>
              <a:rPr lang="en-US" sz="2400" b="1" u="sng" dirty="0" err="1">
                <a:solidFill>
                  <a:srgbClr val="660066"/>
                </a:solidFill>
              </a:rPr>
              <a:t>chất</a:t>
            </a:r>
            <a:r>
              <a:rPr lang="en-US" sz="2400" b="1" u="sng" dirty="0">
                <a:solidFill>
                  <a:srgbClr val="660066"/>
                </a:solidFill>
              </a:rPr>
              <a:t> </a:t>
            </a:r>
            <a:r>
              <a:rPr lang="en-US" sz="2400" b="1" u="sng" dirty="0" err="1">
                <a:solidFill>
                  <a:srgbClr val="660066"/>
                </a:solidFill>
              </a:rPr>
              <a:t>của</a:t>
            </a:r>
            <a:r>
              <a:rPr lang="en-US" sz="2400" b="1" u="sng" dirty="0">
                <a:solidFill>
                  <a:srgbClr val="660066"/>
                </a:solidFill>
              </a:rPr>
              <a:t> ý </a:t>
            </a:r>
            <a:r>
              <a:rPr lang="en-US" sz="2400" b="1" u="sng" dirty="0" err="1">
                <a:solidFill>
                  <a:srgbClr val="660066"/>
                </a:solidFill>
              </a:rPr>
              <a:t>thức</a:t>
            </a:r>
            <a:endParaRPr lang="en-US" sz="2400" b="1" u="sng" dirty="0">
              <a:solidFill>
                <a:srgbClr val="660066"/>
              </a:solidFill>
            </a:endParaRPr>
          </a:p>
        </p:txBody>
      </p:sp>
      <p:pic>
        <p:nvPicPr>
          <p:cNvPr id="489478"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Up Ribbon 6"/>
          <p:cNvSpPr/>
          <p:nvPr/>
        </p:nvSpPr>
        <p:spPr>
          <a:xfrm>
            <a:off x="2324100" y="0"/>
            <a:ext cx="7920038" cy="936625"/>
          </a:xfrm>
          <a:prstGeom prst="ribbon2">
            <a:avLst/>
          </a:prstGeom>
          <a:solidFill>
            <a:srgbClr val="0000F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US" sz="2400" b="1" dirty="0" smtClean="0">
                <a:solidFill>
                  <a:srgbClr val="FFFFFF"/>
                </a:solidFill>
              </a:rPr>
              <a:t> </a:t>
            </a:r>
            <a:r>
              <a:rPr lang="en-US" sz="2400" b="1" dirty="0" err="1">
                <a:solidFill>
                  <a:srgbClr val="FFFFFF"/>
                </a:solidFill>
              </a:rPr>
              <a:t>Nguồn</a:t>
            </a:r>
            <a:r>
              <a:rPr lang="en-US" sz="2400" b="1" dirty="0">
                <a:solidFill>
                  <a:srgbClr val="FFFFFF"/>
                </a:solidFill>
              </a:rPr>
              <a:t> </a:t>
            </a:r>
            <a:r>
              <a:rPr lang="en-US" sz="2400" b="1" dirty="0" err="1">
                <a:solidFill>
                  <a:srgbClr val="FFFFFF"/>
                </a:solidFill>
              </a:rPr>
              <a:t>gốc</a:t>
            </a:r>
            <a:r>
              <a:rPr lang="en-US" sz="2400" b="1" dirty="0">
                <a:solidFill>
                  <a:srgbClr val="FFFFFF"/>
                </a:solidFill>
              </a:rPr>
              <a:t> </a:t>
            </a:r>
            <a:r>
              <a:rPr lang="en-US" sz="2400" b="1" dirty="0" err="1">
                <a:solidFill>
                  <a:srgbClr val="FFFFFF"/>
                </a:solidFill>
              </a:rPr>
              <a:t>và</a:t>
            </a:r>
            <a:r>
              <a:rPr lang="en-US" sz="2400" b="1" dirty="0">
                <a:solidFill>
                  <a:srgbClr val="FFFFFF"/>
                </a:solidFill>
              </a:rPr>
              <a:t> </a:t>
            </a:r>
            <a:r>
              <a:rPr lang="en-US" sz="2400" b="1" dirty="0" err="1">
                <a:solidFill>
                  <a:srgbClr val="FFFFFF"/>
                </a:solidFill>
              </a:rPr>
              <a:t>bản</a:t>
            </a:r>
            <a:r>
              <a:rPr lang="en-US" sz="2400" b="1" dirty="0">
                <a:solidFill>
                  <a:srgbClr val="FFFFFF"/>
                </a:solidFill>
              </a:rPr>
              <a:t> </a:t>
            </a:r>
            <a:r>
              <a:rPr lang="en-US" sz="2400" b="1" dirty="0" err="1">
                <a:solidFill>
                  <a:srgbClr val="FFFFFF"/>
                </a:solidFill>
              </a:rPr>
              <a:t>chất</a:t>
            </a:r>
            <a:r>
              <a:rPr lang="en-US" sz="2400" b="1" dirty="0">
                <a:solidFill>
                  <a:srgbClr val="FFFFFF"/>
                </a:solidFill>
              </a:rPr>
              <a:t> </a:t>
            </a:r>
            <a:r>
              <a:rPr lang="en-US" sz="2400" b="1" dirty="0" err="1">
                <a:solidFill>
                  <a:srgbClr val="FFFFFF"/>
                </a:solidFill>
              </a:rPr>
              <a:t>của</a:t>
            </a:r>
            <a:r>
              <a:rPr lang="en-US" sz="2400" b="1" dirty="0">
                <a:solidFill>
                  <a:srgbClr val="FFFFFF"/>
                </a:solidFill>
              </a:rPr>
              <a:t> ý </a:t>
            </a:r>
            <a:r>
              <a:rPr lang="en-US" sz="2400" b="1" dirty="0" err="1">
                <a:solidFill>
                  <a:srgbClr val="FFFFFF"/>
                </a:solidFill>
              </a:rPr>
              <a:t>thức</a:t>
            </a:r>
            <a:endParaRPr lang="en-US" sz="2400" b="1" i="1" dirty="0">
              <a:solidFill>
                <a:srgbClr val="FFFFFF"/>
              </a:solidFill>
            </a:endParaRPr>
          </a:p>
        </p:txBody>
      </p:sp>
    </p:spTree>
    <p:extLst>
      <p:ext uri="{BB962C8B-B14F-4D97-AF65-F5344CB8AC3E}">
        <p14:creationId xmlns:p14="http://schemas.microsoft.com/office/powerpoint/2010/main" val="1172206359"/>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99333"/>
                                        </p:tgtEl>
                                        <p:attrNameLst>
                                          <p:attrName>style.visibility</p:attrName>
                                        </p:attrNameLst>
                                      </p:cBhvr>
                                      <p:to>
                                        <p:strVal val="visible"/>
                                      </p:to>
                                    </p:set>
                                    <p:anim calcmode="lin" valueType="num">
                                      <p:cBhvr>
                                        <p:cTn id="7" dur="1000" fill="hold"/>
                                        <p:tgtEl>
                                          <p:spTgt spid="99333"/>
                                        </p:tgtEl>
                                        <p:attrNameLst>
                                          <p:attrName>ppt_w</p:attrName>
                                        </p:attrNameLst>
                                      </p:cBhvr>
                                      <p:tavLst>
                                        <p:tav tm="0">
                                          <p:val>
                                            <p:fltVal val="0"/>
                                          </p:val>
                                        </p:tav>
                                        <p:tav tm="100000">
                                          <p:val>
                                            <p:strVal val="#ppt_w"/>
                                          </p:val>
                                        </p:tav>
                                      </p:tavLst>
                                    </p:anim>
                                    <p:anim calcmode="lin" valueType="num">
                                      <p:cBhvr>
                                        <p:cTn id="8" dur="1000" fill="hold"/>
                                        <p:tgtEl>
                                          <p:spTgt spid="99333"/>
                                        </p:tgtEl>
                                        <p:attrNameLst>
                                          <p:attrName>ppt_h</p:attrName>
                                        </p:attrNameLst>
                                      </p:cBhvr>
                                      <p:tavLst>
                                        <p:tav tm="0">
                                          <p:val>
                                            <p:fltVal val="0"/>
                                          </p:val>
                                        </p:tav>
                                        <p:tav tm="100000">
                                          <p:val>
                                            <p:strVal val="#ppt_h"/>
                                          </p:val>
                                        </p:tav>
                                      </p:tavLst>
                                    </p:anim>
                                    <p:anim calcmode="lin" valueType="num">
                                      <p:cBhvr>
                                        <p:cTn id="9" dur="1000" fill="hold"/>
                                        <p:tgtEl>
                                          <p:spTgt spid="99333"/>
                                        </p:tgtEl>
                                        <p:attrNameLst>
                                          <p:attrName>style.rotation</p:attrName>
                                        </p:attrNameLst>
                                      </p:cBhvr>
                                      <p:tavLst>
                                        <p:tav tm="0">
                                          <p:val>
                                            <p:fltVal val="90"/>
                                          </p:val>
                                        </p:tav>
                                        <p:tav tm="100000">
                                          <p:val>
                                            <p:fltVal val="0"/>
                                          </p:val>
                                        </p:tav>
                                      </p:tavLst>
                                    </p:anim>
                                    <p:animEffect transition="in" filter="fade">
                                      <p:cBhvr>
                                        <p:cTn id="10" dur="1000"/>
                                        <p:tgtEl>
                                          <p:spTgt spid="99333"/>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99334"/>
                                        </p:tgtEl>
                                        <p:attrNameLst>
                                          <p:attrName>style.visibility</p:attrName>
                                        </p:attrNameLst>
                                      </p:cBhvr>
                                      <p:to>
                                        <p:strVal val="visible"/>
                                      </p:to>
                                    </p:set>
                                    <p:anim calcmode="lin" valueType="num">
                                      <p:cBhvr>
                                        <p:cTn id="15" dur="1000" fill="hold"/>
                                        <p:tgtEl>
                                          <p:spTgt spid="99334"/>
                                        </p:tgtEl>
                                        <p:attrNameLst>
                                          <p:attrName>ppt_w</p:attrName>
                                        </p:attrNameLst>
                                      </p:cBhvr>
                                      <p:tavLst>
                                        <p:tav tm="0">
                                          <p:val>
                                            <p:fltVal val="0"/>
                                          </p:val>
                                        </p:tav>
                                        <p:tav tm="100000">
                                          <p:val>
                                            <p:strVal val="#ppt_w"/>
                                          </p:val>
                                        </p:tav>
                                      </p:tavLst>
                                    </p:anim>
                                    <p:anim calcmode="lin" valueType="num">
                                      <p:cBhvr>
                                        <p:cTn id="16" dur="1000" fill="hold"/>
                                        <p:tgtEl>
                                          <p:spTgt spid="99334"/>
                                        </p:tgtEl>
                                        <p:attrNameLst>
                                          <p:attrName>ppt_h</p:attrName>
                                        </p:attrNameLst>
                                      </p:cBhvr>
                                      <p:tavLst>
                                        <p:tav tm="0">
                                          <p:val>
                                            <p:fltVal val="0"/>
                                          </p:val>
                                        </p:tav>
                                        <p:tav tm="100000">
                                          <p:val>
                                            <p:strVal val="#ppt_h"/>
                                          </p:val>
                                        </p:tav>
                                      </p:tavLst>
                                    </p:anim>
                                    <p:anim calcmode="lin" valueType="num">
                                      <p:cBhvr>
                                        <p:cTn id="17" dur="1000" fill="hold"/>
                                        <p:tgtEl>
                                          <p:spTgt spid="99334"/>
                                        </p:tgtEl>
                                        <p:attrNameLst>
                                          <p:attrName>style.rotation</p:attrName>
                                        </p:attrNameLst>
                                      </p:cBhvr>
                                      <p:tavLst>
                                        <p:tav tm="0">
                                          <p:val>
                                            <p:fltVal val="90"/>
                                          </p:val>
                                        </p:tav>
                                        <p:tav tm="100000">
                                          <p:val>
                                            <p:fltVal val="0"/>
                                          </p:val>
                                        </p:tav>
                                      </p:tavLst>
                                    </p:anim>
                                    <p:animEffect transition="in" filter="fade">
                                      <p:cBhvr>
                                        <p:cTn id="18" dur="1000"/>
                                        <p:tgtEl>
                                          <p:spTgt spid="99334"/>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1000" fill="hold"/>
                                        <p:tgtEl>
                                          <p:spTgt spid="7"/>
                                        </p:tgtEl>
                                        <p:attrNameLst>
                                          <p:attrName>ppt_w</p:attrName>
                                        </p:attrNameLst>
                                      </p:cBhvr>
                                      <p:tavLst>
                                        <p:tav tm="0">
                                          <p:val>
                                            <p:fltVal val="0"/>
                                          </p:val>
                                        </p:tav>
                                        <p:tav tm="100000">
                                          <p:val>
                                            <p:strVal val="#ppt_w"/>
                                          </p:val>
                                        </p:tav>
                                      </p:tavLst>
                                    </p:anim>
                                    <p:anim calcmode="lin" valueType="num">
                                      <p:cBhvr>
                                        <p:cTn id="24" dur="1000" fill="hold"/>
                                        <p:tgtEl>
                                          <p:spTgt spid="7"/>
                                        </p:tgtEl>
                                        <p:attrNameLst>
                                          <p:attrName>ppt_h</p:attrName>
                                        </p:attrNameLst>
                                      </p:cBhvr>
                                      <p:tavLst>
                                        <p:tav tm="0">
                                          <p:val>
                                            <p:fltVal val="0"/>
                                          </p:val>
                                        </p:tav>
                                        <p:tav tm="100000">
                                          <p:val>
                                            <p:strVal val="#ppt_h"/>
                                          </p:val>
                                        </p:tav>
                                      </p:tavLst>
                                    </p:anim>
                                    <p:anim calcmode="lin" valueType="num">
                                      <p:cBhvr>
                                        <p:cTn id="25" dur="1000" fill="hold"/>
                                        <p:tgtEl>
                                          <p:spTgt spid="7"/>
                                        </p:tgtEl>
                                        <p:attrNameLst>
                                          <p:attrName>style.rotation</p:attrName>
                                        </p:attrNameLst>
                                      </p:cBhvr>
                                      <p:tavLst>
                                        <p:tav tm="0">
                                          <p:val>
                                            <p:fltVal val="90"/>
                                          </p:val>
                                        </p:tav>
                                        <p:tav tm="100000">
                                          <p:val>
                                            <p:fltVal val="0"/>
                                          </p:val>
                                        </p:tav>
                                      </p:tavLst>
                                    </p:anim>
                                    <p:animEffect transition="in" filter="fade">
                                      <p:cBhvr>
                                        <p:cTn id="26"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9333" grpId="0"/>
      <p:bldP spid="99334" grpId="0"/>
      <p:bldP spid="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0498" name="WordArt 4"/>
          <p:cNvSpPr>
            <a:spLocks noChangeArrowheads="1" noChangeShapeType="1" noTextEdit="1"/>
          </p:cNvSpPr>
          <p:nvPr/>
        </p:nvSpPr>
        <p:spPr bwMode="auto">
          <a:xfrm>
            <a:off x="2640014" y="609600"/>
            <a:ext cx="6624637" cy="431800"/>
          </a:xfrm>
          <a:prstGeom prst="rect">
            <a:avLst/>
          </a:prstGeom>
        </p:spPr>
        <p:txBody>
          <a:bodyPr wrap="none" fromWordArt="1">
            <a:prstTxWarp prst="textPlain">
              <a:avLst>
                <a:gd name="adj" fmla="val 50000"/>
              </a:avLst>
            </a:prstTxWarp>
          </a:bodyPr>
          <a:lstStyle/>
          <a:p>
            <a:pPr algn="ctr"/>
            <a:r>
              <a:rPr lang="en-US" sz="3600" kern="10">
                <a:ln w="9525">
                  <a:solidFill>
                    <a:srgbClr val="000000"/>
                  </a:solidFill>
                  <a:round/>
                  <a:headEnd/>
                  <a:tailEnd/>
                </a:ln>
                <a:solidFill>
                  <a:srgbClr val="FF0000"/>
                </a:solidFill>
                <a:latin typeface="Arial Đen"/>
              </a:rPr>
              <a:t> BẢN TÍNH PHẢN ÁNH SÁNG TẠO CỦA Ý THỨC</a:t>
            </a:r>
          </a:p>
        </p:txBody>
      </p:sp>
      <p:sp>
        <p:nvSpPr>
          <p:cNvPr id="490499" name="WordArt 5"/>
          <p:cNvSpPr>
            <a:spLocks noChangeArrowheads="1" noChangeShapeType="1" noTextEdit="1"/>
          </p:cNvSpPr>
          <p:nvPr/>
        </p:nvSpPr>
        <p:spPr bwMode="auto">
          <a:xfrm>
            <a:off x="1985963" y="5124450"/>
            <a:ext cx="5040312" cy="865188"/>
          </a:xfrm>
          <a:prstGeom prst="rect">
            <a:avLst/>
          </a:prstGeom>
        </p:spPr>
        <p:txBody>
          <a:bodyPr wrap="none" fromWordArt="1">
            <a:prstTxWarp prst="textPlain">
              <a:avLst>
                <a:gd name="adj" fmla="val 50000"/>
              </a:avLst>
            </a:prstTxWarp>
          </a:bodyPr>
          <a:lstStyle/>
          <a:p>
            <a:pPr algn="ctr"/>
            <a:r>
              <a:rPr lang="en-US" sz="3600" kern="10">
                <a:ln w="9525">
                  <a:solidFill>
                    <a:srgbClr val="000000"/>
                  </a:solidFill>
                  <a:round/>
                  <a:headEnd/>
                  <a:tailEnd/>
                </a:ln>
                <a:solidFill>
                  <a:srgbClr val="FF0000"/>
                </a:solidFill>
                <a:latin typeface="Arial Đen"/>
              </a:rPr>
              <a:t>Từ hiểu biết khách quan</a:t>
            </a:r>
          </a:p>
          <a:p>
            <a:pPr algn="ctr"/>
            <a:r>
              <a:rPr lang="en-US" sz="3600" kern="10">
                <a:ln w="9525">
                  <a:solidFill>
                    <a:srgbClr val="000000"/>
                  </a:solidFill>
                  <a:round/>
                  <a:headEnd/>
                  <a:tailEnd/>
                </a:ln>
                <a:solidFill>
                  <a:srgbClr val="FF0000"/>
                </a:solidFill>
                <a:latin typeface="Arial Đen"/>
              </a:rPr>
              <a:t> đến sáng tạo khách  quan qua thực tiễn</a:t>
            </a:r>
          </a:p>
        </p:txBody>
      </p:sp>
      <p:pic>
        <p:nvPicPr>
          <p:cNvPr id="490500" name="Picture 10" descr="animals-CM 70 Ng Chi Thanh (1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58951" y="1371600"/>
            <a:ext cx="3527425" cy="2438400"/>
          </a:xfrm>
          <a:prstGeom prst="rect">
            <a:avLst/>
          </a:prstGeom>
          <a:noFill/>
          <a:ln w="9525">
            <a:solidFill>
              <a:srgbClr val="FFFF00"/>
            </a:solidFill>
            <a:miter lim="800000"/>
            <a:headEnd/>
            <a:tailEnd/>
          </a:ln>
          <a:extLst>
            <a:ext uri="{909E8E84-426E-40DD-AFC4-6F175D3DCCD1}">
              <a14:hiddenFill xmlns:a14="http://schemas.microsoft.com/office/drawing/2010/main">
                <a:solidFill>
                  <a:srgbClr val="FFFFFF"/>
                </a:solidFill>
              </a14:hiddenFill>
            </a:ext>
          </a:extLst>
        </p:spPr>
      </p:pic>
      <p:pic>
        <p:nvPicPr>
          <p:cNvPr id="490501" name="Picture 13" descr="291-dolly"/>
          <p:cNvPicPr>
            <a:picLocks noChangeAspect="1" noChangeArrowheads="1"/>
          </p:cNvPicPr>
          <p:nvPr/>
        </p:nvPicPr>
        <p:blipFill>
          <a:blip r:embed="rId3">
            <a:lum contrast="12000"/>
            <a:extLst>
              <a:ext uri="{28A0092B-C50C-407E-A947-70E740481C1C}">
                <a14:useLocalDpi xmlns:a14="http://schemas.microsoft.com/office/drawing/2010/main" val="0"/>
              </a:ext>
            </a:extLst>
          </a:blip>
          <a:srcRect/>
          <a:stretch>
            <a:fillRect/>
          </a:stretch>
        </p:blipFill>
        <p:spPr bwMode="auto">
          <a:xfrm>
            <a:off x="8229601" y="1371601"/>
            <a:ext cx="1520825" cy="1552575"/>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pic>
      <p:sp>
        <p:nvSpPr>
          <p:cNvPr id="490502" name="AutoShape 14" descr="Ảnh1"/>
          <p:cNvSpPr>
            <a:spLocks noChangeArrowheads="1"/>
          </p:cNvSpPr>
          <p:nvPr/>
        </p:nvSpPr>
        <p:spPr bwMode="auto">
          <a:xfrm>
            <a:off x="6140450" y="1371600"/>
            <a:ext cx="914400" cy="2165350"/>
          </a:xfrm>
          <a:prstGeom prst="can">
            <a:avLst>
              <a:gd name="adj" fmla="val 46999"/>
            </a:avLst>
          </a:prstGeom>
          <a:blipFill dpi="0" rotWithShape="1">
            <a:blip r:embed="rId4"/>
            <a:srcRect/>
            <a:stretch>
              <a:fillRect/>
            </a:stretch>
          </a:blip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US" altLang="en-US" sz="1800">
              <a:solidFill>
                <a:srgbClr val="000000"/>
              </a:solidFill>
            </a:endParaRPr>
          </a:p>
        </p:txBody>
      </p:sp>
      <p:pic>
        <p:nvPicPr>
          <p:cNvPr id="490503" name="Picture 15" descr="DSCF1172"/>
          <p:cNvPicPr>
            <a:picLocks noChangeAspect="1" noChangeArrowheads="1"/>
          </p:cNvPicPr>
          <p:nvPr/>
        </p:nvPicPr>
        <p:blipFill>
          <a:blip r:embed="rId5">
            <a:lum contrast="30000"/>
            <a:extLst>
              <a:ext uri="{28A0092B-C50C-407E-A947-70E740481C1C}">
                <a14:useLocalDpi xmlns:a14="http://schemas.microsoft.com/office/drawing/2010/main" val="0"/>
              </a:ext>
            </a:extLst>
          </a:blip>
          <a:srcRect l="3934" t="10432" r="3891" b="8473"/>
          <a:stretch>
            <a:fillRect/>
          </a:stretch>
        </p:blipFill>
        <p:spPr bwMode="auto">
          <a:xfrm>
            <a:off x="7510464" y="3536950"/>
            <a:ext cx="2808287" cy="2330450"/>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pic>
      <p:sp>
        <p:nvSpPr>
          <p:cNvPr id="490504" name="Line 16"/>
          <p:cNvSpPr>
            <a:spLocks noChangeShapeType="1"/>
          </p:cNvSpPr>
          <p:nvPr/>
        </p:nvSpPr>
        <p:spPr bwMode="auto">
          <a:xfrm>
            <a:off x="3259138" y="2614613"/>
            <a:ext cx="2881312" cy="0"/>
          </a:xfrm>
          <a:prstGeom prst="line">
            <a:avLst/>
          </a:prstGeom>
          <a:noFill/>
          <a:ln w="2857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solidFill>
                <a:srgbClr val="000000"/>
              </a:solidFill>
            </a:endParaRPr>
          </a:p>
        </p:txBody>
      </p:sp>
      <p:sp>
        <p:nvSpPr>
          <p:cNvPr id="490505" name="Line 17"/>
          <p:cNvSpPr>
            <a:spLocks noChangeShapeType="1"/>
          </p:cNvSpPr>
          <p:nvPr/>
        </p:nvSpPr>
        <p:spPr bwMode="auto">
          <a:xfrm>
            <a:off x="7221538" y="2636838"/>
            <a:ext cx="1008062" cy="0"/>
          </a:xfrm>
          <a:prstGeom prst="line">
            <a:avLst/>
          </a:prstGeom>
          <a:noFill/>
          <a:ln w="190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solidFill>
                <a:srgbClr val="000000"/>
              </a:solidFill>
            </a:endParaRPr>
          </a:p>
        </p:txBody>
      </p:sp>
      <p:cxnSp>
        <p:nvCxnSpPr>
          <p:cNvPr id="3" name="Straight Arrow Connector 2"/>
          <p:cNvCxnSpPr>
            <a:stCxn id="490505" idx="0"/>
            <a:endCxn id="490503" idx="0"/>
          </p:cNvCxnSpPr>
          <p:nvPr/>
        </p:nvCxnSpPr>
        <p:spPr>
          <a:xfrm>
            <a:off x="7221539" y="2636838"/>
            <a:ext cx="1692275" cy="900112"/>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pic>
        <p:nvPicPr>
          <p:cNvPr id="490507" name="Picture 10"/>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0508" name="Picture 1"/>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1758950" y="1238251"/>
            <a:ext cx="8559800" cy="346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09223739"/>
      </p:ext>
    </p:extLst>
  </p:cSld>
  <p:clrMapOvr>
    <a:masterClrMapping/>
  </p:clrMapOvr>
  <p:transition spd="slow"/>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2441" name="Rectangle 9"/>
          <p:cNvSpPr>
            <a:spLocks noChangeArrowheads="1"/>
          </p:cNvSpPr>
          <p:nvPr/>
        </p:nvSpPr>
        <p:spPr bwMode="auto">
          <a:xfrm>
            <a:off x="3732699" y="2680755"/>
            <a:ext cx="5332413" cy="609600"/>
          </a:xfrm>
          <a:prstGeom prst="rect">
            <a:avLst/>
          </a:prstGeom>
          <a:gradFill rotWithShape="1">
            <a:gsLst>
              <a:gs pos="0">
                <a:schemeClr val="accent1"/>
              </a:gs>
              <a:gs pos="100000">
                <a:schemeClr val="bg1"/>
              </a:gs>
            </a:gsLst>
            <a:lin ang="5400000" scaled="1"/>
          </a:gra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FontTx/>
              <a:buNone/>
            </a:pPr>
            <a:r>
              <a:rPr lang="en-US" altLang="en-US" sz="2400" b="1">
                <a:solidFill>
                  <a:srgbClr val="000099"/>
                </a:solidFill>
                <a:latin typeface="Times New Roman" panose="02020603050405020304" pitchFamily="18" charset="0"/>
                <a:cs typeface="Times New Roman" panose="02020603050405020304" pitchFamily="18" charset="0"/>
              </a:rPr>
              <a:t>CHỦ NGHĨA DUY VẬT BIỆN CHỨNG</a:t>
            </a:r>
          </a:p>
        </p:txBody>
      </p:sp>
      <p:sp>
        <p:nvSpPr>
          <p:cNvPr id="402442" name="Oval 10"/>
          <p:cNvSpPr>
            <a:spLocks noChangeArrowheads="1"/>
          </p:cNvSpPr>
          <p:nvPr/>
        </p:nvSpPr>
        <p:spPr bwMode="auto">
          <a:xfrm>
            <a:off x="2932755" y="3664920"/>
            <a:ext cx="1627188" cy="1944687"/>
          </a:xfrm>
          <a:prstGeom prst="ellipse">
            <a:avLst/>
          </a:prstGeom>
          <a:gradFill rotWithShape="1">
            <a:gsLst>
              <a:gs pos="0">
                <a:schemeClr val="accent1"/>
              </a:gs>
              <a:gs pos="100000">
                <a:schemeClr val="bg1"/>
              </a:gs>
            </a:gsLst>
            <a:lin ang="5400000" scaled="1"/>
          </a:gradFill>
          <a:ln w="19050">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FontTx/>
              <a:buNone/>
            </a:pPr>
            <a:r>
              <a:rPr lang="en-US" altLang="en-US" sz="5400" b="1">
                <a:solidFill>
                  <a:srgbClr val="000000"/>
                </a:solidFill>
              </a:rPr>
              <a:t>VC</a:t>
            </a:r>
          </a:p>
        </p:txBody>
      </p:sp>
      <p:sp>
        <p:nvSpPr>
          <p:cNvPr id="402443" name="Oval 11"/>
          <p:cNvSpPr>
            <a:spLocks noChangeArrowheads="1"/>
          </p:cNvSpPr>
          <p:nvPr/>
        </p:nvSpPr>
        <p:spPr bwMode="auto">
          <a:xfrm>
            <a:off x="7913689" y="3681527"/>
            <a:ext cx="1643063" cy="1944687"/>
          </a:xfrm>
          <a:prstGeom prst="ellipse">
            <a:avLst/>
          </a:prstGeom>
          <a:gradFill rotWithShape="1">
            <a:gsLst>
              <a:gs pos="0">
                <a:schemeClr val="accent1"/>
              </a:gs>
              <a:gs pos="100000">
                <a:schemeClr val="bg1"/>
              </a:gs>
            </a:gsLst>
            <a:lin ang="5400000" scaled="1"/>
          </a:gradFill>
          <a:ln w="9525">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FontTx/>
              <a:buNone/>
            </a:pPr>
            <a:r>
              <a:rPr lang="en-US" altLang="en-US" sz="5400" b="1">
                <a:solidFill>
                  <a:srgbClr val="000000"/>
                </a:solidFill>
              </a:rPr>
              <a:t>YT</a:t>
            </a:r>
          </a:p>
        </p:txBody>
      </p:sp>
      <p:sp>
        <p:nvSpPr>
          <p:cNvPr id="402452" name="Text Box 20"/>
          <p:cNvSpPr txBox="1">
            <a:spLocks noChangeArrowheads="1"/>
          </p:cNvSpPr>
          <p:nvPr/>
        </p:nvSpPr>
        <p:spPr bwMode="auto">
          <a:xfrm>
            <a:off x="4836319" y="4040467"/>
            <a:ext cx="1447800" cy="396875"/>
          </a:xfrm>
          <a:prstGeom prst="rect">
            <a:avLst/>
          </a:prstGeom>
          <a:gradFill rotWithShape="1">
            <a:gsLst>
              <a:gs pos="0">
                <a:schemeClr val="accent1"/>
              </a:gs>
              <a:gs pos="100000">
                <a:schemeClr val="bg1"/>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50000"/>
              </a:spcBef>
              <a:spcAft>
                <a:spcPct val="0"/>
              </a:spcAft>
              <a:buFontTx/>
              <a:buNone/>
            </a:pPr>
            <a:r>
              <a:rPr lang="en-US" altLang="en-US" sz="2000" dirty="0">
                <a:solidFill>
                  <a:srgbClr val="FF0000"/>
                </a:solidFill>
              </a:rPr>
              <a:t>QUYẾT</a:t>
            </a:r>
          </a:p>
        </p:txBody>
      </p:sp>
      <p:sp>
        <p:nvSpPr>
          <p:cNvPr id="402453" name="Text Box 21"/>
          <p:cNvSpPr txBox="1">
            <a:spLocks noChangeArrowheads="1"/>
          </p:cNvSpPr>
          <p:nvPr/>
        </p:nvSpPr>
        <p:spPr bwMode="auto">
          <a:xfrm>
            <a:off x="6284119" y="4030918"/>
            <a:ext cx="1371600" cy="396875"/>
          </a:xfrm>
          <a:prstGeom prst="rect">
            <a:avLst/>
          </a:prstGeom>
          <a:gradFill rotWithShape="1">
            <a:gsLst>
              <a:gs pos="0">
                <a:schemeClr val="accent1"/>
              </a:gs>
              <a:gs pos="100000">
                <a:schemeClr val="bg1"/>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50000"/>
              </a:spcBef>
              <a:spcAft>
                <a:spcPct val="0"/>
              </a:spcAft>
              <a:buFontTx/>
              <a:buNone/>
            </a:pPr>
            <a:r>
              <a:rPr lang="en-US" altLang="en-US" sz="2000" dirty="0">
                <a:solidFill>
                  <a:srgbClr val="FF0000"/>
                </a:solidFill>
              </a:rPr>
              <a:t>ĐỊNH</a:t>
            </a:r>
          </a:p>
        </p:txBody>
      </p:sp>
      <p:sp>
        <p:nvSpPr>
          <p:cNvPr id="402454" name="Line 22"/>
          <p:cNvSpPr>
            <a:spLocks noChangeShapeType="1"/>
          </p:cNvSpPr>
          <p:nvPr/>
        </p:nvSpPr>
        <p:spPr bwMode="auto">
          <a:xfrm>
            <a:off x="5211987" y="4553537"/>
            <a:ext cx="2590800" cy="0"/>
          </a:xfrm>
          <a:prstGeom prst="line">
            <a:avLst/>
          </a:prstGeom>
          <a:noFill/>
          <a:ln w="57150">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srgbClr val="000000"/>
              </a:solidFill>
              <a:latin typeface=".VnTime" panose="020B7200000000000000" pitchFamily="34" charset="0"/>
            </a:endParaRPr>
          </a:p>
        </p:txBody>
      </p:sp>
      <p:sp>
        <p:nvSpPr>
          <p:cNvPr id="402455" name="Text Box 23"/>
          <p:cNvSpPr txBox="1">
            <a:spLocks noChangeArrowheads="1"/>
          </p:cNvSpPr>
          <p:nvPr/>
        </p:nvSpPr>
        <p:spPr bwMode="auto">
          <a:xfrm>
            <a:off x="5697611" y="4774756"/>
            <a:ext cx="1828800" cy="396875"/>
          </a:xfrm>
          <a:prstGeom prst="rect">
            <a:avLst/>
          </a:prstGeom>
          <a:gradFill rotWithShape="1">
            <a:gsLst>
              <a:gs pos="0">
                <a:schemeClr val="accent1"/>
              </a:gs>
              <a:gs pos="100000">
                <a:schemeClr val="bg1"/>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50000"/>
              </a:spcBef>
              <a:spcAft>
                <a:spcPct val="0"/>
              </a:spcAft>
              <a:buFontTx/>
              <a:buNone/>
            </a:pPr>
            <a:r>
              <a:rPr lang="en-US" altLang="en-US" sz="2000" dirty="0">
                <a:solidFill>
                  <a:srgbClr val="FF0000"/>
                </a:solidFill>
              </a:rPr>
              <a:t>TÁC ĐỘNG</a:t>
            </a:r>
          </a:p>
        </p:txBody>
      </p:sp>
      <p:sp>
        <p:nvSpPr>
          <p:cNvPr id="402456" name="Text Box 24"/>
          <p:cNvSpPr txBox="1">
            <a:spLocks noChangeArrowheads="1"/>
          </p:cNvSpPr>
          <p:nvPr/>
        </p:nvSpPr>
        <p:spPr bwMode="auto">
          <a:xfrm>
            <a:off x="5979319" y="5335881"/>
            <a:ext cx="1676400" cy="396875"/>
          </a:xfrm>
          <a:prstGeom prst="rect">
            <a:avLst/>
          </a:prstGeom>
          <a:gradFill rotWithShape="1">
            <a:gsLst>
              <a:gs pos="0">
                <a:schemeClr val="accent1"/>
              </a:gs>
              <a:gs pos="100000">
                <a:schemeClr val="bg1"/>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50000"/>
              </a:spcBef>
              <a:spcAft>
                <a:spcPct val="0"/>
              </a:spcAft>
              <a:buFontTx/>
              <a:buNone/>
            </a:pPr>
            <a:r>
              <a:rPr lang="en-US" altLang="en-US" sz="2000" dirty="0">
                <a:solidFill>
                  <a:srgbClr val="FF0000"/>
                </a:solidFill>
              </a:rPr>
              <a:t>TRỞ LẠI</a:t>
            </a:r>
          </a:p>
        </p:txBody>
      </p:sp>
      <p:cxnSp>
        <p:nvCxnSpPr>
          <p:cNvPr id="12" name="Straight Arrow Connector 11"/>
          <p:cNvCxnSpPr/>
          <p:nvPr/>
        </p:nvCxnSpPr>
        <p:spPr>
          <a:xfrm flipH="1" flipV="1">
            <a:off x="5324476" y="5171631"/>
            <a:ext cx="2478311" cy="31434"/>
          </a:xfrm>
          <a:prstGeom prst="straightConnector1">
            <a:avLst/>
          </a:prstGeom>
          <a:ln>
            <a:solidFill>
              <a:srgbClr val="FF0000"/>
            </a:solidFill>
            <a:tailEnd type="arrow"/>
          </a:ln>
        </p:spPr>
        <p:style>
          <a:lnRef idx="3">
            <a:schemeClr val="accent2"/>
          </a:lnRef>
          <a:fillRef idx="0">
            <a:schemeClr val="accent2"/>
          </a:fillRef>
          <a:effectRef idx="2">
            <a:schemeClr val="accent2"/>
          </a:effectRef>
          <a:fontRef idx="minor">
            <a:schemeClr val="tx1"/>
          </a:fontRef>
        </p:style>
      </p:cxnSp>
      <p:sp>
        <p:nvSpPr>
          <p:cNvPr id="4" name="Rectangle 3"/>
          <p:cNvSpPr/>
          <p:nvPr/>
        </p:nvSpPr>
        <p:spPr>
          <a:xfrm>
            <a:off x="328267" y="1186656"/>
            <a:ext cx="6410325" cy="461962"/>
          </a:xfrm>
          <a:prstGeom prst="rect">
            <a:avLst/>
          </a:prstGeom>
        </p:spPr>
        <p:txBody>
          <a:bodyPr>
            <a:spAutoFit/>
          </a:bodyPr>
          <a:lstStyle/>
          <a:p>
            <a:pPr marL="342900" indent="-342900" algn="just" fontAlgn="base">
              <a:spcBef>
                <a:spcPts val="300"/>
              </a:spcBef>
              <a:spcAft>
                <a:spcPts val="300"/>
              </a:spcAft>
              <a:buFont typeface="Wingdings" panose="05000000000000000000" pitchFamily="2" charset="2"/>
              <a:buChar char="v"/>
              <a:defRPr/>
            </a:pPr>
            <a:r>
              <a:rPr lang="en-US" sz="2400" b="1" u="sng" dirty="0" smtClean="0">
                <a:solidFill>
                  <a:srgbClr val="660066"/>
                </a:solidFill>
              </a:rPr>
              <a:t> </a:t>
            </a:r>
            <a:r>
              <a:rPr lang="en-US" sz="2400" b="1" u="sng" dirty="0" err="1">
                <a:solidFill>
                  <a:srgbClr val="660066"/>
                </a:solidFill>
              </a:rPr>
              <a:t>Quan</a:t>
            </a:r>
            <a:r>
              <a:rPr lang="en-US" sz="2400" b="1" u="sng" dirty="0">
                <a:solidFill>
                  <a:srgbClr val="660066"/>
                </a:solidFill>
              </a:rPr>
              <a:t> </a:t>
            </a:r>
            <a:r>
              <a:rPr lang="en-US" sz="2400" b="1" u="sng" dirty="0" err="1">
                <a:solidFill>
                  <a:srgbClr val="660066"/>
                </a:solidFill>
              </a:rPr>
              <a:t>hệ</a:t>
            </a:r>
            <a:r>
              <a:rPr lang="en-US" sz="2400" b="1" u="sng" dirty="0">
                <a:solidFill>
                  <a:srgbClr val="660066"/>
                </a:solidFill>
              </a:rPr>
              <a:t> </a:t>
            </a:r>
            <a:r>
              <a:rPr lang="en-US" sz="2400" b="1" u="sng" dirty="0" err="1">
                <a:solidFill>
                  <a:srgbClr val="660066"/>
                </a:solidFill>
              </a:rPr>
              <a:t>giữa</a:t>
            </a:r>
            <a:r>
              <a:rPr lang="en-US" sz="2400" b="1" u="sng" dirty="0">
                <a:solidFill>
                  <a:srgbClr val="660066"/>
                </a:solidFill>
              </a:rPr>
              <a:t> </a:t>
            </a:r>
            <a:r>
              <a:rPr lang="en-US" sz="2400" b="1" u="sng" dirty="0" err="1">
                <a:solidFill>
                  <a:srgbClr val="660066"/>
                </a:solidFill>
              </a:rPr>
              <a:t>vật</a:t>
            </a:r>
            <a:r>
              <a:rPr lang="en-US" sz="2400" b="1" u="sng" dirty="0">
                <a:solidFill>
                  <a:srgbClr val="660066"/>
                </a:solidFill>
              </a:rPr>
              <a:t> </a:t>
            </a:r>
            <a:r>
              <a:rPr lang="en-US" sz="2400" b="1" u="sng" dirty="0" err="1">
                <a:solidFill>
                  <a:srgbClr val="660066"/>
                </a:solidFill>
              </a:rPr>
              <a:t>chất</a:t>
            </a:r>
            <a:r>
              <a:rPr lang="en-US" sz="2400" b="1" u="sng" dirty="0">
                <a:solidFill>
                  <a:srgbClr val="660066"/>
                </a:solidFill>
              </a:rPr>
              <a:t> </a:t>
            </a:r>
            <a:r>
              <a:rPr lang="en-US" sz="2400" b="1" u="sng" dirty="0" err="1">
                <a:solidFill>
                  <a:srgbClr val="660066"/>
                </a:solidFill>
              </a:rPr>
              <a:t>và</a:t>
            </a:r>
            <a:r>
              <a:rPr lang="en-US" sz="2400" b="1" u="sng" dirty="0">
                <a:solidFill>
                  <a:srgbClr val="660066"/>
                </a:solidFill>
              </a:rPr>
              <a:t> ý </a:t>
            </a:r>
            <a:r>
              <a:rPr lang="en-US" sz="2400" b="1" u="sng" dirty="0" err="1">
                <a:solidFill>
                  <a:srgbClr val="660066"/>
                </a:solidFill>
              </a:rPr>
              <a:t>thức</a:t>
            </a:r>
            <a:endParaRPr lang="en-US" sz="2400" b="1" u="sng" dirty="0">
              <a:solidFill>
                <a:srgbClr val="660066"/>
              </a:solidFill>
            </a:endParaRPr>
          </a:p>
        </p:txBody>
      </p:sp>
      <p:pic>
        <p:nvPicPr>
          <p:cNvPr id="491538" name="Picture 2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Up Ribbon 18"/>
          <p:cNvSpPr/>
          <p:nvPr/>
        </p:nvSpPr>
        <p:spPr>
          <a:xfrm>
            <a:off x="2324100" y="0"/>
            <a:ext cx="7920038" cy="936625"/>
          </a:xfrm>
          <a:prstGeom prst="ribbon2">
            <a:avLst/>
          </a:prstGeom>
          <a:solidFill>
            <a:srgbClr val="0000F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US" sz="2400" b="1" dirty="0" err="1" smtClean="0">
                <a:solidFill>
                  <a:srgbClr val="FFFFFF"/>
                </a:solidFill>
              </a:rPr>
              <a:t>Nguồn</a:t>
            </a:r>
            <a:r>
              <a:rPr lang="en-US" sz="2400" b="1" dirty="0" smtClean="0">
                <a:solidFill>
                  <a:srgbClr val="FFFFFF"/>
                </a:solidFill>
              </a:rPr>
              <a:t> </a:t>
            </a:r>
            <a:r>
              <a:rPr lang="en-US" sz="2400" b="1" dirty="0" err="1">
                <a:solidFill>
                  <a:srgbClr val="FFFFFF"/>
                </a:solidFill>
              </a:rPr>
              <a:t>gốc</a:t>
            </a:r>
            <a:r>
              <a:rPr lang="en-US" sz="2400" b="1" dirty="0">
                <a:solidFill>
                  <a:srgbClr val="FFFFFF"/>
                </a:solidFill>
              </a:rPr>
              <a:t> </a:t>
            </a:r>
            <a:r>
              <a:rPr lang="en-US" sz="2400" b="1" dirty="0" err="1">
                <a:solidFill>
                  <a:srgbClr val="FFFFFF"/>
                </a:solidFill>
              </a:rPr>
              <a:t>và</a:t>
            </a:r>
            <a:r>
              <a:rPr lang="en-US" sz="2400" b="1" dirty="0">
                <a:solidFill>
                  <a:srgbClr val="FFFFFF"/>
                </a:solidFill>
              </a:rPr>
              <a:t> </a:t>
            </a:r>
            <a:r>
              <a:rPr lang="en-US" sz="2400" b="1" dirty="0" err="1">
                <a:solidFill>
                  <a:srgbClr val="FFFFFF"/>
                </a:solidFill>
              </a:rPr>
              <a:t>bản</a:t>
            </a:r>
            <a:r>
              <a:rPr lang="en-US" sz="2400" b="1" dirty="0">
                <a:solidFill>
                  <a:srgbClr val="FFFFFF"/>
                </a:solidFill>
              </a:rPr>
              <a:t> </a:t>
            </a:r>
            <a:r>
              <a:rPr lang="en-US" sz="2400" b="1" dirty="0" err="1">
                <a:solidFill>
                  <a:srgbClr val="FFFFFF"/>
                </a:solidFill>
              </a:rPr>
              <a:t>chất</a:t>
            </a:r>
            <a:r>
              <a:rPr lang="en-US" sz="2400" b="1" dirty="0">
                <a:solidFill>
                  <a:srgbClr val="FFFFFF"/>
                </a:solidFill>
              </a:rPr>
              <a:t> </a:t>
            </a:r>
            <a:r>
              <a:rPr lang="en-US" sz="2400" b="1" dirty="0" err="1">
                <a:solidFill>
                  <a:srgbClr val="FFFFFF"/>
                </a:solidFill>
              </a:rPr>
              <a:t>của</a:t>
            </a:r>
            <a:r>
              <a:rPr lang="en-US" sz="2400" b="1" dirty="0">
                <a:solidFill>
                  <a:srgbClr val="FFFFFF"/>
                </a:solidFill>
              </a:rPr>
              <a:t> ý </a:t>
            </a:r>
            <a:r>
              <a:rPr lang="en-US" sz="2400" b="1" dirty="0" err="1">
                <a:solidFill>
                  <a:srgbClr val="FFFFFF"/>
                </a:solidFill>
              </a:rPr>
              <a:t>thức</a:t>
            </a:r>
            <a:endParaRPr lang="en-US" sz="2400" b="1" i="1" dirty="0">
              <a:solidFill>
                <a:srgbClr val="FFFFFF"/>
              </a:solidFill>
            </a:endParaRPr>
          </a:p>
        </p:txBody>
      </p:sp>
    </p:spTree>
    <p:extLst>
      <p:ext uri="{BB962C8B-B14F-4D97-AF65-F5344CB8AC3E}">
        <p14:creationId xmlns:p14="http://schemas.microsoft.com/office/powerpoint/2010/main" val="3932568321"/>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0" presetClass="entr" presetSubtype="0" fill="hold" grpId="0" nodeType="clickEffect">
                                  <p:stCondLst>
                                    <p:cond delay="0"/>
                                  </p:stCondLst>
                                  <p:childTnLst>
                                    <p:set>
                                      <p:cBhvr>
                                        <p:cTn id="6" dur="1" fill="hold">
                                          <p:stCondLst>
                                            <p:cond delay="0"/>
                                          </p:stCondLst>
                                        </p:cTn>
                                        <p:tgtEl>
                                          <p:spTgt spid="402441"/>
                                        </p:tgtEl>
                                        <p:attrNameLst>
                                          <p:attrName>style.visibility</p:attrName>
                                        </p:attrNameLst>
                                      </p:cBhvr>
                                      <p:to>
                                        <p:strVal val="visible"/>
                                      </p:to>
                                    </p:set>
                                    <p:animEffect transition="in" filter="wedge">
                                      <p:cBhvr>
                                        <p:cTn id="7" dur="3000"/>
                                        <p:tgtEl>
                                          <p:spTgt spid="40244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402442"/>
                                        </p:tgtEl>
                                        <p:attrNameLst>
                                          <p:attrName>style.visibility</p:attrName>
                                        </p:attrNameLst>
                                      </p:cBhvr>
                                      <p:to>
                                        <p:strVal val="visible"/>
                                      </p:to>
                                    </p:set>
                                    <p:anim calcmode="lin" valueType="num">
                                      <p:cBhvr>
                                        <p:cTn id="12" dur="500" fill="hold"/>
                                        <p:tgtEl>
                                          <p:spTgt spid="402442"/>
                                        </p:tgtEl>
                                        <p:attrNameLst>
                                          <p:attrName>ppt_w</p:attrName>
                                        </p:attrNameLst>
                                      </p:cBhvr>
                                      <p:tavLst>
                                        <p:tav tm="0">
                                          <p:val>
                                            <p:fltVal val="0"/>
                                          </p:val>
                                        </p:tav>
                                        <p:tav tm="100000">
                                          <p:val>
                                            <p:strVal val="#ppt_w"/>
                                          </p:val>
                                        </p:tav>
                                      </p:tavLst>
                                    </p:anim>
                                    <p:anim calcmode="lin" valueType="num">
                                      <p:cBhvr>
                                        <p:cTn id="13" dur="500" fill="hold"/>
                                        <p:tgtEl>
                                          <p:spTgt spid="402442"/>
                                        </p:tgtEl>
                                        <p:attrNameLst>
                                          <p:attrName>ppt_h</p:attrName>
                                        </p:attrNameLst>
                                      </p:cBhvr>
                                      <p:tavLst>
                                        <p:tav tm="0">
                                          <p:val>
                                            <p:fltVal val="0"/>
                                          </p:val>
                                        </p:tav>
                                        <p:tav tm="100000">
                                          <p:val>
                                            <p:strVal val="#ppt_h"/>
                                          </p:val>
                                        </p:tav>
                                      </p:tavLst>
                                    </p:anim>
                                    <p:animEffect transition="in" filter="fade">
                                      <p:cBhvr>
                                        <p:cTn id="14" dur="500"/>
                                        <p:tgtEl>
                                          <p:spTgt spid="402442"/>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20" presetClass="entr" presetSubtype="0" fill="hold" grpId="0" nodeType="clickEffect">
                                  <p:stCondLst>
                                    <p:cond delay="0"/>
                                  </p:stCondLst>
                                  <p:childTnLst>
                                    <p:set>
                                      <p:cBhvr>
                                        <p:cTn id="18" dur="1" fill="hold">
                                          <p:stCondLst>
                                            <p:cond delay="0"/>
                                          </p:stCondLst>
                                        </p:cTn>
                                        <p:tgtEl>
                                          <p:spTgt spid="402452"/>
                                        </p:tgtEl>
                                        <p:attrNameLst>
                                          <p:attrName>style.visibility</p:attrName>
                                        </p:attrNameLst>
                                      </p:cBhvr>
                                      <p:to>
                                        <p:strVal val="visible"/>
                                      </p:to>
                                    </p:set>
                                    <p:animEffect transition="in" filter="wedge">
                                      <p:cBhvr>
                                        <p:cTn id="19" dur="3000"/>
                                        <p:tgtEl>
                                          <p:spTgt spid="402452"/>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20" presetClass="entr" presetSubtype="0" fill="hold" grpId="0" nodeType="clickEffect">
                                  <p:stCondLst>
                                    <p:cond delay="0"/>
                                  </p:stCondLst>
                                  <p:childTnLst>
                                    <p:set>
                                      <p:cBhvr>
                                        <p:cTn id="23" dur="1" fill="hold">
                                          <p:stCondLst>
                                            <p:cond delay="0"/>
                                          </p:stCondLst>
                                        </p:cTn>
                                        <p:tgtEl>
                                          <p:spTgt spid="402453"/>
                                        </p:tgtEl>
                                        <p:attrNameLst>
                                          <p:attrName>style.visibility</p:attrName>
                                        </p:attrNameLst>
                                      </p:cBhvr>
                                      <p:to>
                                        <p:strVal val="visible"/>
                                      </p:to>
                                    </p:set>
                                    <p:animEffect transition="in" filter="wedge">
                                      <p:cBhvr>
                                        <p:cTn id="24" dur="3000"/>
                                        <p:tgtEl>
                                          <p:spTgt spid="402453"/>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20" presetClass="entr" presetSubtype="0" fill="hold" grpId="0" nodeType="clickEffect">
                                  <p:stCondLst>
                                    <p:cond delay="0"/>
                                  </p:stCondLst>
                                  <p:childTnLst>
                                    <p:set>
                                      <p:cBhvr>
                                        <p:cTn id="28" dur="1" fill="hold">
                                          <p:stCondLst>
                                            <p:cond delay="0"/>
                                          </p:stCondLst>
                                        </p:cTn>
                                        <p:tgtEl>
                                          <p:spTgt spid="402454"/>
                                        </p:tgtEl>
                                        <p:attrNameLst>
                                          <p:attrName>style.visibility</p:attrName>
                                        </p:attrNameLst>
                                      </p:cBhvr>
                                      <p:to>
                                        <p:strVal val="visible"/>
                                      </p:to>
                                    </p:set>
                                    <p:animEffect transition="in" filter="wedge">
                                      <p:cBhvr>
                                        <p:cTn id="29" dur="3000"/>
                                        <p:tgtEl>
                                          <p:spTgt spid="402454"/>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53" presetClass="entr" presetSubtype="16" fill="hold" grpId="0" nodeType="clickEffect">
                                  <p:stCondLst>
                                    <p:cond delay="0"/>
                                  </p:stCondLst>
                                  <p:childTnLst>
                                    <p:set>
                                      <p:cBhvr>
                                        <p:cTn id="33" dur="1" fill="hold">
                                          <p:stCondLst>
                                            <p:cond delay="0"/>
                                          </p:stCondLst>
                                        </p:cTn>
                                        <p:tgtEl>
                                          <p:spTgt spid="402443"/>
                                        </p:tgtEl>
                                        <p:attrNameLst>
                                          <p:attrName>style.visibility</p:attrName>
                                        </p:attrNameLst>
                                      </p:cBhvr>
                                      <p:to>
                                        <p:strVal val="visible"/>
                                      </p:to>
                                    </p:set>
                                    <p:anim calcmode="lin" valueType="num">
                                      <p:cBhvr>
                                        <p:cTn id="34" dur="500" fill="hold"/>
                                        <p:tgtEl>
                                          <p:spTgt spid="402443"/>
                                        </p:tgtEl>
                                        <p:attrNameLst>
                                          <p:attrName>ppt_w</p:attrName>
                                        </p:attrNameLst>
                                      </p:cBhvr>
                                      <p:tavLst>
                                        <p:tav tm="0">
                                          <p:val>
                                            <p:fltVal val="0"/>
                                          </p:val>
                                        </p:tav>
                                        <p:tav tm="100000">
                                          <p:val>
                                            <p:strVal val="#ppt_w"/>
                                          </p:val>
                                        </p:tav>
                                      </p:tavLst>
                                    </p:anim>
                                    <p:anim calcmode="lin" valueType="num">
                                      <p:cBhvr>
                                        <p:cTn id="35" dur="500" fill="hold"/>
                                        <p:tgtEl>
                                          <p:spTgt spid="402443"/>
                                        </p:tgtEl>
                                        <p:attrNameLst>
                                          <p:attrName>ppt_h</p:attrName>
                                        </p:attrNameLst>
                                      </p:cBhvr>
                                      <p:tavLst>
                                        <p:tav tm="0">
                                          <p:val>
                                            <p:fltVal val="0"/>
                                          </p:val>
                                        </p:tav>
                                        <p:tav tm="100000">
                                          <p:val>
                                            <p:strVal val="#ppt_h"/>
                                          </p:val>
                                        </p:tav>
                                      </p:tavLst>
                                    </p:anim>
                                    <p:animEffect transition="in" filter="fade">
                                      <p:cBhvr>
                                        <p:cTn id="36" dur="500"/>
                                        <p:tgtEl>
                                          <p:spTgt spid="402443"/>
                                        </p:tgtEl>
                                      </p:cBhvr>
                                    </p:animEffect>
                                  </p:childTnLst>
                                </p:cTn>
                              </p:par>
                            </p:childTnLst>
                          </p:cTn>
                        </p:par>
                      </p:childTnLst>
                    </p:cTn>
                  </p:par>
                  <p:par>
                    <p:cTn id="37" fill="hold" nodeType="clickPar">
                      <p:stCondLst>
                        <p:cond delay="indefinite"/>
                      </p:stCondLst>
                      <p:childTnLst>
                        <p:par>
                          <p:cTn id="38" fill="hold" nodeType="withGroup">
                            <p:stCondLst>
                              <p:cond delay="0"/>
                            </p:stCondLst>
                            <p:childTnLst>
                              <p:par>
                                <p:cTn id="39" presetID="20" presetClass="entr" presetSubtype="0" fill="hold" grpId="0" nodeType="clickEffect">
                                  <p:stCondLst>
                                    <p:cond delay="0"/>
                                  </p:stCondLst>
                                  <p:childTnLst>
                                    <p:set>
                                      <p:cBhvr>
                                        <p:cTn id="40" dur="1" fill="hold">
                                          <p:stCondLst>
                                            <p:cond delay="0"/>
                                          </p:stCondLst>
                                        </p:cTn>
                                        <p:tgtEl>
                                          <p:spTgt spid="402455"/>
                                        </p:tgtEl>
                                        <p:attrNameLst>
                                          <p:attrName>style.visibility</p:attrName>
                                        </p:attrNameLst>
                                      </p:cBhvr>
                                      <p:to>
                                        <p:strVal val="visible"/>
                                      </p:to>
                                    </p:set>
                                    <p:animEffect transition="in" filter="wedge">
                                      <p:cBhvr>
                                        <p:cTn id="41" dur="3000"/>
                                        <p:tgtEl>
                                          <p:spTgt spid="402455"/>
                                        </p:tgtEl>
                                      </p:cBhvr>
                                    </p:animEffect>
                                  </p:childTnLst>
                                </p:cTn>
                              </p:par>
                            </p:childTnLst>
                          </p:cTn>
                        </p:par>
                      </p:childTnLst>
                    </p:cTn>
                  </p:par>
                  <p:par>
                    <p:cTn id="42" fill="hold" nodeType="clickPar">
                      <p:stCondLst>
                        <p:cond delay="indefinite"/>
                      </p:stCondLst>
                      <p:childTnLst>
                        <p:par>
                          <p:cTn id="43" fill="hold" nodeType="withGroup">
                            <p:stCondLst>
                              <p:cond delay="0"/>
                            </p:stCondLst>
                            <p:childTnLst>
                              <p:par>
                                <p:cTn id="44" presetID="20" presetClass="entr" presetSubtype="0" fill="hold" grpId="0" nodeType="clickEffect">
                                  <p:stCondLst>
                                    <p:cond delay="0"/>
                                  </p:stCondLst>
                                  <p:childTnLst>
                                    <p:set>
                                      <p:cBhvr>
                                        <p:cTn id="45" dur="1" fill="hold">
                                          <p:stCondLst>
                                            <p:cond delay="0"/>
                                          </p:stCondLst>
                                        </p:cTn>
                                        <p:tgtEl>
                                          <p:spTgt spid="402456"/>
                                        </p:tgtEl>
                                        <p:attrNameLst>
                                          <p:attrName>style.visibility</p:attrName>
                                        </p:attrNameLst>
                                      </p:cBhvr>
                                      <p:to>
                                        <p:strVal val="visible"/>
                                      </p:to>
                                    </p:set>
                                    <p:animEffect transition="in" filter="wedge">
                                      <p:cBhvr>
                                        <p:cTn id="46" dur="3000"/>
                                        <p:tgtEl>
                                          <p:spTgt spid="402456"/>
                                        </p:tgtEl>
                                      </p:cBhvr>
                                    </p:animEffect>
                                  </p:childTnLst>
                                </p:cTn>
                              </p:par>
                            </p:childTnLst>
                          </p:cTn>
                        </p:par>
                      </p:childTnLst>
                    </p:cTn>
                  </p:par>
                  <p:par>
                    <p:cTn id="47" fill="hold" nodeType="clickPar">
                      <p:stCondLst>
                        <p:cond delay="indefinite"/>
                      </p:stCondLst>
                      <p:childTnLst>
                        <p:par>
                          <p:cTn id="48" fill="hold" nodeType="withGroup">
                            <p:stCondLst>
                              <p:cond delay="0"/>
                            </p:stCondLst>
                            <p:childTnLst>
                              <p:par>
                                <p:cTn id="49" presetID="2" presetClass="entr" presetSubtype="4" fill="hold" nodeType="click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additive="base">
                                        <p:cTn id="51" dur="500" fill="hold"/>
                                        <p:tgtEl>
                                          <p:spTgt spid="12"/>
                                        </p:tgtEl>
                                        <p:attrNameLst>
                                          <p:attrName>ppt_x</p:attrName>
                                        </p:attrNameLst>
                                      </p:cBhvr>
                                      <p:tavLst>
                                        <p:tav tm="0">
                                          <p:val>
                                            <p:strVal val="#ppt_x"/>
                                          </p:val>
                                        </p:tav>
                                        <p:tav tm="100000">
                                          <p:val>
                                            <p:strVal val="#ppt_x"/>
                                          </p:val>
                                        </p:tav>
                                      </p:tavLst>
                                    </p:anim>
                                    <p:anim calcmode="lin" valueType="num">
                                      <p:cBhvr additive="base">
                                        <p:cTn id="5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31" presetClass="entr" presetSubtype="0" fill="hold" grpId="0" nodeType="clickEffect">
                                  <p:stCondLst>
                                    <p:cond delay="0"/>
                                  </p:stCondLst>
                                  <p:childTnLst>
                                    <p:set>
                                      <p:cBhvr>
                                        <p:cTn id="56" dur="1" fill="hold">
                                          <p:stCondLst>
                                            <p:cond delay="0"/>
                                          </p:stCondLst>
                                        </p:cTn>
                                        <p:tgtEl>
                                          <p:spTgt spid="19"/>
                                        </p:tgtEl>
                                        <p:attrNameLst>
                                          <p:attrName>style.visibility</p:attrName>
                                        </p:attrNameLst>
                                      </p:cBhvr>
                                      <p:to>
                                        <p:strVal val="visible"/>
                                      </p:to>
                                    </p:set>
                                    <p:anim calcmode="lin" valueType="num">
                                      <p:cBhvr>
                                        <p:cTn id="57" dur="1000" fill="hold"/>
                                        <p:tgtEl>
                                          <p:spTgt spid="19"/>
                                        </p:tgtEl>
                                        <p:attrNameLst>
                                          <p:attrName>ppt_w</p:attrName>
                                        </p:attrNameLst>
                                      </p:cBhvr>
                                      <p:tavLst>
                                        <p:tav tm="0">
                                          <p:val>
                                            <p:fltVal val="0"/>
                                          </p:val>
                                        </p:tav>
                                        <p:tav tm="100000">
                                          <p:val>
                                            <p:strVal val="#ppt_w"/>
                                          </p:val>
                                        </p:tav>
                                      </p:tavLst>
                                    </p:anim>
                                    <p:anim calcmode="lin" valueType="num">
                                      <p:cBhvr>
                                        <p:cTn id="58" dur="1000" fill="hold"/>
                                        <p:tgtEl>
                                          <p:spTgt spid="19"/>
                                        </p:tgtEl>
                                        <p:attrNameLst>
                                          <p:attrName>ppt_h</p:attrName>
                                        </p:attrNameLst>
                                      </p:cBhvr>
                                      <p:tavLst>
                                        <p:tav tm="0">
                                          <p:val>
                                            <p:fltVal val="0"/>
                                          </p:val>
                                        </p:tav>
                                        <p:tav tm="100000">
                                          <p:val>
                                            <p:strVal val="#ppt_h"/>
                                          </p:val>
                                        </p:tav>
                                      </p:tavLst>
                                    </p:anim>
                                    <p:anim calcmode="lin" valueType="num">
                                      <p:cBhvr>
                                        <p:cTn id="59" dur="1000" fill="hold"/>
                                        <p:tgtEl>
                                          <p:spTgt spid="19"/>
                                        </p:tgtEl>
                                        <p:attrNameLst>
                                          <p:attrName>style.rotation</p:attrName>
                                        </p:attrNameLst>
                                      </p:cBhvr>
                                      <p:tavLst>
                                        <p:tav tm="0">
                                          <p:val>
                                            <p:fltVal val="90"/>
                                          </p:val>
                                        </p:tav>
                                        <p:tav tm="100000">
                                          <p:val>
                                            <p:fltVal val="0"/>
                                          </p:val>
                                        </p:tav>
                                      </p:tavLst>
                                    </p:anim>
                                    <p:animEffect transition="in" filter="fade">
                                      <p:cBhvr>
                                        <p:cTn id="60" dur="1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2441" grpId="0" animBg="1"/>
      <p:bldP spid="402442" grpId="0" animBg="1"/>
      <p:bldP spid="402443" grpId="0" animBg="1"/>
      <p:bldP spid="402452" grpId="0" animBg="1"/>
      <p:bldP spid="402453" grpId="0" animBg="1"/>
      <p:bldP spid="402454" grpId="0" animBg="1"/>
      <p:bldP spid="402455" grpId="0" animBg="1"/>
      <p:bldP spid="402456" grpId="0" animBg="1"/>
      <p:bldP spid="19"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5"/>
          <p:cNvSpPr>
            <a:spLocks noChangeArrowheads="1"/>
          </p:cNvSpPr>
          <p:nvPr/>
        </p:nvSpPr>
        <p:spPr bwMode="auto">
          <a:xfrm>
            <a:off x="4953000" y="1581150"/>
            <a:ext cx="5486400" cy="914400"/>
          </a:xfrm>
          <a:prstGeom prst="rect">
            <a:avLst/>
          </a:prstGeom>
          <a:ln>
            <a:headEnd/>
            <a:tailEnd/>
          </a:ln>
        </p:spPr>
        <p:style>
          <a:lnRef idx="3">
            <a:schemeClr val="lt1"/>
          </a:lnRef>
          <a:fillRef idx="1">
            <a:schemeClr val="accent2"/>
          </a:fillRef>
          <a:effectRef idx="1">
            <a:schemeClr val="accent2"/>
          </a:effectRef>
          <a:fontRef idx="minor">
            <a:schemeClr val="lt1"/>
          </a:fontRef>
        </p:style>
        <p:txBody>
          <a:bodyPr wrap="none" anchor="ctr"/>
          <a:lstStyle/>
          <a:p>
            <a:pPr eaLnBrk="0" fontAlgn="base" hangingPunct="0">
              <a:spcBef>
                <a:spcPct val="0"/>
              </a:spcBef>
              <a:spcAft>
                <a:spcPct val="0"/>
              </a:spcAft>
              <a:defRPr/>
            </a:pPr>
            <a:r>
              <a:rPr lang="en-US" sz="2800" dirty="0" err="1">
                <a:solidFill>
                  <a:srgbClr val="FFFFFF"/>
                </a:solidFill>
                <a:latin typeface="Times New Roman" pitchFamily="18" charset="0"/>
                <a:cs typeface="Times New Roman" pitchFamily="18" charset="0"/>
              </a:rPr>
              <a:t>Quyết</a:t>
            </a:r>
            <a:r>
              <a:rPr lang="en-US" sz="2800" dirty="0">
                <a:solidFill>
                  <a:srgbClr val="FFFFFF"/>
                </a:solidFill>
                <a:latin typeface="Times New Roman" pitchFamily="18" charset="0"/>
                <a:cs typeface="Times New Roman" pitchFamily="18" charset="0"/>
              </a:rPr>
              <a:t> </a:t>
            </a:r>
            <a:r>
              <a:rPr lang="en-US" sz="2800" dirty="0" err="1">
                <a:solidFill>
                  <a:srgbClr val="FFFFFF"/>
                </a:solidFill>
                <a:latin typeface="Times New Roman" pitchFamily="18" charset="0"/>
                <a:cs typeface="Times New Roman" pitchFamily="18" charset="0"/>
              </a:rPr>
              <a:t>định</a:t>
            </a:r>
            <a:r>
              <a:rPr lang="en-US" sz="2800" dirty="0">
                <a:solidFill>
                  <a:srgbClr val="FFFFFF"/>
                </a:solidFill>
                <a:latin typeface="Times New Roman" pitchFamily="18" charset="0"/>
                <a:cs typeface="Times New Roman" pitchFamily="18" charset="0"/>
              </a:rPr>
              <a:t> </a:t>
            </a:r>
            <a:r>
              <a:rPr lang="en-US" sz="2800" dirty="0" err="1">
                <a:solidFill>
                  <a:srgbClr val="FFFFFF"/>
                </a:solidFill>
                <a:latin typeface="Times New Roman" pitchFamily="18" charset="0"/>
                <a:cs typeface="Times New Roman" pitchFamily="18" charset="0"/>
              </a:rPr>
              <a:t>nguồn</a:t>
            </a:r>
            <a:r>
              <a:rPr lang="en-US" sz="2800" dirty="0">
                <a:solidFill>
                  <a:srgbClr val="FFFFFF"/>
                </a:solidFill>
                <a:latin typeface="Times New Roman" pitchFamily="18" charset="0"/>
                <a:cs typeface="Times New Roman" pitchFamily="18" charset="0"/>
              </a:rPr>
              <a:t> </a:t>
            </a:r>
            <a:r>
              <a:rPr lang="en-US" sz="2800" dirty="0" err="1">
                <a:solidFill>
                  <a:srgbClr val="FFFFFF"/>
                </a:solidFill>
                <a:latin typeface="Times New Roman" pitchFamily="18" charset="0"/>
                <a:cs typeface="Times New Roman" pitchFamily="18" charset="0"/>
              </a:rPr>
              <a:t>gốc</a:t>
            </a:r>
            <a:r>
              <a:rPr lang="en-US" sz="2800" dirty="0">
                <a:solidFill>
                  <a:srgbClr val="FFFFFF"/>
                </a:solidFill>
                <a:latin typeface="Times New Roman" pitchFamily="18" charset="0"/>
                <a:cs typeface="Times New Roman" pitchFamily="18" charset="0"/>
              </a:rPr>
              <a:t> ý </a:t>
            </a:r>
            <a:r>
              <a:rPr lang="en-US" sz="2800" dirty="0" err="1">
                <a:solidFill>
                  <a:srgbClr val="FFFFFF"/>
                </a:solidFill>
                <a:latin typeface="Times New Roman" pitchFamily="18" charset="0"/>
                <a:cs typeface="Times New Roman" pitchFamily="18" charset="0"/>
              </a:rPr>
              <a:t>thức</a:t>
            </a:r>
            <a:endParaRPr lang="en-US" sz="2800" b="1" dirty="0">
              <a:solidFill>
                <a:srgbClr val="000000"/>
              </a:solidFill>
              <a:latin typeface="Times New Roman" pitchFamily="18" charset="0"/>
              <a:cs typeface="Times New Roman" pitchFamily="18" charset="0"/>
            </a:endParaRPr>
          </a:p>
        </p:txBody>
      </p:sp>
      <p:sp>
        <p:nvSpPr>
          <p:cNvPr id="9" name="Rectangle 6"/>
          <p:cNvSpPr>
            <a:spLocks noChangeArrowheads="1"/>
          </p:cNvSpPr>
          <p:nvPr/>
        </p:nvSpPr>
        <p:spPr bwMode="auto">
          <a:xfrm>
            <a:off x="4953000" y="2895600"/>
            <a:ext cx="5486400" cy="838200"/>
          </a:xfrm>
          <a:prstGeom prst="rect">
            <a:avLst/>
          </a:prstGeom>
          <a:ln>
            <a:headEnd/>
            <a:tailEnd/>
          </a:ln>
        </p:spPr>
        <p:style>
          <a:lnRef idx="3">
            <a:schemeClr val="lt1"/>
          </a:lnRef>
          <a:fillRef idx="1">
            <a:schemeClr val="accent2"/>
          </a:fillRef>
          <a:effectRef idx="1">
            <a:schemeClr val="accent2"/>
          </a:effectRef>
          <a:fontRef idx="minor">
            <a:schemeClr val="lt1"/>
          </a:fontRef>
        </p:style>
        <p:txBody>
          <a:bodyPr wrap="none" anchor="ctr"/>
          <a:lstStyle/>
          <a:p>
            <a:pPr eaLnBrk="0" fontAlgn="base" hangingPunct="0">
              <a:spcBef>
                <a:spcPct val="0"/>
              </a:spcBef>
              <a:spcAft>
                <a:spcPct val="0"/>
              </a:spcAft>
              <a:defRPr/>
            </a:pPr>
            <a:r>
              <a:rPr lang="pt-BR" sz="2800" dirty="0"/>
              <a:t>Điều kiện vật chất thế nào thì </a:t>
            </a:r>
            <a:endParaRPr lang="pt-BR" sz="2800" dirty="0" smtClean="0"/>
          </a:p>
          <a:p>
            <a:pPr eaLnBrk="0" fontAlgn="base" hangingPunct="0">
              <a:spcBef>
                <a:spcPct val="0"/>
              </a:spcBef>
              <a:spcAft>
                <a:spcPct val="0"/>
              </a:spcAft>
              <a:defRPr/>
            </a:pPr>
            <a:r>
              <a:rPr lang="pt-BR" sz="2800" dirty="0" smtClean="0"/>
              <a:t>ý </a:t>
            </a:r>
            <a:r>
              <a:rPr lang="pt-BR" sz="2800" dirty="0"/>
              <a:t>thức nh­ư thế đó</a:t>
            </a:r>
            <a:endParaRPr lang="en-US" sz="2800" b="1" dirty="0">
              <a:solidFill>
                <a:srgbClr val="000000"/>
              </a:solidFill>
              <a:latin typeface="Times New Roman" pitchFamily="18" charset="0"/>
              <a:cs typeface="Times New Roman" pitchFamily="18" charset="0"/>
            </a:endParaRPr>
          </a:p>
        </p:txBody>
      </p:sp>
      <p:sp>
        <p:nvSpPr>
          <p:cNvPr id="10" name="Rectangle 7"/>
          <p:cNvSpPr>
            <a:spLocks noChangeArrowheads="1"/>
          </p:cNvSpPr>
          <p:nvPr/>
        </p:nvSpPr>
        <p:spPr bwMode="auto">
          <a:xfrm>
            <a:off x="4989512" y="4118742"/>
            <a:ext cx="5449888" cy="838200"/>
          </a:xfrm>
          <a:prstGeom prst="rect">
            <a:avLst/>
          </a:prstGeom>
          <a:ln>
            <a:headEnd/>
            <a:tailEnd/>
          </a:ln>
        </p:spPr>
        <p:style>
          <a:lnRef idx="0">
            <a:schemeClr val="accent2"/>
          </a:lnRef>
          <a:fillRef idx="3">
            <a:schemeClr val="accent2"/>
          </a:fillRef>
          <a:effectRef idx="3">
            <a:schemeClr val="accent2"/>
          </a:effectRef>
          <a:fontRef idx="minor">
            <a:schemeClr val="lt1"/>
          </a:fontRef>
        </p:style>
        <p:txBody>
          <a:bodyPr wrap="none" anchor="ctr"/>
          <a:lstStyle/>
          <a:p>
            <a:pPr eaLnBrk="0" fontAlgn="base" hangingPunct="0">
              <a:spcBef>
                <a:spcPct val="0"/>
              </a:spcBef>
              <a:spcAft>
                <a:spcPct val="0"/>
              </a:spcAft>
              <a:defRPr/>
            </a:pPr>
            <a:r>
              <a:rPr lang="pt-BR" sz="2800" dirty="0"/>
              <a:t> Khi cơ sở, điều kiện vật chất </a:t>
            </a:r>
            <a:r>
              <a:rPr lang="pt-BR" sz="2800" dirty="0" smtClean="0"/>
              <a:t>thay</a:t>
            </a:r>
          </a:p>
          <a:p>
            <a:pPr eaLnBrk="0" fontAlgn="base" hangingPunct="0">
              <a:spcBef>
                <a:spcPct val="0"/>
              </a:spcBef>
              <a:spcAft>
                <a:spcPct val="0"/>
              </a:spcAft>
              <a:defRPr/>
            </a:pPr>
            <a:r>
              <a:rPr lang="pt-BR" sz="2800" dirty="0" smtClean="0"/>
              <a:t> </a:t>
            </a:r>
            <a:r>
              <a:rPr lang="pt-BR" sz="2800" dirty="0"/>
              <a:t>đổi thì ý thức cũng thay đổi theo.</a:t>
            </a:r>
            <a:endParaRPr lang="en-US" sz="2800" b="1" dirty="0">
              <a:solidFill>
                <a:srgbClr val="000000"/>
              </a:solidFill>
              <a:latin typeface="Times New Roman" pitchFamily="18" charset="0"/>
              <a:cs typeface="Times New Roman" pitchFamily="18" charset="0"/>
            </a:endParaRPr>
          </a:p>
        </p:txBody>
      </p:sp>
      <p:sp>
        <p:nvSpPr>
          <p:cNvPr id="11" name="Rectangle 7"/>
          <p:cNvSpPr>
            <a:spLocks noChangeArrowheads="1"/>
          </p:cNvSpPr>
          <p:nvPr/>
        </p:nvSpPr>
        <p:spPr bwMode="auto">
          <a:xfrm>
            <a:off x="4953000" y="5407572"/>
            <a:ext cx="5486400" cy="762000"/>
          </a:xfrm>
          <a:prstGeom prst="rect">
            <a:avLst/>
          </a:prstGeom>
          <a:ln>
            <a:headEnd/>
            <a:tailEnd/>
          </a:ln>
        </p:spPr>
        <p:style>
          <a:lnRef idx="0">
            <a:schemeClr val="accent2"/>
          </a:lnRef>
          <a:fillRef idx="3">
            <a:schemeClr val="accent2"/>
          </a:fillRef>
          <a:effectRef idx="3">
            <a:schemeClr val="accent2"/>
          </a:effectRef>
          <a:fontRef idx="minor">
            <a:schemeClr val="lt1"/>
          </a:fontRef>
        </p:style>
        <p:txBody>
          <a:bodyPr wrap="none" anchor="ctr"/>
          <a:lstStyle/>
          <a:p>
            <a:pPr eaLnBrk="0" fontAlgn="base" hangingPunct="0">
              <a:spcBef>
                <a:spcPct val="0"/>
              </a:spcBef>
              <a:spcAft>
                <a:spcPct val="0"/>
              </a:spcAft>
              <a:defRPr/>
            </a:pPr>
            <a:r>
              <a:rPr lang="pt-BR" sz="2800" dirty="0"/>
              <a:t> quyết định cả nội dung, bản </a:t>
            </a:r>
            <a:r>
              <a:rPr lang="pt-BR" sz="2800" dirty="0" smtClean="0"/>
              <a:t>chất</a:t>
            </a:r>
          </a:p>
          <a:p>
            <a:pPr eaLnBrk="0" fontAlgn="base" hangingPunct="0">
              <a:spcBef>
                <a:spcPct val="0"/>
              </a:spcBef>
              <a:spcAft>
                <a:spcPct val="0"/>
              </a:spcAft>
              <a:defRPr/>
            </a:pPr>
            <a:r>
              <a:rPr lang="pt-BR" sz="2800" dirty="0" smtClean="0"/>
              <a:t> </a:t>
            </a:r>
            <a:r>
              <a:rPr lang="pt-BR" sz="2800" dirty="0"/>
              <a:t>và khuynh hướng vận động</a:t>
            </a:r>
            <a:endParaRPr lang="en-US" sz="2800" b="1" dirty="0">
              <a:solidFill>
                <a:srgbClr val="000000"/>
              </a:solidFill>
              <a:latin typeface="Times New Roman" pitchFamily="18" charset="0"/>
              <a:cs typeface="Times New Roman" pitchFamily="18" charset="0"/>
            </a:endParaRPr>
          </a:p>
        </p:txBody>
      </p:sp>
      <p:sp>
        <p:nvSpPr>
          <p:cNvPr id="12" name="Rounded Rectangle 11"/>
          <p:cNvSpPr/>
          <p:nvPr/>
        </p:nvSpPr>
        <p:spPr>
          <a:xfrm>
            <a:off x="1828800" y="1581150"/>
            <a:ext cx="1828800" cy="4591050"/>
          </a:xfrm>
          <a:prstGeom prst="roundRect">
            <a:avLst/>
          </a:prstGeom>
        </p:spPr>
        <p:style>
          <a:lnRef idx="1">
            <a:schemeClr val="accent6"/>
          </a:lnRef>
          <a:fillRef idx="2">
            <a:schemeClr val="accent6"/>
          </a:fillRef>
          <a:effectRef idx="1">
            <a:schemeClr val="accent6"/>
          </a:effectRef>
          <a:fontRef idx="minor">
            <a:schemeClr val="dk1"/>
          </a:fontRef>
        </p:style>
        <p:txBody>
          <a:bodyPr anchor="ctr"/>
          <a:lstStyle/>
          <a:p>
            <a:pPr algn="ctr" fontAlgn="base">
              <a:spcBef>
                <a:spcPct val="0"/>
              </a:spcBef>
              <a:spcAft>
                <a:spcPct val="0"/>
              </a:spcAft>
              <a:defRPr/>
            </a:pPr>
            <a:r>
              <a:rPr lang="en-US" sz="2800" b="1" dirty="0" err="1">
                <a:solidFill>
                  <a:srgbClr val="000000"/>
                </a:solidFill>
                <a:latin typeface="Times New Roman" pitchFamily="18" charset="0"/>
                <a:cs typeface="Times New Roman" pitchFamily="18" charset="0"/>
              </a:rPr>
              <a:t>Vật</a:t>
            </a:r>
            <a:r>
              <a:rPr lang="en-US" sz="2800" b="1" dirty="0">
                <a:solidFill>
                  <a:srgbClr val="000000"/>
                </a:solidFill>
                <a:latin typeface="Times New Roman" pitchFamily="18" charset="0"/>
                <a:cs typeface="Times New Roman" pitchFamily="18" charset="0"/>
              </a:rPr>
              <a:t> </a:t>
            </a:r>
            <a:r>
              <a:rPr lang="en-US" sz="2800" b="1" dirty="0" err="1">
                <a:solidFill>
                  <a:srgbClr val="000000"/>
                </a:solidFill>
                <a:latin typeface="Times New Roman" pitchFamily="18" charset="0"/>
                <a:cs typeface="Times New Roman" pitchFamily="18" charset="0"/>
              </a:rPr>
              <a:t>chất</a:t>
            </a:r>
            <a:r>
              <a:rPr lang="en-US" sz="2800" b="1" dirty="0">
                <a:solidFill>
                  <a:srgbClr val="000000"/>
                </a:solidFill>
                <a:latin typeface="Times New Roman" pitchFamily="18" charset="0"/>
                <a:cs typeface="Times New Roman" pitchFamily="18" charset="0"/>
              </a:rPr>
              <a:t> </a:t>
            </a:r>
            <a:r>
              <a:rPr lang="en-US" sz="2800" b="1" dirty="0" err="1">
                <a:solidFill>
                  <a:srgbClr val="000000"/>
                </a:solidFill>
                <a:latin typeface="Times New Roman" pitchFamily="18" charset="0"/>
                <a:cs typeface="Times New Roman" pitchFamily="18" charset="0"/>
              </a:rPr>
              <a:t>chất</a:t>
            </a:r>
            <a:r>
              <a:rPr lang="en-US" sz="2800" b="1" dirty="0">
                <a:solidFill>
                  <a:srgbClr val="000000"/>
                </a:solidFill>
                <a:latin typeface="Times New Roman" pitchFamily="18" charset="0"/>
                <a:cs typeface="Times New Roman" pitchFamily="18" charset="0"/>
              </a:rPr>
              <a:t> </a:t>
            </a:r>
            <a:r>
              <a:rPr lang="en-US" sz="2800" b="1" dirty="0" err="1">
                <a:solidFill>
                  <a:srgbClr val="000000"/>
                </a:solidFill>
                <a:latin typeface="Times New Roman" pitchFamily="18" charset="0"/>
                <a:cs typeface="Times New Roman" pitchFamily="18" charset="0"/>
              </a:rPr>
              <a:t>quyết</a:t>
            </a:r>
            <a:r>
              <a:rPr lang="en-US" sz="2800" b="1" dirty="0">
                <a:solidFill>
                  <a:srgbClr val="000000"/>
                </a:solidFill>
                <a:latin typeface="Times New Roman" pitchFamily="18" charset="0"/>
                <a:cs typeface="Times New Roman" pitchFamily="18" charset="0"/>
              </a:rPr>
              <a:t> </a:t>
            </a:r>
            <a:r>
              <a:rPr lang="en-US" sz="2800" b="1" dirty="0" err="1">
                <a:solidFill>
                  <a:srgbClr val="000000"/>
                </a:solidFill>
                <a:latin typeface="Times New Roman" pitchFamily="18" charset="0"/>
                <a:cs typeface="Times New Roman" pitchFamily="18" charset="0"/>
              </a:rPr>
              <a:t>định</a:t>
            </a:r>
            <a:r>
              <a:rPr lang="en-US" sz="2800" b="1" dirty="0">
                <a:solidFill>
                  <a:srgbClr val="000000"/>
                </a:solidFill>
                <a:latin typeface="Times New Roman" pitchFamily="18" charset="0"/>
                <a:cs typeface="Times New Roman" pitchFamily="18" charset="0"/>
              </a:rPr>
              <a:t> ý </a:t>
            </a:r>
            <a:r>
              <a:rPr lang="en-US" sz="2800" b="1" dirty="0" err="1">
                <a:solidFill>
                  <a:srgbClr val="000000"/>
                </a:solidFill>
                <a:latin typeface="Times New Roman" pitchFamily="18" charset="0"/>
                <a:cs typeface="Times New Roman" pitchFamily="18" charset="0"/>
              </a:rPr>
              <a:t>thức</a:t>
            </a:r>
            <a:endParaRPr lang="en-US" sz="2800" b="1" dirty="0">
              <a:solidFill>
                <a:srgbClr val="000000"/>
              </a:solidFill>
              <a:latin typeface="Times New Roman" pitchFamily="18" charset="0"/>
              <a:cs typeface="Times New Roman" pitchFamily="18" charset="0"/>
            </a:endParaRPr>
          </a:p>
        </p:txBody>
      </p:sp>
      <p:cxnSp>
        <p:nvCxnSpPr>
          <p:cNvPr id="14" name="Straight Arrow Connector 13"/>
          <p:cNvCxnSpPr>
            <a:stCxn id="12" idx="3"/>
            <a:endCxn id="8" idx="1"/>
          </p:cNvCxnSpPr>
          <p:nvPr/>
        </p:nvCxnSpPr>
        <p:spPr>
          <a:xfrm flipV="1">
            <a:off x="3657600" y="2038351"/>
            <a:ext cx="1295400" cy="1838325"/>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16" name="Straight Arrow Connector 15"/>
          <p:cNvCxnSpPr>
            <a:stCxn id="12" idx="3"/>
          </p:cNvCxnSpPr>
          <p:nvPr/>
        </p:nvCxnSpPr>
        <p:spPr>
          <a:xfrm>
            <a:off x="3657600" y="3876675"/>
            <a:ext cx="1295400" cy="1911350"/>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18" name="Straight Arrow Connector 17"/>
          <p:cNvCxnSpPr>
            <a:stCxn id="12" idx="3"/>
            <a:endCxn id="9" idx="1"/>
          </p:cNvCxnSpPr>
          <p:nvPr/>
        </p:nvCxnSpPr>
        <p:spPr>
          <a:xfrm flipV="1">
            <a:off x="3657600" y="3314701"/>
            <a:ext cx="1295400" cy="561975"/>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20" name="Straight Arrow Connector 19"/>
          <p:cNvCxnSpPr>
            <a:stCxn id="12" idx="3"/>
          </p:cNvCxnSpPr>
          <p:nvPr/>
        </p:nvCxnSpPr>
        <p:spPr>
          <a:xfrm>
            <a:off x="3657601" y="3876676"/>
            <a:ext cx="1331913" cy="771525"/>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pic>
        <p:nvPicPr>
          <p:cNvPr id="493583" name="Picture 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93584" name="Rectangle 1"/>
          <p:cNvSpPr>
            <a:spLocks noChangeArrowheads="1"/>
          </p:cNvSpPr>
          <p:nvPr/>
        </p:nvSpPr>
        <p:spPr bwMode="auto">
          <a:xfrm>
            <a:off x="2073275" y="476251"/>
            <a:ext cx="39306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285750" indent="-28575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Font typeface="Wingdings" panose="05000000000000000000" pitchFamily="2" charset="2"/>
              <a:buChar char="v"/>
            </a:pPr>
            <a:r>
              <a:rPr lang="en-US" altLang="en-US" sz="2400" b="1" i="1" u="sng">
                <a:solidFill>
                  <a:srgbClr val="FF0066"/>
                </a:solidFill>
                <a:latin typeface="Times New Roman" panose="02020603050405020304" pitchFamily="18" charset="0"/>
                <a:cs typeface="Times New Roman" panose="02020603050405020304" pitchFamily="18" charset="0"/>
              </a:rPr>
              <a:t>Vật chất quyết định ý thức</a:t>
            </a:r>
            <a:r>
              <a:rPr lang="en-US" altLang="en-US" sz="2400" b="1">
                <a:solidFill>
                  <a:srgbClr val="FF0066"/>
                </a:solidFill>
                <a:latin typeface="Times New Roman" panose="02020603050405020304" pitchFamily="18" charset="0"/>
                <a:cs typeface="Times New Roman" panose="02020603050405020304" pitchFamily="18" charset="0"/>
              </a:rPr>
              <a:t>:</a:t>
            </a:r>
            <a:endParaRPr lang="en-US" altLang="en-US" sz="2400" b="1">
              <a:solidFill>
                <a:srgbClr val="FF0066"/>
              </a:solidFill>
              <a:latin typeface=".VnTime" panose="020B7200000000000000" pitchFamily="34" charset="0"/>
            </a:endParaRPr>
          </a:p>
        </p:txBody>
      </p:sp>
    </p:spTree>
    <p:extLst>
      <p:ext uri="{BB962C8B-B14F-4D97-AF65-F5344CB8AC3E}">
        <p14:creationId xmlns:p14="http://schemas.microsoft.com/office/powerpoint/2010/main" val="24501887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500" fill="hold"/>
                                        <p:tgtEl>
                                          <p:spTgt spid="14"/>
                                        </p:tgtEl>
                                        <p:attrNameLst>
                                          <p:attrName>ppt_x</p:attrName>
                                        </p:attrNameLst>
                                      </p:cBhvr>
                                      <p:tavLst>
                                        <p:tav tm="0">
                                          <p:val>
                                            <p:strVal val="#ppt_x"/>
                                          </p:val>
                                        </p:tav>
                                        <p:tav tm="100000">
                                          <p:val>
                                            <p:strVal val="#ppt_x"/>
                                          </p:val>
                                        </p:tav>
                                      </p:tavLst>
                                    </p:anim>
                                    <p:anim calcmode="lin" valueType="num">
                                      <p:cBhvr additive="base">
                                        <p:cTn id="14" dur="500" fill="hold"/>
                                        <p:tgtEl>
                                          <p:spTgt spid="1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ppt_x"/>
                                          </p:val>
                                        </p:tav>
                                        <p:tav tm="100000">
                                          <p:val>
                                            <p:strVal val="#ppt_x"/>
                                          </p:val>
                                        </p:tav>
                                      </p:tavLst>
                                    </p:anim>
                                    <p:anim calcmode="lin" valueType="num">
                                      <p:cBhvr additive="base">
                                        <p:cTn id="1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4" fill="hold" nodeType="clickEffect">
                                  <p:stCondLst>
                                    <p:cond delay="0"/>
                                  </p:stCondLst>
                                  <p:childTnLst>
                                    <p:set>
                                      <p:cBhvr>
                                        <p:cTn id="22" dur="1" fill="hold">
                                          <p:stCondLst>
                                            <p:cond delay="0"/>
                                          </p:stCondLst>
                                        </p:cTn>
                                        <p:tgtEl>
                                          <p:spTgt spid="18"/>
                                        </p:tgtEl>
                                        <p:attrNameLst>
                                          <p:attrName>style.visibility</p:attrName>
                                        </p:attrNameLst>
                                      </p:cBhvr>
                                      <p:to>
                                        <p:strVal val="visible"/>
                                      </p:to>
                                    </p:set>
                                    <p:anim calcmode="lin" valueType="num">
                                      <p:cBhvr additive="base">
                                        <p:cTn id="23" dur="500" fill="hold"/>
                                        <p:tgtEl>
                                          <p:spTgt spid="18"/>
                                        </p:tgtEl>
                                        <p:attrNameLst>
                                          <p:attrName>ppt_x</p:attrName>
                                        </p:attrNameLst>
                                      </p:cBhvr>
                                      <p:tavLst>
                                        <p:tav tm="0">
                                          <p:val>
                                            <p:strVal val="#ppt_x"/>
                                          </p:val>
                                        </p:tav>
                                        <p:tav tm="100000">
                                          <p:val>
                                            <p:strVal val="#ppt_x"/>
                                          </p:val>
                                        </p:tav>
                                      </p:tavLst>
                                    </p:anim>
                                    <p:anim calcmode="lin" valueType="num">
                                      <p:cBhvr additive="base">
                                        <p:cTn id="24" dur="500" fill="hold"/>
                                        <p:tgtEl>
                                          <p:spTgt spid="18"/>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 fill="hold"/>
                                        <p:tgtEl>
                                          <p:spTgt spid="9"/>
                                        </p:tgtEl>
                                        <p:attrNameLst>
                                          <p:attrName>ppt_x</p:attrName>
                                        </p:attrNameLst>
                                      </p:cBhvr>
                                      <p:tavLst>
                                        <p:tav tm="0">
                                          <p:val>
                                            <p:strVal val="#ppt_x"/>
                                          </p:val>
                                        </p:tav>
                                        <p:tav tm="100000">
                                          <p:val>
                                            <p:strVal val="#ppt_x"/>
                                          </p:val>
                                        </p:tav>
                                      </p:tavLst>
                                    </p:anim>
                                    <p:anim calcmode="lin" valueType="num">
                                      <p:cBhvr additive="base">
                                        <p:cTn id="2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2" presetClass="entr" presetSubtype="4" fill="hold" nodeType="clickEffect">
                                  <p:stCondLst>
                                    <p:cond delay="0"/>
                                  </p:stCondLst>
                                  <p:childTnLst>
                                    <p:set>
                                      <p:cBhvr>
                                        <p:cTn id="32" dur="1" fill="hold">
                                          <p:stCondLst>
                                            <p:cond delay="0"/>
                                          </p:stCondLst>
                                        </p:cTn>
                                        <p:tgtEl>
                                          <p:spTgt spid="20"/>
                                        </p:tgtEl>
                                        <p:attrNameLst>
                                          <p:attrName>style.visibility</p:attrName>
                                        </p:attrNameLst>
                                      </p:cBhvr>
                                      <p:to>
                                        <p:strVal val="visible"/>
                                      </p:to>
                                    </p:set>
                                    <p:anim calcmode="lin" valueType="num">
                                      <p:cBhvr additive="base">
                                        <p:cTn id="33" dur="500" fill="hold"/>
                                        <p:tgtEl>
                                          <p:spTgt spid="20"/>
                                        </p:tgtEl>
                                        <p:attrNameLst>
                                          <p:attrName>ppt_x</p:attrName>
                                        </p:attrNameLst>
                                      </p:cBhvr>
                                      <p:tavLst>
                                        <p:tav tm="0">
                                          <p:val>
                                            <p:strVal val="#ppt_x"/>
                                          </p:val>
                                        </p:tav>
                                        <p:tav tm="100000">
                                          <p:val>
                                            <p:strVal val="#ppt_x"/>
                                          </p:val>
                                        </p:tav>
                                      </p:tavLst>
                                    </p:anim>
                                    <p:anim calcmode="lin" valueType="num">
                                      <p:cBhvr additive="base">
                                        <p:cTn id="34" dur="500" fill="hold"/>
                                        <p:tgtEl>
                                          <p:spTgt spid="20"/>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500" fill="hold"/>
                                        <p:tgtEl>
                                          <p:spTgt spid="10"/>
                                        </p:tgtEl>
                                        <p:attrNameLst>
                                          <p:attrName>ppt_x</p:attrName>
                                        </p:attrNameLst>
                                      </p:cBhvr>
                                      <p:tavLst>
                                        <p:tav tm="0">
                                          <p:val>
                                            <p:strVal val="#ppt_x"/>
                                          </p:val>
                                        </p:tav>
                                        <p:tav tm="100000">
                                          <p:val>
                                            <p:strVal val="#ppt_x"/>
                                          </p:val>
                                        </p:tav>
                                      </p:tavLst>
                                    </p:anim>
                                    <p:anim calcmode="lin" valueType="num">
                                      <p:cBhvr additive="base">
                                        <p:cTn id="3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nodeType="clickEffect">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cBhvr additive="base">
                                        <p:cTn id="43" dur="500" fill="hold"/>
                                        <p:tgtEl>
                                          <p:spTgt spid="16"/>
                                        </p:tgtEl>
                                        <p:attrNameLst>
                                          <p:attrName>ppt_x</p:attrName>
                                        </p:attrNameLst>
                                      </p:cBhvr>
                                      <p:tavLst>
                                        <p:tav tm="0">
                                          <p:val>
                                            <p:strVal val="#ppt_x"/>
                                          </p:val>
                                        </p:tav>
                                        <p:tav tm="100000">
                                          <p:val>
                                            <p:strVal val="#ppt_x"/>
                                          </p:val>
                                        </p:tav>
                                      </p:tavLst>
                                    </p:anim>
                                    <p:anim calcmode="lin" valueType="num">
                                      <p:cBhvr additive="base">
                                        <p:cTn id="44" dur="500" fill="hold"/>
                                        <p:tgtEl>
                                          <p:spTgt spid="16"/>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additive="base">
                                        <p:cTn id="47" dur="500" fill="hold"/>
                                        <p:tgtEl>
                                          <p:spTgt spid="11"/>
                                        </p:tgtEl>
                                        <p:attrNameLst>
                                          <p:attrName>ppt_x</p:attrName>
                                        </p:attrNameLst>
                                      </p:cBhvr>
                                      <p:tavLst>
                                        <p:tav tm="0">
                                          <p:val>
                                            <p:strVal val="#ppt_x"/>
                                          </p:val>
                                        </p:tav>
                                        <p:tav tm="100000">
                                          <p:val>
                                            <p:strVal val="#ppt_x"/>
                                          </p:val>
                                        </p:tav>
                                      </p:tavLst>
                                    </p:anim>
                                    <p:anim calcmode="lin" valueType="num">
                                      <p:cBhvr additive="base">
                                        <p:cTn id="4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2"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4"/>
          <p:cNvSpPr>
            <a:spLocks noChangeArrowheads="1"/>
          </p:cNvSpPr>
          <p:nvPr/>
        </p:nvSpPr>
        <p:spPr bwMode="auto">
          <a:xfrm>
            <a:off x="2287588" y="1052514"/>
            <a:ext cx="7618412" cy="776287"/>
          </a:xfrm>
          <a:prstGeom prst="rect">
            <a:avLst/>
          </a:prstGeom>
          <a:solidFill>
            <a:srgbClr val="F7A7C9"/>
          </a:soli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0" fontAlgn="base" hangingPunct="0">
              <a:spcBef>
                <a:spcPct val="0"/>
              </a:spcBef>
              <a:spcAft>
                <a:spcPct val="0"/>
              </a:spcAft>
              <a:buFontTx/>
              <a:buNone/>
            </a:pPr>
            <a:endParaRPr lang="en-US" altLang="en-US" sz="2400">
              <a:solidFill>
                <a:srgbClr val="000000"/>
              </a:solidFill>
              <a:latin typeface="Times New Roman" panose="02020603050405020304" pitchFamily="18" charset="0"/>
              <a:cs typeface="Times New Roman" panose="02020603050405020304" pitchFamily="18" charset="0"/>
            </a:endParaRPr>
          </a:p>
          <a:p>
            <a:pPr algn="ctr" eaLnBrk="0" fontAlgn="base" hangingPunct="0">
              <a:spcBef>
                <a:spcPct val="0"/>
              </a:spcBef>
              <a:spcAft>
                <a:spcPct val="0"/>
              </a:spcAft>
              <a:buFontTx/>
              <a:buNone/>
            </a:pPr>
            <a:endParaRPr lang="en-US" altLang="en-US" sz="2400">
              <a:solidFill>
                <a:srgbClr val="000000"/>
              </a:solidFill>
              <a:latin typeface="Times New Roman" panose="02020603050405020304" pitchFamily="18" charset="0"/>
              <a:cs typeface="Times New Roman" panose="02020603050405020304" pitchFamily="18" charset="0"/>
            </a:endParaRPr>
          </a:p>
          <a:p>
            <a:pPr algn="ctr" eaLnBrk="0" fontAlgn="base" hangingPunct="0">
              <a:spcBef>
                <a:spcPct val="0"/>
              </a:spcBef>
              <a:spcAft>
                <a:spcPct val="0"/>
              </a:spcAft>
              <a:buFontTx/>
              <a:buNone/>
            </a:pPr>
            <a:r>
              <a:rPr lang="en-US" altLang="en-US" sz="2400">
                <a:solidFill>
                  <a:srgbClr val="000000"/>
                </a:solidFill>
                <a:latin typeface="Times New Roman" panose="02020603050405020304" pitchFamily="18" charset="0"/>
                <a:cs typeface="Times New Roman" panose="02020603050405020304" pitchFamily="18" charset="0"/>
              </a:rPr>
              <a:t>Ý thức có thể tác động trở lại vật chất thông qua </a:t>
            </a:r>
          </a:p>
          <a:p>
            <a:pPr algn="ctr" eaLnBrk="0" fontAlgn="base" hangingPunct="0">
              <a:spcBef>
                <a:spcPct val="0"/>
              </a:spcBef>
              <a:spcAft>
                <a:spcPct val="0"/>
              </a:spcAft>
              <a:buFontTx/>
              <a:buNone/>
            </a:pPr>
            <a:r>
              <a:rPr lang="en-US" altLang="en-US" sz="2400">
                <a:solidFill>
                  <a:srgbClr val="000000"/>
                </a:solidFill>
                <a:latin typeface="Times New Roman" panose="02020603050405020304" pitchFamily="18" charset="0"/>
                <a:cs typeface="Times New Roman" panose="02020603050405020304" pitchFamily="18" charset="0"/>
              </a:rPr>
              <a:t>hoạt động thực tiễn của con người theo 2 hướng:</a:t>
            </a:r>
          </a:p>
          <a:p>
            <a:pPr algn="ctr" eaLnBrk="0" fontAlgn="base" hangingPunct="0">
              <a:spcBef>
                <a:spcPct val="0"/>
              </a:spcBef>
              <a:spcAft>
                <a:spcPct val="0"/>
              </a:spcAft>
              <a:buFontTx/>
              <a:buNone/>
            </a:pPr>
            <a:endParaRPr lang="en-US" altLang="en-US" sz="2400">
              <a:solidFill>
                <a:srgbClr val="000000"/>
              </a:solidFill>
              <a:latin typeface="Times New Roman" panose="02020603050405020304" pitchFamily="18" charset="0"/>
              <a:cs typeface="Times New Roman" panose="02020603050405020304" pitchFamily="18" charset="0"/>
            </a:endParaRPr>
          </a:p>
          <a:p>
            <a:pPr algn="ctr" eaLnBrk="0" fontAlgn="base" hangingPunct="0">
              <a:spcBef>
                <a:spcPct val="0"/>
              </a:spcBef>
              <a:spcAft>
                <a:spcPct val="0"/>
              </a:spcAft>
              <a:buFontTx/>
              <a:buNone/>
            </a:pPr>
            <a:endParaRPr lang="en-US" altLang="en-US" sz="2400">
              <a:solidFill>
                <a:srgbClr val="000000"/>
              </a:solidFill>
              <a:latin typeface="Times New Roman" panose="02020603050405020304" pitchFamily="18" charset="0"/>
              <a:cs typeface="Times New Roman" panose="02020603050405020304" pitchFamily="18" charset="0"/>
            </a:endParaRPr>
          </a:p>
        </p:txBody>
      </p:sp>
      <p:sp>
        <p:nvSpPr>
          <p:cNvPr id="6" name="Rectangle 15"/>
          <p:cNvSpPr>
            <a:spLocks noChangeArrowheads="1"/>
          </p:cNvSpPr>
          <p:nvPr/>
        </p:nvSpPr>
        <p:spPr bwMode="auto">
          <a:xfrm>
            <a:off x="1765301" y="3810001"/>
            <a:ext cx="4105275" cy="2371725"/>
          </a:xfrm>
          <a:prstGeom prst="rect">
            <a:avLst/>
          </a:prstGeom>
          <a:solidFill>
            <a:srgbClr val="FFFF66"/>
          </a:soli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0" fontAlgn="base" hangingPunct="0">
              <a:spcBef>
                <a:spcPct val="0"/>
              </a:spcBef>
              <a:spcAft>
                <a:spcPct val="0"/>
              </a:spcAft>
              <a:buFontTx/>
              <a:buNone/>
            </a:pPr>
            <a:endParaRPr lang="en-US" altLang="en-US" sz="1800" b="1">
              <a:solidFill>
                <a:srgbClr val="000000"/>
              </a:solidFill>
              <a:latin typeface=".VnTime" panose="020B7200000000000000" pitchFamily="34" charset="0"/>
            </a:endParaRPr>
          </a:p>
        </p:txBody>
      </p:sp>
      <p:sp>
        <p:nvSpPr>
          <p:cNvPr id="7" name="Rectangle 16"/>
          <p:cNvSpPr>
            <a:spLocks noChangeArrowheads="1"/>
          </p:cNvSpPr>
          <p:nvPr/>
        </p:nvSpPr>
        <p:spPr bwMode="auto">
          <a:xfrm>
            <a:off x="6311901" y="3810001"/>
            <a:ext cx="3960813" cy="2371725"/>
          </a:xfrm>
          <a:prstGeom prst="rect">
            <a:avLst/>
          </a:prstGeom>
          <a:solidFill>
            <a:srgbClr val="FFFF66"/>
          </a:soli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0" fontAlgn="base" hangingPunct="0">
              <a:spcBef>
                <a:spcPct val="0"/>
              </a:spcBef>
              <a:spcAft>
                <a:spcPct val="0"/>
              </a:spcAft>
              <a:buFontTx/>
              <a:buNone/>
            </a:pPr>
            <a:endParaRPr lang="en-US" altLang="en-US" sz="1800">
              <a:solidFill>
                <a:srgbClr val="000000"/>
              </a:solidFill>
              <a:latin typeface=".VnTime" panose="020B7200000000000000" pitchFamily="34" charset="0"/>
            </a:endParaRPr>
          </a:p>
        </p:txBody>
      </p:sp>
      <p:sp>
        <p:nvSpPr>
          <p:cNvPr id="8" name="Rounded Rectangle 7"/>
          <p:cNvSpPr/>
          <p:nvPr/>
        </p:nvSpPr>
        <p:spPr>
          <a:xfrm>
            <a:off x="2979738" y="2362200"/>
            <a:ext cx="1676400" cy="762000"/>
          </a:xfrm>
          <a:prstGeom prst="roundRect">
            <a:avLst/>
          </a:prstGeom>
          <a:solidFill>
            <a:srgbClr val="A1FDFB"/>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US" sz="2800" b="1" dirty="0" err="1">
                <a:solidFill>
                  <a:srgbClr val="000000"/>
                </a:solidFill>
                <a:latin typeface="Times New Roman" pitchFamily="18" charset="0"/>
                <a:cs typeface="Times New Roman" pitchFamily="18" charset="0"/>
              </a:rPr>
              <a:t>Tích</a:t>
            </a:r>
            <a:r>
              <a:rPr lang="en-US" sz="2800" b="1" dirty="0">
                <a:solidFill>
                  <a:srgbClr val="000000"/>
                </a:solidFill>
                <a:latin typeface="Times New Roman" pitchFamily="18" charset="0"/>
                <a:cs typeface="Times New Roman" pitchFamily="18" charset="0"/>
              </a:rPr>
              <a:t> </a:t>
            </a:r>
            <a:r>
              <a:rPr lang="en-US" sz="2800" b="1" dirty="0" err="1">
                <a:solidFill>
                  <a:srgbClr val="000000"/>
                </a:solidFill>
                <a:latin typeface="Times New Roman" pitchFamily="18" charset="0"/>
                <a:cs typeface="Times New Roman" pitchFamily="18" charset="0"/>
              </a:rPr>
              <a:t>cực</a:t>
            </a:r>
            <a:r>
              <a:rPr lang="en-US" sz="2800" b="1" dirty="0">
                <a:solidFill>
                  <a:srgbClr val="000000"/>
                </a:solidFill>
                <a:latin typeface="Times New Roman" pitchFamily="18" charset="0"/>
                <a:cs typeface="Times New Roman" pitchFamily="18" charset="0"/>
              </a:rPr>
              <a:t> </a:t>
            </a:r>
            <a:endParaRPr lang="en-US" sz="2800" b="1" dirty="0">
              <a:solidFill>
                <a:srgbClr val="000000"/>
              </a:solidFill>
            </a:endParaRPr>
          </a:p>
        </p:txBody>
      </p:sp>
      <p:sp>
        <p:nvSpPr>
          <p:cNvPr id="9" name="Rounded Rectangle 8"/>
          <p:cNvSpPr/>
          <p:nvPr/>
        </p:nvSpPr>
        <p:spPr>
          <a:xfrm>
            <a:off x="7451725" y="2362200"/>
            <a:ext cx="1676400" cy="762000"/>
          </a:xfrm>
          <a:prstGeom prst="roundRect">
            <a:avLst/>
          </a:prstGeom>
          <a:solidFill>
            <a:srgbClr val="A1FDFB"/>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US" sz="2800" b="1" dirty="0" err="1">
                <a:solidFill>
                  <a:srgbClr val="000000"/>
                </a:solidFill>
                <a:latin typeface="Times New Roman" pitchFamily="18" charset="0"/>
                <a:cs typeface="Times New Roman" pitchFamily="18" charset="0"/>
              </a:rPr>
              <a:t>Tiêu</a:t>
            </a:r>
            <a:r>
              <a:rPr lang="en-US" sz="2800" b="1" dirty="0">
                <a:solidFill>
                  <a:srgbClr val="000000"/>
                </a:solidFill>
                <a:latin typeface="Times New Roman" pitchFamily="18" charset="0"/>
                <a:cs typeface="Times New Roman" pitchFamily="18" charset="0"/>
              </a:rPr>
              <a:t> </a:t>
            </a:r>
            <a:r>
              <a:rPr lang="en-US" sz="2800" b="1" dirty="0" err="1">
                <a:solidFill>
                  <a:srgbClr val="000000"/>
                </a:solidFill>
                <a:latin typeface="Times New Roman" pitchFamily="18" charset="0"/>
                <a:cs typeface="Times New Roman" pitchFamily="18" charset="0"/>
              </a:rPr>
              <a:t>cực</a:t>
            </a:r>
            <a:endParaRPr lang="en-US" sz="2800" b="1" dirty="0">
              <a:solidFill>
                <a:srgbClr val="000000"/>
              </a:solidFill>
            </a:endParaRPr>
          </a:p>
        </p:txBody>
      </p:sp>
      <p:sp>
        <p:nvSpPr>
          <p:cNvPr id="10" name="Rectangle 9"/>
          <p:cNvSpPr>
            <a:spLocks noChangeArrowheads="1"/>
          </p:cNvSpPr>
          <p:nvPr/>
        </p:nvSpPr>
        <p:spPr bwMode="auto">
          <a:xfrm>
            <a:off x="1954213" y="3965575"/>
            <a:ext cx="3733800" cy="1938338"/>
          </a:xfrm>
          <a:prstGeom prst="rect">
            <a:avLst/>
          </a:prstGeom>
          <a:solidFill>
            <a:srgbClr val="FFFF66"/>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just" fontAlgn="base">
              <a:spcBef>
                <a:spcPct val="0"/>
              </a:spcBef>
              <a:spcAft>
                <a:spcPct val="0"/>
              </a:spcAft>
              <a:buFontTx/>
              <a:buNone/>
            </a:pPr>
            <a:r>
              <a:rPr lang="en-US" altLang="en-US" sz="2000">
                <a:solidFill>
                  <a:srgbClr val="000000"/>
                </a:solidFill>
                <a:latin typeface="Times New Roman" panose="02020603050405020304" pitchFamily="18" charset="0"/>
                <a:cs typeface="Times New Roman" panose="02020603050405020304" pitchFamily="18" charset="0"/>
              </a:rPr>
              <a:t>Nếu con người nhận thức đúng, có tri thức khoa học, có nghị lực, ý chí, hành động hợp quy luật khách quan sẽ thúc đẩy hoạt động thực tiễn, cải tạo được thế giới, đạt được mục đích của mình.</a:t>
            </a:r>
          </a:p>
        </p:txBody>
      </p:sp>
      <p:sp>
        <p:nvSpPr>
          <p:cNvPr id="11" name="Rectangle 10"/>
          <p:cNvSpPr>
            <a:spLocks noChangeArrowheads="1"/>
          </p:cNvSpPr>
          <p:nvPr/>
        </p:nvSpPr>
        <p:spPr bwMode="auto">
          <a:xfrm>
            <a:off x="6499225" y="3979863"/>
            <a:ext cx="3581400" cy="2246312"/>
          </a:xfrm>
          <a:prstGeom prst="rect">
            <a:avLst/>
          </a:prstGeom>
          <a:solidFill>
            <a:srgbClr val="FFFF66"/>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just" fontAlgn="base">
              <a:spcBef>
                <a:spcPct val="0"/>
              </a:spcBef>
              <a:spcAft>
                <a:spcPct val="0"/>
              </a:spcAft>
              <a:buFontTx/>
              <a:buNone/>
            </a:pPr>
            <a:r>
              <a:rPr lang="en-US" altLang="en-US" sz="2000">
                <a:solidFill>
                  <a:srgbClr val="000000"/>
                </a:solidFill>
                <a:latin typeface="Times New Roman" panose="02020603050405020304" pitchFamily="18" charset="0"/>
                <a:cs typeface="Times New Roman" panose="02020603050405020304" pitchFamily="18" charset="0"/>
              </a:rPr>
              <a:t>Nếu ý thức phản ánh sai hiện thực khách quan, khiến cho hành động của con người đi ngược lại quy luật khách quan sẽ tác động tiêu cực đối với hoạt động thực tiễn, kìm hãm sự phát triển xã hội.</a:t>
            </a:r>
          </a:p>
        </p:txBody>
      </p:sp>
      <p:cxnSp>
        <p:nvCxnSpPr>
          <p:cNvPr id="13" name="Straight Arrow Connector 12"/>
          <p:cNvCxnSpPr>
            <a:stCxn id="5" idx="2"/>
          </p:cNvCxnSpPr>
          <p:nvPr/>
        </p:nvCxnSpPr>
        <p:spPr>
          <a:xfrm flipH="1">
            <a:off x="3817938" y="1828800"/>
            <a:ext cx="2279650" cy="533400"/>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15" name="Straight Arrow Connector 14"/>
          <p:cNvCxnSpPr>
            <a:stCxn id="5" idx="2"/>
            <a:endCxn id="9" idx="0"/>
          </p:cNvCxnSpPr>
          <p:nvPr/>
        </p:nvCxnSpPr>
        <p:spPr>
          <a:xfrm>
            <a:off x="6097589" y="1828800"/>
            <a:ext cx="2192337" cy="533400"/>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17" name="Straight Arrow Connector 16"/>
          <p:cNvCxnSpPr>
            <a:stCxn id="8" idx="2"/>
            <a:endCxn id="6" idx="0"/>
          </p:cNvCxnSpPr>
          <p:nvPr/>
        </p:nvCxnSpPr>
        <p:spPr>
          <a:xfrm>
            <a:off x="3817938" y="3124200"/>
            <a:ext cx="0" cy="685800"/>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19" name="Straight Arrow Connector 18"/>
          <p:cNvCxnSpPr>
            <a:stCxn id="9" idx="2"/>
            <a:endCxn id="7" idx="0"/>
          </p:cNvCxnSpPr>
          <p:nvPr/>
        </p:nvCxnSpPr>
        <p:spPr>
          <a:xfrm>
            <a:off x="8289925" y="3124200"/>
            <a:ext cx="1588" cy="685800"/>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pic>
        <p:nvPicPr>
          <p:cNvPr id="494605" name="Picture 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94606" name="Rectangle 1"/>
          <p:cNvSpPr>
            <a:spLocks noChangeArrowheads="1"/>
          </p:cNvSpPr>
          <p:nvPr/>
        </p:nvSpPr>
        <p:spPr bwMode="auto">
          <a:xfrm>
            <a:off x="2293938" y="331788"/>
            <a:ext cx="44005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285750" indent="-28575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Font typeface="Wingdings" panose="05000000000000000000" pitchFamily="2" charset="2"/>
              <a:buChar char="v"/>
            </a:pPr>
            <a:r>
              <a:rPr lang="en-US" altLang="en-US" sz="2400" b="1" i="1" u="sng">
                <a:solidFill>
                  <a:srgbClr val="FF0066"/>
                </a:solidFill>
                <a:latin typeface="Times New Roman" panose="02020603050405020304" pitchFamily="18" charset="0"/>
                <a:cs typeface="Times New Roman" panose="02020603050405020304" pitchFamily="18" charset="0"/>
              </a:rPr>
              <a:t>Ý thức tác động trở lại vật chất</a:t>
            </a:r>
            <a:endParaRPr lang="en-US" altLang="en-US" sz="2400" b="1" u="sng">
              <a:solidFill>
                <a:srgbClr val="FF0066"/>
              </a:solidFill>
              <a:latin typeface=".VnTime" panose="020B7200000000000000" pitchFamily="34" charset="0"/>
            </a:endParaRPr>
          </a:p>
        </p:txBody>
      </p:sp>
    </p:spTree>
    <p:extLst>
      <p:ext uri="{BB962C8B-B14F-4D97-AF65-F5344CB8AC3E}">
        <p14:creationId xmlns:p14="http://schemas.microsoft.com/office/powerpoint/2010/main" val="201681976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10" presetClass="entr" presetSubtype="0" fill="hold" nodeType="click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fade">
                                      <p:cBhvr>
                                        <p:cTn id="20" dur="500"/>
                                        <p:tgtEl>
                                          <p:spTgt spid="15"/>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500"/>
                                        <p:tgtEl>
                                          <p:spTgt spid="9"/>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10" presetClass="entr" presetSubtype="0" fill="hold" nodeType="click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fade">
                                      <p:cBhvr>
                                        <p:cTn id="28" dur="500"/>
                                        <p:tgtEl>
                                          <p:spTgt spid="17"/>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fade">
                                      <p:cBhvr>
                                        <p:cTn id="33" dur="500"/>
                                        <p:tgtEl>
                                          <p:spTgt spid="6"/>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fade">
                                      <p:cBhvr>
                                        <p:cTn id="38" dur="500"/>
                                        <p:tgtEl>
                                          <p:spTgt spid="10"/>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10" presetClass="entr" presetSubtype="0" fill="hold" nodeType="clickEffect">
                                  <p:stCondLst>
                                    <p:cond delay="0"/>
                                  </p:stCondLst>
                                  <p:childTnLst>
                                    <p:set>
                                      <p:cBhvr>
                                        <p:cTn id="42" dur="1" fill="hold">
                                          <p:stCondLst>
                                            <p:cond delay="0"/>
                                          </p:stCondLst>
                                        </p:cTn>
                                        <p:tgtEl>
                                          <p:spTgt spid="19"/>
                                        </p:tgtEl>
                                        <p:attrNameLst>
                                          <p:attrName>style.visibility</p:attrName>
                                        </p:attrNameLst>
                                      </p:cBhvr>
                                      <p:to>
                                        <p:strVal val="visible"/>
                                      </p:to>
                                    </p:set>
                                    <p:animEffect transition="in" filter="fade">
                                      <p:cBhvr>
                                        <p:cTn id="43" dur="500"/>
                                        <p:tgtEl>
                                          <p:spTgt spid="19"/>
                                        </p:tgtEl>
                                      </p:cBhvr>
                                    </p:animEffect>
                                  </p:childTnLst>
                                </p:cTn>
                              </p:par>
                            </p:childTnLst>
                          </p:cTn>
                        </p:par>
                      </p:childTnLst>
                    </p:cTn>
                  </p:par>
                  <p:par>
                    <p:cTn id="44" fill="hold" nodeType="clickPar">
                      <p:stCondLst>
                        <p:cond delay="indefinite"/>
                      </p:stCondLst>
                      <p:childTnLst>
                        <p:par>
                          <p:cTn id="45" fill="hold" nodeType="withGroup">
                            <p:stCondLst>
                              <p:cond delay="0"/>
                            </p:stCondLst>
                            <p:childTnLst>
                              <p:par>
                                <p:cTn id="46" presetID="10" presetClass="entr" presetSubtype="0" fill="hold" grpId="0" nodeType="clickEffect">
                                  <p:stCondLst>
                                    <p:cond delay="0"/>
                                  </p:stCondLst>
                                  <p:childTnLst>
                                    <p:set>
                                      <p:cBhvr>
                                        <p:cTn id="47" dur="1" fill="hold">
                                          <p:stCondLst>
                                            <p:cond delay="0"/>
                                          </p:stCondLst>
                                        </p:cTn>
                                        <p:tgtEl>
                                          <p:spTgt spid="7"/>
                                        </p:tgtEl>
                                        <p:attrNameLst>
                                          <p:attrName>style.visibility</p:attrName>
                                        </p:attrNameLst>
                                      </p:cBhvr>
                                      <p:to>
                                        <p:strVal val="visible"/>
                                      </p:to>
                                    </p:set>
                                    <p:animEffect transition="in" filter="fade">
                                      <p:cBhvr>
                                        <p:cTn id="48" dur="500"/>
                                        <p:tgtEl>
                                          <p:spTgt spid="7"/>
                                        </p:tgtEl>
                                      </p:cBhvr>
                                    </p:animEffect>
                                  </p:childTnLst>
                                </p:cTn>
                              </p:par>
                            </p:childTnLst>
                          </p:cTn>
                        </p:par>
                      </p:childTnLst>
                    </p:cTn>
                  </p:par>
                  <p:par>
                    <p:cTn id="49" fill="hold" nodeType="clickPar">
                      <p:stCondLst>
                        <p:cond delay="indefinite"/>
                      </p:stCondLst>
                      <p:childTnLst>
                        <p:par>
                          <p:cTn id="50" fill="hold" nodeType="withGroup">
                            <p:stCondLst>
                              <p:cond delay="0"/>
                            </p:stCondLst>
                            <p:childTnLst>
                              <p:par>
                                <p:cTn id="51" presetID="10" presetClass="entr" presetSubtype="0" fill="hold" grpId="0" nodeType="clickEffect">
                                  <p:stCondLst>
                                    <p:cond delay="0"/>
                                  </p:stCondLst>
                                  <p:childTnLst>
                                    <p:set>
                                      <p:cBhvr>
                                        <p:cTn id="52" dur="1" fill="hold">
                                          <p:stCondLst>
                                            <p:cond delay="0"/>
                                          </p:stCondLst>
                                        </p:cTn>
                                        <p:tgtEl>
                                          <p:spTgt spid="11"/>
                                        </p:tgtEl>
                                        <p:attrNameLst>
                                          <p:attrName>style.visibility</p:attrName>
                                        </p:attrNameLst>
                                      </p:cBhvr>
                                      <p:to>
                                        <p:strVal val="visible"/>
                                      </p:to>
                                    </p:set>
                                    <p:animEffect transition="in" filter="fade">
                                      <p:cBhvr>
                                        <p:cTn id="53"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1" name="Picture 2" descr="D:\tải xuống.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2362201" y="4437064"/>
            <a:ext cx="2232025" cy="1584325"/>
          </a:xfrm>
          <a:solidFill>
            <a:srgbClr val="00FFCC"/>
          </a:solidFill>
        </p:spPr>
      </p:pic>
      <p:pic>
        <p:nvPicPr>
          <p:cNvPr id="495619"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Cloud Callout 1"/>
          <p:cNvSpPr/>
          <p:nvPr/>
        </p:nvSpPr>
        <p:spPr>
          <a:xfrm>
            <a:off x="2378076" y="454026"/>
            <a:ext cx="7491413" cy="3406775"/>
          </a:xfrm>
          <a:prstGeom prst="cloudCallout">
            <a:avLst/>
          </a:prstGeom>
          <a:gradFill>
            <a:gsLst>
              <a:gs pos="0">
                <a:schemeClr val="bg1"/>
              </a:gs>
              <a:gs pos="63750">
                <a:schemeClr val="bg1"/>
              </a:gs>
              <a:gs pos="30000">
                <a:srgbClr val="00B0F0"/>
              </a:gs>
              <a:gs pos="100000">
                <a:srgbClr val="99FF66"/>
              </a:gs>
            </a:gsLst>
            <a:lin ang="5400000" scaled="1"/>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SG" sz="2800" b="1" i="1" dirty="0" err="1">
                <a:solidFill>
                  <a:srgbClr val="660066"/>
                </a:solidFill>
                <a:latin typeface="Times New Roman" panose="02020603050405020304" pitchFamily="18" charset="0"/>
                <a:cs typeface="Times New Roman" panose="02020603050405020304" pitchFamily="18" charset="0"/>
              </a:rPr>
              <a:t>Nghiên</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cứu</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mối</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quan</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hê</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giữa</a:t>
            </a:r>
            <a:r>
              <a:rPr lang="en-SG" sz="2800" b="1" i="1" dirty="0">
                <a:solidFill>
                  <a:srgbClr val="660066"/>
                </a:solidFill>
                <a:latin typeface="Times New Roman" panose="02020603050405020304" pitchFamily="18" charset="0"/>
                <a:cs typeface="Times New Roman" panose="02020603050405020304" pitchFamily="18" charset="0"/>
              </a:rPr>
              <a:t> VC </a:t>
            </a:r>
            <a:r>
              <a:rPr lang="en-SG" sz="2800" b="1" i="1" dirty="0" err="1">
                <a:solidFill>
                  <a:srgbClr val="660066"/>
                </a:solidFill>
                <a:latin typeface="Times New Roman" panose="02020603050405020304" pitchFamily="18" charset="0"/>
                <a:cs typeface="Times New Roman" panose="02020603050405020304" pitchFamily="18" charset="0"/>
              </a:rPr>
              <a:t>va</a:t>
            </a:r>
            <a:r>
              <a:rPr lang="en-SG" sz="2800" b="1" i="1" dirty="0">
                <a:solidFill>
                  <a:srgbClr val="660066"/>
                </a:solidFill>
                <a:latin typeface="Times New Roman" panose="02020603050405020304" pitchFamily="18" charset="0"/>
                <a:cs typeface="Times New Roman" panose="02020603050405020304" pitchFamily="18" charset="0"/>
              </a:rPr>
              <a:t>̀ YT có ý </a:t>
            </a:r>
            <a:r>
              <a:rPr lang="en-SG" sz="2800" b="1" i="1" dirty="0" err="1">
                <a:solidFill>
                  <a:srgbClr val="660066"/>
                </a:solidFill>
                <a:latin typeface="Times New Roman" panose="02020603050405020304" pitchFamily="18" charset="0"/>
                <a:cs typeface="Times New Roman" panose="02020603050405020304" pitchFamily="18" charset="0"/>
              </a:rPr>
              <a:t>nghĩa</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như</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thê</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nào</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trong</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nhận</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thức</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va</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hoạt</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động</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thực</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tiễn</a:t>
            </a:r>
            <a:r>
              <a:rPr lang="en-SG" sz="2800" b="1" i="1" dirty="0">
                <a:solidFill>
                  <a:srgbClr val="660066"/>
                </a:solidFill>
                <a:latin typeface="Times New Roman" panose="02020603050405020304" pitchFamily="18" charset="0"/>
                <a:cs typeface="Times New Roman" panose="02020603050405020304" pitchFamily="18" charset="0"/>
              </a:rPr>
              <a:t> ? </a:t>
            </a:r>
            <a:r>
              <a:rPr lang="en-SG" sz="2800" b="1" i="1" dirty="0" err="1">
                <a:solidFill>
                  <a:srgbClr val="660066"/>
                </a:solidFill>
                <a:latin typeface="Times New Roman" panose="02020603050405020304" pitchFamily="18" charset="0"/>
                <a:cs typeface="Times New Roman" panose="02020603050405020304" pitchFamily="18" charset="0"/>
              </a:rPr>
              <a:t>Liên</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hê</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thực</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tê</a:t>
            </a:r>
            <a:r>
              <a:rPr lang="en-SG" sz="2800" b="1" i="1" dirty="0">
                <a:solidFill>
                  <a:srgbClr val="660066"/>
                </a:solidFill>
                <a:latin typeface="Times New Roman" panose="02020603050405020304" pitchFamily="18" charset="0"/>
                <a:cs typeface="Times New Roman" panose="02020603050405020304" pitchFamily="18" charset="0"/>
              </a:rPr>
              <a:t>́?</a:t>
            </a:r>
            <a:endParaRPr lang="en-US" sz="2800" b="1" i="1" dirty="0">
              <a:solidFill>
                <a:srgbClr val="66006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17881783"/>
      </p:ext>
    </p:extLst>
  </p:cSld>
  <p:clrMapOvr>
    <a:masterClrMapping/>
  </p:clrMapOvr>
  <p:transition>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nodeType="clickEffect">
                                  <p:stCondLst>
                                    <p:cond delay="0"/>
                                  </p:stCondLst>
                                  <p:childTnLst>
                                    <p:set>
                                      <p:cBhvr>
                                        <p:cTn id="6" dur="1" fill="hold">
                                          <p:stCondLst>
                                            <p:cond delay="0"/>
                                          </p:stCondLst>
                                        </p:cTn>
                                        <p:tgtEl>
                                          <p:spTgt spid="48131"/>
                                        </p:tgtEl>
                                        <p:attrNameLst>
                                          <p:attrName>style.visibility</p:attrName>
                                        </p:attrNameLst>
                                      </p:cBhvr>
                                      <p:to>
                                        <p:strVal val="visible"/>
                                      </p:to>
                                    </p:set>
                                    <p:anim calcmode="lin" valueType="num">
                                      <p:cBhvr>
                                        <p:cTn id="7" dur="1000" fill="hold"/>
                                        <p:tgtEl>
                                          <p:spTgt spid="48131"/>
                                        </p:tgtEl>
                                        <p:attrNameLst>
                                          <p:attrName>ppt_w</p:attrName>
                                        </p:attrNameLst>
                                      </p:cBhvr>
                                      <p:tavLst>
                                        <p:tav tm="0">
                                          <p:val>
                                            <p:fltVal val="0"/>
                                          </p:val>
                                        </p:tav>
                                        <p:tav tm="100000">
                                          <p:val>
                                            <p:strVal val="#ppt_w"/>
                                          </p:val>
                                        </p:tav>
                                      </p:tavLst>
                                    </p:anim>
                                    <p:anim calcmode="lin" valueType="num">
                                      <p:cBhvr>
                                        <p:cTn id="8" dur="1000" fill="hold"/>
                                        <p:tgtEl>
                                          <p:spTgt spid="48131"/>
                                        </p:tgtEl>
                                        <p:attrNameLst>
                                          <p:attrName>ppt_h</p:attrName>
                                        </p:attrNameLst>
                                      </p:cBhvr>
                                      <p:tavLst>
                                        <p:tav tm="0">
                                          <p:val>
                                            <p:fltVal val="0"/>
                                          </p:val>
                                        </p:tav>
                                        <p:tav tm="100000">
                                          <p:val>
                                            <p:strVal val="#ppt_h"/>
                                          </p:val>
                                        </p:tav>
                                      </p:tavLst>
                                    </p:anim>
                                    <p:anim calcmode="lin" valueType="num">
                                      <p:cBhvr>
                                        <p:cTn id="9" dur="1000" fill="hold"/>
                                        <p:tgtEl>
                                          <p:spTgt spid="48131"/>
                                        </p:tgtEl>
                                        <p:attrNameLst>
                                          <p:attrName>style.rotation</p:attrName>
                                        </p:attrNameLst>
                                      </p:cBhvr>
                                      <p:tavLst>
                                        <p:tav tm="0">
                                          <p:val>
                                            <p:fltVal val="90"/>
                                          </p:val>
                                        </p:tav>
                                        <p:tav tm="100000">
                                          <p:val>
                                            <p:fltVal val="0"/>
                                          </p:val>
                                        </p:tav>
                                      </p:tavLst>
                                    </p:anim>
                                    <p:animEffect transition="in" filter="fade">
                                      <p:cBhvr>
                                        <p:cTn id="10" dur="1000"/>
                                        <p:tgtEl>
                                          <p:spTgt spid="48131"/>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 presetClass="entr" presetSubtype="3"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500" fill="hold"/>
                                        <p:tgtEl>
                                          <p:spTgt spid="2"/>
                                        </p:tgtEl>
                                        <p:attrNameLst>
                                          <p:attrName>ppt_x</p:attrName>
                                        </p:attrNameLst>
                                      </p:cBhvr>
                                      <p:tavLst>
                                        <p:tav tm="0">
                                          <p:val>
                                            <p:strVal val="1+#ppt_w/2"/>
                                          </p:val>
                                        </p:tav>
                                        <p:tav tm="100000">
                                          <p:val>
                                            <p:strVal val="#ppt_x"/>
                                          </p:val>
                                        </p:tav>
                                      </p:tavLst>
                                    </p:anim>
                                    <p:anim calcmode="lin" valueType="num">
                                      <p:cBhvr additive="base">
                                        <p:cTn id="16" dur="5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1"/>
          <p:cNvSpPr>
            <a:spLocks noChangeArrowheads="1"/>
          </p:cNvSpPr>
          <p:nvPr/>
        </p:nvSpPr>
        <p:spPr bwMode="auto">
          <a:xfrm>
            <a:off x="2381250" y="1866901"/>
            <a:ext cx="7829550"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marL="342900" indent="-342900" algn="just" eaLnBrk="1" fontAlgn="base" hangingPunct="1">
              <a:spcBef>
                <a:spcPct val="0"/>
              </a:spcBef>
              <a:spcAft>
                <a:spcPct val="0"/>
              </a:spcAft>
              <a:buFont typeface="Wingdings" panose="05000000000000000000" pitchFamily="2" charset="2"/>
              <a:buChar char="§"/>
              <a:defRPr/>
            </a:pPr>
            <a:r>
              <a:rPr lang="en-US" altLang="en-US" sz="2000" dirty="0" err="1">
                <a:solidFill>
                  <a:srgbClr val="003300"/>
                </a:solidFill>
                <a:latin typeface="Arial"/>
                <a:cs typeface="Times New Roman" pitchFamily="18" charset="0"/>
              </a:rPr>
              <a:t>Trong</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hoạt</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động</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nhận</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thức</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và</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hoạt</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động</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thực</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tiễn</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phải</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tôn</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trọng</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quy</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luật</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khách</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quan</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xuất</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phát</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từ</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thực</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tế</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khách</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quan</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hành</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động</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tuân</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theo</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quy</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luật</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khách</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quan</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Không</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được</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lấy</a:t>
            </a:r>
            <a:r>
              <a:rPr lang="en-US" altLang="en-US" sz="2000" dirty="0">
                <a:solidFill>
                  <a:srgbClr val="003300"/>
                </a:solidFill>
                <a:latin typeface="Arial"/>
                <a:cs typeface="Times New Roman" pitchFamily="18" charset="0"/>
              </a:rPr>
              <a:t> ý </a:t>
            </a:r>
            <a:r>
              <a:rPr lang="en-US" altLang="en-US" sz="2000" dirty="0" err="1">
                <a:solidFill>
                  <a:srgbClr val="003300"/>
                </a:solidFill>
                <a:latin typeface="Arial"/>
                <a:cs typeface="Times New Roman" pitchFamily="18" charset="0"/>
              </a:rPr>
              <a:t>muốn</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chủ</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quan</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thay</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cho</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điều</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kiện</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khách</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quan</a:t>
            </a:r>
            <a:r>
              <a:rPr lang="en-US" altLang="en-US" sz="2000" dirty="0">
                <a:solidFill>
                  <a:srgbClr val="003300"/>
                </a:solidFill>
                <a:latin typeface="Arial"/>
                <a:cs typeface="Times New Roman" pitchFamily="18" charset="0"/>
              </a:rPr>
              <a:t>.</a:t>
            </a:r>
          </a:p>
        </p:txBody>
      </p:sp>
      <p:sp>
        <p:nvSpPr>
          <p:cNvPr id="114692" name="AutoShape 5" descr="Parchment"/>
          <p:cNvSpPr>
            <a:spLocks noChangeArrowheads="1"/>
          </p:cNvSpPr>
          <p:nvPr/>
        </p:nvSpPr>
        <p:spPr bwMode="auto">
          <a:xfrm>
            <a:off x="1905000" y="836614"/>
            <a:ext cx="1828800" cy="973137"/>
          </a:xfrm>
          <a:prstGeom prst="rightArrow">
            <a:avLst>
              <a:gd name="adj1" fmla="val 50000"/>
              <a:gd name="adj2" fmla="val 54543"/>
            </a:avLst>
          </a:prstGeom>
          <a:solidFill>
            <a:srgbClr val="14DCD7"/>
          </a:soli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0" fontAlgn="base" hangingPunct="0">
              <a:spcBef>
                <a:spcPct val="0"/>
              </a:spcBef>
              <a:spcAft>
                <a:spcPct val="0"/>
              </a:spcAft>
              <a:buFontTx/>
              <a:buNone/>
            </a:pPr>
            <a:r>
              <a:rPr lang="en-US" altLang="en-US" sz="2800" b="1">
                <a:solidFill>
                  <a:srgbClr val="FF0000"/>
                </a:solidFill>
                <a:latin typeface="Times New Roman" panose="02020603050405020304" pitchFamily="18" charset="0"/>
              </a:rPr>
              <a:t>Thứ nhất:</a:t>
            </a:r>
          </a:p>
        </p:txBody>
      </p:sp>
      <p:sp>
        <p:nvSpPr>
          <p:cNvPr id="114693" name="AutoShape 5" descr="Parchment"/>
          <p:cNvSpPr>
            <a:spLocks noChangeArrowheads="1"/>
          </p:cNvSpPr>
          <p:nvPr/>
        </p:nvSpPr>
        <p:spPr bwMode="auto">
          <a:xfrm>
            <a:off x="1881188" y="3478214"/>
            <a:ext cx="1828800" cy="941387"/>
          </a:xfrm>
          <a:prstGeom prst="rightArrow">
            <a:avLst>
              <a:gd name="adj1" fmla="val 50000"/>
              <a:gd name="adj2" fmla="val 54548"/>
            </a:avLst>
          </a:prstGeom>
          <a:solidFill>
            <a:srgbClr val="14DCD7"/>
          </a:soli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0" fontAlgn="base" hangingPunct="0">
              <a:spcBef>
                <a:spcPct val="0"/>
              </a:spcBef>
              <a:spcAft>
                <a:spcPct val="0"/>
              </a:spcAft>
              <a:buFontTx/>
              <a:buNone/>
            </a:pPr>
            <a:r>
              <a:rPr lang="en-US" altLang="en-US" sz="2800" b="1">
                <a:solidFill>
                  <a:srgbClr val="FF0000"/>
                </a:solidFill>
                <a:latin typeface="Times New Roman" panose="02020603050405020304" pitchFamily="18" charset="0"/>
              </a:rPr>
              <a:t>Thứ hai:</a:t>
            </a:r>
          </a:p>
        </p:txBody>
      </p:sp>
      <p:sp>
        <p:nvSpPr>
          <p:cNvPr id="114694" name="Rectangle 5"/>
          <p:cNvSpPr>
            <a:spLocks noChangeArrowheads="1"/>
          </p:cNvSpPr>
          <p:nvPr/>
        </p:nvSpPr>
        <p:spPr bwMode="auto">
          <a:xfrm>
            <a:off x="2457450" y="4581525"/>
            <a:ext cx="7753350" cy="132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marL="342900" indent="-342900" algn="just" eaLnBrk="1" fontAlgn="base" hangingPunct="1">
              <a:spcBef>
                <a:spcPct val="0"/>
              </a:spcBef>
              <a:spcAft>
                <a:spcPct val="0"/>
              </a:spcAft>
              <a:buFont typeface="Wingdings" panose="05000000000000000000" pitchFamily="2" charset="2"/>
              <a:buChar char="§"/>
              <a:defRPr/>
            </a:pPr>
            <a:r>
              <a:rPr lang="en-US" altLang="en-US" sz="2000" dirty="0" err="1">
                <a:solidFill>
                  <a:srgbClr val="7030A0"/>
                </a:solidFill>
                <a:latin typeface="Arial"/>
                <a:cs typeface="Times New Roman" pitchFamily="18" charset="0"/>
              </a:rPr>
              <a:t>Phải</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thấy</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được</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vai</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trò</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tích</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cực</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của</a:t>
            </a:r>
            <a:r>
              <a:rPr lang="en-US" altLang="en-US" sz="2000" dirty="0">
                <a:solidFill>
                  <a:srgbClr val="7030A0"/>
                </a:solidFill>
                <a:latin typeface="Arial"/>
                <a:cs typeface="Times New Roman" pitchFamily="18" charset="0"/>
              </a:rPr>
              <a:t> ý </a:t>
            </a:r>
            <a:r>
              <a:rPr lang="en-US" altLang="en-US" sz="2000" dirty="0" err="1">
                <a:solidFill>
                  <a:srgbClr val="7030A0"/>
                </a:solidFill>
                <a:latin typeface="Arial"/>
                <a:cs typeface="Times New Roman" pitchFamily="18" charset="0"/>
              </a:rPr>
              <a:t>thức</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tinh</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thần</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để</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sử</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dụng</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có</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hiệu</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quả</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các</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điều</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kiện</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vật</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chất</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hiện</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có</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Nghĩa</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là</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phải</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biết</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động</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viên</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tinh</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thần</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phát</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huy</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vai</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trò</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tích</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cực</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chủ</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động</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sáng</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tạo</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của</a:t>
            </a:r>
            <a:r>
              <a:rPr lang="en-US" altLang="en-US" sz="2000" dirty="0">
                <a:solidFill>
                  <a:srgbClr val="7030A0"/>
                </a:solidFill>
                <a:latin typeface="Arial"/>
                <a:cs typeface="Times New Roman" pitchFamily="18" charset="0"/>
              </a:rPr>
              <a:t> ý </a:t>
            </a:r>
            <a:r>
              <a:rPr lang="en-US" altLang="en-US" sz="2000" dirty="0" err="1">
                <a:solidFill>
                  <a:srgbClr val="7030A0"/>
                </a:solidFill>
                <a:latin typeface="Arial"/>
                <a:cs typeface="Times New Roman" pitchFamily="18" charset="0"/>
              </a:rPr>
              <a:t>thức</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tinh</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thần</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vượt</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khó</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vươn</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lên</a:t>
            </a:r>
            <a:r>
              <a:rPr lang="en-US" altLang="en-US" sz="2000" dirty="0">
                <a:solidFill>
                  <a:srgbClr val="7030A0"/>
                </a:solidFill>
                <a:latin typeface="Arial"/>
                <a:cs typeface="Times New Roman" pitchFamily="18" charset="0"/>
              </a:rPr>
              <a:t>, v.v.</a:t>
            </a:r>
          </a:p>
        </p:txBody>
      </p:sp>
      <p:sp>
        <p:nvSpPr>
          <p:cNvPr id="496646" name="Rectangle 1"/>
          <p:cNvSpPr>
            <a:spLocks noChangeArrowheads="1"/>
          </p:cNvSpPr>
          <p:nvPr/>
        </p:nvSpPr>
        <p:spPr bwMode="auto">
          <a:xfrm>
            <a:off x="1990726" y="188913"/>
            <a:ext cx="627221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285750" indent="-28575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Font typeface="Wingdings" panose="05000000000000000000" pitchFamily="2" charset="2"/>
              <a:buChar char="v"/>
            </a:pPr>
            <a:r>
              <a:rPr lang="en-US" altLang="en-US" sz="2400" b="1" i="1" u="sng">
                <a:solidFill>
                  <a:srgbClr val="FF0066"/>
                </a:solidFill>
                <a:latin typeface="Times New Roman" panose="02020603050405020304" pitchFamily="18" charset="0"/>
                <a:cs typeface="Times New Roman" panose="02020603050405020304" pitchFamily="18" charset="0"/>
              </a:rPr>
              <a:t>Ý nghĩa của quan hệ giữa vật chất và ý thứ</a:t>
            </a:r>
            <a:r>
              <a:rPr lang="en-US" altLang="en-US" sz="1800">
                <a:solidFill>
                  <a:srgbClr val="000000"/>
                </a:solidFill>
                <a:latin typeface="Times New Roman" panose="02020603050405020304" pitchFamily="18" charset="0"/>
                <a:cs typeface="Times New Roman" panose="02020603050405020304" pitchFamily="18" charset="0"/>
              </a:rPr>
              <a:t>c </a:t>
            </a:r>
            <a:endParaRPr lang="en-US" altLang="en-US" sz="1800">
              <a:solidFill>
                <a:srgbClr val="000000"/>
              </a:solidFill>
              <a:latin typeface=".VnTime" panose="020B7200000000000000" pitchFamily="34" charset="0"/>
            </a:endParaRPr>
          </a:p>
        </p:txBody>
      </p:sp>
      <p:pic>
        <p:nvPicPr>
          <p:cNvPr id="496647"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7933608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14692"/>
                                        </p:tgtEl>
                                        <p:attrNameLst>
                                          <p:attrName>style.visibility</p:attrName>
                                        </p:attrNameLst>
                                      </p:cBhvr>
                                      <p:to>
                                        <p:strVal val="visible"/>
                                      </p:to>
                                    </p:set>
                                    <p:anim calcmode="lin" valueType="num">
                                      <p:cBhvr>
                                        <p:cTn id="7" dur="1000" fill="hold"/>
                                        <p:tgtEl>
                                          <p:spTgt spid="114692"/>
                                        </p:tgtEl>
                                        <p:attrNameLst>
                                          <p:attrName>ppt_w</p:attrName>
                                        </p:attrNameLst>
                                      </p:cBhvr>
                                      <p:tavLst>
                                        <p:tav tm="0">
                                          <p:val>
                                            <p:fltVal val="0"/>
                                          </p:val>
                                        </p:tav>
                                        <p:tav tm="100000">
                                          <p:val>
                                            <p:strVal val="#ppt_w"/>
                                          </p:val>
                                        </p:tav>
                                      </p:tavLst>
                                    </p:anim>
                                    <p:anim calcmode="lin" valueType="num">
                                      <p:cBhvr>
                                        <p:cTn id="8" dur="1000" fill="hold"/>
                                        <p:tgtEl>
                                          <p:spTgt spid="114692"/>
                                        </p:tgtEl>
                                        <p:attrNameLst>
                                          <p:attrName>ppt_h</p:attrName>
                                        </p:attrNameLst>
                                      </p:cBhvr>
                                      <p:tavLst>
                                        <p:tav tm="0">
                                          <p:val>
                                            <p:fltVal val="0"/>
                                          </p:val>
                                        </p:tav>
                                        <p:tav tm="100000">
                                          <p:val>
                                            <p:strVal val="#ppt_h"/>
                                          </p:val>
                                        </p:tav>
                                      </p:tavLst>
                                    </p:anim>
                                    <p:anim calcmode="lin" valueType="num">
                                      <p:cBhvr>
                                        <p:cTn id="9" dur="1000" fill="hold"/>
                                        <p:tgtEl>
                                          <p:spTgt spid="114692"/>
                                        </p:tgtEl>
                                        <p:attrNameLst>
                                          <p:attrName>style.rotation</p:attrName>
                                        </p:attrNameLst>
                                      </p:cBhvr>
                                      <p:tavLst>
                                        <p:tav tm="0">
                                          <p:val>
                                            <p:fltVal val="90"/>
                                          </p:val>
                                        </p:tav>
                                        <p:tav tm="100000">
                                          <p:val>
                                            <p:fltVal val="0"/>
                                          </p:val>
                                        </p:tav>
                                      </p:tavLst>
                                    </p:anim>
                                    <p:animEffect transition="in" filter="fade">
                                      <p:cBhvr>
                                        <p:cTn id="10" dur="1000"/>
                                        <p:tgtEl>
                                          <p:spTgt spid="114692"/>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114690"/>
                                        </p:tgtEl>
                                        <p:attrNameLst>
                                          <p:attrName>style.visibility</p:attrName>
                                        </p:attrNameLst>
                                      </p:cBhvr>
                                      <p:to>
                                        <p:strVal val="visible"/>
                                      </p:to>
                                    </p:set>
                                    <p:anim calcmode="lin" valueType="num">
                                      <p:cBhvr>
                                        <p:cTn id="15" dur="1000" fill="hold"/>
                                        <p:tgtEl>
                                          <p:spTgt spid="114690"/>
                                        </p:tgtEl>
                                        <p:attrNameLst>
                                          <p:attrName>ppt_w</p:attrName>
                                        </p:attrNameLst>
                                      </p:cBhvr>
                                      <p:tavLst>
                                        <p:tav tm="0">
                                          <p:val>
                                            <p:fltVal val="0"/>
                                          </p:val>
                                        </p:tav>
                                        <p:tav tm="100000">
                                          <p:val>
                                            <p:strVal val="#ppt_w"/>
                                          </p:val>
                                        </p:tav>
                                      </p:tavLst>
                                    </p:anim>
                                    <p:anim calcmode="lin" valueType="num">
                                      <p:cBhvr>
                                        <p:cTn id="16" dur="1000" fill="hold"/>
                                        <p:tgtEl>
                                          <p:spTgt spid="114690"/>
                                        </p:tgtEl>
                                        <p:attrNameLst>
                                          <p:attrName>ppt_h</p:attrName>
                                        </p:attrNameLst>
                                      </p:cBhvr>
                                      <p:tavLst>
                                        <p:tav tm="0">
                                          <p:val>
                                            <p:fltVal val="0"/>
                                          </p:val>
                                        </p:tav>
                                        <p:tav tm="100000">
                                          <p:val>
                                            <p:strVal val="#ppt_h"/>
                                          </p:val>
                                        </p:tav>
                                      </p:tavLst>
                                    </p:anim>
                                    <p:anim calcmode="lin" valueType="num">
                                      <p:cBhvr>
                                        <p:cTn id="17" dur="1000" fill="hold"/>
                                        <p:tgtEl>
                                          <p:spTgt spid="114690"/>
                                        </p:tgtEl>
                                        <p:attrNameLst>
                                          <p:attrName>style.rotation</p:attrName>
                                        </p:attrNameLst>
                                      </p:cBhvr>
                                      <p:tavLst>
                                        <p:tav tm="0">
                                          <p:val>
                                            <p:fltVal val="90"/>
                                          </p:val>
                                        </p:tav>
                                        <p:tav tm="100000">
                                          <p:val>
                                            <p:fltVal val="0"/>
                                          </p:val>
                                        </p:tav>
                                      </p:tavLst>
                                    </p:anim>
                                    <p:animEffect transition="in" filter="fade">
                                      <p:cBhvr>
                                        <p:cTn id="18" dur="1000"/>
                                        <p:tgtEl>
                                          <p:spTgt spid="114690"/>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114693"/>
                                        </p:tgtEl>
                                        <p:attrNameLst>
                                          <p:attrName>style.visibility</p:attrName>
                                        </p:attrNameLst>
                                      </p:cBhvr>
                                      <p:to>
                                        <p:strVal val="visible"/>
                                      </p:to>
                                    </p:set>
                                    <p:anim calcmode="lin" valueType="num">
                                      <p:cBhvr>
                                        <p:cTn id="23" dur="1000" fill="hold"/>
                                        <p:tgtEl>
                                          <p:spTgt spid="114693"/>
                                        </p:tgtEl>
                                        <p:attrNameLst>
                                          <p:attrName>ppt_w</p:attrName>
                                        </p:attrNameLst>
                                      </p:cBhvr>
                                      <p:tavLst>
                                        <p:tav tm="0">
                                          <p:val>
                                            <p:fltVal val="0"/>
                                          </p:val>
                                        </p:tav>
                                        <p:tav tm="100000">
                                          <p:val>
                                            <p:strVal val="#ppt_w"/>
                                          </p:val>
                                        </p:tav>
                                      </p:tavLst>
                                    </p:anim>
                                    <p:anim calcmode="lin" valueType="num">
                                      <p:cBhvr>
                                        <p:cTn id="24" dur="1000" fill="hold"/>
                                        <p:tgtEl>
                                          <p:spTgt spid="114693"/>
                                        </p:tgtEl>
                                        <p:attrNameLst>
                                          <p:attrName>ppt_h</p:attrName>
                                        </p:attrNameLst>
                                      </p:cBhvr>
                                      <p:tavLst>
                                        <p:tav tm="0">
                                          <p:val>
                                            <p:fltVal val="0"/>
                                          </p:val>
                                        </p:tav>
                                        <p:tav tm="100000">
                                          <p:val>
                                            <p:strVal val="#ppt_h"/>
                                          </p:val>
                                        </p:tav>
                                      </p:tavLst>
                                    </p:anim>
                                    <p:anim calcmode="lin" valueType="num">
                                      <p:cBhvr>
                                        <p:cTn id="25" dur="1000" fill="hold"/>
                                        <p:tgtEl>
                                          <p:spTgt spid="114693"/>
                                        </p:tgtEl>
                                        <p:attrNameLst>
                                          <p:attrName>style.rotation</p:attrName>
                                        </p:attrNameLst>
                                      </p:cBhvr>
                                      <p:tavLst>
                                        <p:tav tm="0">
                                          <p:val>
                                            <p:fltVal val="90"/>
                                          </p:val>
                                        </p:tav>
                                        <p:tav tm="100000">
                                          <p:val>
                                            <p:fltVal val="0"/>
                                          </p:val>
                                        </p:tav>
                                      </p:tavLst>
                                    </p:anim>
                                    <p:animEffect transition="in" filter="fade">
                                      <p:cBhvr>
                                        <p:cTn id="26" dur="1000"/>
                                        <p:tgtEl>
                                          <p:spTgt spid="114693"/>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114694"/>
                                        </p:tgtEl>
                                        <p:attrNameLst>
                                          <p:attrName>style.visibility</p:attrName>
                                        </p:attrNameLst>
                                      </p:cBhvr>
                                      <p:to>
                                        <p:strVal val="visible"/>
                                      </p:to>
                                    </p:set>
                                    <p:anim calcmode="lin" valueType="num">
                                      <p:cBhvr>
                                        <p:cTn id="31" dur="1000" fill="hold"/>
                                        <p:tgtEl>
                                          <p:spTgt spid="114694"/>
                                        </p:tgtEl>
                                        <p:attrNameLst>
                                          <p:attrName>ppt_w</p:attrName>
                                        </p:attrNameLst>
                                      </p:cBhvr>
                                      <p:tavLst>
                                        <p:tav tm="0">
                                          <p:val>
                                            <p:fltVal val="0"/>
                                          </p:val>
                                        </p:tav>
                                        <p:tav tm="100000">
                                          <p:val>
                                            <p:strVal val="#ppt_w"/>
                                          </p:val>
                                        </p:tav>
                                      </p:tavLst>
                                    </p:anim>
                                    <p:anim calcmode="lin" valueType="num">
                                      <p:cBhvr>
                                        <p:cTn id="32" dur="1000" fill="hold"/>
                                        <p:tgtEl>
                                          <p:spTgt spid="114694"/>
                                        </p:tgtEl>
                                        <p:attrNameLst>
                                          <p:attrName>ppt_h</p:attrName>
                                        </p:attrNameLst>
                                      </p:cBhvr>
                                      <p:tavLst>
                                        <p:tav tm="0">
                                          <p:val>
                                            <p:fltVal val="0"/>
                                          </p:val>
                                        </p:tav>
                                        <p:tav tm="100000">
                                          <p:val>
                                            <p:strVal val="#ppt_h"/>
                                          </p:val>
                                        </p:tav>
                                      </p:tavLst>
                                    </p:anim>
                                    <p:anim calcmode="lin" valueType="num">
                                      <p:cBhvr>
                                        <p:cTn id="33" dur="1000" fill="hold"/>
                                        <p:tgtEl>
                                          <p:spTgt spid="114694"/>
                                        </p:tgtEl>
                                        <p:attrNameLst>
                                          <p:attrName>style.rotation</p:attrName>
                                        </p:attrNameLst>
                                      </p:cBhvr>
                                      <p:tavLst>
                                        <p:tav tm="0">
                                          <p:val>
                                            <p:fltVal val="90"/>
                                          </p:val>
                                        </p:tav>
                                        <p:tav tm="100000">
                                          <p:val>
                                            <p:fltVal val="0"/>
                                          </p:val>
                                        </p:tav>
                                      </p:tavLst>
                                    </p:anim>
                                    <p:animEffect transition="in" filter="fade">
                                      <p:cBhvr>
                                        <p:cTn id="34" dur="1000"/>
                                        <p:tgtEl>
                                          <p:spTgt spid="1146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4690" grpId="0"/>
      <p:bldP spid="114692" grpId="0" animBg="1"/>
      <p:bldP spid="114693" grpId="0" animBg="1"/>
      <p:bldP spid="11469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WordArt 2"/>
          <p:cNvSpPr>
            <a:spLocks noChangeArrowheads="1" noChangeShapeType="1" noTextEdit="1"/>
          </p:cNvSpPr>
          <p:nvPr/>
        </p:nvSpPr>
        <p:spPr bwMode="auto">
          <a:xfrm>
            <a:off x="2351088" y="2493650"/>
            <a:ext cx="7993062" cy="85725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eaLnBrk="0" fontAlgn="base" hangingPunct="0">
              <a:spcBef>
                <a:spcPct val="0"/>
              </a:spcBef>
              <a:spcAft>
                <a:spcPct val="0"/>
              </a:spcAft>
            </a:pPr>
            <a:r>
              <a:rPr lang="vi-VN" sz="6000" b="1" kern="10" dirty="0" smtClean="0">
                <a:solidFill>
                  <a:srgbClr val="262699"/>
                </a:solidFill>
              </a:rPr>
              <a:t> </a:t>
            </a:r>
            <a:r>
              <a:rPr lang="en-US" sz="6000" b="1" kern="10" dirty="0" smtClean="0">
                <a:solidFill>
                  <a:srgbClr val="262699"/>
                </a:solidFill>
              </a:rPr>
              <a:t>HAI</a:t>
            </a:r>
            <a:r>
              <a:rPr lang="vi-VN" sz="6000" b="1" kern="10" dirty="0" smtClean="0">
                <a:solidFill>
                  <a:srgbClr val="262699"/>
                </a:solidFill>
              </a:rPr>
              <a:t> </a:t>
            </a:r>
            <a:r>
              <a:rPr lang="vi-VN" sz="6000" b="1" kern="10" dirty="0">
                <a:solidFill>
                  <a:srgbClr val="262699"/>
                </a:solidFill>
              </a:rPr>
              <a:t>NGUYÊN </a:t>
            </a:r>
            <a:r>
              <a:rPr lang="vi-VN" sz="6000" b="1" kern="10" dirty="0" smtClean="0">
                <a:solidFill>
                  <a:srgbClr val="262699"/>
                </a:solidFill>
              </a:rPr>
              <a:t>LÝ</a:t>
            </a:r>
            <a:r>
              <a:rPr lang="en-US" sz="6000" b="1" kern="10" dirty="0" smtClean="0">
                <a:solidFill>
                  <a:srgbClr val="262699"/>
                </a:solidFill>
              </a:rPr>
              <a:t> CƠ BẢN</a:t>
            </a:r>
            <a:endParaRPr lang="vi-VN" sz="6000" b="1" kern="10" dirty="0">
              <a:solidFill>
                <a:srgbClr val="262699"/>
              </a:solidFill>
            </a:endParaRPr>
          </a:p>
          <a:p>
            <a:pPr algn="ctr" eaLnBrk="0" fontAlgn="base" hangingPunct="0">
              <a:spcBef>
                <a:spcPct val="0"/>
              </a:spcBef>
              <a:spcAft>
                <a:spcPct val="0"/>
              </a:spcAft>
            </a:pPr>
            <a:r>
              <a:rPr lang="vi-VN" sz="6000" b="1" kern="10" dirty="0">
                <a:solidFill>
                  <a:srgbClr val="262699"/>
                </a:solidFill>
              </a:rPr>
              <a:t>CỦA PHÉP BIỆN CHỨNG DUY VẬT</a:t>
            </a:r>
            <a:endParaRPr lang="en-US" sz="6000" b="1" kern="10" dirty="0">
              <a:solidFill>
                <a:srgbClr val="262699"/>
              </a:solidFill>
            </a:endParaRPr>
          </a:p>
        </p:txBody>
      </p:sp>
      <p:sp>
        <p:nvSpPr>
          <p:cNvPr id="3" name="AutoShape 3"/>
          <p:cNvSpPr>
            <a:spLocks noChangeAspect="1" noChangeArrowheads="1"/>
          </p:cNvSpPr>
          <p:nvPr/>
        </p:nvSpPr>
        <p:spPr bwMode="auto">
          <a:xfrm>
            <a:off x="2819400" y="1752600"/>
            <a:ext cx="6769100" cy="46038"/>
          </a:xfrm>
          <a:prstGeom prst="flowChartPredefinedProcess">
            <a:avLst/>
          </a:prstGeom>
          <a:solidFill>
            <a:srgbClr val="660066"/>
          </a:solidFill>
          <a:ln w="6350">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FontTx/>
              <a:buNone/>
            </a:pPr>
            <a:endParaRPr lang="en-US" altLang="en-US" sz="1800">
              <a:solidFill>
                <a:srgbClr val="000000"/>
              </a:solidFill>
            </a:endParaRPr>
          </a:p>
        </p:txBody>
      </p:sp>
      <p:pic>
        <p:nvPicPr>
          <p:cNvPr id="498692"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24070" y="3486150"/>
            <a:ext cx="6629400" cy="3200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498693"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AutoShape 3"/>
          <p:cNvSpPr>
            <a:spLocks noChangeAspect="1" noChangeArrowheads="1"/>
          </p:cNvSpPr>
          <p:nvPr/>
        </p:nvSpPr>
        <p:spPr bwMode="auto">
          <a:xfrm>
            <a:off x="2279650" y="1844675"/>
            <a:ext cx="8064500" cy="44450"/>
          </a:xfrm>
          <a:prstGeom prst="flowChartPredefinedProcess">
            <a:avLst/>
          </a:prstGeom>
          <a:solidFill>
            <a:srgbClr val="660066"/>
          </a:solidFill>
          <a:ln w="6350">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FontTx/>
              <a:buNone/>
            </a:pPr>
            <a:endParaRPr lang="en-US" altLang="en-US" sz="1800">
              <a:solidFill>
                <a:srgbClr val="000000"/>
              </a:solidFill>
            </a:endParaRPr>
          </a:p>
        </p:txBody>
      </p:sp>
      <p:sp>
        <p:nvSpPr>
          <p:cNvPr id="4" name="Rectangle 3"/>
          <p:cNvSpPr/>
          <p:nvPr/>
        </p:nvSpPr>
        <p:spPr>
          <a:xfrm>
            <a:off x="2818600" y="1148075"/>
            <a:ext cx="6404767" cy="523220"/>
          </a:xfrm>
          <a:prstGeom prst="rect">
            <a:avLst/>
          </a:prstGeom>
        </p:spPr>
        <p:txBody>
          <a:bodyPr wrap="none">
            <a:spAutoFit/>
          </a:bodyPr>
          <a:lstStyle/>
          <a:p>
            <a:pPr algn="ctr"/>
            <a:r>
              <a:rPr lang="pt-BR" sz="2800" b="1" dirty="0" smtClean="0">
                <a:effectLst/>
                <a:latin typeface="Times New Roman" panose="02020603050405020304" pitchFamily="18" charset="0"/>
                <a:ea typeface="Times New Roman" panose="02020603050405020304" pitchFamily="18" charset="0"/>
              </a:rPr>
              <a:t>2.1.1.3. PHÉP BIỆN CHỨNG DUY VẬT</a:t>
            </a:r>
            <a:endParaRPr lang="en-US" sz="2800" dirty="0"/>
          </a:p>
        </p:txBody>
      </p:sp>
    </p:spTree>
    <p:extLst>
      <p:ext uri="{BB962C8B-B14F-4D97-AF65-F5344CB8AC3E}">
        <p14:creationId xmlns:p14="http://schemas.microsoft.com/office/powerpoint/2010/main" val="89658809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heckerboard(across)">
                                      <p:cBhvr>
                                        <p:cTn id="10" dur="500"/>
                                        <p:tgtEl>
                                          <p:spTgt spid="3"/>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checkerboard(across)">
                                      <p:cBhvr>
                                        <p:cTn id="1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0738"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6988"/>
            <a:ext cx="12192000" cy="6858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7346" name="Rectangle 2"/>
          <p:cNvSpPr>
            <a:spLocks noGrp="1" noChangeArrowheads="1"/>
          </p:cNvSpPr>
          <p:nvPr>
            <p:ph type="title"/>
          </p:nvPr>
        </p:nvSpPr>
        <p:spPr>
          <a:xfrm>
            <a:off x="1752600" y="533400"/>
            <a:ext cx="8534400" cy="1143000"/>
          </a:xfrm>
        </p:spPr>
        <p:txBody>
          <a:bodyPr/>
          <a:lstStyle/>
          <a:p>
            <a:pPr algn="ctr" eaLnBrk="1" hangingPunct="1"/>
            <a:r>
              <a:rPr lang="en-US" altLang="en-US" sz="3300" b="1" dirty="0">
                <a:solidFill>
                  <a:srgbClr val="FF0000"/>
                </a:solidFill>
                <a:latin typeface="Times New Roman" panose="02020603050405020304" pitchFamily="18" charset="0"/>
              </a:rPr>
              <a:t>HAI NGUYÊN LÝ </a:t>
            </a:r>
            <a:r>
              <a:rPr lang="en-US" altLang="en-US" sz="3300" b="1" dirty="0" smtClean="0">
                <a:solidFill>
                  <a:srgbClr val="FF0000"/>
                </a:solidFill>
                <a:latin typeface="Times New Roman" panose="02020603050405020304" pitchFamily="18" charset="0"/>
              </a:rPr>
              <a:t>CƠ BẢN </a:t>
            </a:r>
            <a:r>
              <a:rPr lang="en-US" altLang="en-US" sz="3300" b="1" dirty="0">
                <a:solidFill>
                  <a:srgbClr val="FF0000"/>
                </a:solidFill>
                <a:latin typeface="Times New Roman" panose="02020603050405020304" pitchFamily="18" charset="0"/>
              </a:rPr>
              <a:t>CỦA PHÉP BIỆN CHỨNG DUY VẬT</a:t>
            </a:r>
          </a:p>
        </p:txBody>
      </p:sp>
      <p:sp>
        <p:nvSpPr>
          <p:cNvPr id="57347" name="Oval 3"/>
          <p:cNvSpPr>
            <a:spLocks noChangeArrowheads="1"/>
          </p:cNvSpPr>
          <p:nvPr/>
        </p:nvSpPr>
        <p:spPr bwMode="auto">
          <a:xfrm>
            <a:off x="2133600" y="2286000"/>
            <a:ext cx="3581400" cy="2438400"/>
          </a:xfrm>
          <a:prstGeom prst="ellipse">
            <a:avLst/>
          </a:prstGeom>
          <a:solidFill>
            <a:srgbClr val="FFFF99"/>
          </a:solidFill>
          <a:ln w="38100" cmpd="dbl">
            <a:solidFill>
              <a:srgbClr val="000099"/>
            </a:solidFill>
            <a:round/>
            <a:headEnd/>
            <a:tailEnd/>
          </a:ln>
          <a:effectLst>
            <a:outerShdw sy="50000" kx="-2453608" rotWithShape="0">
              <a:schemeClr val="bg2">
                <a:alpha val="50000"/>
              </a:schemeClr>
            </a:outerShdw>
          </a:effectLst>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ctr" fontAlgn="base">
              <a:spcBef>
                <a:spcPct val="0"/>
              </a:spcBef>
              <a:spcAft>
                <a:spcPct val="0"/>
              </a:spcAft>
            </a:pPr>
            <a:r>
              <a:rPr lang="en-US" altLang="en-US" b="1">
                <a:solidFill>
                  <a:srgbClr val="000000"/>
                </a:solidFill>
                <a:latin typeface="Arial" panose="020B0604020202020204" pitchFamily="34" charset="0"/>
              </a:rPr>
              <a:t>NGUYÊN LÝ VỀ </a:t>
            </a:r>
          </a:p>
          <a:p>
            <a:pPr algn="ctr" fontAlgn="base">
              <a:spcBef>
                <a:spcPct val="0"/>
              </a:spcBef>
              <a:spcAft>
                <a:spcPct val="0"/>
              </a:spcAft>
            </a:pPr>
            <a:r>
              <a:rPr lang="en-US" altLang="en-US" sz="2400" b="1">
                <a:solidFill>
                  <a:srgbClr val="FF0000"/>
                </a:solidFill>
                <a:latin typeface="Arial" panose="020B0604020202020204" pitchFamily="34" charset="0"/>
              </a:rPr>
              <a:t>MỐI LIÊN HỆ PHỔ BIẾN</a:t>
            </a:r>
          </a:p>
        </p:txBody>
      </p:sp>
      <p:sp>
        <p:nvSpPr>
          <p:cNvPr id="57348" name="Oval 4"/>
          <p:cNvSpPr>
            <a:spLocks noChangeArrowheads="1"/>
          </p:cNvSpPr>
          <p:nvPr/>
        </p:nvSpPr>
        <p:spPr bwMode="auto">
          <a:xfrm>
            <a:off x="6172200" y="2209800"/>
            <a:ext cx="3657600" cy="2438400"/>
          </a:xfrm>
          <a:prstGeom prst="ellipse">
            <a:avLst/>
          </a:prstGeom>
          <a:solidFill>
            <a:srgbClr val="FFFF99"/>
          </a:solidFill>
          <a:ln w="38100" cmpd="dbl">
            <a:solidFill>
              <a:srgbClr val="000099"/>
            </a:solidFill>
            <a:round/>
            <a:headEnd/>
            <a:tailEnd/>
          </a:ln>
          <a:effectLst>
            <a:outerShdw sy="50000" kx="-2453608" rotWithShape="0">
              <a:schemeClr val="bg2">
                <a:alpha val="50000"/>
              </a:schemeClr>
            </a:outerShdw>
          </a:effectLst>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ctr" fontAlgn="base">
              <a:spcBef>
                <a:spcPct val="0"/>
              </a:spcBef>
              <a:spcAft>
                <a:spcPct val="0"/>
              </a:spcAft>
            </a:pPr>
            <a:r>
              <a:rPr lang="en-US" altLang="en-US" b="1">
                <a:solidFill>
                  <a:srgbClr val="000000"/>
                </a:solidFill>
                <a:latin typeface="Arial" panose="020B0604020202020204" pitchFamily="34" charset="0"/>
              </a:rPr>
              <a:t>NGUYÊN LÝ VỀ</a:t>
            </a:r>
          </a:p>
          <a:p>
            <a:pPr algn="ctr" fontAlgn="base">
              <a:spcBef>
                <a:spcPct val="0"/>
              </a:spcBef>
              <a:spcAft>
                <a:spcPct val="0"/>
              </a:spcAft>
            </a:pPr>
            <a:r>
              <a:rPr lang="en-US" altLang="en-US" sz="2400" b="1">
                <a:solidFill>
                  <a:srgbClr val="FF0000"/>
                </a:solidFill>
                <a:latin typeface="Arial" panose="020B0604020202020204" pitchFamily="34" charset="0"/>
              </a:rPr>
              <a:t>SỰ PHÁT TRIỂN</a:t>
            </a:r>
          </a:p>
        </p:txBody>
      </p:sp>
      <p:sp>
        <p:nvSpPr>
          <p:cNvPr id="500742" name="Line 5"/>
          <p:cNvSpPr>
            <a:spLocks noChangeShapeType="1"/>
          </p:cNvSpPr>
          <p:nvPr/>
        </p:nvSpPr>
        <p:spPr bwMode="auto">
          <a:xfrm flipH="1">
            <a:off x="4191000" y="1752600"/>
            <a:ext cx="1828800" cy="533400"/>
          </a:xfrm>
          <a:prstGeom prst="line">
            <a:avLst/>
          </a:prstGeom>
          <a:noFill/>
          <a:ln w="76200" cmpd="tri">
            <a:solidFill>
              <a:srgbClr val="0000FF"/>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VnTime" panose="020B7200000000000000" pitchFamily="34" charset="0"/>
              <a:cs typeface="Arial" panose="020B0604020202020204" pitchFamily="34" charset="0"/>
            </a:endParaRPr>
          </a:p>
        </p:txBody>
      </p:sp>
      <p:sp>
        <p:nvSpPr>
          <p:cNvPr id="500743" name="Line 6"/>
          <p:cNvSpPr>
            <a:spLocks noChangeShapeType="1"/>
          </p:cNvSpPr>
          <p:nvPr/>
        </p:nvSpPr>
        <p:spPr bwMode="auto">
          <a:xfrm>
            <a:off x="6019800" y="1752600"/>
            <a:ext cx="1905000" cy="457200"/>
          </a:xfrm>
          <a:prstGeom prst="line">
            <a:avLst/>
          </a:prstGeom>
          <a:noFill/>
          <a:ln w="76200" cmpd="tri">
            <a:solidFill>
              <a:srgbClr val="0000FF"/>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VnTime" panose="020B7200000000000000" pitchFamily="34" charset="0"/>
              <a:cs typeface="Arial" panose="020B0604020202020204" pitchFamily="34" charset="0"/>
            </a:endParaRPr>
          </a:p>
        </p:txBody>
      </p:sp>
    </p:spTree>
    <p:extLst>
      <p:ext uri="{BB962C8B-B14F-4D97-AF65-F5344CB8AC3E}">
        <p14:creationId xmlns:p14="http://schemas.microsoft.com/office/powerpoint/2010/main" val="83331905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6" fill="hold" grpId="0" nodeType="afterEffect">
                                  <p:stCondLst>
                                    <p:cond delay="0"/>
                                  </p:stCondLst>
                                  <p:childTnLst>
                                    <p:set>
                                      <p:cBhvr>
                                        <p:cTn id="6" dur="1" fill="hold">
                                          <p:stCondLst>
                                            <p:cond delay="0"/>
                                          </p:stCondLst>
                                        </p:cTn>
                                        <p:tgtEl>
                                          <p:spTgt spid="57346"/>
                                        </p:tgtEl>
                                        <p:attrNameLst>
                                          <p:attrName>style.visibility</p:attrName>
                                        </p:attrNameLst>
                                      </p:cBhvr>
                                      <p:to>
                                        <p:strVal val="visible"/>
                                      </p:to>
                                    </p:set>
                                    <p:animEffect transition="in" filter="barn(inHorizontal)">
                                      <p:cBhvr>
                                        <p:cTn id="7" dur="500"/>
                                        <p:tgtEl>
                                          <p:spTgt spid="57346"/>
                                        </p:tgtEl>
                                      </p:cBhvr>
                                    </p:animEffect>
                                  </p:childTnLst>
                                </p:cTn>
                              </p:par>
                            </p:childTnLst>
                          </p:cTn>
                        </p:par>
                        <p:par>
                          <p:cTn id="8" fill="hold" nodeType="afterGroup">
                            <p:stCondLst>
                              <p:cond delay="500"/>
                            </p:stCondLst>
                            <p:childTnLst>
                              <p:par>
                                <p:cTn id="9" presetID="8" presetClass="entr" presetSubtype="16" fill="hold" grpId="0" nodeType="afterEffect">
                                  <p:stCondLst>
                                    <p:cond delay="0"/>
                                  </p:stCondLst>
                                  <p:childTnLst>
                                    <p:set>
                                      <p:cBhvr>
                                        <p:cTn id="10" dur="1" fill="hold">
                                          <p:stCondLst>
                                            <p:cond delay="0"/>
                                          </p:stCondLst>
                                        </p:cTn>
                                        <p:tgtEl>
                                          <p:spTgt spid="57347"/>
                                        </p:tgtEl>
                                        <p:attrNameLst>
                                          <p:attrName>style.visibility</p:attrName>
                                        </p:attrNameLst>
                                      </p:cBhvr>
                                      <p:to>
                                        <p:strVal val="visible"/>
                                      </p:to>
                                    </p:set>
                                    <p:animEffect transition="in" filter="diamond(in)">
                                      <p:cBhvr>
                                        <p:cTn id="11" dur="1000"/>
                                        <p:tgtEl>
                                          <p:spTgt spid="57347"/>
                                        </p:tgtEl>
                                      </p:cBhvr>
                                    </p:animEffect>
                                  </p:childTnLst>
                                </p:cTn>
                              </p:par>
                            </p:childTnLst>
                          </p:cTn>
                        </p:par>
                        <p:par>
                          <p:cTn id="12" fill="hold" nodeType="afterGroup">
                            <p:stCondLst>
                              <p:cond delay="1500"/>
                            </p:stCondLst>
                            <p:childTnLst>
                              <p:par>
                                <p:cTn id="13" presetID="8" presetClass="entr" presetSubtype="16" fill="hold" grpId="0" nodeType="afterEffect">
                                  <p:stCondLst>
                                    <p:cond delay="0"/>
                                  </p:stCondLst>
                                  <p:childTnLst>
                                    <p:set>
                                      <p:cBhvr>
                                        <p:cTn id="14" dur="1" fill="hold">
                                          <p:stCondLst>
                                            <p:cond delay="0"/>
                                          </p:stCondLst>
                                        </p:cTn>
                                        <p:tgtEl>
                                          <p:spTgt spid="57348"/>
                                        </p:tgtEl>
                                        <p:attrNameLst>
                                          <p:attrName>style.visibility</p:attrName>
                                        </p:attrNameLst>
                                      </p:cBhvr>
                                      <p:to>
                                        <p:strVal val="visible"/>
                                      </p:to>
                                    </p:set>
                                    <p:animEffect transition="in" filter="diamond(in)">
                                      <p:cBhvr>
                                        <p:cTn id="15" dur="500"/>
                                        <p:tgtEl>
                                          <p:spTgt spid="57348"/>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21" presetClass="exit" presetSubtype="4" fill="hold" grpId="1" nodeType="clickEffect">
                                  <p:stCondLst>
                                    <p:cond delay="0"/>
                                  </p:stCondLst>
                                  <p:childTnLst>
                                    <p:animEffect transition="out" filter="wheel(4)">
                                      <p:cBhvr>
                                        <p:cTn id="19" dur="1000"/>
                                        <p:tgtEl>
                                          <p:spTgt spid="57346"/>
                                        </p:tgtEl>
                                      </p:cBhvr>
                                    </p:animEffect>
                                    <p:set>
                                      <p:cBhvr>
                                        <p:cTn id="20" dur="1" fill="hold">
                                          <p:stCondLst>
                                            <p:cond delay="999"/>
                                          </p:stCondLst>
                                        </p:cTn>
                                        <p:tgtEl>
                                          <p:spTgt spid="57346"/>
                                        </p:tgtEl>
                                        <p:attrNameLst>
                                          <p:attrName>style.visibility</p:attrName>
                                        </p:attrNameLst>
                                      </p:cBhvr>
                                      <p:to>
                                        <p:strVal val="hidden"/>
                                      </p:to>
                                    </p:set>
                                  </p:childTnLst>
                                </p:cTn>
                              </p:par>
                              <p:par>
                                <p:cTn id="21" presetID="21" presetClass="exit" presetSubtype="4" fill="hold" grpId="1" nodeType="withEffect">
                                  <p:stCondLst>
                                    <p:cond delay="0"/>
                                  </p:stCondLst>
                                  <p:childTnLst>
                                    <p:animEffect transition="out" filter="wheel(4)">
                                      <p:cBhvr>
                                        <p:cTn id="22" dur="1000"/>
                                        <p:tgtEl>
                                          <p:spTgt spid="57347"/>
                                        </p:tgtEl>
                                      </p:cBhvr>
                                    </p:animEffect>
                                    <p:set>
                                      <p:cBhvr>
                                        <p:cTn id="23" dur="1" fill="hold">
                                          <p:stCondLst>
                                            <p:cond delay="999"/>
                                          </p:stCondLst>
                                        </p:cTn>
                                        <p:tgtEl>
                                          <p:spTgt spid="57347"/>
                                        </p:tgtEl>
                                        <p:attrNameLst>
                                          <p:attrName>style.visibility</p:attrName>
                                        </p:attrNameLst>
                                      </p:cBhvr>
                                      <p:to>
                                        <p:strVal val="hidden"/>
                                      </p:to>
                                    </p:set>
                                  </p:childTnLst>
                                </p:cTn>
                              </p:par>
                              <p:par>
                                <p:cTn id="24" presetID="21" presetClass="exit" presetSubtype="4" fill="hold" grpId="1" nodeType="withEffect">
                                  <p:stCondLst>
                                    <p:cond delay="0"/>
                                  </p:stCondLst>
                                  <p:childTnLst>
                                    <p:animEffect transition="out" filter="wheel(4)">
                                      <p:cBhvr>
                                        <p:cTn id="25" dur="1000"/>
                                        <p:tgtEl>
                                          <p:spTgt spid="57348"/>
                                        </p:tgtEl>
                                      </p:cBhvr>
                                    </p:animEffect>
                                    <p:set>
                                      <p:cBhvr>
                                        <p:cTn id="26" dur="1" fill="hold">
                                          <p:stCondLst>
                                            <p:cond delay="999"/>
                                          </p:stCondLst>
                                        </p:cTn>
                                        <p:tgtEl>
                                          <p:spTgt spid="5734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46" grpId="0"/>
      <p:bldP spid="57346" grpId="1"/>
      <p:bldP spid="57347" grpId="0" animBg="1"/>
      <p:bldP spid="57347" grpId="1" animBg="1"/>
      <p:bldP spid="57348" grpId="0" animBg="1"/>
      <p:bldP spid="57348" grpId="1"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3810" name="Rectangle 2"/>
          <p:cNvSpPr>
            <a:spLocks noChangeArrowheads="1"/>
          </p:cNvSpPr>
          <p:nvPr/>
        </p:nvSpPr>
        <p:spPr bwMode="auto">
          <a:xfrm>
            <a:off x="5181600" y="381000"/>
            <a:ext cx="38862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fontAlgn="base">
              <a:lnSpc>
                <a:spcPct val="80000"/>
              </a:lnSpc>
              <a:spcAft>
                <a:spcPct val="0"/>
              </a:spcAft>
              <a:buFontTx/>
              <a:buNone/>
            </a:pPr>
            <a:endParaRPr kumimoji="0" lang="de-DE" altLang="en-US" sz="2800">
              <a:solidFill>
                <a:srgbClr val="000000"/>
              </a:solidFill>
              <a:latin typeface="Arial" panose="020B0604020202020204" pitchFamily="34" charset="0"/>
              <a:cs typeface="Arial" panose="020B0604020202020204" pitchFamily="34" charset="0"/>
            </a:endParaRPr>
          </a:p>
        </p:txBody>
      </p:sp>
      <p:sp>
        <p:nvSpPr>
          <p:cNvPr id="26" name="Rectangle 7"/>
          <p:cNvSpPr>
            <a:spLocks noChangeArrowheads="1"/>
          </p:cNvSpPr>
          <p:nvPr/>
        </p:nvSpPr>
        <p:spPr bwMode="auto">
          <a:xfrm>
            <a:off x="6044733" y="1430338"/>
            <a:ext cx="4090941" cy="830262"/>
          </a:xfrm>
          <a:prstGeom prst="rect">
            <a:avLst/>
          </a:prstGeom>
          <a:solidFill>
            <a:srgbClr val="FF0000"/>
          </a:solidFill>
          <a:ln w="9525">
            <a:solidFill>
              <a:schemeClr val="tx1"/>
            </a:solidFill>
            <a:miter lim="800000"/>
            <a:headEnd/>
            <a:tailEnd/>
          </a:ln>
        </p:spPr>
        <p:txBody>
          <a:bodyPr wrap="square">
            <a:spAutoFit/>
          </a:bodyP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algn="ctr" eaLnBrk="1" fontAlgn="base" hangingPunct="1">
              <a:spcBef>
                <a:spcPct val="0"/>
              </a:spcBef>
              <a:spcAft>
                <a:spcPct val="0"/>
              </a:spcAft>
              <a:buFontTx/>
              <a:buNone/>
              <a:defRPr/>
            </a:pPr>
            <a:r>
              <a:rPr lang="en-SG" sz="2400" b="1" dirty="0">
                <a:solidFill>
                  <a:schemeClr val="bg1"/>
                </a:solidFill>
              </a:rPr>
              <a:t>Chủ </a:t>
            </a:r>
            <a:r>
              <a:rPr lang="en-SG" sz="2400" b="1" dirty="0" err="1">
                <a:solidFill>
                  <a:schemeClr val="bg1"/>
                </a:solidFill>
              </a:rPr>
              <a:t>nghĩa</a:t>
            </a:r>
            <a:r>
              <a:rPr lang="en-SG" sz="2400" b="1" dirty="0">
                <a:solidFill>
                  <a:schemeClr val="bg1"/>
                </a:solidFill>
              </a:rPr>
              <a:t> </a:t>
            </a:r>
            <a:r>
              <a:rPr lang="en-SG" sz="2400" b="1" dirty="0" err="1">
                <a:solidFill>
                  <a:schemeClr val="bg1"/>
                </a:solidFill>
              </a:rPr>
              <a:t>duy</a:t>
            </a:r>
            <a:r>
              <a:rPr lang="en-SG" sz="2400" b="1" dirty="0">
                <a:solidFill>
                  <a:schemeClr val="bg1"/>
                </a:solidFill>
              </a:rPr>
              <a:t> </a:t>
            </a:r>
            <a:r>
              <a:rPr lang="en-SG" sz="2400" b="1" dirty="0" err="1">
                <a:solidFill>
                  <a:schemeClr val="bg1"/>
                </a:solidFill>
              </a:rPr>
              <a:t>vật</a:t>
            </a:r>
            <a:r>
              <a:rPr lang="en-SG" sz="2400" b="1" dirty="0">
                <a:solidFill>
                  <a:schemeClr val="bg1"/>
                </a:solidFill>
              </a:rPr>
              <a:t> </a:t>
            </a:r>
            <a:r>
              <a:rPr lang="en-SG" sz="2400" b="1" dirty="0" err="1">
                <a:solidFill>
                  <a:schemeClr val="bg1"/>
                </a:solidFill>
              </a:rPr>
              <a:t>biện</a:t>
            </a:r>
            <a:r>
              <a:rPr lang="en-SG" sz="2400" b="1" dirty="0">
                <a:solidFill>
                  <a:schemeClr val="bg1"/>
                </a:solidFill>
              </a:rPr>
              <a:t> </a:t>
            </a:r>
            <a:r>
              <a:rPr lang="en-SG" sz="2400" b="1" dirty="0" err="1">
                <a:solidFill>
                  <a:schemeClr val="bg1"/>
                </a:solidFill>
              </a:rPr>
              <a:t>chứn</a:t>
            </a:r>
            <a:r>
              <a:rPr lang="en-SG" sz="2400" b="1" dirty="0" err="1">
                <a:solidFill>
                  <a:schemeClr val="bg1"/>
                </a:solidFill>
                <a:latin typeface="Times New Roman"/>
              </a:rPr>
              <a:t>g</a:t>
            </a:r>
            <a:endParaRPr lang="en-US" sz="2400" b="1" dirty="0">
              <a:solidFill>
                <a:schemeClr val="bg1"/>
              </a:solidFill>
              <a:latin typeface="Times New Roman"/>
            </a:endParaRPr>
          </a:p>
        </p:txBody>
      </p:sp>
      <p:cxnSp>
        <p:nvCxnSpPr>
          <p:cNvPr id="49" name="Straight Arrow Connector 48"/>
          <p:cNvCxnSpPr/>
          <p:nvPr/>
        </p:nvCxnSpPr>
        <p:spPr>
          <a:xfrm>
            <a:off x="8075916" y="2305050"/>
            <a:ext cx="14287" cy="1341209"/>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pic>
        <p:nvPicPr>
          <p:cNvPr id="503818"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515100"/>
            <a:ext cx="12192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 name="Rectangle 33"/>
          <p:cNvSpPr/>
          <p:nvPr/>
        </p:nvSpPr>
        <p:spPr bwMode="auto">
          <a:xfrm>
            <a:off x="5587283" y="3654425"/>
            <a:ext cx="5085011" cy="2646511"/>
          </a:xfrm>
          <a:prstGeom prst="rect">
            <a:avLst/>
          </a:prstGeom>
          <a:solidFill>
            <a:srgbClr val="002060"/>
          </a:solidFill>
          <a:ln w="9525" cap="flat" cmpd="sng" algn="ctr">
            <a:solidFill>
              <a:schemeClr val="tx1"/>
            </a:solidFill>
            <a:prstDash val="solid"/>
            <a:round/>
            <a:headEnd type="none" w="med" len="med"/>
            <a:tailEnd type="none" w="med" len="med"/>
          </a:ln>
          <a:effectLst/>
          <a:extLst/>
        </p:spPr>
        <p:txBody>
          <a:bodyPr/>
          <a:lstStyle/>
          <a:p>
            <a:pPr algn="ctr" fontAlgn="base">
              <a:spcBef>
                <a:spcPct val="0"/>
              </a:spcBef>
              <a:spcAft>
                <a:spcPct val="0"/>
              </a:spcAft>
              <a:defRPr/>
            </a:pPr>
            <a:r>
              <a:rPr lang="en-SG" sz="3200" dirty="0" err="1">
                <a:solidFill>
                  <a:schemeClr val="bg1"/>
                </a:solidFill>
                <a:latin typeface="Arial" panose="020B0604020202020204" pitchFamily="34" charset="0"/>
                <a:cs typeface="Arial" panose="020B0604020202020204" pitchFamily="34" charset="0"/>
              </a:rPr>
              <a:t>Thế</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giới</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thống</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nhất</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với</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nhau</a:t>
            </a:r>
            <a:r>
              <a:rPr lang="en-SG" sz="3200" dirty="0">
                <a:solidFill>
                  <a:schemeClr val="bg1"/>
                </a:solidFill>
                <a:latin typeface="Arial" panose="020B0604020202020204" pitchFamily="34" charset="0"/>
                <a:cs typeface="Arial" panose="020B0604020202020204" pitchFamily="34" charset="0"/>
              </a:rPr>
              <a:t> ở </a:t>
            </a:r>
            <a:r>
              <a:rPr lang="en-SG" sz="3200" dirty="0" err="1">
                <a:solidFill>
                  <a:schemeClr val="bg1"/>
                </a:solidFill>
                <a:latin typeface="Arial" panose="020B0604020202020204" pitchFamily="34" charset="0"/>
                <a:cs typeface="Arial" panose="020B0604020202020204" pitchFamily="34" charset="0"/>
              </a:rPr>
              <a:t>tính</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vật</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chất</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nên</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giữa</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chúng</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tất</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yếu</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phải</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có</a:t>
            </a:r>
            <a:r>
              <a:rPr lang="en-SG" sz="3200" dirty="0">
                <a:solidFill>
                  <a:schemeClr val="bg1"/>
                </a:solidFill>
                <a:latin typeface="Arial" panose="020B0604020202020204" pitchFamily="34" charset="0"/>
                <a:cs typeface="Arial" panose="020B0604020202020204" pitchFamily="34" charset="0"/>
              </a:rPr>
              <a:t> </a:t>
            </a:r>
            <a:r>
              <a:rPr lang="en-SG" sz="3200" i="1" dirty="0" err="1">
                <a:solidFill>
                  <a:schemeClr val="bg1"/>
                </a:solidFill>
                <a:latin typeface="Arial" panose="020B0604020202020204" pitchFamily="34" charset="0"/>
                <a:cs typeface="Arial" panose="020B0604020202020204" pitchFamily="34" charset="0"/>
              </a:rPr>
              <a:t>mối</a:t>
            </a:r>
            <a:r>
              <a:rPr lang="en-SG" sz="3200" i="1" dirty="0">
                <a:solidFill>
                  <a:schemeClr val="bg1"/>
                </a:solidFill>
                <a:latin typeface="Arial" panose="020B0604020202020204" pitchFamily="34" charset="0"/>
                <a:cs typeface="Arial" panose="020B0604020202020204" pitchFamily="34" charset="0"/>
              </a:rPr>
              <a:t> </a:t>
            </a:r>
            <a:r>
              <a:rPr lang="en-SG" sz="3200" i="1" dirty="0" err="1">
                <a:solidFill>
                  <a:schemeClr val="bg1"/>
                </a:solidFill>
                <a:latin typeface="Arial" panose="020B0604020202020204" pitchFamily="34" charset="0"/>
                <a:cs typeface="Arial" panose="020B0604020202020204" pitchFamily="34" charset="0"/>
              </a:rPr>
              <a:t>liên</a:t>
            </a:r>
            <a:r>
              <a:rPr lang="en-SG" sz="3200" i="1" dirty="0">
                <a:solidFill>
                  <a:schemeClr val="bg1"/>
                </a:solidFill>
                <a:latin typeface="Arial" panose="020B0604020202020204" pitchFamily="34" charset="0"/>
                <a:cs typeface="Arial" panose="020B0604020202020204" pitchFamily="34" charset="0"/>
              </a:rPr>
              <a:t> </a:t>
            </a:r>
            <a:r>
              <a:rPr lang="en-SG" sz="3200" i="1" dirty="0" err="1">
                <a:solidFill>
                  <a:schemeClr val="bg1"/>
                </a:solidFill>
                <a:latin typeface="Arial" panose="020B0604020202020204" pitchFamily="34" charset="0"/>
                <a:cs typeface="Arial" panose="020B0604020202020204" pitchFamily="34" charset="0"/>
              </a:rPr>
              <a:t>hệ</a:t>
            </a:r>
            <a:endParaRPr kumimoji="1" lang="en-US" sz="3200" b="1" dirty="0">
              <a:solidFill>
                <a:schemeClr val="bg1"/>
              </a:solidFill>
              <a:latin typeface="Arial" pitchFamily="34" charset="0"/>
              <a:cs typeface="Arial" panose="020B0604020202020204" pitchFamily="34" charset="0"/>
            </a:endParaRPr>
          </a:p>
        </p:txBody>
      </p:sp>
      <p:sp>
        <p:nvSpPr>
          <p:cNvPr id="365582" name="Rectangle 17"/>
          <p:cNvSpPr>
            <a:spLocks noChangeArrowheads="1"/>
          </p:cNvSpPr>
          <p:nvPr/>
        </p:nvSpPr>
        <p:spPr bwMode="auto">
          <a:xfrm>
            <a:off x="26211" y="874068"/>
            <a:ext cx="568296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indent="457200">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fontAlgn="base">
              <a:spcBef>
                <a:spcPts val="300"/>
              </a:spcBef>
              <a:spcAft>
                <a:spcPts val="300"/>
              </a:spcAft>
              <a:buFont typeface="Wingdings" panose="05000000000000000000" pitchFamily="2" charset="2"/>
              <a:buChar char="v"/>
            </a:pPr>
            <a:r>
              <a:rPr kumimoji="0" lang="en-US" altLang="en-US" sz="2400" b="1" u="sng" dirty="0" smtClean="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Nguyên</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lý</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về</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mối</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liên</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hệ</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phổ</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biến</a:t>
            </a:r>
            <a:endParaRPr kumimoji="0" lang="en-US" altLang="en-US" sz="2400" b="1" u="sng" dirty="0">
              <a:solidFill>
                <a:srgbClr val="FF0066"/>
              </a:solidFill>
              <a:latin typeface="Arial" panose="020B0604020202020204" pitchFamily="34" charset="0"/>
              <a:cs typeface="Arial" panose="020B0604020202020204" pitchFamily="34" charset="0"/>
            </a:endParaRPr>
          </a:p>
        </p:txBody>
      </p:sp>
      <p:sp>
        <p:nvSpPr>
          <p:cNvPr id="14" name="Oval 22"/>
          <p:cNvSpPr>
            <a:spLocks noChangeArrowheads="1"/>
          </p:cNvSpPr>
          <p:nvPr/>
        </p:nvSpPr>
        <p:spPr bwMode="auto">
          <a:xfrm>
            <a:off x="962694" y="2498497"/>
            <a:ext cx="1371600" cy="990600"/>
          </a:xfrm>
          <a:prstGeom prst="ellipse">
            <a:avLst/>
          </a:prstGeom>
          <a:solidFill>
            <a:srgbClr val="FFFF99"/>
          </a:solidFill>
          <a:ln w="9525">
            <a:solidFill>
              <a:sysClr val="windowText" lastClr="000000"/>
            </a:solidFill>
            <a:round/>
            <a:headEnd/>
            <a:tailEnd/>
          </a:ln>
        </p:spPr>
        <p:txBody>
          <a:bodyPr wrap="none" anchor="ctr"/>
          <a:lstStyle>
            <a:lvl1pPr>
              <a:spcBef>
                <a:spcPts val="600"/>
              </a:spcBef>
              <a:buClr>
                <a:schemeClr val="accent1"/>
              </a:buClr>
              <a:buSzPct val="76000"/>
              <a:buFont typeface="Wingdings 3" panose="05040102010807070707" pitchFamily="18" charset="2"/>
              <a:buChar char=""/>
              <a:defRPr sz="2600">
                <a:solidFill>
                  <a:schemeClr val="tx1"/>
                </a:solidFill>
                <a:latin typeface="Arial" panose="020B0604020202020204" pitchFamily="34" charset="0"/>
              </a:defRPr>
            </a:lvl1pPr>
            <a:lvl2pPr marL="742950" indent="-285750">
              <a:spcBef>
                <a:spcPts val="500"/>
              </a:spcBef>
              <a:buClr>
                <a:schemeClr val="accent2"/>
              </a:buClr>
              <a:buSzPct val="76000"/>
              <a:buFont typeface="Wingdings 3" panose="05040102010807070707" pitchFamily="18" charset="2"/>
              <a:buChar char=""/>
              <a:defRPr sz="2300">
                <a:solidFill>
                  <a:schemeClr val="tx2"/>
                </a:solidFill>
                <a:latin typeface="Arial" panose="020B0604020202020204" pitchFamily="34" charset="0"/>
              </a:defRPr>
            </a:lvl2pPr>
            <a:lvl3pPr marL="1143000" indent="-228600">
              <a:spcBef>
                <a:spcPts val="500"/>
              </a:spcBef>
              <a:buClr>
                <a:srgbClr val="BCBCBC"/>
              </a:buClr>
              <a:buSzPct val="76000"/>
              <a:buFont typeface="Wingdings 3" panose="05040102010807070707" pitchFamily="18" charset="2"/>
              <a:buChar char=""/>
              <a:defRPr sz="2000">
                <a:solidFill>
                  <a:schemeClr val="tx1"/>
                </a:solidFill>
                <a:latin typeface="Arial" panose="020B0604020202020204" pitchFamily="34" charset="0"/>
              </a:defRPr>
            </a:lvl3pPr>
            <a:lvl4pPr marL="1600200" indent="-228600">
              <a:spcBef>
                <a:spcPts val="400"/>
              </a:spcBef>
              <a:buClr>
                <a:srgbClr val="8BA2B4"/>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ts val="300"/>
              </a:spcBef>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5pPr>
            <a:lvl6pPr marL="25146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6pPr>
            <a:lvl7pPr marL="29718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7pPr>
            <a:lvl8pPr marL="34290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8pPr>
            <a:lvl9pPr marL="38862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9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altLang="en-US" sz="1800" b="1" i="0" u="none" strike="noStrike" kern="0" cap="none" spc="0" normalizeH="0" baseline="0" noProof="0" smtClean="0">
                <a:ln>
                  <a:noFill/>
                </a:ln>
                <a:solidFill>
                  <a:srgbClr val="000000"/>
                </a:solidFill>
                <a:effectLst/>
                <a:uLnTx/>
                <a:uFillTx/>
                <a:latin typeface="Arial" panose="020B0604020202020204" pitchFamily="34" charset="0"/>
                <a:cs typeface="Arial" panose="020B0604020202020204" pitchFamily="34" charset="0"/>
              </a:rPr>
              <a:t>A</a:t>
            </a:r>
          </a:p>
        </p:txBody>
      </p:sp>
      <p:sp>
        <p:nvSpPr>
          <p:cNvPr id="15" name="Oval 23"/>
          <p:cNvSpPr>
            <a:spLocks noChangeArrowheads="1"/>
          </p:cNvSpPr>
          <p:nvPr/>
        </p:nvSpPr>
        <p:spPr bwMode="auto">
          <a:xfrm>
            <a:off x="2943894" y="3946297"/>
            <a:ext cx="1066800" cy="838200"/>
          </a:xfrm>
          <a:prstGeom prst="ellipse">
            <a:avLst/>
          </a:prstGeom>
          <a:solidFill>
            <a:srgbClr val="FFFF99"/>
          </a:solidFill>
          <a:ln w="9525">
            <a:solidFill>
              <a:sysClr val="windowText" lastClr="000000"/>
            </a:solidFill>
            <a:round/>
            <a:headEnd/>
            <a:tailEnd/>
          </a:ln>
        </p:spPr>
        <p:txBody>
          <a:bodyPr wrap="none" anchor="ctr"/>
          <a:lstStyle>
            <a:lvl1pPr>
              <a:spcBef>
                <a:spcPts val="600"/>
              </a:spcBef>
              <a:buClr>
                <a:schemeClr val="accent1"/>
              </a:buClr>
              <a:buSzPct val="76000"/>
              <a:buFont typeface="Wingdings 3" panose="05040102010807070707" pitchFamily="18" charset="2"/>
              <a:buChar char=""/>
              <a:defRPr sz="2600">
                <a:solidFill>
                  <a:schemeClr val="tx1"/>
                </a:solidFill>
                <a:latin typeface="Arial" panose="020B0604020202020204" pitchFamily="34" charset="0"/>
              </a:defRPr>
            </a:lvl1pPr>
            <a:lvl2pPr marL="742950" indent="-285750">
              <a:spcBef>
                <a:spcPts val="500"/>
              </a:spcBef>
              <a:buClr>
                <a:schemeClr val="accent2"/>
              </a:buClr>
              <a:buSzPct val="76000"/>
              <a:buFont typeface="Wingdings 3" panose="05040102010807070707" pitchFamily="18" charset="2"/>
              <a:buChar char=""/>
              <a:defRPr sz="2300">
                <a:solidFill>
                  <a:schemeClr val="tx2"/>
                </a:solidFill>
                <a:latin typeface="Arial" panose="020B0604020202020204" pitchFamily="34" charset="0"/>
              </a:defRPr>
            </a:lvl2pPr>
            <a:lvl3pPr marL="1143000" indent="-228600">
              <a:spcBef>
                <a:spcPts val="500"/>
              </a:spcBef>
              <a:buClr>
                <a:srgbClr val="BCBCBC"/>
              </a:buClr>
              <a:buSzPct val="76000"/>
              <a:buFont typeface="Wingdings 3" panose="05040102010807070707" pitchFamily="18" charset="2"/>
              <a:buChar char=""/>
              <a:defRPr sz="2000">
                <a:solidFill>
                  <a:schemeClr val="tx1"/>
                </a:solidFill>
                <a:latin typeface="Arial" panose="020B0604020202020204" pitchFamily="34" charset="0"/>
              </a:defRPr>
            </a:lvl3pPr>
            <a:lvl4pPr marL="1600200" indent="-228600">
              <a:spcBef>
                <a:spcPts val="400"/>
              </a:spcBef>
              <a:buClr>
                <a:srgbClr val="8BA2B4"/>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ts val="300"/>
              </a:spcBef>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5pPr>
            <a:lvl6pPr marL="25146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6pPr>
            <a:lvl7pPr marL="29718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7pPr>
            <a:lvl8pPr marL="34290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8pPr>
            <a:lvl9pPr marL="38862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9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altLang="en-US" sz="1800" b="1" i="0" u="none" strike="noStrike" kern="0" cap="none" spc="0" normalizeH="0" baseline="0" noProof="0" smtClean="0">
                <a:ln>
                  <a:noFill/>
                </a:ln>
                <a:solidFill>
                  <a:srgbClr val="000000"/>
                </a:solidFill>
                <a:effectLst/>
                <a:uLnTx/>
                <a:uFillTx/>
                <a:latin typeface="Arial" panose="020B0604020202020204" pitchFamily="34" charset="0"/>
                <a:cs typeface="Arial" panose="020B0604020202020204" pitchFamily="34" charset="0"/>
              </a:rPr>
              <a:t>C</a:t>
            </a:r>
          </a:p>
        </p:txBody>
      </p:sp>
      <p:sp>
        <p:nvSpPr>
          <p:cNvPr id="16" name="Oval 24"/>
          <p:cNvSpPr>
            <a:spLocks noChangeArrowheads="1"/>
          </p:cNvSpPr>
          <p:nvPr/>
        </p:nvSpPr>
        <p:spPr bwMode="auto">
          <a:xfrm>
            <a:off x="505494" y="4327297"/>
            <a:ext cx="1219200" cy="457200"/>
          </a:xfrm>
          <a:prstGeom prst="ellipse">
            <a:avLst/>
          </a:prstGeom>
          <a:solidFill>
            <a:srgbClr val="FFFF99"/>
          </a:solidFill>
          <a:ln w="9525">
            <a:solidFill>
              <a:sysClr val="windowText" lastClr="000000"/>
            </a:solidFill>
            <a:round/>
            <a:headEnd/>
            <a:tailEnd/>
          </a:ln>
        </p:spPr>
        <p:txBody>
          <a:bodyPr wrap="none" anchor="ctr"/>
          <a:lstStyle>
            <a:lvl1pPr>
              <a:spcBef>
                <a:spcPts val="600"/>
              </a:spcBef>
              <a:buClr>
                <a:schemeClr val="accent1"/>
              </a:buClr>
              <a:buSzPct val="76000"/>
              <a:buFont typeface="Wingdings 3" panose="05040102010807070707" pitchFamily="18" charset="2"/>
              <a:buChar char=""/>
              <a:defRPr sz="2600">
                <a:solidFill>
                  <a:schemeClr val="tx1"/>
                </a:solidFill>
                <a:latin typeface="Arial" panose="020B0604020202020204" pitchFamily="34" charset="0"/>
              </a:defRPr>
            </a:lvl1pPr>
            <a:lvl2pPr marL="742950" indent="-285750">
              <a:spcBef>
                <a:spcPts val="500"/>
              </a:spcBef>
              <a:buClr>
                <a:schemeClr val="accent2"/>
              </a:buClr>
              <a:buSzPct val="76000"/>
              <a:buFont typeface="Wingdings 3" panose="05040102010807070707" pitchFamily="18" charset="2"/>
              <a:buChar char=""/>
              <a:defRPr sz="2300">
                <a:solidFill>
                  <a:schemeClr val="tx2"/>
                </a:solidFill>
                <a:latin typeface="Arial" panose="020B0604020202020204" pitchFamily="34" charset="0"/>
              </a:defRPr>
            </a:lvl2pPr>
            <a:lvl3pPr marL="1143000" indent="-228600">
              <a:spcBef>
                <a:spcPts val="500"/>
              </a:spcBef>
              <a:buClr>
                <a:srgbClr val="BCBCBC"/>
              </a:buClr>
              <a:buSzPct val="76000"/>
              <a:buFont typeface="Wingdings 3" panose="05040102010807070707" pitchFamily="18" charset="2"/>
              <a:buChar char=""/>
              <a:defRPr sz="2000">
                <a:solidFill>
                  <a:schemeClr val="tx1"/>
                </a:solidFill>
                <a:latin typeface="Arial" panose="020B0604020202020204" pitchFamily="34" charset="0"/>
              </a:defRPr>
            </a:lvl3pPr>
            <a:lvl4pPr marL="1600200" indent="-228600">
              <a:spcBef>
                <a:spcPts val="400"/>
              </a:spcBef>
              <a:buClr>
                <a:srgbClr val="8BA2B4"/>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ts val="300"/>
              </a:spcBef>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5pPr>
            <a:lvl6pPr marL="25146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6pPr>
            <a:lvl7pPr marL="29718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7pPr>
            <a:lvl8pPr marL="34290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8pPr>
            <a:lvl9pPr marL="38862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9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altLang="en-US" sz="1800" b="1" i="0" u="none" strike="noStrike" kern="0" cap="none" spc="0" normalizeH="0" baseline="0" noProof="0" smtClean="0">
                <a:ln>
                  <a:noFill/>
                </a:ln>
                <a:solidFill>
                  <a:srgbClr val="000000"/>
                </a:solidFill>
                <a:effectLst/>
                <a:uLnTx/>
                <a:uFillTx/>
                <a:latin typeface="Arial" panose="020B0604020202020204" pitchFamily="34" charset="0"/>
                <a:cs typeface="Arial" panose="020B0604020202020204" pitchFamily="34" charset="0"/>
              </a:rPr>
              <a:t>D</a:t>
            </a:r>
          </a:p>
        </p:txBody>
      </p:sp>
      <p:sp>
        <p:nvSpPr>
          <p:cNvPr id="17" name="Oval 25"/>
          <p:cNvSpPr>
            <a:spLocks noChangeArrowheads="1"/>
          </p:cNvSpPr>
          <p:nvPr/>
        </p:nvSpPr>
        <p:spPr bwMode="auto">
          <a:xfrm>
            <a:off x="4772694" y="3412897"/>
            <a:ext cx="533400" cy="838200"/>
          </a:xfrm>
          <a:prstGeom prst="ellipse">
            <a:avLst/>
          </a:prstGeom>
          <a:solidFill>
            <a:srgbClr val="FFFF99"/>
          </a:solidFill>
          <a:ln w="9525">
            <a:solidFill>
              <a:sysClr val="windowText" lastClr="000000"/>
            </a:solidFill>
            <a:round/>
            <a:headEnd/>
            <a:tailEnd/>
          </a:ln>
        </p:spPr>
        <p:txBody>
          <a:bodyPr wrap="none" anchor="ctr"/>
          <a:lstStyle>
            <a:lvl1pPr>
              <a:spcBef>
                <a:spcPts val="600"/>
              </a:spcBef>
              <a:buClr>
                <a:schemeClr val="accent1"/>
              </a:buClr>
              <a:buSzPct val="76000"/>
              <a:buFont typeface="Wingdings 3" panose="05040102010807070707" pitchFamily="18" charset="2"/>
              <a:buChar char=""/>
              <a:defRPr sz="2600">
                <a:solidFill>
                  <a:schemeClr val="tx1"/>
                </a:solidFill>
                <a:latin typeface="Arial" panose="020B0604020202020204" pitchFamily="34" charset="0"/>
              </a:defRPr>
            </a:lvl1pPr>
            <a:lvl2pPr marL="742950" indent="-285750">
              <a:spcBef>
                <a:spcPts val="500"/>
              </a:spcBef>
              <a:buClr>
                <a:schemeClr val="accent2"/>
              </a:buClr>
              <a:buSzPct val="76000"/>
              <a:buFont typeface="Wingdings 3" panose="05040102010807070707" pitchFamily="18" charset="2"/>
              <a:buChar char=""/>
              <a:defRPr sz="2300">
                <a:solidFill>
                  <a:schemeClr val="tx2"/>
                </a:solidFill>
                <a:latin typeface="Arial" panose="020B0604020202020204" pitchFamily="34" charset="0"/>
              </a:defRPr>
            </a:lvl2pPr>
            <a:lvl3pPr marL="1143000" indent="-228600">
              <a:spcBef>
                <a:spcPts val="500"/>
              </a:spcBef>
              <a:buClr>
                <a:srgbClr val="BCBCBC"/>
              </a:buClr>
              <a:buSzPct val="76000"/>
              <a:buFont typeface="Wingdings 3" panose="05040102010807070707" pitchFamily="18" charset="2"/>
              <a:buChar char=""/>
              <a:defRPr sz="2000">
                <a:solidFill>
                  <a:schemeClr val="tx1"/>
                </a:solidFill>
                <a:latin typeface="Arial" panose="020B0604020202020204" pitchFamily="34" charset="0"/>
              </a:defRPr>
            </a:lvl3pPr>
            <a:lvl4pPr marL="1600200" indent="-228600">
              <a:spcBef>
                <a:spcPts val="400"/>
              </a:spcBef>
              <a:buClr>
                <a:srgbClr val="8BA2B4"/>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ts val="300"/>
              </a:spcBef>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5pPr>
            <a:lvl6pPr marL="25146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6pPr>
            <a:lvl7pPr marL="29718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7pPr>
            <a:lvl8pPr marL="34290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8pPr>
            <a:lvl9pPr marL="38862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9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altLang="en-US" sz="1800" b="1" i="0" u="none" strike="noStrike" kern="0" cap="none" spc="0" normalizeH="0" baseline="0" noProof="0" smtClean="0">
                <a:ln>
                  <a:noFill/>
                </a:ln>
                <a:solidFill>
                  <a:srgbClr val="000000"/>
                </a:solidFill>
                <a:effectLst/>
                <a:uLnTx/>
                <a:uFillTx/>
                <a:latin typeface="Arial" panose="020B0604020202020204" pitchFamily="34" charset="0"/>
                <a:cs typeface="Arial" panose="020B0604020202020204" pitchFamily="34" charset="0"/>
              </a:rPr>
              <a:t>E</a:t>
            </a:r>
          </a:p>
        </p:txBody>
      </p:sp>
      <p:sp>
        <p:nvSpPr>
          <p:cNvPr id="18" name="Oval 26"/>
          <p:cNvSpPr>
            <a:spLocks noChangeArrowheads="1"/>
          </p:cNvSpPr>
          <p:nvPr/>
        </p:nvSpPr>
        <p:spPr bwMode="auto">
          <a:xfrm>
            <a:off x="3401094" y="2574697"/>
            <a:ext cx="838200" cy="838200"/>
          </a:xfrm>
          <a:prstGeom prst="ellipse">
            <a:avLst/>
          </a:prstGeom>
          <a:solidFill>
            <a:srgbClr val="FFFF99"/>
          </a:solidFill>
          <a:ln w="9525">
            <a:solidFill>
              <a:sysClr val="windowText" lastClr="000000"/>
            </a:solidFill>
            <a:round/>
            <a:headEnd/>
            <a:tailEnd/>
          </a:ln>
        </p:spPr>
        <p:txBody>
          <a:bodyPr wrap="none" anchor="ctr"/>
          <a:lstStyle>
            <a:lvl1pPr>
              <a:spcBef>
                <a:spcPts val="600"/>
              </a:spcBef>
              <a:buClr>
                <a:schemeClr val="accent1"/>
              </a:buClr>
              <a:buSzPct val="76000"/>
              <a:buFont typeface="Wingdings 3" panose="05040102010807070707" pitchFamily="18" charset="2"/>
              <a:buChar char=""/>
              <a:defRPr sz="2600">
                <a:solidFill>
                  <a:schemeClr val="tx1"/>
                </a:solidFill>
                <a:latin typeface="Arial" panose="020B0604020202020204" pitchFamily="34" charset="0"/>
              </a:defRPr>
            </a:lvl1pPr>
            <a:lvl2pPr marL="742950" indent="-285750">
              <a:spcBef>
                <a:spcPts val="500"/>
              </a:spcBef>
              <a:buClr>
                <a:schemeClr val="accent2"/>
              </a:buClr>
              <a:buSzPct val="76000"/>
              <a:buFont typeface="Wingdings 3" panose="05040102010807070707" pitchFamily="18" charset="2"/>
              <a:buChar char=""/>
              <a:defRPr sz="2300">
                <a:solidFill>
                  <a:schemeClr val="tx2"/>
                </a:solidFill>
                <a:latin typeface="Arial" panose="020B0604020202020204" pitchFamily="34" charset="0"/>
              </a:defRPr>
            </a:lvl2pPr>
            <a:lvl3pPr marL="1143000" indent="-228600">
              <a:spcBef>
                <a:spcPts val="500"/>
              </a:spcBef>
              <a:buClr>
                <a:srgbClr val="BCBCBC"/>
              </a:buClr>
              <a:buSzPct val="76000"/>
              <a:buFont typeface="Wingdings 3" panose="05040102010807070707" pitchFamily="18" charset="2"/>
              <a:buChar char=""/>
              <a:defRPr sz="2000">
                <a:solidFill>
                  <a:schemeClr val="tx1"/>
                </a:solidFill>
                <a:latin typeface="Arial" panose="020B0604020202020204" pitchFamily="34" charset="0"/>
              </a:defRPr>
            </a:lvl3pPr>
            <a:lvl4pPr marL="1600200" indent="-228600">
              <a:spcBef>
                <a:spcPts val="400"/>
              </a:spcBef>
              <a:buClr>
                <a:srgbClr val="8BA2B4"/>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ts val="300"/>
              </a:spcBef>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5pPr>
            <a:lvl6pPr marL="25146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6pPr>
            <a:lvl7pPr marL="29718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7pPr>
            <a:lvl8pPr marL="34290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8pPr>
            <a:lvl9pPr marL="38862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9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altLang="en-US" sz="1800" b="1" i="0" u="none" strike="noStrike" kern="0" cap="none" spc="0" normalizeH="0" baseline="0" noProof="0" smtClean="0">
                <a:ln>
                  <a:noFill/>
                </a:ln>
                <a:solidFill>
                  <a:srgbClr val="000000"/>
                </a:solidFill>
                <a:effectLst/>
                <a:uLnTx/>
                <a:uFillTx/>
                <a:latin typeface="Arial" panose="020B0604020202020204" pitchFamily="34" charset="0"/>
                <a:cs typeface="Arial" panose="020B0604020202020204" pitchFamily="34" charset="0"/>
              </a:rPr>
              <a:t>B</a:t>
            </a:r>
          </a:p>
        </p:txBody>
      </p:sp>
      <p:sp>
        <p:nvSpPr>
          <p:cNvPr id="20" name="Line 29"/>
          <p:cNvSpPr>
            <a:spLocks noChangeShapeType="1"/>
          </p:cNvSpPr>
          <p:nvPr/>
        </p:nvSpPr>
        <p:spPr bwMode="auto">
          <a:xfrm>
            <a:off x="2334294" y="2955697"/>
            <a:ext cx="1066800" cy="0"/>
          </a:xfrm>
          <a:prstGeom prst="line">
            <a:avLst/>
          </a:prstGeom>
          <a:noFill/>
          <a:ln w="9525">
            <a:solidFill>
              <a:sysClr val="windowText" lastClr="0000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smtClean="0">
              <a:ln>
                <a:noFill/>
              </a:ln>
              <a:solidFill>
                <a:prstClr val="black"/>
              </a:solidFill>
              <a:effectLst/>
              <a:uLnTx/>
              <a:uFillTx/>
              <a:latin typeface=".VnTime" panose="020B7200000000000000" pitchFamily="34" charset="0"/>
              <a:cs typeface="Arial" panose="020B0604020202020204" pitchFamily="34" charset="0"/>
            </a:endParaRPr>
          </a:p>
        </p:txBody>
      </p:sp>
      <p:sp>
        <p:nvSpPr>
          <p:cNvPr id="21" name="Line 30"/>
          <p:cNvSpPr>
            <a:spLocks noChangeShapeType="1"/>
          </p:cNvSpPr>
          <p:nvPr/>
        </p:nvSpPr>
        <p:spPr bwMode="auto">
          <a:xfrm>
            <a:off x="3677989" y="3412897"/>
            <a:ext cx="1066800" cy="762000"/>
          </a:xfrm>
          <a:prstGeom prst="line">
            <a:avLst/>
          </a:prstGeom>
          <a:noFill/>
          <a:ln w="9525">
            <a:solidFill>
              <a:sysClr val="windowText" lastClr="0000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smtClean="0">
              <a:ln>
                <a:noFill/>
              </a:ln>
              <a:solidFill>
                <a:prstClr val="black"/>
              </a:solidFill>
              <a:effectLst/>
              <a:uLnTx/>
              <a:uFillTx/>
              <a:latin typeface=".VnTime" panose="020B7200000000000000" pitchFamily="34" charset="0"/>
              <a:cs typeface="Arial" panose="020B0604020202020204" pitchFamily="34" charset="0"/>
            </a:endParaRPr>
          </a:p>
        </p:txBody>
      </p:sp>
      <p:sp>
        <p:nvSpPr>
          <p:cNvPr id="22" name="Line 32"/>
          <p:cNvSpPr>
            <a:spLocks noChangeShapeType="1"/>
          </p:cNvSpPr>
          <p:nvPr/>
        </p:nvSpPr>
        <p:spPr bwMode="auto">
          <a:xfrm flipH="1" flipV="1">
            <a:off x="2258094" y="3260497"/>
            <a:ext cx="2514600" cy="609600"/>
          </a:xfrm>
          <a:prstGeom prst="line">
            <a:avLst/>
          </a:prstGeom>
          <a:noFill/>
          <a:ln w="9525">
            <a:solidFill>
              <a:sysClr val="windowText" lastClr="0000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smtClean="0">
              <a:ln>
                <a:noFill/>
              </a:ln>
              <a:solidFill>
                <a:prstClr val="black"/>
              </a:solidFill>
              <a:effectLst/>
              <a:uLnTx/>
              <a:uFillTx/>
              <a:latin typeface=".VnTime" panose="020B7200000000000000" pitchFamily="34" charset="0"/>
              <a:cs typeface="Arial" panose="020B0604020202020204" pitchFamily="34" charset="0"/>
            </a:endParaRPr>
          </a:p>
        </p:txBody>
      </p:sp>
      <p:sp>
        <p:nvSpPr>
          <p:cNvPr id="23" name="Line 33"/>
          <p:cNvSpPr>
            <a:spLocks noChangeShapeType="1"/>
          </p:cNvSpPr>
          <p:nvPr/>
        </p:nvSpPr>
        <p:spPr bwMode="auto">
          <a:xfrm flipH="1">
            <a:off x="1191294" y="3489097"/>
            <a:ext cx="304800" cy="838200"/>
          </a:xfrm>
          <a:prstGeom prst="line">
            <a:avLst/>
          </a:prstGeom>
          <a:noFill/>
          <a:ln w="9525">
            <a:solidFill>
              <a:sysClr val="windowText" lastClr="0000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smtClean="0">
              <a:ln>
                <a:noFill/>
              </a:ln>
              <a:solidFill>
                <a:prstClr val="black"/>
              </a:solidFill>
              <a:effectLst/>
              <a:uLnTx/>
              <a:uFillTx/>
              <a:latin typeface=".VnTime" panose="020B7200000000000000" pitchFamily="34" charset="0"/>
              <a:cs typeface="Arial" panose="020B0604020202020204" pitchFamily="34" charset="0"/>
            </a:endParaRPr>
          </a:p>
        </p:txBody>
      </p:sp>
      <p:sp>
        <p:nvSpPr>
          <p:cNvPr id="24" name="Line 34"/>
          <p:cNvSpPr>
            <a:spLocks noChangeShapeType="1"/>
          </p:cNvSpPr>
          <p:nvPr/>
        </p:nvSpPr>
        <p:spPr bwMode="auto">
          <a:xfrm flipV="1">
            <a:off x="1724694" y="4403497"/>
            <a:ext cx="1219200" cy="152400"/>
          </a:xfrm>
          <a:prstGeom prst="line">
            <a:avLst/>
          </a:prstGeom>
          <a:noFill/>
          <a:ln w="9525">
            <a:solidFill>
              <a:sysClr val="windowText" lastClr="0000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smtClean="0">
              <a:ln>
                <a:noFill/>
              </a:ln>
              <a:solidFill>
                <a:prstClr val="black"/>
              </a:solidFill>
              <a:effectLst/>
              <a:uLnTx/>
              <a:uFillTx/>
              <a:latin typeface=".VnTime" panose="020B7200000000000000" pitchFamily="34" charset="0"/>
              <a:cs typeface="Arial" panose="020B0604020202020204" pitchFamily="34" charset="0"/>
            </a:endParaRPr>
          </a:p>
        </p:txBody>
      </p:sp>
      <p:sp>
        <p:nvSpPr>
          <p:cNvPr id="25" name="Line 35"/>
          <p:cNvSpPr>
            <a:spLocks noChangeShapeType="1"/>
          </p:cNvSpPr>
          <p:nvPr/>
        </p:nvSpPr>
        <p:spPr bwMode="auto">
          <a:xfrm flipH="1">
            <a:off x="1572294" y="3260497"/>
            <a:ext cx="1905000" cy="1143000"/>
          </a:xfrm>
          <a:prstGeom prst="line">
            <a:avLst/>
          </a:prstGeom>
          <a:noFill/>
          <a:ln w="9525">
            <a:solidFill>
              <a:sysClr val="windowText" lastClr="0000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smtClean="0">
              <a:ln>
                <a:noFill/>
              </a:ln>
              <a:solidFill>
                <a:prstClr val="black"/>
              </a:solidFill>
              <a:effectLst/>
              <a:uLnTx/>
              <a:uFillTx/>
              <a:latin typeface=".VnTime" panose="020B7200000000000000" pitchFamily="34" charset="0"/>
              <a:cs typeface="Arial" panose="020B0604020202020204" pitchFamily="34" charset="0"/>
            </a:endParaRPr>
          </a:p>
        </p:txBody>
      </p:sp>
      <p:sp>
        <p:nvSpPr>
          <p:cNvPr id="27" name="Line 36"/>
          <p:cNvSpPr>
            <a:spLocks noChangeShapeType="1"/>
          </p:cNvSpPr>
          <p:nvPr/>
        </p:nvSpPr>
        <p:spPr bwMode="auto">
          <a:xfrm>
            <a:off x="4163094" y="3184297"/>
            <a:ext cx="685800" cy="381000"/>
          </a:xfrm>
          <a:prstGeom prst="line">
            <a:avLst/>
          </a:prstGeom>
          <a:noFill/>
          <a:ln w="9525">
            <a:solidFill>
              <a:sysClr val="windowText" lastClr="0000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smtClean="0">
              <a:ln>
                <a:noFill/>
              </a:ln>
              <a:solidFill>
                <a:prstClr val="black"/>
              </a:solidFill>
              <a:effectLst/>
              <a:uLnTx/>
              <a:uFillTx/>
              <a:latin typeface=".VnTime" panose="020B7200000000000000" pitchFamily="34" charset="0"/>
              <a:cs typeface="Arial" panose="020B0604020202020204" pitchFamily="34" charset="0"/>
            </a:endParaRPr>
          </a:p>
        </p:txBody>
      </p:sp>
      <p:sp>
        <p:nvSpPr>
          <p:cNvPr id="28" name="Line 37"/>
          <p:cNvSpPr>
            <a:spLocks noChangeShapeType="1"/>
          </p:cNvSpPr>
          <p:nvPr/>
        </p:nvSpPr>
        <p:spPr bwMode="auto">
          <a:xfrm flipH="1">
            <a:off x="4010694" y="4098697"/>
            <a:ext cx="838200" cy="152400"/>
          </a:xfrm>
          <a:prstGeom prst="line">
            <a:avLst/>
          </a:prstGeom>
          <a:noFill/>
          <a:ln w="9525">
            <a:solidFill>
              <a:sysClr val="windowText" lastClr="0000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smtClean="0">
              <a:ln>
                <a:noFill/>
              </a:ln>
              <a:solidFill>
                <a:prstClr val="black"/>
              </a:solidFill>
              <a:effectLst/>
              <a:uLnTx/>
              <a:uFillTx/>
              <a:latin typeface=".VnTime" panose="020B7200000000000000" pitchFamily="34" charset="0"/>
              <a:cs typeface="Arial" panose="020B0604020202020204" pitchFamily="34" charset="0"/>
            </a:endParaRPr>
          </a:p>
        </p:txBody>
      </p:sp>
      <p:sp>
        <p:nvSpPr>
          <p:cNvPr id="29" name="Text Box 39"/>
          <p:cNvSpPr txBox="1">
            <a:spLocks noChangeArrowheads="1"/>
          </p:cNvSpPr>
          <p:nvPr/>
        </p:nvSpPr>
        <p:spPr bwMode="auto">
          <a:xfrm>
            <a:off x="2105694" y="3489098"/>
            <a:ext cx="1905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600"/>
              </a:spcBef>
              <a:buClr>
                <a:schemeClr val="accent1"/>
              </a:buClr>
              <a:buSzPct val="76000"/>
              <a:buFont typeface="Wingdings 3" panose="05040102010807070707" pitchFamily="18" charset="2"/>
              <a:buChar char=""/>
              <a:defRPr sz="2600">
                <a:solidFill>
                  <a:schemeClr val="tx1"/>
                </a:solidFill>
                <a:latin typeface="Arial" panose="020B0604020202020204" pitchFamily="34" charset="0"/>
              </a:defRPr>
            </a:lvl1pPr>
            <a:lvl2pPr marL="742950" indent="-285750">
              <a:spcBef>
                <a:spcPts val="500"/>
              </a:spcBef>
              <a:buClr>
                <a:schemeClr val="accent2"/>
              </a:buClr>
              <a:buSzPct val="76000"/>
              <a:buFont typeface="Wingdings 3" panose="05040102010807070707" pitchFamily="18" charset="2"/>
              <a:buChar char=""/>
              <a:defRPr sz="2300">
                <a:solidFill>
                  <a:schemeClr val="tx2"/>
                </a:solidFill>
                <a:latin typeface="Arial" panose="020B0604020202020204" pitchFamily="34" charset="0"/>
              </a:defRPr>
            </a:lvl2pPr>
            <a:lvl3pPr marL="1143000" indent="-228600">
              <a:spcBef>
                <a:spcPts val="500"/>
              </a:spcBef>
              <a:buClr>
                <a:srgbClr val="BCBCBC"/>
              </a:buClr>
              <a:buSzPct val="76000"/>
              <a:buFont typeface="Wingdings 3" panose="05040102010807070707" pitchFamily="18" charset="2"/>
              <a:buChar char=""/>
              <a:defRPr sz="2000">
                <a:solidFill>
                  <a:schemeClr val="tx1"/>
                </a:solidFill>
                <a:latin typeface="Arial" panose="020B0604020202020204" pitchFamily="34" charset="0"/>
              </a:defRPr>
            </a:lvl3pPr>
            <a:lvl4pPr marL="1600200" indent="-228600">
              <a:spcBef>
                <a:spcPts val="400"/>
              </a:spcBef>
              <a:buClr>
                <a:srgbClr val="8BA2B4"/>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ts val="300"/>
              </a:spcBef>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5pPr>
            <a:lvl6pPr marL="25146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6pPr>
            <a:lvl7pPr marL="29718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7pPr>
            <a:lvl8pPr marL="34290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8pPr>
            <a:lvl9pPr marL="38862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9pPr>
          </a:lstStyle>
          <a:p>
            <a:pPr fontAlgn="base">
              <a:spcBef>
                <a:spcPct val="50000"/>
              </a:spcBef>
              <a:spcAft>
                <a:spcPct val="0"/>
              </a:spcAft>
              <a:buClrTx/>
              <a:buSzTx/>
              <a:buFontTx/>
              <a:buNone/>
            </a:pPr>
            <a:r>
              <a:rPr lang="en-US" altLang="en-US" sz="1800" b="1">
                <a:solidFill>
                  <a:srgbClr val="FF3399"/>
                </a:solidFill>
                <a:cs typeface="Arial" panose="020B0604020202020204" pitchFamily="34" charset="0"/>
              </a:rPr>
              <a:t>KHÁCH QUAN</a:t>
            </a:r>
          </a:p>
        </p:txBody>
      </p:sp>
      <p:sp>
        <p:nvSpPr>
          <p:cNvPr id="30" name="Rectangle 2"/>
          <p:cNvSpPr txBox="1">
            <a:spLocks noChangeArrowheads="1"/>
          </p:cNvSpPr>
          <p:nvPr/>
        </p:nvSpPr>
        <p:spPr bwMode="auto">
          <a:xfrm>
            <a:off x="1777533" y="-98127"/>
            <a:ext cx="8534400" cy="550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l" rtl="0" eaLnBrk="0" fontAlgn="base" hangingPunct="0">
              <a:spcBef>
                <a:spcPct val="0"/>
              </a:spcBef>
              <a:spcAft>
                <a:spcPct val="0"/>
              </a:spcAft>
              <a:defRPr sz="3200" kern="1200">
                <a:solidFill>
                  <a:schemeClr val="tx2"/>
                </a:solidFill>
                <a:latin typeface="+mj-lt"/>
                <a:ea typeface="+mj-ea"/>
                <a:cs typeface="+mj-cs"/>
              </a:defRPr>
            </a:lvl1pPr>
            <a:lvl2pPr algn="l" rtl="0" eaLnBrk="0" fontAlgn="base" hangingPunct="0">
              <a:spcBef>
                <a:spcPct val="0"/>
              </a:spcBef>
              <a:spcAft>
                <a:spcPct val="0"/>
              </a:spcAft>
              <a:defRPr sz="3200">
                <a:solidFill>
                  <a:schemeClr val="tx2"/>
                </a:solidFill>
                <a:latin typeface="Times New Roman" panose="02020603050405020304" pitchFamily="18" charset="0"/>
              </a:defRPr>
            </a:lvl2pPr>
            <a:lvl3pPr algn="l" rtl="0" eaLnBrk="0" fontAlgn="base" hangingPunct="0">
              <a:spcBef>
                <a:spcPct val="0"/>
              </a:spcBef>
              <a:spcAft>
                <a:spcPct val="0"/>
              </a:spcAft>
              <a:defRPr sz="3200">
                <a:solidFill>
                  <a:schemeClr val="tx2"/>
                </a:solidFill>
                <a:latin typeface="Times New Roman" panose="02020603050405020304" pitchFamily="18" charset="0"/>
              </a:defRPr>
            </a:lvl3pPr>
            <a:lvl4pPr algn="l" rtl="0" eaLnBrk="0" fontAlgn="base" hangingPunct="0">
              <a:spcBef>
                <a:spcPct val="0"/>
              </a:spcBef>
              <a:spcAft>
                <a:spcPct val="0"/>
              </a:spcAft>
              <a:defRPr sz="3200">
                <a:solidFill>
                  <a:schemeClr val="tx2"/>
                </a:solidFill>
                <a:latin typeface="Times New Roman" panose="02020603050405020304" pitchFamily="18" charset="0"/>
              </a:defRPr>
            </a:lvl4pPr>
            <a:lvl5pPr algn="l" rtl="0" eaLnBrk="0" fontAlgn="base" hangingPunct="0">
              <a:spcBef>
                <a:spcPct val="0"/>
              </a:spcBef>
              <a:spcAft>
                <a:spcPct val="0"/>
              </a:spcAft>
              <a:defRPr sz="3200">
                <a:solidFill>
                  <a:schemeClr val="tx2"/>
                </a:solidFill>
                <a:latin typeface="Times New Roman" panose="02020603050405020304" pitchFamily="18" charset="0"/>
              </a:defRPr>
            </a:lvl5pPr>
            <a:lvl6pPr marL="457200" algn="l" rtl="0" fontAlgn="base">
              <a:spcBef>
                <a:spcPct val="0"/>
              </a:spcBef>
              <a:spcAft>
                <a:spcPct val="0"/>
              </a:spcAft>
              <a:defRPr sz="3200">
                <a:solidFill>
                  <a:schemeClr val="tx2"/>
                </a:solidFill>
                <a:latin typeface="Bookman Old Style" pitchFamily="18" charset="0"/>
              </a:defRPr>
            </a:lvl6pPr>
            <a:lvl7pPr marL="914400" algn="l" rtl="0" fontAlgn="base">
              <a:spcBef>
                <a:spcPct val="0"/>
              </a:spcBef>
              <a:spcAft>
                <a:spcPct val="0"/>
              </a:spcAft>
              <a:defRPr sz="3200">
                <a:solidFill>
                  <a:schemeClr val="tx2"/>
                </a:solidFill>
                <a:latin typeface="Bookman Old Style" pitchFamily="18" charset="0"/>
              </a:defRPr>
            </a:lvl7pPr>
            <a:lvl8pPr marL="1371600" algn="l" rtl="0" fontAlgn="base">
              <a:spcBef>
                <a:spcPct val="0"/>
              </a:spcBef>
              <a:spcAft>
                <a:spcPct val="0"/>
              </a:spcAft>
              <a:defRPr sz="3200">
                <a:solidFill>
                  <a:schemeClr val="tx2"/>
                </a:solidFill>
                <a:latin typeface="Bookman Old Style" pitchFamily="18" charset="0"/>
              </a:defRPr>
            </a:lvl8pPr>
            <a:lvl9pPr marL="1828800" algn="l" rtl="0" fontAlgn="base">
              <a:spcBef>
                <a:spcPct val="0"/>
              </a:spcBef>
              <a:spcAft>
                <a:spcPct val="0"/>
              </a:spcAft>
              <a:defRPr sz="3200">
                <a:solidFill>
                  <a:schemeClr val="tx2"/>
                </a:solidFill>
                <a:latin typeface="Bookman Old Style" pitchFamily="18" charset="0"/>
              </a:defRPr>
            </a:lvl9pPr>
          </a:lstStyle>
          <a:p>
            <a:pPr algn="ctr" eaLnBrk="1" hangingPunct="1"/>
            <a:r>
              <a:rPr lang="en-US" altLang="en-US" sz="3300" b="1" dirty="0" smtClean="0">
                <a:solidFill>
                  <a:srgbClr val="FF0000"/>
                </a:solidFill>
                <a:latin typeface="Times New Roman" panose="02020603050405020304" pitchFamily="18" charset="0"/>
              </a:rPr>
              <a:t>HAI NGUYÊN LÝ CƠ BẢN</a:t>
            </a:r>
            <a:endParaRPr lang="en-US" altLang="en-US" sz="3300" b="1" dirty="0">
              <a:solidFill>
                <a:srgbClr val="FF0000"/>
              </a:solidFill>
              <a:latin typeface="Times New Roman" panose="02020603050405020304" pitchFamily="18" charset="0"/>
            </a:endParaRPr>
          </a:p>
        </p:txBody>
      </p:sp>
      <p:sp>
        <p:nvSpPr>
          <p:cNvPr id="31" name="AutoShape 3"/>
          <p:cNvSpPr>
            <a:spLocks noChangeAspect="1" noChangeArrowheads="1"/>
          </p:cNvSpPr>
          <p:nvPr/>
        </p:nvSpPr>
        <p:spPr bwMode="auto">
          <a:xfrm>
            <a:off x="2385808" y="492145"/>
            <a:ext cx="6769100" cy="46038"/>
          </a:xfrm>
          <a:prstGeom prst="flowChartPredefinedProcess">
            <a:avLst/>
          </a:prstGeom>
          <a:solidFill>
            <a:srgbClr val="660066"/>
          </a:solidFill>
          <a:ln w="6350">
            <a:solidFill>
              <a:srgbClr val="000000"/>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altLang="en-US" sz="1800" b="0" i="0" u="none" strike="noStrike" kern="0" cap="none" spc="0" normalizeH="0" baseline="0" noProof="0">
              <a:ln>
                <a:noFill/>
              </a:ln>
              <a:solidFill>
                <a:srgbClr val="000000"/>
              </a:solidFill>
              <a:effectLst/>
              <a:uLnTx/>
              <a:uFillTx/>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16174061"/>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65582"/>
                                        </p:tgtEl>
                                        <p:attrNameLst>
                                          <p:attrName>style.visibility</p:attrName>
                                        </p:attrNameLst>
                                      </p:cBhvr>
                                      <p:to>
                                        <p:strVal val="visible"/>
                                      </p:to>
                                    </p:set>
                                    <p:anim calcmode="lin" valueType="num">
                                      <p:cBhvr>
                                        <p:cTn id="7" dur="1000" fill="hold"/>
                                        <p:tgtEl>
                                          <p:spTgt spid="365582"/>
                                        </p:tgtEl>
                                        <p:attrNameLst>
                                          <p:attrName>ppt_w</p:attrName>
                                        </p:attrNameLst>
                                      </p:cBhvr>
                                      <p:tavLst>
                                        <p:tav tm="0">
                                          <p:val>
                                            <p:fltVal val="0"/>
                                          </p:val>
                                        </p:tav>
                                        <p:tav tm="100000">
                                          <p:val>
                                            <p:strVal val="#ppt_w"/>
                                          </p:val>
                                        </p:tav>
                                      </p:tavLst>
                                    </p:anim>
                                    <p:anim calcmode="lin" valueType="num">
                                      <p:cBhvr>
                                        <p:cTn id="8" dur="1000" fill="hold"/>
                                        <p:tgtEl>
                                          <p:spTgt spid="365582"/>
                                        </p:tgtEl>
                                        <p:attrNameLst>
                                          <p:attrName>ppt_h</p:attrName>
                                        </p:attrNameLst>
                                      </p:cBhvr>
                                      <p:tavLst>
                                        <p:tav tm="0">
                                          <p:val>
                                            <p:fltVal val="0"/>
                                          </p:val>
                                        </p:tav>
                                        <p:tav tm="100000">
                                          <p:val>
                                            <p:strVal val="#ppt_h"/>
                                          </p:val>
                                        </p:tav>
                                      </p:tavLst>
                                    </p:anim>
                                    <p:anim calcmode="lin" valueType="num">
                                      <p:cBhvr>
                                        <p:cTn id="9" dur="1000" fill="hold"/>
                                        <p:tgtEl>
                                          <p:spTgt spid="365582"/>
                                        </p:tgtEl>
                                        <p:attrNameLst>
                                          <p:attrName>style.rotation</p:attrName>
                                        </p:attrNameLst>
                                      </p:cBhvr>
                                      <p:tavLst>
                                        <p:tav tm="0">
                                          <p:val>
                                            <p:fltVal val="90"/>
                                          </p:val>
                                        </p:tav>
                                        <p:tav tm="100000">
                                          <p:val>
                                            <p:fltVal val="0"/>
                                          </p:val>
                                        </p:tav>
                                      </p:tavLst>
                                    </p:anim>
                                    <p:animEffect transition="in" filter="fade">
                                      <p:cBhvr>
                                        <p:cTn id="10" dur="1000"/>
                                        <p:tgtEl>
                                          <p:spTgt spid="365582"/>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26"/>
                                        </p:tgtEl>
                                        <p:attrNameLst>
                                          <p:attrName>style.visibility</p:attrName>
                                        </p:attrNameLst>
                                      </p:cBhvr>
                                      <p:to>
                                        <p:strVal val="visible"/>
                                      </p:to>
                                    </p:set>
                                    <p:anim calcmode="lin" valueType="num">
                                      <p:cBhvr>
                                        <p:cTn id="15" dur="500" fill="hold"/>
                                        <p:tgtEl>
                                          <p:spTgt spid="26"/>
                                        </p:tgtEl>
                                        <p:attrNameLst>
                                          <p:attrName>ppt_w</p:attrName>
                                        </p:attrNameLst>
                                      </p:cBhvr>
                                      <p:tavLst>
                                        <p:tav tm="0">
                                          <p:val>
                                            <p:fltVal val="0"/>
                                          </p:val>
                                        </p:tav>
                                        <p:tav tm="100000">
                                          <p:val>
                                            <p:strVal val="#ppt_w"/>
                                          </p:val>
                                        </p:tav>
                                      </p:tavLst>
                                    </p:anim>
                                    <p:anim calcmode="lin" valueType="num">
                                      <p:cBhvr>
                                        <p:cTn id="16" dur="500" fill="hold"/>
                                        <p:tgtEl>
                                          <p:spTgt spid="26"/>
                                        </p:tgtEl>
                                        <p:attrNameLst>
                                          <p:attrName>ppt_h</p:attrName>
                                        </p:attrNameLst>
                                      </p:cBhvr>
                                      <p:tavLst>
                                        <p:tav tm="0">
                                          <p:val>
                                            <p:fltVal val="0"/>
                                          </p:val>
                                        </p:tav>
                                        <p:tav tm="100000">
                                          <p:val>
                                            <p:strVal val="#ppt_h"/>
                                          </p:val>
                                        </p:tav>
                                      </p:tavLst>
                                    </p:anim>
                                    <p:animEffect transition="in" filter="fade">
                                      <p:cBhvr>
                                        <p:cTn id="17" dur="500"/>
                                        <p:tgtEl>
                                          <p:spTgt spid="26"/>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53" presetClass="entr" presetSubtype="16" fill="hold" nodeType="clickEffect">
                                  <p:stCondLst>
                                    <p:cond delay="0"/>
                                  </p:stCondLst>
                                  <p:childTnLst>
                                    <p:set>
                                      <p:cBhvr>
                                        <p:cTn id="21" dur="1" fill="hold">
                                          <p:stCondLst>
                                            <p:cond delay="0"/>
                                          </p:stCondLst>
                                        </p:cTn>
                                        <p:tgtEl>
                                          <p:spTgt spid="49"/>
                                        </p:tgtEl>
                                        <p:attrNameLst>
                                          <p:attrName>style.visibility</p:attrName>
                                        </p:attrNameLst>
                                      </p:cBhvr>
                                      <p:to>
                                        <p:strVal val="visible"/>
                                      </p:to>
                                    </p:set>
                                    <p:anim calcmode="lin" valueType="num">
                                      <p:cBhvr>
                                        <p:cTn id="22" dur="500" fill="hold"/>
                                        <p:tgtEl>
                                          <p:spTgt spid="49"/>
                                        </p:tgtEl>
                                        <p:attrNameLst>
                                          <p:attrName>ppt_w</p:attrName>
                                        </p:attrNameLst>
                                      </p:cBhvr>
                                      <p:tavLst>
                                        <p:tav tm="0">
                                          <p:val>
                                            <p:fltVal val="0"/>
                                          </p:val>
                                        </p:tav>
                                        <p:tav tm="100000">
                                          <p:val>
                                            <p:strVal val="#ppt_w"/>
                                          </p:val>
                                        </p:tav>
                                      </p:tavLst>
                                    </p:anim>
                                    <p:anim calcmode="lin" valueType="num">
                                      <p:cBhvr>
                                        <p:cTn id="23" dur="500" fill="hold"/>
                                        <p:tgtEl>
                                          <p:spTgt spid="49"/>
                                        </p:tgtEl>
                                        <p:attrNameLst>
                                          <p:attrName>ppt_h</p:attrName>
                                        </p:attrNameLst>
                                      </p:cBhvr>
                                      <p:tavLst>
                                        <p:tav tm="0">
                                          <p:val>
                                            <p:fltVal val="0"/>
                                          </p:val>
                                        </p:tav>
                                        <p:tav tm="100000">
                                          <p:val>
                                            <p:strVal val="#ppt_h"/>
                                          </p:val>
                                        </p:tav>
                                      </p:tavLst>
                                    </p:anim>
                                    <p:animEffect transition="in" filter="fade">
                                      <p:cBhvr>
                                        <p:cTn id="24" dur="500"/>
                                        <p:tgtEl>
                                          <p:spTgt spid="49"/>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34"/>
                                        </p:tgtEl>
                                        <p:attrNameLst>
                                          <p:attrName>style.visibility</p:attrName>
                                        </p:attrNameLst>
                                      </p:cBhvr>
                                      <p:to>
                                        <p:strVal val="visible"/>
                                      </p:to>
                                    </p:set>
                                    <p:animEffect transition="in" filter="fade">
                                      <p:cBhvr>
                                        <p:cTn id="29" dur="1000"/>
                                        <p:tgtEl>
                                          <p:spTgt spid="34"/>
                                        </p:tgtEl>
                                      </p:cBhvr>
                                    </p:animEffect>
                                    <p:anim calcmode="lin" valueType="num">
                                      <p:cBhvr>
                                        <p:cTn id="30" dur="1000" fill="hold"/>
                                        <p:tgtEl>
                                          <p:spTgt spid="34"/>
                                        </p:tgtEl>
                                        <p:attrNameLst>
                                          <p:attrName>ppt_x</p:attrName>
                                        </p:attrNameLst>
                                      </p:cBhvr>
                                      <p:tavLst>
                                        <p:tav tm="0">
                                          <p:val>
                                            <p:strVal val="#ppt_x"/>
                                          </p:val>
                                        </p:tav>
                                        <p:tav tm="100000">
                                          <p:val>
                                            <p:strVal val="#ppt_x"/>
                                          </p:val>
                                        </p:tav>
                                      </p:tavLst>
                                    </p:anim>
                                    <p:anim calcmode="lin" valueType="num">
                                      <p:cBhvr>
                                        <p:cTn id="31" dur="1000" fill="hold"/>
                                        <p:tgtEl>
                                          <p:spTgt spid="34"/>
                                        </p:tgtEl>
                                        <p:attrNameLst>
                                          <p:attrName>ppt_y</p:attrName>
                                        </p:attrNameLst>
                                      </p:cBhvr>
                                      <p:tavLst>
                                        <p:tav tm="0">
                                          <p:val>
                                            <p:strVal val="#ppt_y+.1"/>
                                          </p:val>
                                        </p:tav>
                                        <p:tav tm="100000">
                                          <p:val>
                                            <p:strVal val="#ppt_y"/>
                                          </p:val>
                                        </p:tav>
                                      </p:tavLst>
                                    </p:anim>
                                  </p:childTnLst>
                                </p:cTn>
                              </p:par>
                            </p:childTnLst>
                          </p:cTn>
                        </p:par>
                        <p:par>
                          <p:cTn id="32" fill="hold">
                            <p:stCondLst>
                              <p:cond delay="1000"/>
                            </p:stCondLst>
                            <p:childTnLst>
                              <p:par>
                                <p:cTn id="33" presetID="15" presetClass="entr" presetSubtype="0" fill="hold" grpId="1" nodeType="after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p:cTn id="35" dur="1000" fill="hold"/>
                                        <p:tgtEl>
                                          <p:spTgt spid="14"/>
                                        </p:tgtEl>
                                        <p:attrNameLst>
                                          <p:attrName>ppt_w</p:attrName>
                                        </p:attrNameLst>
                                      </p:cBhvr>
                                      <p:tavLst>
                                        <p:tav tm="0">
                                          <p:val>
                                            <p:fltVal val="0"/>
                                          </p:val>
                                        </p:tav>
                                        <p:tav tm="100000">
                                          <p:val>
                                            <p:strVal val="#ppt_w"/>
                                          </p:val>
                                        </p:tav>
                                      </p:tavLst>
                                    </p:anim>
                                    <p:anim calcmode="lin" valueType="num">
                                      <p:cBhvr>
                                        <p:cTn id="36" dur="1000" fill="hold"/>
                                        <p:tgtEl>
                                          <p:spTgt spid="14"/>
                                        </p:tgtEl>
                                        <p:attrNameLst>
                                          <p:attrName>ppt_h</p:attrName>
                                        </p:attrNameLst>
                                      </p:cBhvr>
                                      <p:tavLst>
                                        <p:tav tm="0">
                                          <p:val>
                                            <p:fltVal val="0"/>
                                          </p:val>
                                        </p:tav>
                                        <p:tav tm="100000">
                                          <p:val>
                                            <p:strVal val="#ppt_h"/>
                                          </p:val>
                                        </p:tav>
                                      </p:tavLst>
                                    </p:anim>
                                    <p:anim calcmode="lin" valueType="num">
                                      <p:cBhvr>
                                        <p:cTn id="37" dur="1000" fill="hold"/>
                                        <p:tgtEl>
                                          <p:spTgt spid="14"/>
                                        </p:tgtEl>
                                        <p:attrNameLst>
                                          <p:attrName>ppt_x</p:attrName>
                                        </p:attrNameLst>
                                      </p:cBhvr>
                                      <p:tavLst>
                                        <p:tav tm="0" fmla="#ppt_x+(cos(-2*pi*(1-$))*-#ppt_x-sin(-2*pi*(1-$))*(1-#ppt_y))*(1-$)">
                                          <p:val>
                                            <p:fltVal val="0"/>
                                          </p:val>
                                        </p:tav>
                                        <p:tav tm="100000">
                                          <p:val>
                                            <p:fltVal val="1"/>
                                          </p:val>
                                        </p:tav>
                                      </p:tavLst>
                                    </p:anim>
                                    <p:anim calcmode="lin" valueType="num">
                                      <p:cBhvr>
                                        <p:cTn id="38" dur="1000" fill="hold"/>
                                        <p:tgtEl>
                                          <p:spTgt spid="14"/>
                                        </p:tgtEl>
                                        <p:attrNameLst>
                                          <p:attrName>ppt_y</p:attrName>
                                        </p:attrNameLst>
                                      </p:cBhvr>
                                      <p:tavLst>
                                        <p:tav tm="0" fmla="#ppt_y+(sin(-2*pi*(1-$))*-#ppt_x+cos(-2*pi*(1-$))*(1-#ppt_y))*(1-$)">
                                          <p:val>
                                            <p:fltVal val="0"/>
                                          </p:val>
                                        </p:tav>
                                        <p:tav tm="100000">
                                          <p:val>
                                            <p:fltVal val="1"/>
                                          </p:val>
                                        </p:tav>
                                      </p:tavLst>
                                    </p:anim>
                                  </p:childTnLst>
                                </p:cTn>
                              </p:par>
                            </p:childTnLst>
                          </p:cTn>
                        </p:par>
                        <p:par>
                          <p:cTn id="39" fill="hold">
                            <p:stCondLst>
                              <p:cond delay="2000"/>
                            </p:stCondLst>
                            <p:childTnLst>
                              <p:par>
                                <p:cTn id="40" presetID="15" presetClass="entr" presetSubtype="0" fill="hold" grpId="1" nodeType="after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p:cTn id="42" dur="1000" fill="hold"/>
                                        <p:tgtEl>
                                          <p:spTgt spid="18"/>
                                        </p:tgtEl>
                                        <p:attrNameLst>
                                          <p:attrName>ppt_w</p:attrName>
                                        </p:attrNameLst>
                                      </p:cBhvr>
                                      <p:tavLst>
                                        <p:tav tm="0">
                                          <p:val>
                                            <p:fltVal val="0"/>
                                          </p:val>
                                        </p:tav>
                                        <p:tav tm="100000">
                                          <p:val>
                                            <p:strVal val="#ppt_w"/>
                                          </p:val>
                                        </p:tav>
                                      </p:tavLst>
                                    </p:anim>
                                    <p:anim calcmode="lin" valueType="num">
                                      <p:cBhvr>
                                        <p:cTn id="43" dur="1000" fill="hold"/>
                                        <p:tgtEl>
                                          <p:spTgt spid="18"/>
                                        </p:tgtEl>
                                        <p:attrNameLst>
                                          <p:attrName>ppt_h</p:attrName>
                                        </p:attrNameLst>
                                      </p:cBhvr>
                                      <p:tavLst>
                                        <p:tav tm="0">
                                          <p:val>
                                            <p:fltVal val="0"/>
                                          </p:val>
                                        </p:tav>
                                        <p:tav tm="100000">
                                          <p:val>
                                            <p:strVal val="#ppt_h"/>
                                          </p:val>
                                        </p:tav>
                                      </p:tavLst>
                                    </p:anim>
                                    <p:anim calcmode="lin" valueType="num">
                                      <p:cBhvr>
                                        <p:cTn id="44" dur="1000" fill="hold"/>
                                        <p:tgtEl>
                                          <p:spTgt spid="18"/>
                                        </p:tgtEl>
                                        <p:attrNameLst>
                                          <p:attrName>ppt_x</p:attrName>
                                        </p:attrNameLst>
                                      </p:cBhvr>
                                      <p:tavLst>
                                        <p:tav tm="0" fmla="#ppt_x+(cos(-2*pi*(1-$))*-#ppt_x-sin(-2*pi*(1-$))*(1-#ppt_y))*(1-$)">
                                          <p:val>
                                            <p:fltVal val="0"/>
                                          </p:val>
                                        </p:tav>
                                        <p:tav tm="100000">
                                          <p:val>
                                            <p:fltVal val="1"/>
                                          </p:val>
                                        </p:tav>
                                      </p:tavLst>
                                    </p:anim>
                                    <p:anim calcmode="lin" valueType="num">
                                      <p:cBhvr>
                                        <p:cTn id="45" dur="1000" fill="hold"/>
                                        <p:tgtEl>
                                          <p:spTgt spid="18"/>
                                        </p:tgtEl>
                                        <p:attrNameLst>
                                          <p:attrName>ppt_y</p:attrName>
                                        </p:attrNameLst>
                                      </p:cBhvr>
                                      <p:tavLst>
                                        <p:tav tm="0" fmla="#ppt_y+(sin(-2*pi*(1-$))*-#ppt_x+cos(-2*pi*(1-$))*(1-#ppt_y))*(1-$)">
                                          <p:val>
                                            <p:fltVal val="0"/>
                                          </p:val>
                                        </p:tav>
                                        <p:tav tm="100000">
                                          <p:val>
                                            <p:fltVal val="1"/>
                                          </p:val>
                                        </p:tav>
                                      </p:tavLst>
                                    </p:anim>
                                  </p:childTnLst>
                                </p:cTn>
                              </p:par>
                            </p:childTnLst>
                          </p:cTn>
                        </p:par>
                        <p:par>
                          <p:cTn id="46" fill="hold">
                            <p:stCondLst>
                              <p:cond delay="3000"/>
                            </p:stCondLst>
                            <p:childTnLst>
                              <p:par>
                                <p:cTn id="47" presetID="49" presetClass="entr" presetSubtype="0" decel="100000" fill="hold" grpId="1" nodeType="after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p:cTn id="49" dur="1000" fill="hold"/>
                                        <p:tgtEl>
                                          <p:spTgt spid="16"/>
                                        </p:tgtEl>
                                        <p:attrNameLst>
                                          <p:attrName>ppt_w</p:attrName>
                                        </p:attrNameLst>
                                      </p:cBhvr>
                                      <p:tavLst>
                                        <p:tav tm="0">
                                          <p:val>
                                            <p:fltVal val="0"/>
                                          </p:val>
                                        </p:tav>
                                        <p:tav tm="100000">
                                          <p:val>
                                            <p:strVal val="#ppt_w"/>
                                          </p:val>
                                        </p:tav>
                                      </p:tavLst>
                                    </p:anim>
                                    <p:anim calcmode="lin" valueType="num">
                                      <p:cBhvr>
                                        <p:cTn id="50" dur="1000" fill="hold"/>
                                        <p:tgtEl>
                                          <p:spTgt spid="16"/>
                                        </p:tgtEl>
                                        <p:attrNameLst>
                                          <p:attrName>ppt_h</p:attrName>
                                        </p:attrNameLst>
                                      </p:cBhvr>
                                      <p:tavLst>
                                        <p:tav tm="0">
                                          <p:val>
                                            <p:fltVal val="0"/>
                                          </p:val>
                                        </p:tav>
                                        <p:tav tm="100000">
                                          <p:val>
                                            <p:strVal val="#ppt_h"/>
                                          </p:val>
                                        </p:tav>
                                      </p:tavLst>
                                    </p:anim>
                                    <p:anim calcmode="lin" valueType="num">
                                      <p:cBhvr>
                                        <p:cTn id="51" dur="1000" fill="hold"/>
                                        <p:tgtEl>
                                          <p:spTgt spid="16"/>
                                        </p:tgtEl>
                                        <p:attrNameLst>
                                          <p:attrName>style.rotation</p:attrName>
                                        </p:attrNameLst>
                                      </p:cBhvr>
                                      <p:tavLst>
                                        <p:tav tm="0">
                                          <p:val>
                                            <p:fltVal val="360"/>
                                          </p:val>
                                        </p:tav>
                                        <p:tav tm="100000">
                                          <p:val>
                                            <p:fltVal val="0"/>
                                          </p:val>
                                        </p:tav>
                                      </p:tavLst>
                                    </p:anim>
                                    <p:animEffect transition="in" filter="fade">
                                      <p:cBhvr>
                                        <p:cTn id="52" dur="1000"/>
                                        <p:tgtEl>
                                          <p:spTgt spid="16"/>
                                        </p:tgtEl>
                                      </p:cBhvr>
                                    </p:animEffect>
                                  </p:childTnLst>
                                </p:cTn>
                              </p:par>
                            </p:childTnLst>
                          </p:cTn>
                        </p:par>
                        <p:par>
                          <p:cTn id="53" fill="hold">
                            <p:stCondLst>
                              <p:cond delay="4000"/>
                            </p:stCondLst>
                            <p:childTnLst>
                              <p:par>
                                <p:cTn id="54" presetID="15" presetClass="entr" presetSubtype="0" fill="hold" grpId="1" nodeType="afterEffect">
                                  <p:stCondLst>
                                    <p:cond delay="0"/>
                                  </p:stCondLst>
                                  <p:childTnLst>
                                    <p:set>
                                      <p:cBhvr>
                                        <p:cTn id="55" dur="1" fill="hold">
                                          <p:stCondLst>
                                            <p:cond delay="0"/>
                                          </p:stCondLst>
                                        </p:cTn>
                                        <p:tgtEl>
                                          <p:spTgt spid="15"/>
                                        </p:tgtEl>
                                        <p:attrNameLst>
                                          <p:attrName>style.visibility</p:attrName>
                                        </p:attrNameLst>
                                      </p:cBhvr>
                                      <p:to>
                                        <p:strVal val="visible"/>
                                      </p:to>
                                    </p:set>
                                    <p:anim calcmode="lin" valueType="num">
                                      <p:cBhvr>
                                        <p:cTn id="56" dur="1000" fill="hold"/>
                                        <p:tgtEl>
                                          <p:spTgt spid="15"/>
                                        </p:tgtEl>
                                        <p:attrNameLst>
                                          <p:attrName>ppt_w</p:attrName>
                                        </p:attrNameLst>
                                      </p:cBhvr>
                                      <p:tavLst>
                                        <p:tav tm="0">
                                          <p:val>
                                            <p:fltVal val="0"/>
                                          </p:val>
                                        </p:tav>
                                        <p:tav tm="100000">
                                          <p:val>
                                            <p:strVal val="#ppt_w"/>
                                          </p:val>
                                        </p:tav>
                                      </p:tavLst>
                                    </p:anim>
                                    <p:anim calcmode="lin" valueType="num">
                                      <p:cBhvr>
                                        <p:cTn id="57" dur="1000" fill="hold"/>
                                        <p:tgtEl>
                                          <p:spTgt spid="15"/>
                                        </p:tgtEl>
                                        <p:attrNameLst>
                                          <p:attrName>ppt_h</p:attrName>
                                        </p:attrNameLst>
                                      </p:cBhvr>
                                      <p:tavLst>
                                        <p:tav tm="0">
                                          <p:val>
                                            <p:fltVal val="0"/>
                                          </p:val>
                                        </p:tav>
                                        <p:tav tm="100000">
                                          <p:val>
                                            <p:strVal val="#ppt_h"/>
                                          </p:val>
                                        </p:tav>
                                      </p:tavLst>
                                    </p:anim>
                                    <p:anim calcmode="lin" valueType="num">
                                      <p:cBhvr>
                                        <p:cTn id="58" dur="1000" fill="hold"/>
                                        <p:tgtEl>
                                          <p:spTgt spid="15"/>
                                        </p:tgtEl>
                                        <p:attrNameLst>
                                          <p:attrName>ppt_x</p:attrName>
                                        </p:attrNameLst>
                                      </p:cBhvr>
                                      <p:tavLst>
                                        <p:tav tm="0" fmla="#ppt_x+(cos(-2*pi*(1-$))*-#ppt_x-sin(-2*pi*(1-$))*(1-#ppt_y))*(1-$)">
                                          <p:val>
                                            <p:fltVal val="0"/>
                                          </p:val>
                                        </p:tav>
                                        <p:tav tm="100000">
                                          <p:val>
                                            <p:fltVal val="1"/>
                                          </p:val>
                                        </p:tav>
                                      </p:tavLst>
                                    </p:anim>
                                    <p:anim calcmode="lin" valueType="num">
                                      <p:cBhvr>
                                        <p:cTn id="59" dur="1000" fill="hold"/>
                                        <p:tgtEl>
                                          <p:spTgt spid="15"/>
                                        </p:tgtEl>
                                        <p:attrNameLst>
                                          <p:attrName>ppt_y</p:attrName>
                                        </p:attrNameLst>
                                      </p:cBhvr>
                                      <p:tavLst>
                                        <p:tav tm="0" fmla="#ppt_y+(sin(-2*pi*(1-$))*-#ppt_x+cos(-2*pi*(1-$))*(1-#ppt_y))*(1-$)">
                                          <p:val>
                                            <p:fltVal val="0"/>
                                          </p:val>
                                        </p:tav>
                                        <p:tav tm="100000">
                                          <p:val>
                                            <p:fltVal val="1"/>
                                          </p:val>
                                        </p:tav>
                                      </p:tavLst>
                                    </p:anim>
                                  </p:childTnLst>
                                </p:cTn>
                              </p:par>
                            </p:childTnLst>
                          </p:cTn>
                        </p:par>
                        <p:par>
                          <p:cTn id="60" fill="hold">
                            <p:stCondLst>
                              <p:cond delay="5000"/>
                            </p:stCondLst>
                            <p:childTnLst>
                              <p:par>
                                <p:cTn id="61" presetID="15" presetClass="entr" presetSubtype="0" fill="hold" grpId="1" nodeType="after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p:cTn id="63" dur="1000" fill="hold"/>
                                        <p:tgtEl>
                                          <p:spTgt spid="17"/>
                                        </p:tgtEl>
                                        <p:attrNameLst>
                                          <p:attrName>ppt_w</p:attrName>
                                        </p:attrNameLst>
                                      </p:cBhvr>
                                      <p:tavLst>
                                        <p:tav tm="0">
                                          <p:val>
                                            <p:fltVal val="0"/>
                                          </p:val>
                                        </p:tav>
                                        <p:tav tm="100000">
                                          <p:val>
                                            <p:strVal val="#ppt_w"/>
                                          </p:val>
                                        </p:tav>
                                      </p:tavLst>
                                    </p:anim>
                                    <p:anim calcmode="lin" valueType="num">
                                      <p:cBhvr>
                                        <p:cTn id="64" dur="1000" fill="hold"/>
                                        <p:tgtEl>
                                          <p:spTgt spid="17"/>
                                        </p:tgtEl>
                                        <p:attrNameLst>
                                          <p:attrName>ppt_h</p:attrName>
                                        </p:attrNameLst>
                                      </p:cBhvr>
                                      <p:tavLst>
                                        <p:tav tm="0">
                                          <p:val>
                                            <p:fltVal val="0"/>
                                          </p:val>
                                        </p:tav>
                                        <p:tav tm="100000">
                                          <p:val>
                                            <p:strVal val="#ppt_h"/>
                                          </p:val>
                                        </p:tav>
                                      </p:tavLst>
                                    </p:anim>
                                    <p:anim calcmode="lin" valueType="num">
                                      <p:cBhvr>
                                        <p:cTn id="65" dur="1000" fill="hold"/>
                                        <p:tgtEl>
                                          <p:spTgt spid="17"/>
                                        </p:tgtEl>
                                        <p:attrNameLst>
                                          <p:attrName>ppt_x</p:attrName>
                                        </p:attrNameLst>
                                      </p:cBhvr>
                                      <p:tavLst>
                                        <p:tav tm="0" fmla="#ppt_x+(cos(-2*pi*(1-$))*-#ppt_x-sin(-2*pi*(1-$))*(1-#ppt_y))*(1-$)">
                                          <p:val>
                                            <p:fltVal val="0"/>
                                          </p:val>
                                        </p:tav>
                                        <p:tav tm="100000">
                                          <p:val>
                                            <p:fltVal val="1"/>
                                          </p:val>
                                        </p:tav>
                                      </p:tavLst>
                                    </p:anim>
                                    <p:anim calcmode="lin" valueType="num">
                                      <p:cBhvr>
                                        <p:cTn id="66" dur="1000" fill="hold"/>
                                        <p:tgtEl>
                                          <p:spTgt spid="17"/>
                                        </p:tgtEl>
                                        <p:attrNameLst>
                                          <p:attrName>ppt_y</p:attrName>
                                        </p:attrNameLst>
                                      </p:cBhvr>
                                      <p:tavLst>
                                        <p:tav tm="0" fmla="#ppt_y+(sin(-2*pi*(1-$))*-#ppt_x+cos(-2*pi*(1-$))*(1-#ppt_y))*(1-$)">
                                          <p:val>
                                            <p:fltVal val="0"/>
                                          </p:val>
                                        </p:tav>
                                        <p:tav tm="100000">
                                          <p:val>
                                            <p:fltVal val="1"/>
                                          </p:val>
                                        </p:tav>
                                      </p:tavLst>
                                    </p:anim>
                                  </p:childTnLst>
                                </p:cTn>
                              </p:par>
                            </p:childTnLst>
                          </p:cTn>
                        </p:par>
                        <p:par>
                          <p:cTn id="67" fill="hold">
                            <p:stCondLst>
                              <p:cond delay="6000"/>
                            </p:stCondLst>
                            <p:childTnLst>
                              <p:par>
                                <p:cTn id="68" presetID="20" presetClass="path" presetSubtype="0" accel="50000" decel="50000" fill="hold" grpId="0" nodeType="afterEffect">
                                  <p:stCondLst>
                                    <p:cond delay="0"/>
                                  </p:stCondLst>
                                  <p:childTnLst>
                                    <p:animMotion origin="layout" path="M 0.0 0.0  C 0.0 -0.04271  0.026 -0.07741  0.058 -0.07741  L 0.192 -0.07741  C 0.224 -0.07741  0.25 -0.04271  0.25 0.0  L 0.25 0.17616  C 0.25 0.21887  0.224 0.2549  0.192 0.2549  L 0.058 0.2549  C 0.026 0.2549  0.0 0.21887  0.0 0.17616  Z" pathEditMode="relative" ptsTypes="">
                                      <p:cBhvr>
                                        <p:cTn id="69" dur="2000" fill="hold"/>
                                        <p:tgtEl>
                                          <p:spTgt spid="14"/>
                                        </p:tgtEl>
                                        <p:attrNameLst>
                                          <p:attrName>ppt_x</p:attrName>
                                          <p:attrName>ppt_y</p:attrName>
                                        </p:attrNameLst>
                                      </p:cBhvr>
                                    </p:animMotion>
                                  </p:childTnLst>
                                </p:cTn>
                              </p:par>
                            </p:childTnLst>
                          </p:cTn>
                        </p:par>
                        <p:par>
                          <p:cTn id="70" fill="hold">
                            <p:stCondLst>
                              <p:cond delay="8000"/>
                            </p:stCondLst>
                            <p:childTnLst>
                              <p:par>
                                <p:cTn id="71" presetID="34" presetClass="path" presetSubtype="0" accel="50000" decel="50000" fill="hold" grpId="0" nodeType="afterEffect">
                                  <p:stCondLst>
                                    <p:cond delay="0"/>
                                  </p:stCondLst>
                                  <p:childTnLst>
                                    <p:animMotion origin="layout" path="M 0.0 0.0  C 0.004 -0.00534  0.01 -0.00801  0.015 -0.00801  C 0.022 -0.00801  0.029 -0.004  0.033 0.00267  C 0.05 0.02936  0.063 0.08808  0.063 0.15748  C 0.063 0.15748  0.063 0.15881  0.063 0.15881  C 0.063 0.15881  0.063 0.16015  0.063 0.16015  C 0.063 0.22955  0.05 0.2896  0.033 0.31629  C 0.029 0.32163  0.022 0.32563  0.015 0.32563  C 0.01 0.32563  0.004 0.32297  0.0 0.31763  C -0.004 0.31229  -0.006 0.30562  -0.006 0.29761  C -0.006 0.28827  -0.003 0.28026  0.002 0.27492  C 0.022 0.2509  0.066 0.23355  0.118 0.23355  C 0.118 0.23355  0.119 0.23355  0.119 0.23355  C 0.119 0.23355  0.12 0.23355  0.12 0.23355  C 0.172 0.23355  0.217 0.2509  0.237 0.27492  C 0.241 0.28026  0.244 0.28827  0.244 0.29761  C 0.244 0.30562  0.242 0.31229  0.238 0.31763  C 0.234 0.32297  0.229 0.32563  0.223 0.32563  C 0.216 0.32563  0.21 0.32163  0.206 0.31629  C 0.188 0.2896  0.175 0.22955  0.175 0.16015  C 0.175 0.16015  0.175 0.15881  0.175 0.15881  C 0.175 0.15881  0.175 0.15748  0.175 0.15748  C 0.175 0.08808  0.188 0.02936  0.206 0.00133  C 0.21 -0.004  0.216 -0.00801  0.223 -0.00801  C 0.229 -0.00801  0.234 -0.00534  0.238 0.0  C 0.242 0.00534  0.244 0.01335  0.244 0.02002  C 0.244 0.02936  0.241 0.03737  0.237 0.04404  C 0.217 0.06673  0.172 0.08408  0.12 0.08408  C 0.12 0.08408  0.12 0.08408  0.119 0.08408  C 0.119 0.08408  0.118 0.08408  0.118 0.08408  C 0.066 0.08408  0.022 0.06673  0.002 0.04404  C -0.003 0.03737  -0.006 0.02936  -0.006 0.02002  C -0.006 0.01335  -0.004 0.00534  0.0 0.0  Z" pathEditMode="relative" ptsTypes="">
                                      <p:cBhvr>
                                        <p:cTn id="72" dur="2000" fill="hold"/>
                                        <p:tgtEl>
                                          <p:spTgt spid="18"/>
                                        </p:tgtEl>
                                        <p:attrNameLst>
                                          <p:attrName>ppt_x</p:attrName>
                                          <p:attrName>ppt_y</p:attrName>
                                        </p:attrNameLst>
                                      </p:cBhvr>
                                    </p:animMotion>
                                  </p:childTnLst>
                                </p:cTn>
                              </p:par>
                            </p:childTnLst>
                          </p:cTn>
                        </p:par>
                        <p:par>
                          <p:cTn id="73" fill="hold">
                            <p:stCondLst>
                              <p:cond delay="10000"/>
                            </p:stCondLst>
                            <p:childTnLst>
                              <p:par>
                                <p:cTn id="74" presetID="30" presetClass="path" presetSubtype="0" accel="50000" decel="50000" fill="hold" grpId="0" nodeType="afterEffect">
                                  <p:stCondLst>
                                    <p:cond delay="0"/>
                                  </p:stCondLst>
                                  <p:childTnLst>
                                    <p:animMotion origin="layout" path="M 0.0 0.0  C 0.0 0.0  0.017 -0.08675  0.017 -0.08675  C 0.034 -0.15748  0.061 -0.18551  0.1 -0.18551  C 0.12 -0.18551  0.138 -0.17483  0.152 -0.15748  C 0.162 -0.14547  0.174 -0.1388  0.187 -0.1388  C 0.212 -0.1388  0.233 -0.16282  0.241 -0.19752  C 0.241 -0.19752  0.25 -0.23889  0.25 -0.23889  C 0.25 -0.23889  0.232 -0.15081  0.232 -0.15081  C 0.215 -0.08141  0.188 -0.05338  0.15 -0.05338  C 0.13 -0.05338  0.111 -0.06406  0.096 -0.08274  C 0.087 -0.09342  0.075 -0.10009  0.063 -0.10009  C 0.038 -0.10009  0.017 -0.07607  0.009 -0.04137  C 0.009 -0.04137  0.0 0.0  0.0 0.0  Z" pathEditMode="relative" ptsTypes="">
                                      <p:cBhvr>
                                        <p:cTn id="75" dur="2000" fill="hold"/>
                                        <p:tgtEl>
                                          <p:spTgt spid="16"/>
                                        </p:tgtEl>
                                        <p:attrNameLst>
                                          <p:attrName>ppt_x</p:attrName>
                                          <p:attrName>ppt_y</p:attrName>
                                        </p:attrNameLst>
                                      </p:cBhvr>
                                    </p:animMotion>
                                  </p:childTnLst>
                                </p:cTn>
                              </p:par>
                            </p:childTnLst>
                          </p:cTn>
                        </p:par>
                        <p:par>
                          <p:cTn id="76" fill="hold">
                            <p:stCondLst>
                              <p:cond delay="12000"/>
                            </p:stCondLst>
                            <p:childTnLst>
                              <p:par>
                                <p:cTn id="77" presetID="29" presetClass="path" presetSubtype="0" accel="50000" decel="50000" fill="hold" grpId="0" nodeType="afterEffect">
                                  <p:stCondLst>
                                    <p:cond delay="0"/>
                                  </p:stCondLst>
                                  <p:childTnLst>
                                    <p:animMotion origin="layout" path="M 0.0 0.0  C 0.007 -0.01335  0.014 -0.02803  0.021 -0.04671  C 0.04 -0.10009  0.045 -0.15214  0.031 -0.16015  C 0.017 -0.16949  -0.01 -0.13212  -0.029 -0.07874  C -0.039 -0.05071  -0.045 -0.02402  -0.047 -0.004  C -0.05 0.01201  -0.051 0.02803  -0.051 0.04671  C -0.051 0.10677  -0.038 0.15614  -0.023 0.15614  C -0.008 0.15614  0.005 0.10677  0.005 0.04671  C 0.005 0.01868  0.002 -0.00801  -0.003 -0.02669  C -0.005 -0.04271  -0.01 -0.06006  -0.016 -0.07741  C -0.036 -0.13212  -0.063 -0.16949  -0.077 -0.16015  C -0.091 -0.15081  -0.086 -0.10009  -0.066 -0.04538  C -0.058 -0.02002  -0.047 0.00133  -0.036 0.01601  C -0.028 0.02936  -0.019 0.04137  -0.007 0.05338  C 0.029 0.09209  0.065 0.10943  0.075 0.09342  C 0.084 0.07741  0.064 0.03336  0.028 -0.004  C 0.013 -0.02002  -0.003 -0.03203  -0.016 -0.04004  C -0.028 -0.04804  -0.043 -0.05472  -0.059 -0.05872  C -0.103 -0.07207  -0.141 -0.06806  -0.144 -0.04671  C -0.148 -0.02669  -0.115 0.0  -0.071 0.01335  C -0.051 0.01868  -0.032 0.02135  -0.017 0.02002  C -0.004 0.02002  0.01 0.01735  0.025 0.01335  C 0.069 0.0  0.102 -0.02803  0.098 -0.04804  C 0.095 -0.06806  0.057 -0.0734  0.013 -0.06006  C -0.008 -0.05338  -0.027 -0.04404  -0.04 -0.03336  C -0.051 -0.02536  -0.062 -0.01601  -0.074 -0.004  C -0.109 0.0347  -0.13 0.07741  -0.12 0.09342  C -0.111 0.10943  -0.074 0.09209  -0.039 0.05472  C -0.022 0.03603  -0.008 0.01735  0.0 0.0  Z" pathEditMode="relative" ptsTypes="">
                                      <p:cBhvr>
                                        <p:cTn id="78" dur="2000" fill="hold"/>
                                        <p:tgtEl>
                                          <p:spTgt spid="15"/>
                                        </p:tgtEl>
                                        <p:attrNameLst>
                                          <p:attrName>ppt_x</p:attrName>
                                          <p:attrName>ppt_y</p:attrName>
                                        </p:attrNameLst>
                                      </p:cBhvr>
                                    </p:animMotion>
                                  </p:childTnLst>
                                </p:cTn>
                              </p:par>
                            </p:childTnLst>
                          </p:cTn>
                        </p:par>
                        <p:par>
                          <p:cTn id="79" fill="hold">
                            <p:stCondLst>
                              <p:cond delay="14000"/>
                            </p:stCondLst>
                            <p:childTnLst>
                              <p:par>
                                <p:cTn id="80" presetID="9" presetClass="path" presetSubtype="0" accel="50000" decel="50000" fill="hold" grpId="0" nodeType="afterEffect">
                                  <p:stCondLst>
                                    <p:cond delay="0"/>
                                  </p:stCondLst>
                                  <p:childTnLst>
                                    <p:animMotion origin="layout" path="M 0.0 0.0  C 0.012 -0.02402  0.033 -0.05872  0.058 -0.05872  C 0.095 -0.05872  0.125 -0.02269  0.125 0.02269  C 0.125 0.03737  0.122 0.05071  0.116 0.06272  C 0.117 0.06272  0.0 0.24289  0.0 0.24423  C 0.0 0.24289  -0.117 0.06272  -0.116 0.06272  C -0.122 0.05071  -0.125 0.03737  -0.125 0.02269  C -0.125 -0.02269  -0.095 -0.05872  -0.057 -0.05872  C -0.033 -0.05872  -0.012 -0.02402  0.0 0.0  Z" pathEditMode="relative" rAng="0" ptsTypes="">
                                      <p:cBhvr>
                                        <p:cTn id="81" dur="2000" fill="hold"/>
                                        <p:tgtEl>
                                          <p:spTgt spid="17"/>
                                        </p:tgtEl>
                                        <p:attrNameLst>
                                          <p:attrName>ppt_x</p:attrName>
                                          <p:attrName>ppt_y</p:attrName>
                                        </p:attrNameLst>
                                      </p:cBhvr>
                                      <p:rCtr x="0" y="0"/>
                                    </p:animMotion>
                                  </p:childTnLst>
                                </p:cTn>
                              </p:par>
                            </p:childTnLst>
                          </p:cTn>
                        </p:par>
                        <p:par>
                          <p:cTn id="82" fill="hold">
                            <p:stCondLst>
                              <p:cond delay="16000"/>
                            </p:stCondLst>
                            <p:childTnLst>
                              <p:par>
                                <p:cTn id="83" presetID="22" presetClass="entr" presetSubtype="4" fill="hold" grpId="0" nodeType="afterEffect">
                                  <p:stCondLst>
                                    <p:cond delay="0"/>
                                  </p:stCondLst>
                                  <p:childTnLst>
                                    <p:set>
                                      <p:cBhvr>
                                        <p:cTn id="84" dur="1" fill="hold">
                                          <p:stCondLst>
                                            <p:cond delay="0"/>
                                          </p:stCondLst>
                                        </p:cTn>
                                        <p:tgtEl>
                                          <p:spTgt spid="20"/>
                                        </p:tgtEl>
                                        <p:attrNameLst>
                                          <p:attrName>style.visibility</p:attrName>
                                        </p:attrNameLst>
                                      </p:cBhvr>
                                      <p:to>
                                        <p:strVal val="visible"/>
                                      </p:to>
                                    </p:set>
                                    <p:animEffect transition="in" filter="wipe(down)">
                                      <p:cBhvr>
                                        <p:cTn id="85" dur="500"/>
                                        <p:tgtEl>
                                          <p:spTgt spid="20"/>
                                        </p:tgtEl>
                                      </p:cBhvr>
                                    </p:animEffect>
                                  </p:childTnLst>
                                </p:cTn>
                              </p:par>
                            </p:childTnLst>
                          </p:cTn>
                        </p:par>
                        <p:par>
                          <p:cTn id="86" fill="hold">
                            <p:stCondLst>
                              <p:cond delay="16500"/>
                            </p:stCondLst>
                            <p:childTnLst>
                              <p:par>
                                <p:cTn id="87" presetID="22" presetClass="entr" presetSubtype="4" fill="hold" grpId="0" nodeType="afterEffect">
                                  <p:stCondLst>
                                    <p:cond delay="0"/>
                                  </p:stCondLst>
                                  <p:childTnLst>
                                    <p:set>
                                      <p:cBhvr>
                                        <p:cTn id="88" dur="1" fill="hold">
                                          <p:stCondLst>
                                            <p:cond delay="0"/>
                                          </p:stCondLst>
                                        </p:cTn>
                                        <p:tgtEl>
                                          <p:spTgt spid="22"/>
                                        </p:tgtEl>
                                        <p:attrNameLst>
                                          <p:attrName>style.visibility</p:attrName>
                                        </p:attrNameLst>
                                      </p:cBhvr>
                                      <p:to>
                                        <p:strVal val="visible"/>
                                      </p:to>
                                    </p:set>
                                    <p:animEffect transition="in" filter="wipe(down)">
                                      <p:cBhvr>
                                        <p:cTn id="89" dur="500"/>
                                        <p:tgtEl>
                                          <p:spTgt spid="22"/>
                                        </p:tgtEl>
                                      </p:cBhvr>
                                    </p:animEffect>
                                  </p:childTnLst>
                                </p:cTn>
                              </p:par>
                            </p:childTnLst>
                          </p:cTn>
                        </p:par>
                        <p:par>
                          <p:cTn id="90" fill="hold">
                            <p:stCondLst>
                              <p:cond delay="17000"/>
                            </p:stCondLst>
                            <p:childTnLst>
                              <p:par>
                                <p:cTn id="91" presetID="22" presetClass="entr" presetSubtype="4" fill="hold" grpId="0" nodeType="afterEffect">
                                  <p:stCondLst>
                                    <p:cond delay="0"/>
                                  </p:stCondLst>
                                  <p:childTnLst>
                                    <p:set>
                                      <p:cBhvr>
                                        <p:cTn id="92" dur="1" fill="hold">
                                          <p:stCondLst>
                                            <p:cond delay="0"/>
                                          </p:stCondLst>
                                        </p:cTn>
                                        <p:tgtEl>
                                          <p:spTgt spid="21"/>
                                        </p:tgtEl>
                                        <p:attrNameLst>
                                          <p:attrName>style.visibility</p:attrName>
                                        </p:attrNameLst>
                                      </p:cBhvr>
                                      <p:to>
                                        <p:strVal val="visible"/>
                                      </p:to>
                                    </p:set>
                                    <p:animEffect transition="in" filter="wipe(down)">
                                      <p:cBhvr>
                                        <p:cTn id="93" dur="500"/>
                                        <p:tgtEl>
                                          <p:spTgt spid="21"/>
                                        </p:tgtEl>
                                      </p:cBhvr>
                                    </p:animEffect>
                                  </p:childTnLst>
                                </p:cTn>
                              </p:par>
                            </p:childTnLst>
                          </p:cTn>
                        </p:par>
                        <p:par>
                          <p:cTn id="94" fill="hold">
                            <p:stCondLst>
                              <p:cond delay="17500"/>
                            </p:stCondLst>
                            <p:childTnLst>
                              <p:par>
                                <p:cTn id="95" presetID="22" presetClass="entr" presetSubtype="4" fill="hold" grpId="0" nodeType="afterEffect">
                                  <p:stCondLst>
                                    <p:cond delay="0"/>
                                  </p:stCondLst>
                                  <p:childTnLst>
                                    <p:set>
                                      <p:cBhvr>
                                        <p:cTn id="96" dur="1" fill="hold">
                                          <p:stCondLst>
                                            <p:cond delay="0"/>
                                          </p:stCondLst>
                                        </p:cTn>
                                        <p:tgtEl>
                                          <p:spTgt spid="23"/>
                                        </p:tgtEl>
                                        <p:attrNameLst>
                                          <p:attrName>style.visibility</p:attrName>
                                        </p:attrNameLst>
                                      </p:cBhvr>
                                      <p:to>
                                        <p:strVal val="visible"/>
                                      </p:to>
                                    </p:set>
                                    <p:animEffect transition="in" filter="wipe(down)">
                                      <p:cBhvr>
                                        <p:cTn id="97" dur="500"/>
                                        <p:tgtEl>
                                          <p:spTgt spid="23"/>
                                        </p:tgtEl>
                                      </p:cBhvr>
                                    </p:animEffect>
                                  </p:childTnLst>
                                </p:cTn>
                              </p:par>
                            </p:childTnLst>
                          </p:cTn>
                        </p:par>
                        <p:par>
                          <p:cTn id="98" fill="hold">
                            <p:stCondLst>
                              <p:cond delay="18000"/>
                            </p:stCondLst>
                            <p:childTnLst>
                              <p:par>
                                <p:cTn id="99" presetID="22" presetClass="entr" presetSubtype="4" fill="hold" grpId="0" nodeType="afterEffect">
                                  <p:stCondLst>
                                    <p:cond delay="0"/>
                                  </p:stCondLst>
                                  <p:childTnLst>
                                    <p:set>
                                      <p:cBhvr>
                                        <p:cTn id="100" dur="1" fill="hold">
                                          <p:stCondLst>
                                            <p:cond delay="0"/>
                                          </p:stCondLst>
                                        </p:cTn>
                                        <p:tgtEl>
                                          <p:spTgt spid="24"/>
                                        </p:tgtEl>
                                        <p:attrNameLst>
                                          <p:attrName>style.visibility</p:attrName>
                                        </p:attrNameLst>
                                      </p:cBhvr>
                                      <p:to>
                                        <p:strVal val="visible"/>
                                      </p:to>
                                    </p:set>
                                    <p:animEffect transition="in" filter="wipe(down)">
                                      <p:cBhvr>
                                        <p:cTn id="101" dur="500"/>
                                        <p:tgtEl>
                                          <p:spTgt spid="24"/>
                                        </p:tgtEl>
                                      </p:cBhvr>
                                    </p:animEffect>
                                  </p:childTnLst>
                                </p:cTn>
                              </p:par>
                            </p:childTnLst>
                          </p:cTn>
                        </p:par>
                        <p:par>
                          <p:cTn id="102" fill="hold">
                            <p:stCondLst>
                              <p:cond delay="18500"/>
                            </p:stCondLst>
                            <p:childTnLst>
                              <p:par>
                                <p:cTn id="103" presetID="22" presetClass="entr" presetSubtype="4" fill="hold" grpId="0" nodeType="afterEffect">
                                  <p:stCondLst>
                                    <p:cond delay="0"/>
                                  </p:stCondLst>
                                  <p:childTnLst>
                                    <p:set>
                                      <p:cBhvr>
                                        <p:cTn id="104" dur="1" fill="hold">
                                          <p:stCondLst>
                                            <p:cond delay="0"/>
                                          </p:stCondLst>
                                        </p:cTn>
                                        <p:tgtEl>
                                          <p:spTgt spid="25"/>
                                        </p:tgtEl>
                                        <p:attrNameLst>
                                          <p:attrName>style.visibility</p:attrName>
                                        </p:attrNameLst>
                                      </p:cBhvr>
                                      <p:to>
                                        <p:strVal val="visible"/>
                                      </p:to>
                                    </p:set>
                                    <p:animEffect transition="in" filter="wipe(down)">
                                      <p:cBhvr>
                                        <p:cTn id="105" dur="500"/>
                                        <p:tgtEl>
                                          <p:spTgt spid="25"/>
                                        </p:tgtEl>
                                      </p:cBhvr>
                                    </p:animEffect>
                                  </p:childTnLst>
                                </p:cTn>
                              </p:par>
                            </p:childTnLst>
                          </p:cTn>
                        </p:par>
                        <p:par>
                          <p:cTn id="106" fill="hold">
                            <p:stCondLst>
                              <p:cond delay="19000"/>
                            </p:stCondLst>
                            <p:childTnLst>
                              <p:par>
                                <p:cTn id="107" presetID="22" presetClass="entr" presetSubtype="4" fill="hold" grpId="0" nodeType="afterEffect">
                                  <p:stCondLst>
                                    <p:cond delay="0"/>
                                  </p:stCondLst>
                                  <p:childTnLst>
                                    <p:set>
                                      <p:cBhvr>
                                        <p:cTn id="108" dur="1" fill="hold">
                                          <p:stCondLst>
                                            <p:cond delay="0"/>
                                          </p:stCondLst>
                                        </p:cTn>
                                        <p:tgtEl>
                                          <p:spTgt spid="27"/>
                                        </p:tgtEl>
                                        <p:attrNameLst>
                                          <p:attrName>style.visibility</p:attrName>
                                        </p:attrNameLst>
                                      </p:cBhvr>
                                      <p:to>
                                        <p:strVal val="visible"/>
                                      </p:to>
                                    </p:set>
                                    <p:animEffect transition="in" filter="wipe(down)">
                                      <p:cBhvr>
                                        <p:cTn id="109" dur="500"/>
                                        <p:tgtEl>
                                          <p:spTgt spid="27"/>
                                        </p:tgtEl>
                                      </p:cBhvr>
                                    </p:animEffect>
                                  </p:childTnLst>
                                </p:cTn>
                              </p:par>
                            </p:childTnLst>
                          </p:cTn>
                        </p:par>
                        <p:par>
                          <p:cTn id="110" fill="hold">
                            <p:stCondLst>
                              <p:cond delay="19500"/>
                            </p:stCondLst>
                            <p:childTnLst>
                              <p:par>
                                <p:cTn id="111" presetID="22" presetClass="entr" presetSubtype="4" fill="hold" grpId="0" nodeType="afterEffect">
                                  <p:stCondLst>
                                    <p:cond delay="0"/>
                                  </p:stCondLst>
                                  <p:childTnLst>
                                    <p:set>
                                      <p:cBhvr>
                                        <p:cTn id="112" dur="1" fill="hold">
                                          <p:stCondLst>
                                            <p:cond delay="0"/>
                                          </p:stCondLst>
                                        </p:cTn>
                                        <p:tgtEl>
                                          <p:spTgt spid="28"/>
                                        </p:tgtEl>
                                        <p:attrNameLst>
                                          <p:attrName>style.visibility</p:attrName>
                                        </p:attrNameLst>
                                      </p:cBhvr>
                                      <p:to>
                                        <p:strVal val="visible"/>
                                      </p:to>
                                    </p:set>
                                    <p:animEffect transition="in" filter="wipe(down)">
                                      <p:cBhvr>
                                        <p:cTn id="113" dur="500"/>
                                        <p:tgtEl>
                                          <p:spTgt spid="28"/>
                                        </p:tgtEl>
                                      </p:cBhvr>
                                    </p:animEffect>
                                  </p:childTnLst>
                                </p:cTn>
                              </p:par>
                            </p:childTnLst>
                          </p:cTn>
                        </p:par>
                        <p:par>
                          <p:cTn id="114" fill="hold">
                            <p:stCondLst>
                              <p:cond delay="20000"/>
                            </p:stCondLst>
                            <p:childTnLst>
                              <p:par>
                                <p:cTn id="115" presetID="56" presetClass="entr" presetSubtype="0" fill="hold" grpId="0" nodeType="afterEffect">
                                  <p:stCondLst>
                                    <p:cond delay="0"/>
                                  </p:stCondLst>
                                  <p:iterate type="lt">
                                    <p:tmPct val="10000"/>
                                  </p:iterate>
                                  <p:childTnLst>
                                    <p:set>
                                      <p:cBhvr>
                                        <p:cTn id="116" dur="1" fill="hold">
                                          <p:stCondLst>
                                            <p:cond delay="0"/>
                                          </p:stCondLst>
                                        </p:cTn>
                                        <p:tgtEl>
                                          <p:spTgt spid="29"/>
                                        </p:tgtEl>
                                        <p:attrNameLst>
                                          <p:attrName>style.visibility</p:attrName>
                                        </p:attrNameLst>
                                      </p:cBhvr>
                                      <p:to>
                                        <p:strVal val="visible"/>
                                      </p:to>
                                    </p:set>
                                    <p:anim by="(-#ppt_w*2)" calcmode="lin" valueType="num">
                                      <p:cBhvr rctx="PPT">
                                        <p:cTn id="117" dur="500" autoRev="1" fill="hold">
                                          <p:stCondLst>
                                            <p:cond delay="0"/>
                                          </p:stCondLst>
                                        </p:cTn>
                                        <p:tgtEl>
                                          <p:spTgt spid="29"/>
                                        </p:tgtEl>
                                        <p:attrNameLst>
                                          <p:attrName>ppt_w</p:attrName>
                                        </p:attrNameLst>
                                      </p:cBhvr>
                                    </p:anim>
                                    <p:anim by="(#ppt_w*0.50)" calcmode="lin" valueType="num">
                                      <p:cBhvr>
                                        <p:cTn id="118" dur="500" decel="50000" autoRev="1" fill="hold">
                                          <p:stCondLst>
                                            <p:cond delay="0"/>
                                          </p:stCondLst>
                                        </p:cTn>
                                        <p:tgtEl>
                                          <p:spTgt spid="29"/>
                                        </p:tgtEl>
                                        <p:attrNameLst>
                                          <p:attrName>ppt_x</p:attrName>
                                        </p:attrNameLst>
                                      </p:cBhvr>
                                    </p:anim>
                                    <p:anim from="(-#ppt_h/2)" to="(#ppt_y)" calcmode="lin" valueType="num">
                                      <p:cBhvr>
                                        <p:cTn id="119" dur="1000" fill="hold">
                                          <p:stCondLst>
                                            <p:cond delay="0"/>
                                          </p:stCondLst>
                                        </p:cTn>
                                        <p:tgtEl>
                                          <p:spTgt spid="29"/>
                                        </p:tgtEl>
                                        <p:attrNameLst>
                                          <p:attrName>ppt_y</p:attrName>
                                        </p:attrNameLst>
                                      </p:cBhvr>
                                    </p:anim>
                                    <p:animRot by="21600000">
                                      <p:cBhvr>
                                        <p:cTn id="120" dur="1000" fill="hold">
                                          <p:stCondLst>
                                            <p:cond delay="0"/>
                                          </p:stCondLst>
                                        </p:cTn>
                                        <p:tgtEl>
                                          <p:spTgt spid="29"/>
                                        </p:tgtEl>
                                        <p:attrNameLst>
                                          <p:attrName>r</p:attrName>
                                        </p:attrNameLst>
                                      </p:cBhvr>
                                    </p:animRot>
                                  </p:childTnLst>
                                </p:cTn>
                              </p:par>
                            </p:childTnLst>
                          </p:cTn>
                        </p:par>
                        <p:par>
                          <p:cTn id="121" fill="hold">
                            <p:stCondLst>
                              <p:cond delay="21800"/>
                            </p:stCondLst>
                            <p:childTnLst>
                              <p:par>
                                <p:cTn id="122" presetID="16" presetClass="entr" presetSubtype="26" fill="hold" grpId="0" nodeType="afterEffect">
                                  <p:stCondLst>
                                    <p:cond delay="0"/>
                                  </p:stCondLst>
                                  <p:childTnLst>
                                    <p:set>
                                      <p:cBhvr>
                                        <p:cTn id="123" dur="1" fill="hold">
                                          <p:stCondLst>
                                            <p:cond delay="0"/>
                                          </p:stCondLst>
                                        </p:cTn>
                                        <p:tgtEl>
                                          <p:spTgt spid="30"/>
                                        </p:tgtEl>
                                        <p:attrNameLst>
                                          <p:attrName>style.visibility</p:attrName>
                                        </p:attrNameLst>
                                      </p:cBhvr>
                                      <p:to>
                                        <p:strVal val="visible"/>
                                      </p:to>
                                    </p:set>
                                    <p:animEffect transition="in" filter="barn(inHorizontal)">
                                      <p:cBhvr>
                                        <p:cTn id="124" dur="500"/>
                                        <p:tgtEl>
                                          <p:spTgt spid="30"/>
                                        </p:tgtEl>
                                      </p:cBhvr>
                                    </p:animEffect>
                                  </p:childTnLst>
                                </p:cTn>
                              </p:par>
                            </p:childTnLst>
                          </p:cTn>
                        </p:par>
                      </p:childTnLst>
                    </p:cTn>
                  </p:par>
                  <p:par>
                    <p:cTn id="125" fill="hold">
                      <p:stCondLst>
                        <p:cond delay="indefinite"/>
                      </p:stCondLst>
                      <p:childTnLst>
                        <p:par>
                          <p:cTn id="126" fill="hold">
                            <p:stCondLst>
                              <p:cond delay="0"/>
                            </p:stCondLst>
                            <p:childTnLst>
                              <p:par>
                                <p:cTn id="127" presetID="21" presetClass="exit" presetSubtype="4" fill="hold" grpId="1" nodeType="clickEffect">
                                  <p:stCondLst>
                                    <p:cond delay="0"/>
                                  </p:stCondLst>
                                  <p:childTnLst>
                                    <p:animEffect transition="out" filter="wheel(4)">
                                      <p:cBhvr>
                                        <p:cTn id="128" dur="1000"/>
                                        <p:tgtEl>
                                          <p:spTgt spid="30"/>
                                        </p:tgtEl>
                                      </p:cBhvr>
                                    </p:animEffect>
                                    <p:set>
                                      <p:cBhvr>
                                        <p:cTn id="129" dur="1" fill="hold">
                                          <p:stCondLst>
                                            <p:cond delay="999"/>
                                          </p:stCondLst>
                                        </p:cTn>
                                        <p:tgtEl>
                                          <p:spTgt spid="30"/>
                                        </p:tgtEl>
                                        <p:attrNameLst>
                                          <p:attrName>style.visibility</p:attrName>
                                        </p:attrNameLst>
                                      </p:cBhvr>
                                      <p:to>
                                        <p:strVal val="hidden"/>
                                      </p:to>
                                    </p:set>
                                  </p:childTnLst>
                                </p:cTn>
                              </p:par>
                              <p:par>
                                <p:cTn id="130" presetID="5" presetClass="entr" presetSubtype="10" fill="hold" grpId="0" nodeType="withEffect">
                                  <p:stCondLst>
                                    <p:cond delay="0"/>
                                  </p:stCondLst>
                                  <p:childTnLst>
                                    <p:set>
                                      <p:cBhvr>
                                        <p:cTn id="131" dur="1" fill="hold">
                                          <p:stCondLst>
                                            <p:cond delay="0"/>
                                          </p:stCondLst>
                                        </p:cTn>
                                        <p:tgtEl>
                                          <p:spTgt spid="31"/>
                                        </p:tgtEl>
                                        <p:attrNameLst>
                                          <p:attrName>style.visibility</p:attrName>
                                        </p:attrNameLst>
                                      </p:cBhvr>
                                      <p:to>
                                        <p:strVal val="visible"/>
                                      </p:to>
                                    </p:set>
                                    <p:animEffect transition="in" filter="checkerboard(across)">
                                      <p:cBhvr>
                                        <p:cTn id="132"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34" grpId="0" animBg="1"/>
      <p:bldP spid="365582" grpId="0"/>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20" grpId="0" animBg="1"/>
      <p:bldP spid="21" grpId="0" animBg="1"/>
      <p:bldP spid="22" grpId="0" animBg="1"/>
      <p:bldP spid="23" grpId="0" animBg="1"/>
      <p:bldP spid="24" grpId="0" animBg="1"/>
      <p:bldP spid="25" grpId="0" animBg="1"/>
      <p:bldP spid="27" grpId="0" animBg="1"/>
      <p:bldP spid="28" grpId="0" animBg="1"/>
      <p:bldP spid="29" grpId="0"/>
      <p:bldP spid="30" grpId="0"/>
      <p:bldP spid="30" grpId="1"/>
      <p:bldP spid="31"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a:spLocks noChangeArrowheads="1"/>
          </p:cNvSpPr>
          <p:nvPr/>
        </p:nvSpPr>
        <p:spPr bwMode="auto">
          <a:xfrm>
            <a:off x="2243139" y="173038"/>
            <a:ext cx="77057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fontAlgn="base">
              <a:spcBef>
                <a:spcPct val="0"/>
              </a:spcBef>
              <a:spcAft>
                <a:spcPct val="0"/>
              </a:spcAft>
              <a:buFont typeface="Wingdings" panose="05000000000000000000" pitchFamily="2" charset="2"/>
              <a:buChar char="Ø"/>
            </a:pPr>
            <a:r>
              <a:rPr kumimoji="0" lang="en-US" altLang="en-US" sz="2400" b="1">
                <a:solidFill>
                  <a:srgbClr val="660066"/>
                </a:solidFill>
                <a:latin typeface="Arial" panose="020B0604020202020204" pitchFamily="34" charset="0"/>
                <a:cs typeface="Arial" panose="020B0604020202020204" pitchFamily="34" charset="0"/>
              </a:rPr>
              <a:t>Khái niệm về mối liên hệ, mối liên phổ biến</a:t>
            </a:r>
          </a:p>
        </p:txBody>
      </p:sp>
      <p:sp>
        <p:nvSpPr>
          <p:cNvPr id="6" name="Rectangle 5"/>
          <p:cNvSpPr/>
          <p:nvPr/>
        </p:nvSpPr>
        <p:spPr>
          <a:xfrm>
            <a:off x="2436813" y="822326"/>
            <a:ext cx="3541712" cy="461963"/>
          </a:xfrm>
          <a:prstGeom prst="rect">
            <a:avLst/>
          </a:prstGeom>
        </p:spPr>
        <p:txBody>
          <a:bodyPr wrap="none">
            <a:spAutoFit/>
          </a:bodyPr>
          <a:lstStyle/>
          <a:p>
            <a:pPr marL="457200" indent="-457200" fontAlgn="base">
              <a:spcBef>
                <a:spcPct val="0"/>
              </a:spcBef>
              <a:spcAft>
                <a:spcPct val="0"/>
              </a:spcAft>
              <a:buFont typeface="Wingdings" panose="05000000000000000000" pitchFamily="2" charset="2"/>
              <a:buChar char="v"/>
              <a:defRPr/>
            </a:pPr>
            <a:r>
              <a:rPr lang="en-US" sz="2400" b="1" i="1" dirty="0" err="1">
                <a:solidFill>
                  <a:srgbClr val="FF0000"/>
                </a:solidFill>
                <a:cs typeface="Arial" panose="020B0604020202020204" pitchFamily="34" charset="0"/>
              </a:rPr>
              <a:t>Khái</a:t>
            </a:r>
            <a:r>
              <a:rPr lang="en-US" sz="2400" b="1" i="1" dirty="0">
                <a:solidFill>
                  <a:srgbClr val="FF0000"/>
                </a:solidFill>
                <a:cs typeface="Arial" panose="020B0604020202020204" pitchFamily="34" charset="0"/>
              </a:rPr>
              <a:t> </a:t>
            </a:r>
            <a:r>
              <a:rPr lang="en-US" sz="2400" b="1" i="1" dirty="0" err="1">
                <a:solidFill>
                  <a:srgbClr val="FF0000"/>
                </a:solidFill>
                <a:cs typeface="Arial" panose="020B0604020202020204" pitchFamily="34" charset="0"/>
              </a:rPr>
              <a:t>niệm</a:t>
            </a:r>
            <a:r>
              <a:rPr lang="en-US" sz="2400" b="1" i="1" dirty="0">
                <a:solidFill>
                  <a:srgbClr val="FF0000"/>
                </a:solidFill>
                <a:cs typeface="Arial" panose="020B0604020202020204" pitchFamily="34" charset="0"/>
              </a:rPr>
              <a:t> </a:t>
            </a:r>
            <a:r>
              <a:rPr lang="en-US" sz="2400" b="1" i="1" dirty="0" err="1">
                <a:solidFill>
                  <a:srgbClr val="FF0000"/>
                </a:solidFill>
                <a:cs typeface="Arial" panose="020B0604020202020204" pitchFamily="34" charset="0"/>
              </a:rPr>
              <a:t>mối</a:t>
            </a:r>
            <a:r>
              <a:rPr lang="en-US" sz="2400" b="1" i="1" dirty="0">
                <a:solidFill>
                  <a:srgbClr val="FF0000"/>
                </a:solidFill>
                <a:cs typeface="Arial" panose="020B0604020202020204" pitchFamily="34" charset="0"/>
              </a:rPr>
              <a:t> </a:t>
            </a:r>
            <a:r>
              <a:rPr lang="en-US" sz="2400" b="1" i="1" dirty="0" err="1">
                <a:solidFill>
                  <a:srgbClr val="FF0000"/>
                </a:solidFill>
                <a:cs typeface="Arial" panose="020B0604020202020204" pitchFamily="34" charset="0"/>
              </a:rPr>
              <a:t>liên</a:t>
            </a:r>
            <a:r>
              <a:rPr lang="en-US" sz="2400" b="1" i="1" dirty="0">
                <a:solidFill>
                  <a:srgbClr val="FF0000"/>
                </a:solidFill>
                <a:cs typeface="Arial" panose="020B0604020202020204" pitchFamily="34" charset="0"/>
              </a:rPr>
              <a:t> </a:t>
            </a:r>
            <a:r>
              <a:rPr lang="en-US" sz="2400" b="1" i="1" dirty="0" err="1">
                <a:solidFill>
                  <a:srgbClr val="FF0000"/>
                </a:solidFill>
                <a:cs typeface="Arial" panose="020B0604020202020204" pitchFamily="34" charset="0"/>
              </a:rPr>
              <a:t>hệ</a:t>
            </a:r>
            <a:r>
              <a:rPr lang="en-US" sz="2400" b="1" i="1" dirty="0">
                <a:solidFill>
                  <a:srgbClr val="FF0000"/>
                </a:solidFill>
                <a:cs typeface="Arial" panose="020B0604020202020204" pitchFamily="34" charset="0"/>
              </a:rPr>
              <a:t> </a:t>
            </a:r>
            <a:endParaRPr lang="en-US" sz="2400" b="1" dirty="0">
              <a:solidFill>
                <a:srgbClr val="FF0000"/>
              </a:solidFill>
              <a:cs typeface="Arial" panose="020B0604020202020204" pitchFamily="34" charset="0"/>
            </a:endParaRPr>
          </a:p>
        </p:txBody>
      </p:sp>
      <p:sp>
        <p:nvSpPr>
          <p:cNvPr id="7" name="Horizontal Scroll 6"/>
          <p:cNvSpPr/>
          <p:nvPr/>
        </p:nvSpPr>
        <p:spPr bwMode="auto">
          <a:xfrm>
            <a:off x="2405063" y="1412876"/>
            <a:ext cx="7524750" cy="2303463"/>
          </a:xfrm>
          <a:prstGeom prst="horizontalScroll">
            <a:avLst/>
          </a:prstGeom>
          <a:solidFill>
            <a:srgbClr val="0070C0"/>
          </a:solidFill>
          <a:ln w="9525" cap="flat" cmpd="sng" algn="ctr">
            <a:solidFill>
              <a:schemeClr val="tx1"/>
            </a:solidFill>
            <a:prstDash val="solid"/>
            <a:round/>
            <a:headEnd type="none" w="med" len="med"/>
            <a:tailEnd type="none" w="med" len="med"/>
          </a:ln>
          <a:effectLst/>
          <a:extLst/>
        </p:spPr>
        <p:txBody>
          <a:bodyPr/>
          <a:lstStyle/>
          <a:p>
            <a:pPr algn="just" fontAlgn="base">
              <a:spcBef>
                <a:spcPct val="0"/>
              </a:spcBef>
              <a:spcAft>
                <a:spcPct val="0"/>
              </a:spcAft>
              <a:defRPr/>
            </a:pPr>
            <a:r>
              <a:rPr lang="pt-BR" sz="2400" i="1" dirty="0">
                <a:solidFill>
                  <a:schemeClr val="bg1"/>
                </a:solidFill>
              </a:rPr>
              <a:t>Mối liên hệ là</a:t>
            </a:r>
            <a:r>
              <a:rPr lang="pt-BR" sz="2400" dirty="0">
                <a:solidFill>
                  <a:schemeClr val="bg1"/>
                </a:solidFill>
              </a:rPr>
              <a:t> phạm trù triết học dùng để chỉ sự quy định, sự tác động qua lại, sự chuyển hóa lẫn nhau giữa các sự vật, hiện tượng hay giữa các mặt của một sự vật, của một hiện tượng trong thế giới</a:t>
            </a:r>
            <a:endParaRPr lang="en-US" sz="2400" dirty="0">
              <a:solidFill>
                <a:schemeClr val="bg1"/>
              </a:solidFill>
            </a:endParaRPr>
          </a:p>
          <a:p>
            <a:pPr algn="just" fontAlgn="base">
              <a:spcBef>
                <a:spcPct val="0"/>
              </a:spcBef>
              <a:spcAft>
                <a:spcPct val="0"/>
              </a:spcAft>
              <a:defRPr/>
            </a:pPr>
            <a:r>
              <a:rPr lang="en-US" sz="2400" i="1" dirty="0" smtClean="0">
                <a:solidFill>
                  <a:schemeClr val="bg1"/>
                </a:solidFill>
                <a:latin typeface="Arial" panose="020B0604020202020204" pitchFamily="34" charset="0"/>
                <a:cs typeface="Arial" panose="020B0604020202020204" pitchFamily="34" charset="0"/>
              </a:rPr>
              <a:t>.</a:t>
            </a:r>
            <a:endParaRPr lang="en-US" sz="2400" i="1" dirty="0">
              <a:solidFill>
                <a:schemeClr val="bg1"/>
              </a:solidFill>
              <a:latin typeface="Arial" panose="020B0604020202020204" pitchFamily="34" charset="0"/>
              <a:cs typeface="Arial" panose="020B0604020202020204" pitchFamily="34" charset="0"/>
            </a:endParaRPr>
          </a:p>
        </p:txBody>
      </p:sp>
      <p:pic>
        <p:nvPicPr>
          <p:cNvPr id="505861"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6381750"/>
            <a:ext cx="91440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6598" name="Rectangle 2"/>
          <p:cNvSpPr>
            <a:spLocks noChangeArrowheads="1"/>
          </p:cNvSpPr>
          <p:nvPr/>
        </p:nvSpPr>
        <p:spPr bwMode="auto">
          <a:xfrm>
            <a:off x="3994151" y="3983038"/>
            <a:ext cx="6253163"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just" fontAlgn="base">
              <a:spcBef>
                <a:spcPct val="0"/>
              </a:spcBef>
              <a:spcAft>
                <a:spcPct val="0"/>
              </a:spcAft>
              <a:buFontTx/>
              <a:buNone/>
            </a:pPr>
            <a:r>
              <a:rPr kumimoji="0" lang="en-US" altLang="en-US" sz="2000">
                <a:solidFill>
                  <a:srgbClr val="000066"/>
                </a:solidFill>
                <a:latin typeface="Arial" panose="020B0604020202020204" pitchFamily="34" charset="0"/>
                <a:cs typeface="Arial" panose="020B0604020202020204" pitchFamily="34" charset="0"/>
              </a:rPr>
              <a:t>G</a:t>
            </a:r>
            <a:r>
              <a:rPr kumimoji="0" lang="vi-VN" altLang="en-US" sz="2000">
                <a:solidFill>
                  <a:srgbClr val="000066"/>
                </a:solidFill>
                <a:latin typeface="Arial" panose="020B0604020202020204" pitchFamily="34" charset="0"/>
                <a:cs typeface="Arial" panose="020B0604020202020204" pitchFamily="34" charset="0"/>
              </a:rPr>
              <a:t>iữa </a:t>
            </a:r>
            <a:r>
              <a:rPr kumimoji="0" lang="vi-VN" altLang="en-US" sz="2000" b="1">
                <a:solidFill>
                  <a:srgbClr val="FF0066"/>
                </a:solidFill>
                <a:latin typeface="Arial" panose="020B0604020202020204" pitchFamily="34" charset="0"/>
                <a:cs typeface="Arial" panose="020B0604020202020204" pitchFamily="34" charset="0"/>
              </a:rPr>
              <a:t>cung và cầu </a:t>
            </a:r>
            <a:r>
              <a:rPr kumimoji="0" lang="vi-VN" altLang="en-US" sz="2000">
                <a:solidFill>
                  <a:srgbClr val="000066"/>
                </a:solidFill>
                <a:latin typeface="Arial" panose="020B0604020202020204" pitchFamily="34" charset="0"/>
                <a:cs typeface="Arial" panose="020B0604020202020204" pitchFamily="34" charset="0"/>
              </a:rPr>
              <a:t>(hàng hoá, dịch vụ) trên thị trường luôn luôn diễn ra quá trình: cung và cầu quy định lẫn nhau; cung và cầu tác động, ảnh hưởng lẫn nhau, chuyển hoá lẫn nhau, từ đó tạo nên quá trình vận động, phát triển không ngừng của cả cung và cầu. </a:t>
            </a:r>
            <a:endParaRPr kumimoji="0" lang="en-US" altLang="en-US" sz="2000">
              <a:solidFill>
                <a:srgbClr val="000066"/>
              </a:solidFill>
              <a:latin typeface=".VnTime" panose="020B7200000000000000" pitchFamily="34" charset="0"/>
              <a:cs typeface="Arial" panose="020B0604020202020204" pitchFamily="34" charset="0"/>
            </a:endParaRPr>
          </a:p>
        </p:txBody>
      </p:sp>
      <p:sp>
        <p:nvSpPr>
          <p:cNvPr id="9" name="Explosion 2 8"/>
          <p:cNvSpPr/>
          <p:nvPr/>
        </p:nvSpPr>
        <p:spPr>
          <a:xfrm>
            <a:off x="1820069" y="3690677"/>
            <a:ext cx="2387600" cy="2506133"/>
          </a:xfrm>
          <a:prstGeom prst="irregularSeal2">
            <a:avLst/>
          </a:prstGeom>
          <a:solidFill>
            <a:srgbClr val="92D050"/>
          </a:solidFill>
          <a:ln w="12700" cap="flat" cmpd="sng" algn="ctr">
            <a:solidFill>
              <a:srgbClr val="5B9BD5">
                <a:shade val="50000"/>
              </a:srgbClr>
            </a:solidFill>
            <a:prstDash val="solid"/>
            <a:miter lim="800000"/>
          </a:ln>
          <a:effectLst/>
          <a:scene3d>
            <a:camera prst="orthographicFront"/>
            <a:lightRig rig="threePt" dir="t"/>
          </a:scene3d>
          <a:sp3d>
            <a:bevelT/>
          </a:sp3d>
        </p:spPr>
        <p:txBody>
          <a:bodyPr anchor="ctr"/>
          <a:lstStyle/>
          <a:p>
            <a:pPr algn="ctr">
              <a:defRPr/>
            </a:pPr>
            <a:endParaRPr lang="en-US" kern="0" dirty="0">
              <a:solidFill>
                <a:prstClr val="white"/>
              </a:solidFill>
              <a:latin typeface="Calibri" panose="020F0502020204030204"/>
              <a:cs typeface="Arial" panose="020B0604020202020204" pitchFamily="34" charset="0"/>
            </a:endParaRPr>
          </a:p>
        </p:txBody>
      </p:sp>
      <p:sp>
        <p:nvSpPr>
          <p:cNvPr id="10" name="TextBox 9"/>
          <p:cNvSpPr txBox="1"/>
          <p:nvPr/>
        </p:nvSpPr>
        <p:spPr>
          <a:xfrm rot="19038394">
            <a:off x="2070101" y="4479925"/>
            <a:ext cx="1692275" cy="584200"/>
          </a:xfrm>
          <a:prstGeom prst="rect">
            <a:avLst/>
          </a:prstGeom>
          <a:noFill/>
        </p:spPr>
        <p:txBody>
          <a:bodyPr>
            <a:spAutoFit/>
          </a:bodyPr>
          <a:lstStyle/>
          <a:p>
            <a:pPr>
              <a:defRPr/>
            </a:pPr>
            <a:r>
              <a:rPr lang="vi-VN" sz="3200" b="1" dirty="0">
                <a:solidFill>
                  <a:srgbClr val="002060"/>
                </a:solidFill>
                <a:latin typeface="Arial"/>
                <a:cs typeface="Arial" panose="020B0604020202020204" pitchFamily="34" charset="0"/>
              </a:rPr>
              <a:t>Ví dụ:</a:t>
            </a:r>
            <a:endParaRPr lang="en-US" sz="3200" b="1" dirty="0">
              <a:solidFill>
                <a:srgbClr val="002060"/>
              </a:solidFill>
              <a:latin typeface="Calibri" panose="020F0502020204030204"/>
              <a:cs typeface="Arial" panose="020B0604020202020204" pitchFamily="34" charset="0"/>
            </a:endParaRPr>
          </a:p>
        </p:txBody>
      </p:sp>
    </p:spTree>
    <p:extLst>
      <p:ext uri="{BB962C8B-B14F-4D97-AF65-F5344CB8AC3E}">
        <p14:creationId xmlns:p14="http://schemas.microsoft.com/office/powerpoint/2010/main" val="2303416437"/>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6" presetClass="entr"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ipe(down)">
                                      <p:cBhvr>
                                        <p:cTn id="13" dur="580">
                                          <p:stCondLst>
                                            <p:cond delay="0"/>
                                          </p:stCondLst>
                                        </p:cTn>
                                        <p:tgtEl>
                                          <p:spTgt spid="6"/>
                                        </p:tgtEl>
                                      </p:cBhvr>
                                    </p:animEffect>
                                    <p:anim calcmode="lin" valueType="num">
                                      <p:cBhvr>
                                        <p:cTn id="14"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15"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6"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17"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18"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19" dur="26">
                                          <p:stCondLst>
                                            <p:cond delay="650"/>
                                          </p:stCondLst>
                                        </p:cTn>
                                        <p:tgtEl>
                                          <p:spTgt spid="6"/>
                                        </p:tgtEl>
                                      </p:cBhvr>
                                      <p:to x="100000" y="60000"/>
                                    </p:animScale>
                                    <p:animScale>
                                      <p:cBhvr>
                                        <p:cTn id="20" dur="166" decel="50000">
                                          <p:stCondLst>
                                            <p:cond delay="676"/>
                                          </p:stCondLst>
                                        </p:cTn>
                                        <p:tgtEl>
                                          <p:spTgt spid="6"/>
                                        </p:tgtEl>
                                      </p:cBhvr>
                                      <p:to x="100000" y="100000"/>
                                    </p:animScale>
                                    <p:animScale>
                                      <p:cBhvr>
                                        <p:cTn id="21" dur="26">
                                          <p:stCondLst>
                                            <p:cond delay="1312"/>
                                          </p:stCondLst>
                                        </p:cTn>
                                        <p:tgtEl>
                                          <p:spTgt spid="6"/>
                                        </p:tgtEl>
                                      </p:cBhvr>
                                      <p:to x="100000" y="80000"/>
                                    </p:animScale>
                                    <p:animScale>
                                      <p:cBhvr>
                                        <p:cTn id="22" dur="166" decel="50000">
                                          <p:stCondLst>
                                            <p:cond delay="1338"/>
                                          </p:stCondLst>
                                        </p:cTn>
                                        <p:tgtEl>
                                          <p:spTgt spid="6"/>
                                        </p:tgtEl>
                                      </p:cBhvr>
                                      <p:to x="100000" y="100000"/>
                                    </p:animScale>
                                    <p:animScale>
                                      <p:cBhvr>
                                        <p:cTn id="23" dur="26">
                                          <p:stCondLst>
                                            <p:cond delay="1642"/>
                                          </p:stCondLst>
                                        </p:cTn>
                                        <p:tgtEl>
                                          <p:spTgt spid="6"/>
                                        </p:tgtEl>
                                      </p:cBhvr>
                                      <p:to x="100000" y="90000"/>
                                    </p:animScale>
                                    <p:animScale>
                                      <p:cBhvr>
                                        <p:cTn id="24" dur="166" decel="50000">
                                          <p:stCondLst>
                                            <p:cond delay="1668"/>
                                          </p:stCondLst>
                                        </p:cTn>
                                        <p:tgtEl>
                                          <p:spTgt spid="6"/>
                                        </p:tgtEl>
                                      </p:cBhvr>
                                      <p:to x="100000" y="100000"/>
                                    </p:animScale>
                                    <p:animScale>
                                      <p:cBhvr>
                                        <p:cTn id="25" dur="26">
                                          <p:stCondLst>
                                            <p:cond delay="1808"/>
                                          </p:stCondLst>
                                        </p:cTn>
                                        <p:tgtEl>
                                          <p:spTgt spid="6"/>
                                        </p:tgtEl>
                                      </p:cBhvr>
                                      <p:to x="100000" y="95000"/>
                                    </p:animScale>
                                    <p:animScale>
                                      <p:cBhvr>
                                        <p:cTn id="26" dur="166" decel="50000">
                                          <p:stCondLst>
                                            <p:cond delay="1834"/>
                                          </p:stCondLst>
                                        </p:cTn>
                                        <p:tgtEl>
                                          <p:spTgt spid="6"/>
                                        </p:tgtEl>
                                      </p:cBhvr>
                                      <p:to x="100000" y="100000"/>
                                    </p:animScale>
                                  </p:childTnLst>
                                </p:cTn>
                              </p:par>
                            </p:childTnLst>
                          </p:cTn>
                        </p:par>
                      </p:childTnLst>
                    </p:cTn>
                  </p:par>
                  <p:par>
                    <p:cTn id="27" fill="hold" nodeType="clickPar">
                      <p:stCondLst>
                        <p:cond delay="indefinite"/>
                      </p:stCondLst>
                      <p:childTnLst>
                        <p:par>
                          <p:cTn id="28" fill="hold" nodeType="withGroup">
                            <p:stCondLst>
                              <p:cond delay="0"/>
                            </p:stCondLst>
                            <p:childTnLst>
                              <p:par>
                                <p:cTn id="29" presetID="6" presetClass="entr" presetSubtype="16"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circle(in)">
                                      <p:cBhvr>
                                        <p:cTn id="31" dur="2000"/>
                                        <p:tgtEl>
                                          <p:spTgt spid="7"/>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2" presetClass="entr" presetSubtype="9" fill="hold" nodeType="clickEffect">
                                  <p:stCondLst>
                                    <p:cond delay="0"/>
                                  </p:stCondLst>
                                  <p:childTnLst>
                                    <p:set>
                                      <p:cBhvr>
                                        <p:cTn id="35" dur="1" fill="hold">
                                          <p:stCondLst>
                                            <p:cond delay="0"/>
                                          </p:stCondLst>
                                        </p:cTn>
                                        <p:tgtEl>
                                          <p:spTgt spid="9"/>
                                        </p:tgtEl>
                                        <p:attrNameLst>
                                          <p:attrName>style.visibility</p:attrName>
                                        </p:attrNameLst>
                                      </p:cBhvr>
                                      <p:to>
                                        <p:strVal val="visible"/>
                                      </p:to>
                                    </p:set>
                                    <p:anim calcmode="lin" valueType="num">
                                      <p:cBhvr additive="base">
                                        <p:cTn id="36" dur="500" fill="hold"/>
                                        <p:tgtEl>
                                          <p:spTgt spid="9"/>
                                        </p:tgtEl>
                                        <p:attrNameLst>
                                          <p:attrName>ppt_x</p:attrName>
                                        </p:attrNameLst>
                                      </p:cBhvr>
                                      <p:tavLst>
                                        <p:tav tm="0">
                                          <p:val>
                                            <p:strVal val="0-#ppt_w/2"/>
                                          </p:val>
                                        </p:tav>
                                        <p:tav tm="100000">
                                          <p:val>
                                            <p:strVal val="#ppt_x"/>
                                          </p:val>
                                        </p:tav>
                                      </p:tavLst>
                                    </p:anim>
                                    <p:anim calcmode="lin" valueType="num">
                                      <p:cBhvr additive="base">
                                        <p:cTn id="37" dur="500" fill="hold"/>
                                        <p:tgtEl>
                                          <p:spTgt spid="9"/>
                                        </p:tgtEl>
                                        <p:attrNameLst>
                                          <p:attrName>ppt_y</p:attrName>
                                        </p:attrNameLst>
                                      </p:cBhvr>
                                      <p:tavLst>
                                        <p:tav tm="0">
                                          <p:val>
                                            <p:strVal val="0-#ppt_h/2"/>
                                          </p:val>
                                        </p:tav>
                                        <p:tav tm="100000">
                                          <p:val>
                                            <p:strVal val="#ppt_y"/>
                                          </p:val>
                                        </p:tav>
                                      </p:tavLst>
                                    </p:anim>
                                  </p:childTnLst>
                                </p:cTn>
                              </p:par>
                              <p:par>
                                <p:cTn id="38" presetID="2" presetClass="entr" presetSubtype="9"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additive="base">
                                        <p:cTn id="40" dur="500" fill="hold"/>
                                        <p:tgtEl>
                                          <p:spTgt spid="10"/>
                                        </p:tgtEl>
                                        <p:attrNameLst>
                                          <p:attrName>ppt_x</p:attrName>
                                        </p:attrNameLst>
                                      </p:cBhvr>
                                      <p:tavLst>
                                        <p:tav tm="0">
                                          <p:val>
                                            <p:strVal val="0-#ppt_w/2"/>
                                          </p:val>
                                        </p:tav>
                                        <p:tav tm="100000">
                                          <p:val>
                                            <p:strVal val="#ppt_x"/>
                                          </p:val>
                                        </p:tav>
                                      </p:tavLst>
                                    </p:anim>
                                    <p:anim calcmode="lin" valueType="num">
                                      <p:cBhvr additive="base">
                                        <p:cTn id="41" dur="500" fill="hold"/>
                                        <p:tgtEl>
                                          <p:spTgt spid="10"/>
                                        </p:tgtEl>
                                        <p:attrNameLst>
                                          <p:attrName>ppt_y</p:attrName>
                                        </p:attrNameLst>
                                      </p:cBhvr>
                                      <p:tavLst>
                                        <p:tav tm="0">
                                          <p:val>
                                            <p:strVal val="0-#ppt_h/2"/>
                                          </p:val>
                                        </p:tav>
                                        <p:tav tm="100000">
                                          <p:val>
                                            <p:strVal val="#ppt_y"/>
                                          </p:val>
                                        </p:tav>
                                      </p:tavLst>
                                    </p:anim>
                                  </p:childTnLst>
                                </p:cTn>
                              </p:par>
                            </p:childTnLst>
                          </p:cTn>
                        </p:par>
                      </p:childTnLst>
                    </p:cTn>
                  </p:par>
                  <p:par>
                    <p:cTn id="42" fill="hold" nodeType="clickPar">
                      <p:stCondLst>
                        <p:cond delay="indefinite"/>
                      </p:stCondLst>
                      <p:childTnLst>
                        <p:par>
                          <p:cTn id="43" fill="hold" nodeType="withGroup">
                            <p:stCondLst>
                              <p:cond delay="0"/>
                            </p:stCondLst>
                            <p:childTnLst>
                              <p:par>
                                <p:cTn id="44" presetID="2" presetClass="entr" presetSubtype="2" fill="hold" grpId="0" nodeType="clickEffect">
                                  <p:stCondLst>
                                    <p:cond delay="0"/>
                                  </p:stCondLst>
                                  <p:childTnLst>
                                    <p:set>
                                      <p:cBhvr>
                                        <p:cTn id="45" dur="1" fill="hold">
                                          <p:stCondLst>
                                            <p:cond delay="0"/>
                                          </p:stCondLst>
                                        </p:cTn>
                                        <p:tgtEl>
                                          <p:spTgt spid="366598"/>
                                        </p:tgtEl>
                                        <p:attrNameLst>
                                          <p:attrName>style.visibility</p:attrName>
                                        </p:attrNameLst>
                                      </p:cBhvr>
                                      <p:to>
                                        <p:strVal val="visible"/>
                                      </p:to>
                                    </p:set>
                                    <p:anim calcmode="lin" valueType="num">
                                      <p:cBhvr additive="base">
                                        <p:cTn id="46" dur="500" fill="hold"/>
                                        <p:tgtEl>
                                          <p:spTgt spid="366598"/>
                                        </p:tgtEl>
                                        <p:attrNameLst>
                                          <p:attrName>ppt_x</p:attrName>
                                        </p:attrNameLst>
                                      </p:cBhvr>
                                      <p:tavLst>
                                        <p:tav tm="0">
                                          <p:val>
                                            <p:strVal val="1+#ppt_w/2"/>
                                          </p:val>
                                        </p:tav>
                                        <p:tav tm="100000">
                                          <p:val>
                                            <p:strVal val="#ppt_x"/>
                                          </p:val>
                                        </p:tav>
                                      </p:tavLst>
                                    </p:anim>
                                    <p:anim calcmode="lin" valueType="num">
                                      <p:cBhvr additive="base">
                                        <p:cTn id="47" dur="500" fill="hold"/>
                                        <p:tgtEl>
                                          <p:spTgt spid="36659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animBg="1"/>
      <p:bldP spid="366598" grpId="0"/>
      <p:bldP spid="10"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ChangeArrowheads="1"/>
          </p:cNvSpPr>
          <p:nvPr/>
        </p:nvSpPr>
        <p:spPr bwMode="auto">
          <a:xfrm>
            <a:off x="2495550" y="260351"/>
            <a:ext cx="74168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marL="457200" indent="-457200" algn="ctr" fontAlgn="base">
              <a:spcBef>
                <a:spcPct val="0"/>
              </a:spcBef>
              <a:spcAft>
                <a:spcPct val="0"/>
              </a:spcAft>
              <a:buFont typeface="Wingdings" panose="05000000000000000000" pitchFamily="2" charset="2"/>
              <a:buChar char="v"/>
            </a:pPr>
            <a:r>
              <a:rPr lang="en-US" altLang="en-US" sz="2800" b="1" u="sng" dirty="0" err="1">
                <a:solidFill>
                  <a:srgbClr val="FF0000"/>
                </a:solidFill>
                <a:latin typeface="Arial" panose="020B0604020202020204" pitchFamily="34" charset="0"/>
                <a:cs typeface="Arial" panose="020B0604020202020204" pitchFamily="34" charset="0"/>
              </a:rPr>
              <a:t>Nội</a:t>
            </a:r>
            <a:r>
              <a:rPr lang="en-US" altLang="en-US" sz="2800" b="1" u="sng" dirty="0">
                <a:solidFill>
                  <a:srgbClr val="FF0000"/>
                </a:solidFill>
                <a:latin typeface="Arial" panose="020B0604020202020204" pitchFamily="34" charset="0"/>
                <a:cs typeface="Arial" panose="020B0604020202020204" pitchFamily="34" charset="0"/>
              </a:rPr>
              <a:t> dung </a:t>
            </a:r>
            <a:r>
              <a:rPr lang="en-US" altLang="en-US" sz="2800" b="1" u="sng" dirty="0" err="1">
                <a:solidFill>
                  <a:srgbClr val="FF0000"/>
                </a:solidFill>
                <a:latin typeface="Arial" panose="020B0604020202020204" pitchFamily="34" charset="0"/>
                <a:cs typeface="Arial" panose="020B0604020202020204" pitchFamily="34" charset="0"/>
              </a:rPr>
              <a:t>nguyên</a:t>
            </a:r>
            <a:r>
              <a:rPr lang="en-US" altLang="en-US" sz="2800" b="1" u="sng" dirty="0">
                <a:solidFill>
                  <a:srgbClr val="FF0000"/>
                </a:solidFill>
                <a:latin typeface="Arial" panose="020B0604020202020204" pitchFamily="34" charset="0"/>
                <a:cs typeface="Arial" panose="020B0604020202020204" pitchFamily="34" charset="0"/>
              </a:rPr>
              <a:t> </a:t>
            </a:r>
            <a:r>
              <a:rPr lang="en-US" altLang="en-US" sz="2800" b="1" u="sng" dirty="0" err="1">
                <a:solidFill>
                  <a:srgbClr val="FF0000"/>
                </a:solidFill>
                <a:latin typeface="Arial" panose="020B0604020202020204" pitchFamily="34" charset="0"/>
                <a:cs typeface="Arial" panose="020B0604020202020204" pitchFamily="34" charset="0"/>
              </a:rPr>
              <a:t>ly</a:t>
            </a:r>
            <a:r>
              <a:rPr lang="en-US" altLang="en-US" sz="2800" b="1" u="sng" dirty="0">
                <a:solidFill>
                  <a:srgbClr val="FF0000"/>
                </a:solidFill>
                <a:latin typeface="Arial" panose="020B0604020202020204" pitchFamily="34" charset="0"/>
                <a:cs typeface="Arial" panose="020B0604020202020204" pitchFamily="34" charset="0"/>
              </a:rPr>
              <a:t>́</a:t>
            </a:r>
          </a:p>
        </p:txBody>
      </p:sp>
      <p:sp>
        <p:nvSpPr>
          <p:cNvPr id="4" name="Rectangle 3"/>
          <p:cNvSpPr/>
          <p:nvPr/>
        </p:nvSpPr>
        <p:spPr>
          <a:xfrm>
            <a:off x="1144954" y="1349376"/>
            <a:ext cx="10221546" cy="954107"/>
          </a:xfrm>
          <a:prstGeom prst="rect">
            <a:avLst/>
          </a:prstGeom>
        </p:spPr>
        <p:txBody>
          <a:bodyPr wrap="square">
            <a:spAutoFit/>
          </a:bodyPr>
          <a:lstStyle/>
          <a:p>
            <a:pPr marL="342900" lvl="1" indent="-342900" algn="just" fontAlgn="base">
              <a:spcBef>
                <a:spcPct val="0"/>
              </a:spcBef>
              <a:spcAft>
                <a:spcPct val="0"/>
              </a:spcAft>
              <a:buFont typeface="Wingdings" panose="05000000000000000000" pitchFamily="2" charset="2"/>
              <a:buChar char="ü"/>
              <a:defRPr/>
            </a:pPr>
            <a:r>
              <a:rPr lang="pt-BR" sz="2800" dirty="0"/>
              <a:t>Thế giới có vô vàn các sự vật, hiện tượng nhưng chúng tồn tại trong mối liên hệ trực tiếp hay gián tiếp với nhau</a:t>
            </a:r>
            <a:endParaRPr kumimoji="1" lang="en-US" sz="2800" dirty="0">
              <a:latin typeface="Arial" panose="020B0604020202020204" pitchFamily="34" charset="0"/>
              <a:cs typeface="Arial" panose="020B0604020202020204" pitchFamily="34" charset="0"/>
            </a:endParaRPr>
          </a:p>
        </p:txBody>
      </p:sp>
      <p:sp>
        <p:nvSpPr>
          <p:cNvPr id="5" name="Rectangle 4"/>
          <p:cNvSpPr/>
          <p:nvPr/>
        </p:nvSpPr>
        <p:spPr>
          <a:xfrm>
            <a:off x="1144954" y="2822459"/>
            <a:ext cx="10221546" cy="1384995"/>
          </a:xfrm>
          <a:prstGeom prst="rect">
            <a:avLst/>
          </a:prstGeom>
        </p:spPr>
        <p:txBody>
          <a:bodyPr wrap="square">
            <a:spAutoFit/>
          </a:bodyPr>
          <a:lstStyle/>
          <a:p>
            <a:pPr marL="285750" indent="-285750" algn="just">
              <a:buFont typeface="Wingdings" panose="05000000000000000000" pitchFamily="2" charset="2"/>
              <a:buChar char="ü"/>
            </a:pPr>
            <a:r>
              <a:rPr lang="pt-BR" sz="2800" dirty="0" smtClean="0">
                <a:latin typeface="Arial" panose="020B0604020202020204" pitchFamily="34" charset="0"/>
                <a:cs typeface="Arial" panose="020B0604020202020204" pitchFamily="34" charset="0"/>
              </a:rPr>
              <a:t>Mỗi </a:t>
            </a:r>
            <a:r>
              <a:rPr lang="pt-BR" sz="2800" dirty="0">
                <a:latin typeface="Arial" panose="020B0604020202020204" pitchFamily="34" charset="0"/>
                <a:cs typeface="Arial" panose="020B0604020202020204" pitchFamily="34" charset="0"/>
              </a:rPr>
              <a:t>sự vật hay hiện tượng của thế giới cũng là một hệ thống, được cấu thành từ nhiều yếu tố, nhiều mặt... tồn tại trong mối liên hệ ràng buộc lẫn nhau, chi phối và làm biến đổi lẫn nhau.</a:t>
            </a:r>
            <a:endParaRPr lang="en-US" sz="2800" dirty="0">
              <a:latin typeface="Arial" panose="020B0604020202020204" pitchFamily="34" charset="0"/>
              <a:cs typeface="Arial" panose="020B0604020202020204" pitchFamily="34" charset="0"/>
            </a:endParaRPr>
          </a:p>
        </p:txBody>
      </p:sp>
      <p:sp>
        <p:nvSpPr>
          <p:cNvPr id="6" name="Rectangle 5"/>
          <p:cNvSpPr/>
          <p:nvPr/>
        </p:nvSpPr>
        <p:spPr>
          <a:xfrm>
            <a:off x="1052879" y="4726430"/>
            <a:ext cx="10221546" cy="1384995"/>
          </a:xfrm>
          <a:prstGeom prst="rect">
            <a:avLst/>
          </a:prstGeom>
        </p:spPr>
        <p:txBody>
          <a:bodyPr wrap="square">
            <a:spAutoFit/>
          </a:bodyPr>
          <a:lstStyle/>
          <a:p>
            <a:pPr marL="342900" lvl="1" indent="-342900" algn="just" fontAlgn="base">
              <a:spcBef>
                <a:spcPct val="0"/>
              </a:spcBef>
              <a:spcAft>
                <a:spcPct val="0"/>
              </a:spcAft>
              <a:buFont typeface="Wingdings" panose="05000000000000000000" pitchFamily="2" charset="2"/>
              <a:buChar char="ü"/>
              <a:defRPr/>
            </a:pPr>
            <a:r>
              <a:rPr kumimoji="1" lang="en-US" sz="2800" dirty="0">
                <a:latin typeface="Arial" panose="020B0604020202020204" pitchFamily="34" charset="0"/>
                <a:cs typeface="Arial" panose="020B0604020202020204" pitchFamily="34" charset="0"/>
              </a:rPr>
              <a:t>MLH </a:t>
            </a:r>
            <a:r>
              <a:rPr kumimoji="1" lang="en-US" sz="2800" dirty="0" err="1">
                <a:latin typeface="Arial" panose="020B0604020202020204" pitchFamily="34" charset="0"/>
                <a:cs typeface="Arial" panose="020B0604020202020204" pitchFamily="34" charset="0"/>
              </a:rPr>
              <a:t>tồn</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tại</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khách</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quan</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phô</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biến</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đa</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dạng</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chúng</a:t>
            </a:r>
            <a:r>
              <a:rPr kumimoji="1" lang="en-US" sz="2800" dirty="0">
                <a:latin typeface="Arial" panose="020B0604020202020204" pitchFamily="34" charset="0"/>
                <a:cs typeface="Arial" panose="020B0604020202020204" pitchFamily="34" charset="0"/>
              </a:rPr>
              <a:t> chi </a:t>
            </a:r>
            <a:r>
              <a:rPr kumimoji="1" lang="en-US" sz="2800" dirty="0" err="1">
                <a:latin typeface="Arial" panose="020B0604020202020204" pitchFamily="34" charset="0"/>
                <a:cs typeface="Arial" panose="020B0604020202020204" pitchFamily="34" charset="0"/>
              </a:rPr>
              <a:t>phối</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một</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cách</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tổng</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quát</a:t>
            </a:r>
            <a:r>
              <a:rPr kumimoji="1" lang="en-US" sz="2800" dirty="0">
                <a:latin typeface="Arial" panose="020B0604020202020204" pitchFamily="34" charset="0"/>
                <a:cs typeface="Arial" panose="020B0604020202020204" pitchFamily="34" charset="0"/>
              </a:rPr>
              <a:t> quá </a:t>
            </a:r>
            <a:r>
              <a:rPr kumimoji="1" lang="en-US" sz="2800" dirty="0" err="1">
                <a:latin typeface="Arial" panose="020B0604020202020204" pitchFamily="34" charset="0"/>
                <a:cs typeface="Arial" panose="020B0604020202020204" pitchFamily="34" charset="0"/>
              </a:rPr>
              <a:t>trình</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vận</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động</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phát</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triển</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của</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mọi</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sư</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vật</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hiện</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tượng</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xảy</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ra</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trong</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thê</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giới</a:t>
            </a:r>
            <a:r>
              <a:rPr kumimoji="1" lang="en-US" sz="2800" dirty="0">
                <a:latin typeface="Arial" panose="020B0604020202020204" pitchFamily="34" charset="0"/>
                <a:cs typeface="Arial" panose="020B0604020202020204" pitchFamily="34" charset="0"/>
              </a:rPr>
              <a:t>.</a:t>
            </a:r>
          </a:p>
        </p:txBody>
      </p:sp>
      <p:pic>
        <p:nvPicPr>
          <p:cNvPr id="527366"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38288" y="6450013"/>
            <a:ext cx="9144000" cy="404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67013174"/>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6322"/>
                                        </p:tgtEl>
                                        <p:attrNameLst>
                                          <p:attrName>style.visibility</p:attrName>
                                        </p:attrNameLst>
                                      </p:cBhvr>
                                      <p:to>
                                        <p:strVal val="visible"/>
                                      </p:to>
                                    </p:set>
                                    <p:anim calcmode="lin" valueType="num">
                                      <p:cBhvr>
                                        <p:cTn id="7" dur="1000" fill="hold"/>
                                        <p:tgtEl>
                                          <p:spTgt spid="56322"/>
                                        </p:tgtEl>
                                        <p:attrNameLst>
                                          <p:attrName>ppt_w</p:attrName>
                                        </p:attrNameLst>
                                      </p:cBhvr>
                                      <p:tavLst>
                                        <p:tav tm="0">
                                          <p:val>
                                            <p:fltVal val="0"/>
                                          </p:val>
                                        </p:tav>
                                        <p:tav tm="100000">
                                          <p:val>
                                            <p:strVal val="#ppt_w"/>
                                          </p:val>
                                        </p:tav>
                                      </p:tavLst>
                                    </p:anim>
                                    <p:anim calcmode="lin" valueType="num">
                                      <p:cBhvr>
                                        <p:cTn id="8" dur="1000" fill="hold"/>
                                        <p:tgtEl>
                                          <p:spTgt spid="56322"/>
                                        </p:tgtEl>
                                        <p:attrNameLst>
                                          <p:attrName>ppt_h</p:attrName>
                                        </p:attrNameLst>
                                      </p:cBhvr>
                                      <p:tavLst>
                                        <p:tav tm="0">
                                          <p:val>
                                            <p:fltVal val="0"/>
                                          </p:val>
                                        </p:tav>
                                        <p:tav tm="100000">
                                          <p:val>
                                            <p:strVal val="#ppt_h"/>
                                          </p:val>
                                        </p:tav>
                                      </p:tavLst>
                                    </p:anim>
                                    <p:anim calcmode="lin" valueType="num">
                                      <p:cBhvr>
                                        <p:cTn id="9" dur="1000" fill="hold"/>
                                        <p:tgtEl>
                                          <p:spTgt spid="56322"/>
                                        </p:tgtEl>
                                        <p:attrNameLst>
                                          <p:attrName>style.rotation</p:attrName>
                                        </p:attrNameLst>
                                      </p:cBhvr>
                                      <p:tavLst>
                                        <p:tav tm="0">
                                          <p:val>
                                            <p:fltVal val="90"/>
                                          </p:val>
                                        </p:tav>
                                        <p:tav tm="100000">
                                          <p:val>
                                            <p:fltVal val="0"/>
                                          </p:val>
                                        </p:tav>
                                      </p:tavLst>
                                    </p:anim>
                                    <p:animEffect transition="in" filter="fade">
                                      <p:cBhvr>
                                        <p:cTn id="10" dur="1000"/>
                                        <p:tgtEl>
                                          <p:spTgt spid="56322"/>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 presetClass="entr" presetSubtype="4" fill="hold" nodeType="clickEffect">
                                  <p:stCondLst>
                                    <p:cond delay="0"/>
                                  </p:stCondLst>
                                  <p:childTnLst>
                                    <p:set>
                                      <p:cBhvr>
                                        <p:cTn id="14" dur="1" fill="hold">
                                          <p:stCondLst>
                                            <p:cond delay="0"/>
                                          </p:stCondLst>
                                        </p:cTn>
                                        <p:tgtEl>
                                          <p:spTgt spid="4">
                                            <p:txEl>
                                              <p:pRg st="0" end="0"/>
                                            </p:txEl>
                                          </p:spTgt>
                                        </p:tgtEl>
                                        <p:attrNameLst>
                                          <p:attrName>style.visibility</p:attrName>
                                        </p:attrNameLst>
                                      </p:cBhvr>
                                      <p:to>
                                        <p:strVal val="visible"/>
                                      </p:to>
                                    </p:set>
                                    <p:anim calcmode="lin" valueType="num">
                                      <p:cBhvr additive="base">
                                        <p:cTn id="15"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 fill="hold"/>
                                        <p:tgtEl>
                                          <p:spTgt spid="5"/>
                                        </p:tgtEl>
                                        <p:attrNameLst>
                                          <p:attrName>ppt_x</p:attrName>
                                        </p:attrNameLst>
                                      </p:cBhvr>
                                      <p:tavLst>
                                        <p:tav tm="0">
                                          <p:val>
                                            <p:strVal val="#ppt_x"/>
                                          </p:val>
                                        </p:tav>
                                        <p:tav tm="100000">
                                          <p:val>
                                            <p:strVal val="#ppt_x"/>
                                          </p:val>
                                        </p:tav>
                                      </p:tavLst>
                                    </p:anim>
                                    <p:anim calcmode="lin" valueType="num">
                                      <p:cBhvr additive="base">
                                        <p:cTn id="2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ppt_x"/>
                                          </p:val>
                                        </p:tav>
                                        <p:tav tm="100000">
                                          <p:val>
                                            <p:strVal val="#ppt_x"/>
                                          </p:val>
                                        </p:tav>
                                      </p:tavLst>
                                    </p:anim>
                                    <p:anim calcmode="lin" valueType="num">
                                      <p:cBhvr additive="base">
                                        <p:cTn id="2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322" grpId="0"/>
      <p:bldP spid="5" grpId="0"/>
      <p:bldP spid="6" grpId="0"/>
    </p:bldLst>
  </p:timing>
</p:sld>
</file>

<file path=ppt/slides/slide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12292" name="Picture 4" descr="D:\TU LIEU\thong tin mang\VAN HOA-GIAO DUC\vochon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24788" y="4191000"/>
            <a:ext cx="2589212" cy="2057400"/>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pic>
      <p:sp>
        <p:nvSpPr>
          <p:cNvPr id="6" name="Cloud Callout 5"/>
          <p:cNvSpPr/>
          <p:nvPr/>
        </p:nvSpPr>
        <p:spPr>
          <a:xfrm>
            <a:off x="7696201" y="1773238"/>
            <a:ext cx="2733675" cy="2209800"/>
          </a:xfrm>
          <a:prstGeom prst="cloudCallout">
            <a:avLst/>
          </a:prstGeom>
          <a:solidFill>
            <a:srgbClr val="660033"/>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r>
              <a:rPr lang="vi-VN" altLang="en-US" sz="2000" i="1" dirty="0">
                <a:solidFill>
                  <a:srgbClr val="FFFFFF"/>
                </a:solidFill>
                <a:latin typeface="Agency FB" pitchFamily="34" charset="0"/>
              </a:rPr>
              <a:t>Không nên  yêu  cả con người chỉ vì mộ</a:t>
            </a:r>
            <a:r>
              <a:rPr lang="en-US" altLang="en-US" sz="2000" i="1" dirty="0">
                <a:solidFill>
                  <a:srgbClr val="FFFFFF"/>
                </a:solidFill>
                <a:latin typeface="Agency FB" pitchFamily="34" charset="0"/>
              </a:rPr>
              <a:t>t </a:t>
            </a:r>
            <a:r>
              <a:rPr lang="en-US" altLang="en-US" sz="2000" i="1" dirty="0" err="1">
                <a:solidFill>
                  <a:srgbClr val="FFFFFF"/>
                </a:solidFill>
                <a:latin typeface="Agency FB" pitchFamily="34" charset="0"/>
              </a:rPr>
              <a:t>đôi</a:t>
            </a:r>
            <a:r>
              <a:rPr lang="en-US" altLang="en-US" sz="2000" i="1" dirty="0">
                <a:solidFill>
                  <a:srgbClr val="FFFFFF"/>
                </a:solidFill>
                <a:latin typeface="Agency FB" pitchFamily="34" charset="0"/>
              </a:rPr>
              <a:t> </a:t>
            </a:r>
            <a:r>
              <a:rPr lang="en-US" altLang="en-US" sz="2000" i="1" dirty="0" err="1">
                <a:solidFill>
                  <a:srgbClr val="FFFFFF"/>
                </a:solidFill>
                <a:latin typeface="Agency FB" pitchFamily="34" charset="0"/>
              </a:rPr>
              <a:t>mắt</a:t>
            </a:r>
            <a:r>
              <a:rPr lang="en-US" altLang="en-US" sz="2000" i="1" dirty="0">
                <a:solidFill>
                  <a:srgbClr val="FFFFFF"/>
                </a:solidFill>
                <a:latin typeface="Agency FB" pitchFamily="34" charset="0"/>
              </a:rPr>
              <a:t> hay </a:t>
            </a:r>
            <a:r>
              <a:rPr lang="en-US" altLang="en-US" sz="2000" i="1" dirty="0" err="1">
                <a:solidFill>
                  <a:srgbClr val="FFFFFF"/>
                </a:solidFill>
                <a:latin typeface="Agency FB" pitchFamily="34" charset="0"/>
              </a:rPr>
              <a:t>đôi</a:t>
            </a:r>
            <a:r>
              <a:rPr lang="en-US" altLang="en-US" sz="2000" i="1" dirty="0">
                <a:solidFill>
                  <a:srgbClr val="FFFFFF"/>
                </a:solidFill>
                <a:latin typeface="Agency FB" pitchFamily="34" charset="0"/>
              </a:rPr>
              <a:t> </a:t>
            </a:r>
            <a:r>
              <a:rPr lang="en-US" altLang="en-US" sz="2000" i="1" dirty="0" err="1">
                <a:solidFill>
                  <a:srgbClr val="FFFFFF"/>
                </a:solidFill>
                <a:latin typeface="Agency FB" pitchFamily="34" charset="0"/>
              </a:rPr>
              <a:t>cánh</a:t>
            </a:r>
            <a:r>
              <a:rPr lang="en-US" altLang="en-US" sz="2000" i="1" dirty="0">
                <a:solidFill>
                  <a:srgbClr val="FFFFFF"/>
                </a:solidFill>
                <a:latin typeface="Agency FB" pitchFamily="34" charset="0"/>
              </a:rPr>
              <a:t> </a:t>
            </a:r>
            <a:r>
              <a:rPr lang="en-US" altLang="en-US" sz="2000" i="1" dirty="0" err="1">
                <a:solidFill>
                  <a:srgbClr val="FFFFFF"/>
                </a:solidFill>
                <a:latin typeface="Agency FB" pitchFamily="34" charset="0"/>
              </a:rPr>
              <a:t>tay</a:t>
            </a:r>
            <a:r>
              <a:rPr lang="en-US" altLang="en-US" sz="2000" i="1" dirty="0">
                <a:solidFill>
                  <a:srgbClr val="FFFFFF"/>
                </a:solidFill>
                <a:latin typeface="Agency FB" pitchFamily="34" charset="0"/>
              </a:rPr>
              <a:t> </a:t>
            </a:r>
            <a:r>
              <a:rPr lang="en-US" altLang="en-US" sz="2000" i="1" dirty="0" err="1">
                <a:solidFill>
                  <a:srgbClr val="FFFFFF"/>
                </a:solidFill>
                <a:latin typeface="Agency FB" pitchFamily="34" charset="0"/>
              </a:rPr>
              <a:t>đẹp</a:t>
            </a:r>
            <a:r>
              <a:rPr lang="en-US" altLang="en-US" sz="2000" i="1" dirty="0">
                <a:solidFill>
                  <a:srgbClr val="FFFFFF"/>
                </a:solidFill>
                <a:latin typeface="Agency FB" pitchFamily="34" charset="0"/>
              </a:rPr>
              <a:t> </a:t>
            </a:r>
            <a:r>
              <a:rPr lang="vi-VN" altLang="en-US" sz="2000" i="1" dirty="0">
                <a:solidFill>
                  <a:srgbClr val="FFFFFF"/>
                </a:solidFill>
                <a:latin typeface="Agency FB" pitchFamily="34" charset="0"/>
              </a:rPr>
              <a:t>!!</a:t>
            </a:r>
            <a:endParaRPr lang="en-US" altLang="en-US" sz="2000" i="1" dirty="0">
              <a:solidFill>
                <a:srgbClr val="FFFFFF"/>
              </a:solidFill>
              <a:latin typeface="Agency FB" pitchFamily="34" charset="0"/>
            </a:endParaRPr>
          </a:p>
        </p:txBody>
      </p:sp>
      <p:sp>
        <p:nvSpPr>
          <p:cNvPr id="9" name="Rounded Rectangle 8"/>
          <p:cNvSpPr/>
          <p:nvPr/>
        </p:nvSpPr>
        <p:spPr>
          <a:xfrm>
            <a:off x="1881188" y="1957388"/>
            <a:ext cx="5510212" cy="1008062"/>
          </a:xfrm>
          <a:prstGeom prst="roundRect">
            <a:avLst/>
          </a:prstGeom>
          <a:solidFill>
            <a:srgbClr val="00660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indent="-457200" algn="just" fontAlgn="base">
              <a:spcBef>
                <a:spcPct val="0"/>
              </a:spcBef>
              <a:spcAft>
                <a:spcPct val="0"/>
              </a:spcAft>
              <a:buFont typeface="Arial" pitchFamily="34" charset="0"/>
              <a:buChar char="•"/>
              <a:defRPr/>
            </a:pPr>
            <a:r>
              <a:rPr lang="vi-VN" sz="2000" dirty="0">
                <a:solidFill>
                  <a:srgbClr val="FFFFFF"/>
                </a:solidFill>
                <a:latin typeface="Arial" panose="020B0604020202020204" pitchFamily="34" charset="0"/>
                <a:cs typeface="Arial" panose="020B0604020202020204" pitchFamily="34" charset="0"/>
              </a:rPr>
              <a:t>Xem xét  bao quát</a:t>
            </a:r>
            <a:r>
              <a:rPr lang="en-US" sz="2000" dirty="0">
                <a:solidFill>
                  <a:srgbClr val="FFFFFF"/>
                </a:solidFill>
                <a:latin typeface="Arial" panose="020B0604020202020204" pitchFamily="34" charset="0"/>
                <a:cs typeface="Arial" panose="020B0604020202020204" pitchFamily="34" charset="0"/>
              </a:rPr>
              <a:t> </a:t>
            </a:r>
          </a:p>
          <a:p>
            <a:pPr indent="-457200" algn="just" fontAlgn="base">
              <a:spcBef>
                <a:spcPct val="0"/>
              </a:spcBef>
              <a:spcAft>
                <a:spcPct val="0"/>
              </a:spcAft>
              <a:buFont typeface="Arial" pitchFamily="34" charset="0"/>
              <a:buChar char="•"/>
              <a:defRPr/>
            </a:pPr>
            <a:r>
              <a:rPr lang="en-US" sz="2000" dirty="0" err="1">
                <a:solidFill>
                  <a:srgbClr val="FFFFFF"/>
                </a:solidFill>
                <a:latin typeface="Arial" panose="020B0604020202020204" pitchFamily="34" charset="0"/>
                <a:cs typeface="Arial" panose="020B0604020202020204" pitchFamily="34" charset="0"/>
              </a:rPr>
              <a:t>Xác</a:t>
            </a:r>
            <a:r>
              <a:rPr lang="en-US" sz="2000" dirty="0">
                <a:solidFill>
                  <a:srgbClr val="FFFFFF"/>
                </a:solidFill>
                <a:latin typeface="Arial" panose="020B0604020202020204" pitchFamily="34" charset="0"/>
                <a:cs typeface="Arial" panose="020B0604020202020204" pitchFamily="34" charset="0"/>
              </a:rPr>
              <a:t> </a:t>
            </a:r>
            <a:r>
              <a:rPr lang="en-US" sz="2000" dirty="0" err="1">
                <a:solidFill>
                  <a:srgbClr val="FFFFFF"/>
                </a:solidFill>
                <a:latin typeface="Arial" panose="020B0604020202020204" pitchFamily="34" charset="0"/>
                <a:cs typeface="Arial" panose="020B0604020202020204" pitchFamily="34" charset="0"/>
              </a:rPr>
              <a:t>định</a:t>
            </a:r>
            <a:r>
              <a:rPr lang="en-US" sz="2000" dirty="0">
                <a:solidFill>
                  <a:srgbClr val="FFFFFF"/>
                </a:solidFill>
                <a:latin typeface="Arial" panose="020B0604020202020204" pitchFamily="34" charset="0"/>
                <a:cs typeface="Arial" panose="020B0604020202020204" pitchFamily="34" charset="0"/>
              </a:rPr>
              <a:t> </a:t>
            </a:r>
            <a:r>
              <a:rPr lang="en-US" sz="2000" dirty="0" err="1">
                <a:solidFill>
                  <a:srgbClr val="FFFFFF"/>
                </a:solidFill>
                <a:latin typeface="Arial" panose="020B0604020202020204" pitchFamily="34" charset="0"/>
                <a:cs typeface="Arial" panose="020B0604020202020204" pitchFamily="34" charset="0"/>
              </a:rPr>
              <a:t>yếu</a:t>
            </a:r>
            <a:r>
              <a:rPr lang="en-US" sz="2000" dirty="0">
                <a:solidFill>
                  <a:srgbClr val="FFFFFF"/>
                </a:solidFill>
                <a:latin typeface="Arial" panose="020B0604020202020204" pitchFamily="34" charset="0"/>
                <a:cs typeface="Arial" panose="020B0604020202020204" pitchFamily="34" charset="0"/>
              </a:rPr>
              <a:t> </a:t>
            </a:r>
            <a:r>
              <a:rPr lang="en-US" sz="2000" dirty="0" err="1">
                <a:solidFill>
                  <a:srgbClr val="FFFFFF"/>
                </a:solidFill>
                <a:latin typeface="Arial" panose="020B0604020202020204" pitchFamily="34" charset="0"/>
                <a:cs typeface="Arial" panose="020B0604020202020204" pitchFamily="34" charset="0"/>
              </a:rPr>
              <a:t>tố</a:t>
            </a:r>
            <a:r>
              <a:rPr lang="en-US" sz="2000" dirty="0">
                <a:solidFill>
                  <a:srgbClr val="FFFFFF"/>
                </a:solidFill>
                <a:latin typeface="Arial" panose="020B0604020202020204" pitchFamily="34" charset="0"/>
                <a:cs typeface="Arial" panose="020B0604020202020204" pitchFamily="34" charset="0"/>
              </a:rPr>
              <a:t> </a:t>
            </a:r>
            <a:r>
              <a:rPr lang="vi-VN" sz="2000" dirty="0">
                <a:solidFill>
                  <a:srgbClr val="FFFFFF"/>
                </a:solidFill>
                <a:latin typeface="Arial" panose="020B0604020202020204" pitchFamily="34" charset="0"/>
                <a:cs typeface="Arial" panose="020B0604020202020204" pitchFamily="34" charset="0"/>
              </a:rPr>
              <a:t>cơ bản nhất, quyết định nhất</a:t>
            </a:r>
            <a:r>
              <a:rPr lang="en-US" sz="2000" dirty="0">
                <a:solidFill>
                  <a:srgbClr val="FFFFFF"/>
                </a:solidFill>
                <a:latin typeface="Arial" panose="020B0604020202020204" pitchFamily="34" charset="0"/>
                <a:cs typeface="Arial" panose="020B0604020202020204" pitchFamily="34" charset="0"/>
              </a:rPr>
              <a:t>.</a:t>
            </a:r>
          </a:p>
        </p:txBody>
      </p:sp>
      <p:sp>
        <p:nvSpPr>
          <p:cNvPr id="8" name="Rounded Rectangle 7"/>
          <p:cNvSpPr/>
          <p:nvPr/>
        </p:nvSpPr>
        <p:spPr>
          <a:xfrm>
            <a:off x="1855788" y="3449638"/>
            <a:ext cx="5562600" cy="533400"/>
          </a:xfrm>
          <a:prstGeom prst="round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r>
              <a:rPr lang="en-US" altLang="en-US" sz="2000" i="1">
                <a:solidFill>
                  <a:srgbClr val="FFFFFF"/>
                </a:solidFill>
                <a:latin typeface="Tw Cen MT"/>
              </a:rPr>
              <a:t>Kh</a:t>
            </a:r>
            <a:r>
              <a:rPr lang="vi-VN" altLang="en-US" sz="2000" i="1">
                <a:solidFill>
                  <a:srgbClr val="FFFFFF"/>
                </a:solidFill>
                <a:latin typeface="Tahoma" pitchFamily="34" charset="0"/>
              </a:rPr>
              <a:t>ông được đánh giá phiến diện, một chiều !!</a:t>
            </a:r>
            <a:endParaRPr lang="en-US" altLang="en-US" sz="2000" i="1">
              <a:solidFill>
                <a:srgbClr val="FFFFFF"/>
              </a:solidFill>
              <a:latin typeface="Tw Cen MT"/>
            </a:endParaRPr>
          </a:p>
        </p:txBody>
      </p:sp>
      <p:sp>
        <p:nvSpPr>
          <p:cNvPr id="10" name="Down Arrow 9"/>
          <p:cNvSpPr/>
          <p:nvPr/>
        </p:nvSpPr>
        <p:spPr>
          <a:xfrm>
            <a:off x="4495800" y="2968625"/>
            <a:ext cx="412750" cy="463550"/>
          </a:xfrm>
          <a:prstGeom prst="downArrow">
            <a:avLst/>
          </a:prstGeom>
          <a:solidFill>
            <a:srgbClr val="66006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endParaRPr lang="en-US" altLang="en-US">
              <a:solidFill>
                <a:srgbClr val="FFFFFF"/>
              </a:solidFill>
              <a:latin typeface="Tw Cen MT"/>
            </a:endParaRPr>
          </a:p>
        </p:txBody>
      </p:sp>
      <p:sp>
        <p:nvSpPr>
          <p:cNvPr id="11" name="Rounded Rectangle 10"/>
          <p:cNvSpPr/>
          <p:nvPr/>
        </p:nvSpPr>
        <p:spPr>
          <a:xfrm>
            <a:off x="1828800" y="4376738"/>
            <a:ext cx="1214438" cy="1543050"/>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US" sz="2000" dirty="0" err="1">
                <a:solidFill>
                  <a:srgbClr val="C00000"/>
                </a:solidFill>
                <a:latin typeface="Arial" pitchFamily="34" charset="0"/>
                <a:cs typeface="Arial" pitchFamily="34" charset="0"/>
              </a:rPr>
              <a:t>Đánh</a:t>
            </a:r>
            <a:r>
              <a:rPr lang="en-US" sz="2000" dirty="0">
                <a:solidFill>
                  <a:srgbClr val="C00000"/>
                </a:solidFill>
                <a:latin typeface="Arial" pitchFamily="34" charset="0"/>
                <a:cs typeface="Arial" pitchFamily="34" charset="0"/>
              </a:rPr>
              <a:t> </a:t>
            </a:r>
            <a:r>
              <a:rPr lang="en-US" sz="2000" dirty="0" err="1">
                <a:solidFill>
                  <a:srgbClr val="C00000"/>
                </a:solidFill>
                <a:latin typeface="Arial" pitchFamily="34" charset="0"/>
                <a:cs typeface="Arial" pitchFamily="34" charset="0"/>
              </a:rPr>
              <a:t>gia</a:t>
            </a:r>
            <a:r>
              <a:rPr lang="en-US" sz="2000" dirty="0">
                <a:solidFill>
                  <a:srgbClr val="C00000"/>
                </a:solidFill>
                <a:latin typeface="Arial" pitchFamily="34" charset="0"/>
                <a:cs typeface="Arial" pitchFamily="34" charset="0"/>
              </a:rPr>
              <a:t>́ </a:t>
            </a:r>
            <a:r>
              <a:rPr lang="en-US" sz="2000" dirty="0" err="1">
                <a:solidFill>
                  <a:srgbClr val="C00000"/>
                </a:solidFill>
                <a:latin typeface="Arial" pitchFamily="34" charset="0"/>
                <a:cs typeface="Arial" pitchFamily="34" charset="0"/>
              </a:rPr>
              <a:t>toàn</a:t>
            </a:r>
            <a:r>
              <a:rPr lang="en-US" sz="2000" dirty="0">
                <a:solidFill>
                  <a:srgbClr val="C00000"/>
                </a:solidFill>
                <a:latin typeface="Arial" pitchFamily="34" charset="0"/>
                <a:cs typeface="Arial" pitchFamily="34" charset="0"/>
              </a:rPr>
              <a:t> </a:t>
            </a:r>
            <a:r>
              <a:rPr lang="en-US" sz="2000" dirty="0" err="1">
                <a:solidFill>
                  <a:srgbClr val="C00000"/>
                </a:solidFill>
                <a:latin typeface="Arial" pitchFamily="34" charset="0"/>
                <a:cs typeface="Arial" pitchFamily="34" charset="0"/>
              </a:rPr>
              <a:t>diện</a:t>
            </a:r>
            <a:r>
              <a:rPr lang="en-US" sz="2000" dirty="0">
                <a:solidFill>
                  <a:srgbClr val="C00000"/>
                </a:solidFill>
                <a:latin typeface="Arial" pitchFamily="34" charset="0"/>
                <a:cs typeface="Arial" pitchFamily="34" charset="0"/>
              </a:rPr>
              <a:t> (KQ) </a:t>
            </a:r>
          </a:p>
        </p:txBody>
      </p:sp>
      <p:sp>
        <p:nvSpPr>
          <p:cNvPr id="12" name="Rounded Rectangle 11"/>
          <p:cNvSpPr/>
          <p:nvPr/>
        </p:nvSpPr>
        <p:spPr>
          <a:xfrm>
            <a:off x="4495800" y="4376738"/>
            <a:ext cx="3113088" cy="423862"/>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US" dirty="0" err="1">
                <a:solidFill>
                  <a:srgbClr val="002060"/>
                </a:solidFill>
                <a:latin typeface="Agency FB" pitchFamily="34" charset="0"/>
              </a:rPr>
              <a:t>Đánh</a:t>
            </a:r>
            <a:r>
              <a:rPr lang="en-US" dirty="0">
                <a:solidFill>
                  <a:srgbClr val="002060"/>
                </a:solidFill>
                <a:latin typeface="Agency FB" pitchFamily="34" charset="0"/>
              </a:rPr>
              <a:t> </a:t>
            </a:r>
            <a:r>
              <a:rPr lang="en-US" dirty="0" err="1">
                <a:solidFill>
                  <a:srgbClr val="002060"/>
                </a:solidFill>
                <a:latin typeface="Agency FB" pitchFamily="34" charset="0"/>
              </a:rPr>
              <a:t>gia</a:t>
            </a:r>
            <a:r>
              <a:rPr lang="en-US" dirty="0">
                <a:solidFill>
                  <a:srgbClr val="002060"/>
                </a:solidFill>
                <a:latin typeface="Agency FB" pitchFamily="34" charset="0"/>
              </a:rPr>
              <a:t>́ </a:t>
            </a:r>
            <a:r>
              <a:rPr lang="en-US" b="1" dirty="0" err="1">
                <a:solidFill>
                  <a:srgbClr val="002060"/>
                </a:solidFill>
                <a:latin typeface="Agency FB" pitchFamily="34" charset="0"/>
              </a:rPr>
              <a:t>phiến</a:t>
            </a:r>
            <a:r>
              <a:rPr lang="en-US" b="1" dirty="0">
                <a:solidFill>
                  <a:srgbClr val="002060"/>
                </a:solidFill>
                <a:latin typeface="Agency FB" pitchFamily="34" charset="0"/>
              </a:rPr>
              <a:t> </a:t>
            </a:r>
            <a:r>
              <a:rPr lang="en-US" b="1" dirty="0" err="1">
                <a:solidFill>
                  <a:srgbClr val="002060"/>
                </a:solidFill>
                <a:latin typeface="Agency FB" pitchFamily="34" charset="0"/>
              </a:rPr>
              <a:t>diện</a:t>
            </a:r>
            <a:r>
              <a:rPr lang="en-US" dirty="0">
                <a:solidFill>
                  <a:srgbClr val="002060"/>
                </a:solidFill>
                <a:latin typeface="Agency FB" pitchFamily="34" charset="0"/>
              </a:rPr>
              <a:t>: CQ</a:t>
            </a:r>
          </a:p>
        </p:txBody>
      </p:sp>
      <p:sp>
        <p:nvSpPr>
          <p:cNvPr id="13" name="Rounded Rectangle 12"/>
          <p:cNvSpPr/>
          <p:nvPr/>
        </p:nvSpPr>
        <p:spPr>
          <a:xfrm>
            <a:off x="4521200" y="5059364"/>
            <a:ext cx="3087688" cy="503237"/>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fontAlgn="base">
              <a:spcBef>
                <a:spcPct val="0"/>
              </a:spcBef>
              <a:spcAft>
                <a:spcPct val="0"/>
              </a:spcAft>
              <a:defRPr/>
            </a:pPr>
            <a:r>
              <a:rPr lang="en-US" sz="2400" dirty="0">
                <a:solidFill>
                  <a:srgbClr val="002060"/>
                </a:solidFill>
                <a:latin typeface="Agency FB" pitchFamily="34" charset="0"/>
                <a:cs typeface="Arial" pitchFamily="34" charset="0"/>
              </a:rPr>
              <a:t> </a:t>
            </a:r>
            <a:r>
              <a:rPr lang="en-US" dirty="0" err="1">
                <a:solidFill>
                  <a:srgbClr val="002060"/>
                </a:solidFill>
                <a:latin typeface="Agency FB" pitchFamily="34" charset="0"/>
                <a:cs typeface="Arial" pitchFamily="34" charset="0"/>
              </a:rPr>
              <a:t>Đánh</a:t>
            </a:r>
            <a:r>
              <a:rPr lang="en-US" dirty="0">
                <a:solidFill>
                  <a:srgbClr val="002060"/>
                </a:solidFill>
                <a:latin typeface="Agency FB" pitchFamily="34" charset="0"/>
                <a:cs typeface="Arial" pitchFamily="34" charset="0"/>
              </a:rPr>
              <a:t> </a:t>
            </a:r>
            <a:r>
              <a:rPr lang="en-US" dirty="0" err="1">
                <a:solidFill>
                  <a:srgbClr val="002060"/>
                </a:solidFill>
                <a:latin typeface="Agency FB" pitchFamily="34" charset="0"/>
                <a:cs typeface="Arial" pitchFamily="34" charset="0"/>
              </a:rPr>
              <a:t>gia</a:t>
            </a:r>
            <a:r>
              <a:rPr lang="en-US" dirty="0">
                <a:solidFill>
                  <a:srgbClr val="002060"/>
                </a:solidFill>
                <a:latin typeface="Agency FB" pitchFamily="34" charset="0"/>
                <a:cs typeface="Arial" pitchFamily="34" charset="0"/>
              </a:rPr>
              <a:t>́ </a:t>
            </a:r>
            <a:r>
              <a:rPr lang="en-US" b="1" dirty="0" err="1">
                <a:solidFill>
                  <a:srgbClr val="002060"/>
                </a:solidFill>
                <a:latin typeface="Agency FB" pitchFamily="34" charset="0"/>
                <a:cs typeface="Arial" pitchFamily="34" charset="0"/>
              </a:rPr>
              <a:t>chiết</a:t>
            </a:r>
            <a:r>
              <a:rPr lang="en-US" b="1" dirty="0">
                <a:solidFill>
                  <a:srgbClr val="002060"/>
                </a:solidFill>
                <a:latin typeface="Agency FB" pitchFamily="34" charset="0"/>
                <a:cs typeface="Arial" pitchFamily="34" charset="0"/>
              </a:rPr>
              <a:t> </a:t>
            </a:r>
            <a:r>
              <a:rPr lang="en-US" b="1" dirty="0" err="1">
                <a:solidFill>
                  <a:srgbClr val="002060"/>
                </a:solidFill>
                <a:latin typeface="Agency FB" pitchFamily="34" charset="0"/>
                <a:cs typeface="Arial" pitchFamily="34" charset="0"/>
              </a:rPr>
              <a:t>trung</a:t>
            </a:r>
            <a:r>
              <a:rPr lang="en-US" dirty="0">
                <a:solidFill>
                  <a:srgbClr val="002060"/>
                </a:solidFill>
                <a:latin typeface="Agency FB" pitchFamily="34" charset="0"/>
                <a:cs typeface="Arial" pitchFamily="34" charset="0"/>
              </a:rPr>
              <a:t>: CQ</a:t>
            </a:r>
          </a:p>
        </p:txBody>
      </p:sp>
      <p:sp>
        <p:nvSpPr>
          <p:cNvPr id="14" name="Rounded Rectangle 13"/>
          <p:cNvSpPr/>
          <p:nvPr/>
        </p:nvSpPr>
        <p:spPr>
          <a:xfrm>
            <a:off x="4521200" y="5878514"/>
            <a:ext cx="3087688" cy="428625"/>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US" dirty="0" err="1">
                <a:solidFill>
                  <a:srgbClr val="002060"/>
                </a:solidFill>
                <a:latin typeface="Agency FB" pitchFamily="34" charset="0"/>
              </a:rPr>
              <a:t>Đánh</a:t>
            </a:r>
            <a:r>
              <a:rPr lang="en-US" dirty="0">
                <a:solidFill>
                  <a:srgbClr val="002060"/>
                </a:solidFill>
                <a:latin typeface="Agency FB" pitchFamily="34" charset="0"/>
              </a:rPr>
              <a:t> </a:t>
            </a:r>
            <a:r>
              <a:rPr lang="en-US" dirty="0" err="1">
                <a:solidFill>
                  <a:srgbClr val="002060"/>
                </a:solidFill>
                <a:latin typeface="Agency FB" pitchFamily="34" charset="0"/>
              </a:rPr>
              <a:t>gia</a:t>
            </a:r>
            <a:r>
              <a:rPr lang="en-US" dirty="0">
                <a:solidFill>
                  <a:srgbClr val="002060"/>
                </a:solidFill>
                <a:latin typeface="Agency FB" pitchFamily="34" charset="0"/>
              </a:rPr>
              <a:t>́ </a:t>
            </a:r>
            <a:r>
              <a:rPr lang="en-US" b="1" dirty="0" err="1">
                <a:solidFill>
                  <a:srgbClr val="002060"/>
                </a:solidFill>
                <a:latin typeface="Agency FB" pitchFamily="34" charset="0"/>
              </a:rPr>
              <a:t>ngụy</a:t>
            </a:r>
            <a:r>
              <a:rPr lang="en-US" b="1" dirty="0">
                <a:solidFill>
                  <a:srgbClr val="002060"/>
                </a:solidFill>
                <a:latin typeface="Agency FB" pitchFamily="34" charset="0"/>
              </a:rPr>
              <a:t> </a:t>
            </a:r>
            <a:r>
              <a:rPr lang="en-US" b="1" dirty="0" err="1">
                <a:solidFill>
                  <a:srgbClr val="002060"/>
                </a:solidFill>
                <a:latin typeface="Agency FB" pitchFamily="34" charset="0"/>
              </a:rPr>
              <a:t>biện</a:t>
            </a:r>
            <a:r>
              <a:rPr lang="en-US" dirty="0">
                <a:solidFill>
                  <a:srgbClr val="002060"/>
                </a:solidFill>
                <a:latin typeface="Agency FB" pitchFamily="34" charset="0"/>
              </a:rPr>
              <a:t>: CQ</a:t>
            </a:r>
          </a:p>
        </p:txBody>
      </p:sp>
      <p:sp>
        <p:nvSpPr>
          <p:cNvPr id="15" name="Not Equal 14"/>
          <p:cNvSpPr/>
          <p:nvPr/>
        </p:nvSpPr>
        <p:spPr>
          <a:xfrm>
            <a:off x="3200401" y="5040314"/>
            <a:ext cx="785813" cy="358775"/>
          </a:xfrm>
          <a:prstGeom prst="mathNotEqual">
            <a:avLst/>
          </a:prstGeom>
          <a:solidFill>
            <a:srgbClr val="00206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a:solidFill>
                <a:srgbClr val="002060"/>
              </a:solidFill>
              <a:cs typeface="Arial" charset="0"/>
            </a:endParaRPr>
          </a:p>
        </p:txBody>
      </p:sp>
      <p:sp>
        <p:nvSpPr>
          <p:cNvPr id="16" name="Left Brace 15"/>
          <p:cNvSpPr/>
          <p:nvPr/>
        </p:nvSpPr>
        <p:spPr>
          <a:xfrm>
            <a:off x="4064000" y="4343400"/>
            <a:ext cx="457200" cy="1905000"/>
          </a:xfrm>
          <a:prstGeom prst="leftBrace">
            <a:avLst/>
          </a:prstGeom>
          <a:ln w="28575">
            <a:solidFill>
              <a:srgbClr val="006600"/>
            </a:solidFill>
          </a:ln>
        </p:spPr>
        <p:style>
          <a:lnRef idx="1">
            <a:schemeClr val="accent1"/>
          </a:lnRef>
          <a:fillRef idx="0">
            <a:schemeClr val="accent1"/>
          </a:fillRef>
          <a:effectRef idx="0">
            <a:schemeClr val="accent1"/>
          </a:effectRef>
          <a:fontRef idx="minor">
            <a:schemeClr val="tx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endParaRPr lang="en-US" altLang="en-US">
              <a:solidFill>
                <a:srgbClr val="000000"/>
              </a:solidFill>
              <a:latin typeface="Tw Cen MT"/>
            </a:endParaRPr>
          </a:p>
        </p:txBody>
      </p:sp>
      <p:sp>
        <p:nvSpPr>
          <p:cNvPr id="528397" name="Rectangle 1"/>
          <p:cNvSpPr>
            <a:spLocks noChangeArrowheads="1"/>
          </p:cNvSpPr>
          <p:nvPr/>
        </p:nvSpPr>
        <p:spPr bwMode="auto">
          <a:xfrm>
            <a:off x="2709864" y="260351"/>
            <a:ext cx="70580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ctr" fontAlgn="base">
              <a:spcBef>
                <a:spcPct val="0"/>
              </a:spcBef>
              <a:spcAft>
                <a:spcPct val="0"/>
              </a:spcAft>
              <a:buFont typeface="Wingdings" panose="05000000000000000000" pitchFamily="2" charset="2"/>
              <a:buChar char="v"/>
            </a:pPr>
            <a:r>
              <a:rPr kumimoji="0" lang="en-US" altLang="en-US" sz="2400" b="1" dirty="0">
                <a:solidFill>
                  <a:srgbClr val="FF0000"/>
                </a:solidFill>
                <a:latin typeface="Arial" panose="020B0604020202020204" pitchFamily="34" charset="0"/>
                <a:cs typeface="Arial" panose="020B0604020202020204" pitchFamily="34" charset="0"/>
              </a:rPr>
              <a:t>Ý </a:t>
            </a:r>
            <a:r>
              <a:rPr kumimoji="0" lang="en-US" altLang="en-US" sz="2400" b="1" u="sng" dirty="0" err="1">
                <a:solidFill>
                  <a:srgbClr val="FF0000"/>
                </a:solidFill>
                <a:latin typeface="Arial" panose="020B0604020202020204" pitchFamily="34" charset="0"/>
                <a:cs typeface="Arial" panose="020B0604020202020204" pitchFamily="34" charset="0"/>
              </a:rPr>
              <a:t>nghĩa</a:t>
            </a:r>
            <a:r>
              <a:rPr kumimoji="0" lang="en-US" altLang="en-US" sz="2400" b="1" u="sng" dirty="0">
                <a:solidFill>
                  <a:srgbClr val="FF0000"/>
                </a:solidFill>
                <a:latin typeface="Arial" panose="020B0604020202020204" pitchFamily="34" charset="0"/>
                <a:cs typeface="Arial" panose="020B0604020202020204" pitchFamily="34" charset="0"/>
              </a:rPr>
              <a:t> </a:t>
            </a:r>
            <a:r>
              <a:rPr kumimoji="0" lang="en-US" altLang="en-US" sz="2400" b="1" u="sng" dirty="0" err="1">
                <a:solidFill>
                  <a:srgbClr val="FF0000"/>
                </a:solidFill>
                <a:latin typeface="Arial" panose="020B0604020202020204" pitchFamily="34" charset="0"/>
                <a:cs typeface="Arial" panose="020B0604020202020204" pitchFamily="34" charset="0"/>
              </a:rPr>
              <a:t>phương</a:t>
            </a:r>
            <a:r>
              <a:rPr kumimoji="0" lang="en-US" altLang="en-US" sz="2400" b="1" u="sng" dirty="0">
                <a:solidFill>
                  <a:srgbClr val="FF0000"/>
                </a:solidFill>
                <a:latin typeface="Arial" panose="020B0604020202020204" pitchFamily="34" charset="0"/>
                <a:cs typeface="Arial" panose="020B0604020202020204" pitchFamily="34" charset="0"/>
              </a:rPr>
              <a:t> </a:t>
            </a:r>
            <a:r>
              <a:rPr kumimoji="0" lang="en-US" altLang="en-US" sz="2400" b="1" u="sng" dirty="0" err="1">
                <a:solidFill>
                  <a:srgbClr val="FF0000"/>
                </a:solidFill>
                <a:latin typeface="Arial" panose="020B0604020202020204" pitchFamily="34" charset="0"/>
                <a:cs typeface="Arial" panose="020B0604020202020204" pitchFamily="34" charset="0"/>
              </a:rPr>
              <a:t>pháp</a:t>
            </a:r>
            <a:r>
              <a:rPr kumimoji="0" lang="en-US" altLang="en-US" sz="2400" b="1" u="sng" dirty="0">
                <a:solidFill>
                  <a:srgbClr val="FF0000"/>
                </a:solidFill>
                <a:latin typeface="Arial" panose="020B0604020202020204" pitchFamily="34" charset="0"/>
                <a:cs typeface="Arial" panose="020B0604020202020204" pitchFamily="34" charset="0"/>
              </a:rPr>
              <a:t> </a:t>
            </a:r>
            <a:r>
              <a:rPr kumimoji="0" lang="en-US" altLang="en-US" sz="2400" b="1" u="sng" dirty="0" err="1">
                <a:solidFill>
                  <a:srgbClr val="FF0000"/>
                </a:solidFill>
                <a:latin typeface="Arial" panose="020B0604020202020204" pitchFamily="34" charset="0"/>
                <a:cs typeface="Arial" panose="020B0604020202020204" pitchFamily="34" charset="0"/>
              </a:rPr>
              <a:t>luậ</a:t>
            </a:r>
            <a:r>
              <a:rPr kumimoji="0" lang="en-US" altLang="en-US" sz="2400" b="1" dirty="0" err="1">
                <a:solidFill>
                  <a:srgbClr val="FF0000"/>
                </a:solidFill>
                <a:latin typeface="Arial" panose="020B0604020202020204" pitchFamily="34" charset="0"/>
                <a:cs typeface="Arial" panose="020B0604020202020204" pitchFamily="34" charset="0"/>
              </a:rPr>
              <a:t>n</a:t>
            </a:r>
            <a:endParaRPr kumimoji="0" lang="en-US" altLang="en-US" sz="2400" b="1" dirty="0">
              <a:solidFill>
                <a:srgbClr val="FF0000"/>
              </a:solidFill>
              <a:latin typeface="Arial" panose="020B0604020202020204" pitchFamily="34" charset="0"/>
              <a:cs typeface="Arial" panose="020B0604020202020204" pitchFamily="34" charset="0"/>
            </a:endParaRPr>
          </a:p>
        </p:txBody>
      </p:sp>
      <p:sp>
        <p:nvSpPr>
          <p:cNvPr id="528398" name="Rectangle 2"/>
          <p:cNvSpPr>
            <a:spLocks noChangeArrowheads="1"/>
          </p:cNvSpPr>
          <p:nvPr/>
        </p:nvSpPr>
        <p:spPr bwMode="auto">
          <a:xfrm>
            <a:off x="1703389" y="930275"/>
            <a:ext cx="8726487"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just" fontAlgn="base">
              <a:spcBef>
                <a:spcPct val="0"/>
              </a:spcBef>
              <a:spcAft>
                <a:spcPct val="0"/>
              </a:spcAft>
              <a:buFont typeface="Wingdings" panose="05000000000000000000" pitchFamily="2" charset="2"/>
              <a:buChar char="Ø"/>
            </a:pPr>
            <a:r>
              <a:rPr lang="en-US" altLang="en-US" sz="2000">
                <a:solidFill>
                  <a:srgbClr val="000066"/>
                </a:solidFill>
                <a:latin typeface="Arial" panose="020B0604020202020204" pitchFamily="34" charset="0"/>
                <a:cs typeface="Arial" panose="020B0604020202020204" pitchFamily="34" charset="0"/>
              </a:rPr>
              <a:t>Nguyên lý về mối liên hệ phổ biến đòi hỏi trong nhận thức và hoạt động thực tiễn cần phải có </a:t>
            </a:r>
            <a:r>
              <a:rPr lang="en-US" altLang="en-US" sz="2000" b="1" i="1">
                <a:solidFill>
                  <a:srgbClr val="FF0066"/>
                </a:solidFill>
                <a:latin typeface="Arial" panose="020B0604020202020204" pitchFamily="34" charset="0"/>
                <a:cs typeface="Arial" panose="020B0604020202020204" pitchFamily="34" charset="0"/>
              </a:rPr>
              <a:t>quan điểm toàn  diện + quan điểm lịch sử  - cụ thể.</a:t>
            </a:r>
          </a:p>
        </p:txBody>
      </p:sp>
      <p:pic>
        <p:nvPicPr>
          <p:cNvPr id="528399" name="Picture 1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38288" y="6526213"/>
            <a:ext cx="9144000" cy="328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90112065"/>
      </p:ext>
    </p:extLst>
  </p:cSld>
  <p:clrMapOvr>
    <a:masterClrMapping/>
  </p:clrMapOvr>
  <p:transition>
    <p:wheel spokes="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7" presetClass="entr" presetSubtype="0" fill="hold" nodeType="with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900" decel="100000" fill="hold"/>
                                        <p:tgtEl>
                                          <p:spTgt spid="9">
                                            <p:txEl>
                                              <p:pRg st="0" end="0"/>
                                            </p:txEl>
                                          </p:spTgt>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9">
                                            <p:txEl>
                                              <p:pRg st="0" end="0"/>
                                            </p:txEl>
                                          </p:spTgt>
                                        </p:tgtEl>
                                        <p:attrNameLst>
                                          <p:attrName>ppt_y</p:attrName>
                                        </p:attrNameLst>
                                      </p:cBhvr>
                                      <p:tavLst>
                                        <p:tav tm="0">
                                          <p:val>
                                            <p:strVal val="#ppt_y-.03"/>
                                          </p:val>
                                        </p:tav>
                                        <p:tav tm="100000">
                                          <p:val>
                                            <p:strVal val="#ppt_y"/>
                                          </p:val>
                                        </p:tav>
                                      </p:tavLst>
                                    </p:anim>
                                  </p:childTnLst>
                                </p:cTn>
                              </p:par>
                              <p:par>
                                <p:cTn id="11" presetID="37" presetClass="entr" presetSubtype="0" fill="hold" nodeType="withEffect">
                                  <p:stCondLst>
                                    <p:cond delay="0"/>
                                  </p:stCondLst>
                                  <p:childTnLst>
                                    <p:set>
                                      <p:cBhvr>
                                        <p:cTn id="12" dur="1" fill="hold">
                                          <p:stCondLst>
                                            <p:cond delay="0"/>
                                          </p:stCondLst>
                                        </p:cTn>
                                        <p:tgtEl>
                                          <p:spTgt spid="9">
                                            <p:txEl>
                                              <p:pRg st="1" end="1"/>
                                            </p:txEl>
                                          </p:spTgt>
                                        </p:tgtEl>
                                        <p:attrNameLst>
                                          <p:attrName>style.visibility</p:attrName>
                                        </p:attrNameLst>
                                      </p:cBhvr>
                                      <p:to>
                                        <p:strVal val="visible"/>
                                      </p:to>
                                    </p:set>
                                    <p:animEffect transition="in" filter="fade">
                                      <p:cBhvr>
                                        <p:cTn id="13" dur="1000"/>
                                        <p:tgtEl>
                                          <p:spTgt spid="9">
                                            <p:txEl>
                                              <p:pRg st="1" end="1"/>
                                            </p:txEl>
                                          </p:spTgt>
                                        </p:tgtEl>
                                      </p:cBhvr>
                                    </p:animEffect>
                                    <p:anim calcmode="lin" valueType="num">
                                      <p:cBhvr>
                                        <p:cTn id="14" dur="1000" fill="hold"/>
                                        <p:tgtEl>
                                          <p:spTgt spid="9">
                                            <p:txEl>
                                              <p:pRg st="1" end="1"/>
                                            </p:txEl>
                                          </p:spTgt>
                                        </p:tgtEl>
                                        <p:attrNameLst>
                                          <p:attrName>ppt_x</p:attrName>
                                        </p:attrNameLst>
                                      </p:cBhvr>
                                      <p:tavLst>
                                        <p:tav tm="0">
                                          <p:val>
                                            <p:strVal val="#ppt_x"/>
                                          </p:val>
                                        </p:tav>
                                        <p:tav tm="100000">
                                          <p:val>
                                            <p:strVal val="#ppt_x"/>
                                          </p:val>
                                        </p:tav>
                                      </p:tavLst>
                                    </p:anim>
                                    <p:anim calcmode="lin" valueType="num">
                                      <p:cBhvr>
                                        <p:cTn id="15" dur="900" decel="100000" fill="hold"/>
                                        <p:tgtEl>
                                          <p:spTgt spid="9">
                                            <p:txEl>
                                              <p:pRg st="1" end="1"/>
                                            </p:txEl>
                                          </p:spTgt>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9">
                                            <p:txEl>
                                              <p:pRg st="1" end="1"/>
                                            </p:txEl>
                                          </p:spTgt>
                                        </p:tgtEl>
                                        <p:attrNameLst>
                                          <p:attrName>ppt_y</p:attrName>
                                        </p:attrNameLst>
                                      </p:cBhvr>
                                      <p:tavLst>
                                        <p:tav tm="0">
                                          <p:val>
                                            <p:strVal val="#ppt_y-.03"/>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16" presetClass="entr" presetSubtype="26"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barn(inHorizontal)">
                                      <p:cBhvr>
                                        <p:cTn id="21" dur="500"/>
                                        <p:tgtEl>
                                          <p:spTgt spid="10"/>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23" presetClass="entr" presetSubtype="16" fill="hold" grpId="0" nodeType="click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p:cTn id="26" dur="500" fill="hold"/>
                                        <p:tgtEl>
                                          <p:spTgt spid="8"/>
                                        </p:tgtEl>
                                        <p:attrNameLst>
                                          <p:attrName>ppt_w</p:attrName>
                                        </p:attrNameLst>
                                      </p:cBhvr>
                                      <p:tavLst>
                                        <p:tav tm="0">
                                          <p:val>
                                            <p:fltVal val="0"/>
                                          </p:val>
                                        </p:tav>
                                        <p:tav tm="100000">
                                          <p:val>
                                            <p:strVal val="#ppt_w"/>
                                          </p:val>
                                        </p:tav>
                                      </p:tavLst>
                                    </p:anim>
                                    <p:anim calcmode="lin" valueType="num">
                                      <p:cBhvr>
                                        <p:cTn id="27" dur="500" fill="hold"/>
                                        <p:tgtEl>
                                          <p:spTgt spid="8"/>
                                        </p:tgtEl>
                                        <p:attrNameLst>
                                          <p:attrName>ppt_h</p:attrName>
                                        </p:attrNameLst>
                                      </p:cBhvr>
                                      <p:tavLst>
                                        <p:tav tm="0">
                                          <p:val>
                                            <p:fltVal val="0"/>
                                          </p:val>
                                        </p:tav>
                                        <p:tav tm="100000">
                                          <p:val>
                                            <p:strVal val="#ppt_h"/>
                                          </p:val>
                                        </p:tav>
                                      </p:tavLst>
                                    </p:anim>
                                  </p:childTnLst>
                                </p:cTn>
                              </p:par>
                            </p:childTnLst>
                          </p:cTn>
                        </p:par>
                      </p:childTnLst>
                    </p:cTn>
                  </p:par>
                  <p:par>
                    <p:cTn id="28" fill="hold" nodeType="clickPar">
                      <p:stCondLst>
                        <p:cond delay="indefinite"/>
                      </p:stCondLst>
                      <p:childTnLst>
                        <p:par>
                          <p:cTn id="29" fill="hold" nodeType="withGroup">
                            <p:stCondLst>
                              <p:cond delay="0"/>
                            </p:stCondLst>
                            <p:childTnLst>
                              <p:par>
                                <p:cTn id="30" presetID="23" presetClass="entr" presetSubtype="16" fill="hold" nodeType="clickEffect">
                                  <p:stCondLst>
                                    <p:cond delay="0"/>
                                  </p:stCondLst>
                                  <p:childTnLst>
                                    <p:set>
                                      <p:cBhvr>
                                        <p:cTn id="31" dur="1" fill="hold">
                                          <p:stCondLst>
                                            <p:cond delay="0"/>
                                          </p:stCondLst>
                                        </p:cTn>
                                        <p:tgtEl>
                                          <p:spTgt spid="15"/>
                                        </p:tgtEl>
                                        <p:attrNameLst>
                                          <p:attrName>style.visibility</p:attrName>
                                        </p:attrNameLst>
                                      </p:cBhvr>
                                      <p:to>
                                        <p:strVal val="visible"/>
                                      </p:to>
                                    </p:set>
                                    <p:anim calcmode="lin" valueType="num">
                                      <p:cBhvr>
                                        <p:cTn id="32" dur="500" fill="hold"/>
                                        <p:tgtEl>
                                          <p:spTgt spid="15"/>
                                        </p:tgtEl>
                                        <p:attrNameLst>
                                          <p:attrName>ppt_w</p:attrName>
                                        </p:attrNameLst>
                                      </p:cBhvr>
                                      <p:tavLst>
                                        <p:tav tm="0">
                                          <p:val>
                                            <p:fltVal val="0"/>
                                          </p:val>
                                        </p:tav>
                                        <p:tav tm="100000">
                                          <p:val>
                                            <p:strVal val="#ppt_w"/>
                                          </p:val>
                                        </p:tav>
                                      </p:tavLst>
                                    </p:anim>
                                    <p:anim calcmode="lin" valueType="num">
                                      <p:cBhvr>
                                        <p:cTn id="33" dur="500" fill="hold"/>
                                        <p:tgtEl>
                                          <p:spTgt spid="15"/>
                                        </p:tgtEl>
                                        <p:attrNameLst>
                                          <p:attrName>ppt_h</p:attrName>
                                        </p:attrNameLst>
                                      </p:cBhvr>
                                      <p:tavLst>
                                        <p:tav tm="0">
                                          <p:val>
                                            <p:fltVal val="0"/>
                                          </p:val>
                                        </p:tav>
                                        <p:tav tm="100000">
                                          <p:val>
                                            <p:strVal val="#ppt_h"/>
                                          </p:val>
                                        </p:tav>
                                      </p:tavLst>
                                    </p:anim>
                                  </p:childTnLst>
                                </p:cTn>
                              </p:par>
                            </p:childTnLst>
                          </p:cTn>
                        </p:par>
                      </p:childTnLst>
                    </p:cTn>
                  </p:par>
                  <p:par>
                    <p:cTn id="34" fill="hold" nodeType="clickPar">
                      <p:stCondLst>
                        <p:cond delay="indefinite"/>
                      </p:stCondLst>
                      <p:childTnLst>
                        <p:par>
                          <p:cTn id="35" fill="hold" nodeType="withGroup">
                            <p:stCondLst>
                              <p:cond delay="0"/>
                            </p:stCondLst>
                            <p:childTnLst>
                              <p:par>
                                <p:cTn id="36" presetID="23" presetClass="entr" presetSubtype="16" fill="hold" grpId="0" nodeType="click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p:cTn id="38" dur="500" fill="hold"/>
                                        <p:tgtEl>
                                          <p:spTgt spid="11"/>
                                        </p:tgtEl>
                                        <p:attrNameLst>
                                          <p:attrName>ppt_w</p:attrName>
                                        </p:attrNameLst>
                                      </p:cBhvr>
                                      <p:tavLst>
                                        <p:tav tm="0">
                                          <p:val>
                                            <p:fltVal val="0"/>
                                          </p:val>
                                        </p:tav>
                                        <p:tav tm="100000">
                                          <p:val>
                                            <p:strVal val="#ppt_w"/>
                                          </p:val>
                                        </p:tav>
                                      </p:tavLst>
                                    </p:anim>
                                    <p:anim calcmode="lin" valueType="num">
                                      <p:cBhvr>
                                        <p:cTn id="39" dur="500" fill="hold"/>
                                        <p:tgtEl>
                                          <p:spTgt spid="11"/>
                                        </p:tgtEl>
                                        <p:attrNameLst>
                                          <p:attrName>ppt_h</p:attrName>
                                        </p:attrNameLst>
                                      </p:cBhvr>
                                      <p:tavLst>
                                        <p:tav tm="0">
                                          <p:val>
                                            <p:fltVal val="0"/>
                                          </p:val>
                                        </p:tav>
                                        <p:tav tm="100000">
                                          <p:val>
                                            <p:strVal val="#ppt_h"/>
                                          </p:val>
                                        </p:tav>
                                      </p:tavLst>
                                    </p:anim>
                                  </p:childTnLst>
                                </p:cTn>
                              </p:par>
                            </p:childTnLst>
                          </p:cTn>
                        </p:par>
                      </p:childTnLst>
                    </p:cTn>
                  </p:par>
                  <p:par>
                    <p:cTn id="40" fill="hold" nodeType="clickPar">
                      <p:stCondLst>
                        <p:cond delay="indefinite"/>
                      </p:stCondLst>
                      <p:childTnLst>
                        <p:par>
                          <p:cTn id="41" fill="hold" nodeType="withGroup">
                            <p:stCondLst>
                              <p:cond delay="0"/>
                            </p:stCondLst>
                            <p:childTnLst>
                              <p:par>
                                <p:cTn id="42" presetID="23" presetClass="entr" presetSubtype="16" fill="hold" grpId="0" nodeType="click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childTnLst>
                                </p:cTn>
                              </p:par>
                            </p:childTnLst>
                          </p:cTn>
                        </p:par>
                      </p:childTnLst>
                    </p:cTn>
                  </p:par>
                  <p:par>
                    <p:cTn id="46" fill="hold" nodeType="clickPar">
                      <p:stCondLst>
                        <p:cond delay="indefinite"/>
                      </p:stCondLst>
                      <p:childTnLst>
                        <p:par>
                          <p:cTn id="47" fill="hold" nodeType="withGroup">
                            <p:stCondLst>
                              <p:cond delay="0"/>
                            </p:stCondLst>
                            <p:childTnLst>
                              <p:par>
                                <p:cTn id="48" presetID="23" presetClass="entr" presetSubtype="16" fill="hold" grpId="0" nodeType="click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p:cTn id="50" dur="500" fill="hold"/>
                                        <p:tgtEl>
                                          <p:spTgt spid="13"/>
                                        </p:tgtEl>
                                        <p:attrNameLst>
                                          <p:attrName>ppt_w</p:attrName>
                                        </p:attrNameLst>
                                      </p:cBhvr>
                                      <p:tavLst>
                                        <p:tav tm="0">
                                          <p:val>
                                            <p:fltVal val="0"/>
                                          </p:val>
                                        </p:tav>
                                        <p:tav tm="100000">
                                          <p:val>
                                            <p:strVal val="#ppt_w"/>
                                          </p:val>
                                        </p:tav>
                                      </p:tavLst>
                                    </p:anim>
                                    <p:anim calcmode="lin" valueType="num">
                                      <p:cBhvr>
                                        <p:cTn id="51" dur="500" fill="hold"/>
                                        <p:tgtEl>
                                          <p:spTgt spid="13"/>
                                        </p:tgtEl>
                                        <p:attrNameLst>
                                          <p:attrName>ppt_h</p:attrName>
                                        </p:attrNameLst>
                                      </p:cBhvr>
                                      <p:tavLst>
                                        <p:tav tm="0">
                                          <p:val>
                                            <p:fltVal val="0"/>
                                          </p:val>
                                        </p:tav>
                                        <p:tav tm="100000">
                                          <p:val>
                                            <p:strVal val="#ppt_h"/>
                                          </p:val>
                                        </p:tav>
                                      </p:tavLst>
                                    </p:anim>
                                  </p:childTnLst>
                                </p:cTn>
                              </p:par>
                            </p:childTnLst>
                          </p:cTn>
                        </p:par>
                      </p:childTnLst>
                    </p:cTn>
                  </p:par>
                  <p:par>
                    <p:cTn id="52" fill="hold" nodeType="clickPar">
                      <p:stCondLst>
                        <p:cond delay="indefinite"/>
                      </p:stCondLst>
                      <p:childTnLst>
                        <p:par>
                          <p:cTn id="53" fill="hold" nodeType="withGroup">
                            <p:stCondLst>
                              <p:cond delay="0"/>
                            </p:stCondLst>
                            <p:childTnLst>
                              <p:par>
                                <p:cTn id="54" presetID="23" presetClass="entr" presetSubtype="16" fill="hold" grpId="0" nodeType="clickEffect">
                                  <p:stCondLst>
                                    <p:cond delay="0"/>
                                  </p:stCondLst>
                                  <p:childTnLst>
                                    <p:set>
                                      <p:cBhvr>
                                        <p:cTn id="55" dur="1" fill="hold">
                                          <p:stCondLst>
                                            <p:cond delay="0"/>
                                          </p:stCondLst>
                                        </p:cTn>
                                        <p:tgtEl>
                                          <p:spTgt spid="14"/>
                                        </p:tgtEl>
                                        <p:attrNameLst>
                                          <p:attrName>style.visibility</p:attrName>
                                        </p:attrNameLst>
                                      </p:cBhvr>
                                      <p:to>
                                        <p:strVal val="visible"/>
                                      </p:to>
                                    </p:set>
                                    <p:anim calcmode="lin" valueType="num">
                                      <p:cBhvr>
                                        <p:cTn id="56" dur="500" fill="hold"/>
                                        <p:tgtEl>
                                          <p:spTgt spid="14"/>
                                        </p:tgtEl>
                                        <p:attrNameLst>
                                          <p:attrName>ppt_w</p:attrName>
                                        </p:attrNameLst>
                                      </p:cBhvr>
                                      <p:tavLst>
                                        <p:tav tm="0">
                                          <p:val>
                                            <p:fltVal val="0"/>
                                          </p:val>
                                        </p:tav>
                                        <p:tav tm="100000">
                                          <p:val>
                                            <p:strVal val="#ppt_w"/>
                                          </p:val>
                                        </p:tav>
                                      </p:tavLst>
                                    </p:anim>
                                    <p:anim calcmode="lin" valueType="num">
                                      <p:cBhvr>
                                        <p:cTn id="57" dur="500" fill="hold"/>
                                        <p:tgtEl>
                                          <p:spTgt spid="14"/>
                                        </p:tgtEl>
                                        <p:attrNameLst>
                                          <p:attrName>ppt_h</p:attrName>
                                        </p:attrNameLst>
                                      </p:cBhvr>
                                      <p:tavLst>
                                        <p:tav tm="0">
                                          <p:val>
                                            <p:fltVal val="0"/>
                                          </p:val>
                                        </p:tav>
                                        <p:tav tm="100000">
                                          <p:val>
                                            <p:strVal val="#ppt_h"/>
                                          </p:val>
                                        </p:tav>
                                      </p:tavLst>
                                    </p:anim>
                                  </p:childTnLst>
                                </p:cTn>
                              </p:par>
                            </p:childTnLst>
                          </p:cTn>
                        </p:par>
                      </p:childTnLst>
                    </p:cTn>
                  </p:par>
                  <p:par>
                    <p:cTn id="58" fill="hold" nodeType="clickPar">
                      <p:stCondLst>
                        <p:cond delay="indefinite"/>
                      </p:stCondLst>
                      <p:childTnLst>
                        <p:par>
                          <p:cTn id="59" fill="hold" nodeType="withGroup">
                            <p:stCondLst>
                              <p:cond delay="0"/>
                            </p:stCondLst>
                            <p:childTnLst>
                              <p:par>
                                <p:cTn id="60" presetID="31" presetClass="entr" presetSubtype="0" fill="hold" nodeType="clickEffect">
                                  <p:stCondLst>
                                    <p:cond delay="0"/>
                                  </p:stCondLst>
                                  <p:iterate type="lt">
                                    <p:tmPct val="5000"/>
                                  </p:iterate>
                                  <p:childTnLst>
                                    <p:set>
                                      <p:cBhvr>
                                        <p:cTn id="61" dur="1" fill="hold">
                                          <p:stCondLst>
                                            <p:cond delay="0"/>
                                          </p:stCondLst>
                                        </p:cTn>
                                        <p:tgtEl>
                                          <p:spTgt spid="12292"/>
                                        </p:tgtEl>
                                        <p:attrNameLst>
                                          <p:attrName>style.visibility</p:attrName>
                                        </p:attrNameLst>
                                      </p:cBhvr>
                                      <p:to>
                                        <p:strVal val="visible"/>
                                      </p:to>
                                    </p:set>
                                    <p:anim calcmode="lin" valueType="num">
                                      <p:cBhvr>
                                        <p:cTn id="62" dur="1000" fill="hold"/>
                                        <p:tgtEl>
                                          <p:spTgt spid="12292"/>
                                        </p:tgtEl>
                                        <p:attrNameLst>
                                          <p:attrName>ppt_w</p:attrName>
                                        </p:attrNameLst>
                                      </p:cBhvr>
                                      <p:tavLst>
                                        <p:tav tm="0">
                                          <p:val>
                                            <p:fltVal val="0"/>
                                          </p:val>
                                        </p:tav>
                                        <p:tav tm="100000">
                                          <p:val>
                                            <p:strVal val="#ppt_w"/>
                                          </p:val>
                                        </p:tav>
                                      </p:tavLst>
                                    </p:anim>
                                    <p:anim calcmode="lin" valueType="num">
                                      <p:cBhvr>
                                        <p:cTn id="63" dur="1000" fill="hold"/>
                                        <p:tgtEl>
                                          <p:spTgt spid="12292"/>
                                        </p:tgtEl>
                                        <p:attrNameLst>
                                          <p:attrName>ppt_h</p:attrName>
                                        </p:attrNameLst>
                                      </p:cBhvr>
                                      <p:tavLst>
                                        <p:tav tm="0">
                                          <p:val>
                                            <p:fltVal val="0"/>
                                          </p:val>
                                        </p:tav>
                                        <p:tav tm="100000">
                                          <p:val>
                                            <p:strVal val="#ppt_h"/>
                                          </p:val>
                                        </p:tav>
                                      </p:tavLst>
                                    </p:anim>
                                    <p:anim calcmode="lin" valueType="num">
                                      <p:cBhvr>
                                        <p:cTn id="64" dur="1000" fill="hold"/>
                                        <p:tgtEl>
                                          <p:spTgt spid="12292"/>
                                        </p:tgtEl>
                                        <p:attrNameLst>
                                          <p:attrName>style.rotation</p:attrName>
                                        </p:attrNameLst>
                                      </p:cBhvr>
                                      <p:tavLst>
                                        <p:tav tm="0">
                                          <p:val>
                                            <p:fltVal val="90"/>
                                          </p:val>
                                        </p:tav>
                                        <p:tav tm="100000">
                                          <p:val>
                                            <p:fltVal val="0"/>
                                          </p:val>
                                        </p:tav>
                                      </p:tavLst>
                                    </p:anim>
                                    <p:animEffect transition="in" filter="fade">
                                      <p:cBhvr>
                                        <p:cTn id="65" dur="1000"/>
                                        <p:tgtEl>
                                          <p:spTgt spid="12292"/>
                                        </p:tgtEl>
                                      </p:cBhvr>
                                    </p:animEffect>
                                  </p:childTnLst>
                                </p:cTn>
                              </p:par>
                            </p:childTnLst>
                          </p:cTn>
                        </p:par>
                      </p:childTnLst>
                    </p:cTn>
                  </p:par>
                  <p:par>
                    <p:cTn id="66" fill="hold" nodeType="clickPar">
                      <p:stCondLst>
                        <p:cond delay="indefinite"/>
                      </p:stCondLst>
                      <p:childTnLst>
                        <p:par>
                          <p:cTn id="67" fill="hold" nodeType="withGroup">
                            <p:stCondLst>
                              <p:cond delay="0"/>
                            </p:stCondLst>
                            <p:childTnLst>
                              <p:par>
                                <p:cTn id="68" presetID="31" presetClass="entr" presetSubtype="0" fill="hold" grpId="0" nodeType="clickEffect">
                                  <p:stCondLst>
                                    <p:cond delay="0"/>
                                  </p:stCondLst>
                                  <p:iterate type="lt">
                                    <p:tmPct val="5000"/>
                                  </p:iterate>
                                  <p:childTnLst>
                                    <p:set>
                                      <p:cBhvr>
                                        <p:cTn id="69" dur="1" fill="hold">
                                          <p:stCondLst>
                                            <p:cond delay="0"/>
                                          </p:stCondLst>
                                        </p:cTn>
                                        <p:tgtEl>
                                          <p:spTgt spid="6"/>
                                        </p:tgtEl>
                                        <p:attrNameLst>
                                          <p:attrName>style.visibility</p:attrName>
                                        </p:attrNameLst>
                                      </p:cBhvr>
                                      <p:to>
                                        <p:strVal val="visible"/>
                                      </p:to>
                                    </p:set>
                                    <p:anim calcmode="lin" valueType="num">
                                      <p:cBhvr>
                                        <p:cTn id="70" dur="1000" fill="hold"/>
                                        <p:tgtEl>
                                          <p:spTgt spid="6"/>
                                        </p:tgtEl>
                                        <p:attrNameLst>
                                          <p:attrName>ppt_w</p:attrName>
                                        </p:attrNameLst>
                                      </p:cBhvr>
                                      <p:tavLst>
                                        <p:tav tm="0">
                                          <p:val>
                                            <p:fltVal val="0"/>
                                          </p:val>
                                        </p:tav>
                                        <p:tav tm="100000">
                                          <p:val>
                                            <p:strVal val="#ppt_w"/>
                                          </p:val>
                                        </p:tav>
                                      </p:tavLst>
                                    </p:anim>
                                    <p:anim calcmode="lin" valueType="num">
                                      <p:cBhvr>
                                        <p:cTn id="71" dur="1000" fill="hold"/>
                                        <p:tgtEl>
                                          <p:spTgt spid="6"/>
                                        </p:tgtEl>
                                        <p:attrNameLst>
                                          <p:attrName>ppt_h</p:attrName>
                                        </p:attrNameLst>
                                      </p:cBhvr>
                                      <p:tavLst>
                                        <p:tav tm="0">
                                          <p:val>
                                            <p:fltVal val="0"/>
                                          </p:val>
                                        </p:tav>
                                        <p:tav tm="100000">
                                          <p:val>
                                            <p:strVal val="#ppt_h"/>
                                          </p:val>
                                        </p:tav>
                                      </p:tavLst>
                                    </p:anim>
                                    <p:anim calcmode="lin" valueType="num">
                                      <p:cBhvr>
                                        <p:cTn id="72" dur="1000" fill="hold"/>
                                        <p:tgtEl>
                                          <p:spTgt spid="6"/>
                                        </p:tgtEl>
                                        <p:attrNameLst>
                                          <p:attrName>style.rotation</p:attrName>
                                        </p:attrNameLst>
                                      </p:cBhvr>
                                      <p:tavLst>
                                        <p:tav tm="0">
                                          <p:val>
                                            <p:fltVal val="90"/>
                                          </p:val>
                                        </p:tav>
                                        <p:tav tm="100000">
                                          <p:val>
                                            <p:fltVal val="0"/>
                                          </p:val>
                                        </p:tav>
                                      </p:tavLst>
                                    </p:anim>
                                    <p:animEffect transition="in" filter="fade">
                                      <p:cBhvr>
                                        <p:cTn id="73"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10" grpId="0" animBg="1"/>
      <p:bldP spid="11" grpId="0" animBg="1"/>
      <p:bldP spid="12" grpId="0" animBg="1"/>
      <p:bldP spid="13" grpId="0" animBg="1"/>
      <p:bldP spid="14"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orizontal Scroll 1"/>
          <p:cNvSpPr/>
          <p:nvPr/>
        </p:nvSpPr>
        <p:spPr bwMode="auto">
          <a:xfrm>
            <a:off x="170656" y="1262093"/>
            <a:ext cx="7631113" cy="4747780"/>
          </a:xfrm>
          <a:prstGeom prst="horizontalScroll">
            <a:avLst/>
          </a:prstGeom>
          <a:solidFill>
            <a:srgbClr val="0070C0"/>
          </a:solidFill>
          <a:ln w="9525" cap="flat" cmpd="sng" algn="ctr">
            <a:solidFill>
              <a:schemeClr val="tx1"/>
            </a:solidFill>
            <a:prstDash val="solid"/>
            <a:round/>
            <a:headEnd type="none" w="med" len="med"/>
            <a:tailEnd type="none" w="med" len="med"/>
          </a:ln>
          <a:effectLst/>
          <a:extLst/>
        </p:spPr>
        <p:txBody>
          <a:bodyPr/>
          <a:lstStyle/>
          <a:p>
            <a:pPr algn="just" fontAlgn="base">
              <a:spcBef>
                <a:spcPct val="0"/>
              </a:spcBef>
              <a:spcAft>
                <a:spcPct val="0"/>
              </a:spcAft>
              <a:defRPr/>
            </a:pPr>
            <a:r>
              <a:rPr kumimoji="1" lang="en-US" sz="2400" b="1" dirty="0" err="1">
                <a:solidFill>
                  <a:schemeClr val="bg1"/>
                </a:solidFill>
                <a:latin typeface="Arial" panose="020B0604020202020204" pitchFamily="34" charset="0"/>
                <a:cs typeface="Arial" panose="020B0604020202020204" pitchFamily="34" charset="0"/>
              </a:rPr>
              <a:t>Phát</a:t>
            </a:r>
            <a:r>
              <a:rPr kumimoji="1" lang="en-US" sz="2400" b="1" dirty="0">
                <a:solidFill>
                  <a:schemeClr val="bg1"/>
                </a:solidFill>
                <a:latin typeface="Arial" panose="020B0604020202020204" pitchFamily="34" charset="0"/>
                <a:cs typeface="Arial" panose="020B0604020202020204" pitchFamily="34" charset="0"/>
              </a:rPr>
              <a:t> </a:t>
            </a:r>
            <a:r>
              <a:rPr kumimoji="1" lang="en-US" sz="2400" b="1" dirty="0" err="1">
                <a:solidFill>
                  <a:schemeClr val="bg1"/>
                </a:solidFill>
                <a:latin typeface="Arial" panose="020B0604020202020204" pitchFamily="34" charset="0"/>
                <a:cs typeface="Arial" panose="020B0604020202020204" pitchFamily="34" charset="0"/>
              </a:rPr>
              <a:t>triển</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là</a:t>
            </a:r>
            <a:r>
              <a:rPr kumimoji="1" lang="en-US" sz="2400" dirty="0">
                <a:solidFill>
                  <a:schemeClr val="bg1"/>
                </a:solidFill>
                <a:latin typeface="Arial" panose="020B0604020202020204" pitchFamily="34" charset="0"/>
                <a:cs typeface="Arial" panose="020B0604020202020204" pitchFamily="34" charset="0"/>
              </a:rPr>
              <a:t> </a:t>
            </a:r>
            <a:r>
              <a:rPr kumimoji="1" lang="en-US" sz="2400" b="1" dirty="0" err="1">
                <a:solidFill>
                  <a:schemeClr val="bg1"/>
                </a:solidFill>
                <a:latin typeface="Arial" panose="020B0604020202020204" pitchFamily="34" charset="0"/>
                <a:cs typeface="Arial" panose="020B0604020202020204" pitchFamily="34" charset="0"/>
              </a:rPr>
              <a:t>sự</a:t>
            </a:r>
            <a:r>
              <a:rPr kumimoji="1" lang="en-US" sz="2400" b="1" dirty="0">
                <a:solidFill>
                  <a:schemeClr val="bg1"/>
                </a:solidFill>
                <a:latin typeface="Arial" panose="020B0604020202020204" pitchFamily="34" charset="0"/>
                <a:cs typeface="Arial" panose="020B0604020202020204" pitchFamily="34" charset="0"/>
              </a:rPr>
              <a:t> </a:t>
            </a:r>
            <a:r>
              <a:rPr kumimoji="1" lang="en-US" sz="2400" b="1" dirty="0" err="1">
                <a:solidFill>
                  <a:schemeClr val="bg1"/>
                </a:solidFill>
                <a:latin typeface="Arial" panose="020B0604020202020204" pitchFamily="34" charset="0"/>
                <a:cs typeface="Arial" panose="020B0604020202020204" pitchFamily="34" charset="0"/>
              </a:rPr>
              <a:t>vận</a:t>
            </a:r>
            <a:r>
              <a:rPr kumimoji="1" lang="en-US" sz="2400" b="1" dirty="0">
                <a:solidFill>
                  <a:schemeClr val="bg1"/>
                </a:solidFill>
                <a:latin typeface="Arial" panose="020B0604020202020204" pitchFamily="34" charset="0"/>
                <a:cs typeface="Arial" panose="020B0604020202020204" pitchFamily="34" charset="0"/>
              </a:rPr>
              <a:t> </a:t>
            </a:r>
            <a:r>
              <a:rPr kumimoji="1" lang="en-US" sz="2400" b="1" dirty="0" err="1">
                <a:solidFill>
                  <a:schemeClr val="bg1"/>
                </a:solidFill>
                <a:latin typeface="Arial" panose="020B0604020202020204" pitchFamily="34" charset="0"/>
                <a:cs typeface="Arial" panose="020B0604020202020204" pitchFamily="34" charset="0"/>
              </a:rPr>
              <a:t>động</a:t>
            </a:r>
            <a:r>
              <a:rPr kumimoji="1" lang="en-US" sz="2400" b="1" dirty="0">
                <a:solidFill>
                  <a:schemeClr val="bg1"/>
                </a:solidFill>
                <a:latin typeface="Arial" panose="020B0604020202020204" pitchFamily="34" charset="0"/>
                <a:cs typeface="Arial" panose="020B0604020202020204" pitchFamily="34" charset="0"/>
              </a:rPr>
              <a:t> </a:t>
            </a:r>
            <a:r>
              <a:rPr kumimoji="1" lang="en-US" sz="2400" b="1" dirty="0" err="1">
                <a:solidFill>
                  <a:schemeClr val="bg1"/>
                </a:solidFill>
                <a:latin typeface="Arial" panose="020B0604020202020204" pitchFamily="34" charset="0"/>
                <a:cs typeface="Arial" panose="020B0604020202020204" pitchFamily="34" charset="0"/>
              </a:rPr>
              <a:t>theo</a:t>
            </a:r>
            <a:r>
              <a:rPr kumimoji="1" lang="en-US" sz="2400" b="1" dirty="0">
                <a:solidFill>
                  <a:schemeClr val="bg1"/>
                </a:solidFill>
                <a:latin typeface="Arial" panose="020B0604020202020204" pitchFamily="34" charset="0"/>
                <a:cs typeface="Arial" panose="020B0604020202020204" pitchFamily="34" charset="0"/>
              </a:rPr>
              <a:t> </a:t>
            </a:r>
            <a:r>
              <a:rPr kumimoji="1" lang="en-US" sz="2400" b="1" dirty="0" err="1">
                <a:solidFill>
                  <a:schemeClr val="bg1"/>
                </a:solidFill>
                <a:latin typeface="Arial" panose="020B0604020202020204" pitchFamily="34" charset="0"/>
                <a:cs typeface="Arial" panose="020B0604020202020204" pitchFamily="34" charset="0"/>
              </a:rPr>
              <a:t>hướng</a:t>
            </a:r>
            <a:r>
              <a:rPr kumimoji="1" lang="en-US" sz="2400" b="1" dirty="0">
                <a:solidFill>
                  <a:schemeClr val="bg1"/>
                </a:solidFill>
                <a:latin typeface="Arial" panose="020B0604020202020204" pitchFamily="34" charset="0"/>
                <a:cs typeface="Arial" panose="020B0604020202020204" pitchFamily="34" charset="0"/>
              </a:rPr>
              <a:t> </a:t>
            </a:r>
            <a:r>
              <a:rPr kumimoji="1" lang="en-US" sz="2400" b="1" dirty="0" err="1">
                <a:solidFill>
                  <a:schemeClr val="bg1"/>
                </a:solidFill>
                <a:latin typeface="Arial" panose="020B0604020202020204" pitchFamily="34" charset="0"/>
                <a:cs typeface="Arial" panose="020B0604020202020204" pitchFamily="34" charset="0"/>
              </a:rPr>
              <a:t>đi</a:t>
            </a:r>
            <a:r>
              <a:rPr kumimoji="1" lang="en-US" sz="2400" b="1" dirty="0">
                <a:solidFill>
                  <a:schemeClr val="bg1"/>
                </a:solidFill>
                <a:latin typeface="Arial" panose="020B0604020202020204" pitchFamily="34" charset="0"/>
                <a:cs typeface="Arial" panose="020B0604020202020204" pitchFamily="34" charset="0"/>
              </a:rPr>
              <a:t> </a:t>
            </a:r>
            <a:r>
              <a:rPr kumimoji="1" lang="en-US" sz="2400" b="1" dirty="0" err="1">
                <a:solidFill>
                  <a:schemeClr val="bg1"/>
                </a:solidFill>
                <a:latin typeface="Arial" panose="020B0604020202020204" pitchFamily="34" charset="0"/>
                <a:cs typeface="Arial" panose="020B0604020202020204" pitchFamily="34" charset="0"/>
              </a:rPr>
              <a:t>lên</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từ</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thấp</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đến</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cao</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từ</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đơn</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giản</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đến</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phức</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tạp</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từ</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chưa</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hoàn</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thiện</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đến</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hoàn</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thiện</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của</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sự</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vật</a:t>
            </a:r>
            <a:r>
              <a:rPr kumimoji="1" lang="en-US" sz="2400" dirty="0" smtClean="0">
                <a:solidFill>
                  <a:schemeClr val="bg1"/>
                </a:solidFill>
                <a:latin typeface="Arial" panose="020B0604020202020204" pitchFamily="34" charset="0"/>
                <a:cs typeface="Arial" panose="020B0604020202020204" pitchFamily="34" charset="0"/>
              </a:rPr>
              <a:t>.</a:t>
            </a:r>
          </a:p>
          <a:p>
            <a:pPr algn="just" fontAlgn="base">
              <a:spcBef>
                <a:spcPct val="20000"/>
              </a:spcBef>
              <a:spcAft>
                <a:spcPct val="0"/>
              </a:spcAft>
              <a:buClrTx/>
              <a:buSzTx/>
              <a:buFont typeface="Wingdings" panose="05000000000000000000" pitchFamily="2" charset="2"/>
              <a:buChar char="Ø"/>
            </a:pPr>
            <a:r>
              <a:rPr lang="en-US" altLang="en-US" sz="2400" i="1" dirty="0" err="1">
                <a:solidFill>
                  <a:schemeClr val="bg1"/>
                </a:solidFill>
                <a:latin typeface="Arial" panose="020B0604020202020204" pitchFamily="34" charset="0"/>
                <a:cs typeface="Arial" panose="020B0604020202020204" pitchFamily="34" charset="0"/>
              </a:rPr>
              <a:t>Phát</a:t>
            </a:r>
            <a:r>
              <a:rPr lang="en-US" altLang="en-US" sz="2400" i="1" dirty="0">
                <a:solidFill>
                  <a:schemeClr val="bg1"/>
                </a:solidFill>
                <a:latin typeface="Arial" panose="020B0604020202020204" pitchFamily="34" charset="0"/>
                <a:cs typeface="Arial" panose="020B0604020202020204" pitchFamily="34" charset="0"/>
              </a:rPr>
              <a:t> </a:t>
            </a:r>
            <a:r>
              <a:rPr lang="en-US" altLang="en-US" sz="2400" i="1" dirty="0" err="1">
                <a:solidFill>
                  <a:schemeClr val="bg1"/>
                </a:solidFill>
                <a:latin typeface="Arial" panose="020B0604020202020204" pitchFamily="34" charset="0"/>
                <a:cs typeface="Arial" panose="020B0604020202020204" pitchFamily="34" charset="0"/>
              </a:rPr>
              <a:t>triển</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là</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khuynh</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hướng</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chung</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của</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thế</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giới</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có</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tính</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phổ</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biến</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thể</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hiện</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trên</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mọi</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lĩnh</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vực</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tự</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nhiên</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xã</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hội</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và</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tư</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duy</a:t>
            </a:r>
            <a:r>
              <a:rPr lang="en-US" altLang="en-US" sz="2400" dirty="0">
                <a:solidFill>
                  <a:schemeClr val="bg1"/>
                </a:solidFill>
                <a:latin typeface="Arial" panose="020B0604020202020204" pitchFamily="34" charset="0"/>
                <a:cs typeface="Arial" panose="020B0604020202020204" pitchFamily="34" charset="0"/>
              </a:rPr>
              <a:t>.</a:t>
            </a:r>
          </a:p>
          <a:p>
            <a:pPr algn="just" fontAlgn="base">
              <a:spcBef>
                <a:spcPct val="20000"/>
              </a:spcBef>
              <a:spcAft>
                <a:spcPct val="0"/>
              </a:spcAft>
              <a:buClrTx/>
              <a:buSzTx/>
              <a:buFont typeface="Wingdings" panose="05000000000000000000" pitchFamily="2" charset="2"/>
              <a:buChar char="Ø"/>
            </a:pPr>
            <a:r>
              <a:rPr lang="en-US" altLang="en-US" sz="2400" i="1" dirty="0">
                <a:solidFill>
                  <a:schemeClr val="bg1"/>
                </a:solidFill>
                <a:latin typeface="Arial" panose="020B0604020202020204" pitchFamily="34" charset="0"/>
                <a:cs typeface="Arial" panose="020B0604020202020204" pitchFamily="34" charset="0"/>
              </a:rPr>
              <a:t> </a:t>
            </a:r>
            <a:r>
              <a:rPr lang="en-US" altLang="en-US" sz="2400" i="1" dirty="0" err="1">
                <a:solidFill>
                  <a:schemeClr val="bg1"/>
                </a:solidFill>
                <a:latin typeface="Arial" panose="020B0604020202020204" pitchFamily="34" charset="0"/>
                <a:cs typeface="Arial" panose="020B0604020202020204" pitchFamily="34" charset="0"/>
              </a:rPr>
              <a:t>Nguyên</a:t>
            </a:r>
            <a:r>
              <a:rPr lang="en-US" altLang="en-US" sz="2400" i="1" dirty="0">
                <a:solidFill>
                  <a:schemeClr val="bg1"/>
                </a:solidFill>
                <a:latin typeface="Arial" panose="020B0604020202020204" pitchFamily="34" charset="0"/>
                <a:cs typeface="Arial" panose="020B0604020202020204" pitchFamily="34" charset="0"/>
              </a:rPr>
              <a:t> </a:t>
            </a:r>
            <a:r>
              <a:rPr lang="en-US" altLang="en-US" sz="2400" i="1" dirty="0" err="1">
                <a:solidFill>
                  <a:schemeClr val="bg1"/>
                </a:solidFill>
                <a:latin typeface="Arial" panose="020B0604020202020204" pitchFamily="34" charset="0"/>
                <a:cs typeface="Arial" panose="020B0604020202020204" pitchFamily="34" charset="0"/>
              </a:rPr>
              <a:t>nhân</a:t>
            </a:r>
            <a:r>
              <a:rPr lang="en-US" altLang="en-US" sz="2400" dirty="0">
                <a:solidFill>
                  <a:schemeClr val="bg1"/>
                </a:solidFill>
                <a:latin typeface="Arial" panose="020B0604020202020204" pitchFamily="34" charset="0"/>
                <a:cs typeface="Arial" panose="020B0604020202020204" pitchFamily="34" charset="0"/>
              </a:rPr>
              <a:t>: Do </a:t>
            </a:r>
            <a:r>
              <a:rPr lang="en-US" altLang="en-US" sz="2400" dirty="0" err="1">
                <a:solidFill>
                  <a:schemeClr val="bg1"/>
                </a:solidFill>
                <a:latin typeface="Arial" panose="020B0604020202020204" pitchFamily="34" charset="0"/>
                <a:cs typeface="Arial" panose="020B0604020202020204" pitchFamily="34" charset="0"/>
              </a:rPr>
              <a:t>sự</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liên</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hệ</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tác</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động</a:t>
            </a:r>
            <a:r>
              <a:rPr lang="en-US" altLang="en-US" sz="2400" dirty="0">
                <a:solidFill>
                  <a:schemeClr val="bg1"/>
                </a:solidFill>
                <a:latin typeface="Arial" panose="020B0604020202020204" pitchFamily="34" charset="0"/>
                <a:cs typeface="Arial" panose="020B0604020202020204" pitchFamily="34" charset="0"/>
              </a:rPr>
              <a:t> qua </a:t>
            </a:r>
            <a:r>
              <a:rPr lang="en-US" altLang="en-US" sz="2400" dirty="0" err="1">
                <a:solidFill>
                  <a:schemeClr val="bg1"/>
                </a:solidFill>
                <a:latin typeface="Arial" panose="020B0604020202020204" pitchFamily="34" charset="0"/>
                <a:cs typeface="Arial" panose="020B0604020202020204" pitchFamily="34" charset="0"/>
              </a:rPr>
              <a:t>lại</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giữa</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các</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mặt</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các</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yếu</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tố</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bên</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trong</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sự</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vật</a:t>
            </a:r>
            <a:r>
              <a:rPr lang="en-US" altLang="en-US" sz="2400" dirty="0">
                <a:solidFill>
                  <a:schemeClr val="bg1"/>
                </a:solidFill>
                <a:latin typeface="Arial" panose="020B0604020202020204" pitchFamily="34" charset="0"/>
                <a:cs typeface="Arial" panose="020B0604020202020204" pitchFamily="34" charset="0"/>
              </a:rPr>
              <a:t>.</a:t>
            </a:r>
          </a:p>
          <a:p>
            <a:pPr algn="just" fontAlgn="base">
              <a:spcBef>
                <a:spcPct val="0"/>
              </a:spcBef>
              <a:spcAft>
                <a:spcPct val="0"/>
              </a:spcAft>
              <a:defRPr/>
            </a:pPr>
            <a:endParaRPr kumimoji="1" lang="en-US" sz="2400" dirty="0">
              <a:solidFill>
                <a:schemeClr val="bg1"/>
              </a:solidFill>
              <a:latin typeface="Arial" panose="020B0604020202020204" pitchFamily="34" charset="0"/>
              <a:cs typeface="Arial" panose="020B0604020202020204" pitchFamily="34" charset="0"/>
            </a:endParaRPr>
          </a:p>
        </p:txBody>
      </p:sp>
      <p:pic>
        <p:nvPicPr>
          <p:cNvPr id="9" name="Picture 6" descr="人类的进化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83575" y="3767168"/>
            <a:ext cx="3330575" cy="1692275"/>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pic>
      <p:sp>
        <p:nvSpPr>
          <p:cNvPr id="10" name="Text Box 8"/>
          <p:cNvSpPr txBox="1">
            <a:spLocks noChangeArrowheads="1"/>
          </p:cNvSpPr>
          <p:nvPr/>
        </p:nvSpPr>
        <p:spPr bwMode="auto">
          <a:xfrm>
            <a:off x="8328025" y="5527705"/>
            <a:ext cx="3063875" cy="708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ctr" fontAlgn="base">
              <a:spcBef>
                <a:spcPct val="0"/>
              </a:spcBef>
              <a:spcAft>
                <a:spcPct val="0"/>
              </a:spcAft>
              <a:buFontTx/>
              <a:buNone/>
            </a:pPr>
            <a:r>
              <a:rPr lang="vi-VN" altLang="en-US" sz="2000" dirty="0">
                <a:solidFill>
                  <a:srgbClr val="3333CC"/>
                </a:solidFill>
                <a:latin typeface="Arial" panose="020B0604020202020204" pitchFamily="34" charset="0"/>
                <a:cs typeface="Arial" panose="020B0604020202020204" pitchFamily="34" charset="0"/>
              </a:rPr>
              <a:t>Phát triển </a:t>
            </a:r>
          </a:p>
          <a:p>
            <a:pPr algn="ctr" fontAlgn="base">
              <a:spcBef>
                <a:spcPct val="0"/>
              </a:spcBef>
              <a:spcAft>
                <a:spcPct val="0"/>
              </a:spcAft>
              <a:buFontTx/>
              <a:buNone/>
            </a:pPr>
            <a:r>
              <a:rPr lang="vi-VN" altLang="en-US" sz="2000" dirty="0">
                <a:solidFill>
                  <a:srgbClr val="3333CC"/>
                </a:solidFill>
                <a:latin typeface="Arial" panose="020B0604020202020204" pitchFamily="34" charset="0"/>
                <a:cs typeface="Arial" panose="020B0604020202020204" pitchFamily="34" charset="0"/>
              </a:rPr>
              <a:t>từ vượn thành người</a:t>
            </a:r>
          </a:p>
        </p:txBody>
      </p:sp>
      <p:pic>
        <p:nvPicPr>
          <p:cNvPr id="11" name="Picture 7" descr="孩子与车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5987" y="1516871"/>
            <a:ext cx="3656013" cy="1693863"/>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pic>
      <p:sp>
        <p:nvSpPr>
          <p:cNvPr id="12" name="Text Box 9"/>
          <p:cNvSpPr txBox="1">
            <a:spLocks noChangeArrowheads="1"/>
          </p:cNvSpPr>
          <p:nvPr/>
        </p:nvSpPr>
        <p:spPr bwMode="auto">
          <a:xfrm>
            <a:off x="9782164" y="3367058"/>
            <a:ext cx="1609736"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ctr" fontAlgn="base">
              <a:spcBef>
                <a:spcPct val="0"/>
              </a:spcBef>
              <a:spcAft>
                <a:spcPct val="0"/>
              </a:spcAft>
              <a:buFontTx/>
              <a:buNone/>
            </a:pPr>
            <a:r>
              <a:rPr lang="vi-VN" altLang="en-US" sz="2000" dirty="0">
                <a:solidFill>
                  <a:srgbClr val="3333CC"/>
                </a:solidFill>
                <a:latin typeface="Arial" panose="020B0604020202020204" pitchFamily="34" charset="0"/>
                <a:cs typeface="Arial" panose="020B0604020202020204" pitchFamily="34" charset="0"/>
              </a:rPr>
              <a:t>Tăng dân số</a:t>
            </a:r>
          </a:p>
        </p:txBody>
      </p:sp>
      <p:sp>
        <p:nvSpPr>
          <p:cNvPr id="3" name="Rectangle 2"/>
          <p:cNvSpPr>
            <a:spLocks noChangeArrowheads="1"/>
          </p:cNvSpPr>
          <p:nvPr/>
        </p:nvSpPr>
        <p:spPr bwMode="auto">
          <a:xfrm>
            <a:off x="6296025" y="870354"/>
            <a:ext cx="762793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ctr" fontAlgn="base">
              <a:lnSpc>
                <a:spcPct val="90000"/>
              </a:lnSpc>
              <a:spcAft>
                <a:spcPct val="0"/>
              </a:spcAft>
              <a:buFontTx/>
              <a:buNone/>
            </a:pPr>
            <a:r>
              <a:rPr lang="vi-VN" altLang="en-US" sz="2000" i="1" dirty="0">
                <a:solidFill>
                  <a:srgbClr val="660066"/>
                </a:solidFill>
                <a:latin typeface="Arial" panose="020B0604020202020204" pitchFamily="34" charset="0"/>
                <a:cs typeface="Arial" panose="020B0604020202020204" pitchFamily="34" charset="0"/>
              </a:rPr>
              <a:t>Phát triển khác với tăng trưởng</a:t>
            </a:r>
          </a:p>
        </p:txBody>
      </p:sp>
      <p:pic>
        <p:nvPicPr>
          <p:cNvPr id="531464"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38288" y="6526213"/>
            <a:ext cx="9144000" cy="328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31465" name="Rectangle 3"/>
          <p:cNvSpPr>
            <a:spLocks noChangeArrowheads="1"/>
          </p:cNvSpPr>
          <p:nvPr/>
        </p:nvSpPr>
        <p:spPr bwMode="auto">
          <a:xfrm>
            <a:off x="0" y="654888"/>
            <a:ext cx="611981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marL="342900" indent="-342900" fontAlgn="base">
              <a:spcBef>
                <a:spcPct val="0"/>
              </a:spcBef>
              <a:spcAft>
                <a:spcPct val="0"/>
              </a:spcAft>
              <a:buFont typeface="Wingdings" panose="05000000000000000000" pitchFamily="2" charset="2"/>
              <a:buChar char="v"/>
            </a:pPr>
            <a:r>
              <a:rPr lang="nl-NL" altLang="en-US" sz="2400" b="1" u="sng" dirty="0" smtClean="0">
                <a:solidFill>
                  <a:srgbClr val="FF0066"/>
                </a:solidFill>
                <a:latin typeface="Arial" panose="020B0604020202020204" pitchFamily="34" charset="0"/>
                <a:cs typeface="Arial" panose="020B0604020202020204" pitchFamily="34" charset="0"/>
              </a:rPr>
              <a:t>Nguyên </a:t>
            </a:r>
            <a:r>
              <a:rPr lang="nl-NL" altLang="en-US" sz="2400" b="1" u="sng" dirty="0">
                <a:solidFill>
                  <a:srgbClr val="FF0066"/>
                </a:solidFill>
                <a:latin typeface="Arial" panose="020B0604020202020204" pitchFamily="34" charset="0"/>
                <a:cs typeface="Arial" panose="020B0604020202020204" pitchFamily="34" charset="0"/>
              </a:rPr>
              <a:t>lý về sự phát triển</a:t>
            </a:r>
            <a:endParaRPr lang="en-US" altLang="en-US" sz="2400" b="1" u="sng" dirty="0">
              <a:solidFill>
                <a:srgbClr val="FF0066"/>
              </a:solidFill>
              <a:latin typeface="Arial" panose="020B0604020202020204" pitchFamily="34" charset="0"/>
              <a:cs typeface="Arial" panose="020B0604020202020204" pitchFamily="34" charset="0"/>
            </a:endParaRPr>
          </a:p>
        </p:txBody>
      </p:sp>
      <p:sp>
        <p:nvSpPr>
          <p:cNvPr id="531466" name="Rectangle 4"/>
          <p:cNvSpPr>
            <a:spLocks noChangeArrowheads="1"/>
          </p:cNvSpPr>
          <p:nvPr/>
        </p:nvSpPr>
        <p:spPr bwMode="auto">
          <a:xfrm>
            <a:off x="1934560" y="1285890"/>
            <a:ext cx="341471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fontAlgn="base">
              <a:spcBef>
                <a:spcPct val="0"/>
              </a:spcBef>
              <a:spcAft>
                <a:spcPct val="0"/>
              </a:spcAft>
              <a:buFont typeface="Wingdings" panose="05000000000000000000" pitchFamily="2" charset="2"/>
              <a:buChar char="v"/>
            </a:pPr>
            <a:r>
              <a:rPr lang="en-US" altLang="en-US" sz="2400" b="1" dirty="0" err="1">
                <a:solidFill>
                  <a:srgbClr val="262699"/>
                </a:solidFill>
                <a:latin typeface="Arial" panose="020B0604020202020204" pitchFamily="34" charset="0"/>
                <a:cs typeface="Arial" panose="020B0604020202020204" pitchFamily="34" charset="0"/>
              </a:rPr>
              <a:t>Khái</a:t>
            </a:r>
            <a:r>
              <a:rPr lang="en-US" altLang="en-US" sz="2400" b="1" dirty="0">
                <a:solidFill>
                  <a:srgbClr val="262699"/>
                </a:solidFill>
                <a:latin typeface="Arial" panose="020B0604020202020204" pitchFamily="34" charset="0"/>
                <a:cs typeface="Arial" panose="020B0604020202020204" pitchFamily="34" charset="0"/>
              </a:rPr>
              <a:t> </a:t>
            </a:r>
            <a:r>
              <a:rPr lang="en-US" altLang="en-US" sz="2400" b="1" dirty="0" err="1">
                <a:solidFill>
                  <a:srgbClr val="262699"/>
                </a:solidFill>
                <a:latin typeface="Arial" panose="020B0604020202020204" pitchFamily="34" charset="0"/>
                <a:cs typeface="Arial" panose="020B0604020202020204" pitchFamily="34" charset="0"/>
              </a:rPr>
              <a:t>niệm</a:t>
            </a:r>
            <a:r>
              <a:rPr lang="en-US" altLang="en-US" sz="2400" b="1" dirty="0">
                <a:solidFill>
                  <a:srgbClr val="262699"/>
                </a:solidFill>
                <a:latin typeface="Arial" panose="020B0604020202020204" pitchFamily="34" charset="0"/>
                <a:cs typeface="Arial" panose="020B0604020202020204" pitchFamily="34" charset="0"/>
              </a:rPr>
              <a:t> </a:t>
            </a:r>
            <a:r>
              <a:rPr lang="en-US" altLang="en-US" sz="2400" b="1" dirty="0" err="1">
                <a:solidFill>
                  <a:srgbClr val="262699"/>
                </a:solidFill>
                <a:latin typeface="Arial" panose="020B0604020202020204" pitchFamily="34" charset="0"/>
                <a:cs typeface="Arial" panose="020B0604020202020204" pitchFamily="34" charset="0"/>
              </a:rPr>
              <a:t>phát</a:t>
            </a:r>
            <a:r>
              <a:rPr lang="en-US" altLang="en-US" sz="2400" b="1" dirty="0">
                <a:solidFill>
                  <a:srgbClr val="262699"/>
                </a:solidFill>
                <a:latin typeface="Arial" panose="020B0604020202020204" pitchFamily="34" charset="0"/>
                <a:cs typeface="Arial" panose="020B0604020202020204" pitchFamily="34" charset="0"/>
              </a:rPr>
              <a:t> </a:t>
            </a:r>
            <a:r>
              <a:rPr lang="en-US" altLang="en-US" sz="2400" b="1" dirty="0" err="1">
                <a:solidFill>
                  <a:srgbClr val="262699"/>
                </a:solidFill>
                <a:latin typeface="Arial" panose="020B0604020202020204" pitchFamily="34" charset="0"/>
                <a:cs typeface="Arial" panose="020B0604020202020204" pitchFamily="34" charset="0"/>
              </a:rPr>
              <a:t>triển</a:t>
            </a:r>
            <a:endParaRPr lang="en-US" altLang="en-US" sz="2400" b="1" dirty="0">
              <a:solidFill>
                <a:srgbClr val="262699"/>
              </a:solidFill>
              <a:latin typeface="Arial" panose="020B0604020202020204" pitchFamily="34" charset="0"/>
              <a:cs typeface="Arial" panose="020B0604020202020204" pitchFamily="34" charset="0"/>
            </a:endParaRPr>
          </a:p>
        </p:txBody>
      </p:sp>
      <p:sp>
        <p:nvSpPr>
          <p:cNvPr id="13" name="Rectangle 2"/>
          <p:cNvSpPr txBox="1">
            <a:spLocks noChangeArrowheads="1"/>
          </p:cNvSpPr>
          <p:nvPr/>
        </p:nvSpPr>
        <p:spPr bwMode="auto">
          <a:xfrm>
            <a:off x="1777533" y="-98127"/>
            <a:ext cx="8534400" cy="550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l" rtl="0" eaLnBrk="0" fontAlgn="base" hangingPunct="0">
              <a:spcBef>
                <a:spcPct val="0"/>
              </a:spcBef>
              <a:spcAft>
                <a:spcPct val="0"/>
              </a:spcAft>
              <a:defRPr sz="3200" kern="1200">
                <a:solidFill>
                  <a:schemeClr val="tx2"/>
                </a:solidFill>
                <a:latin typeface="+mj-lt"/>
                <a:ea typeface="+mj-ea"/>
                <a:cs typeface="+mj-cs"/>
              </a:defRPr>
            </a:lvl1pPr>
            <a:lvl2pPr algn="l" rtl="0" eaLnBrk="0" fontAlgn="base" hangingPunct="0">
              <a:spcBef>
                <a:spcPct val="0"/>
              </a:spcBef>
              <a:spcAft>
                <a:spcPct val="0"/>
              </a:spcAft>
              <a:defRPr sz="3200">
                <a:solidFill>
                  <a:schemeClr val="tx2"/>
                </a:solidFill>
                <a:latin typeface="Times New Roman" panose="02020603050405020304" pitchFamily="18" charset="0"/>
              </a:defRPr>
            </a:lvl2pPr>
            <a:lvl3pPr algn="l" rtl="0" eaLnBrk="0" fontAlgn="base" hangingPunct="0">
              <a:spcBef>
                <a:spcPct val="0"/>
              </a:spcBef>
              <a:spcAft>
                <a:spcPct val="0"/>
              </a:spcAft>
              <a:defRPr sz="3200">
                <a:solidFill>
                  <a:schemeClr val="tx2"/>
                </a:solidFill>
                <a:latin typeface="Times New Roman" panose="02020603050405020304" pitchFamily="18" charset="0"/>
              </a:defRPr>
            </a:lvl3pPr>
            <a:lvl4pPr algn="l" rtl="0" eaLnBrk="0" fontAlgn="base" hangingPunct="0">
              <a:spcBef>
                <a:spcPct val="0"/>
              </a:spcBef>
              <a:spcAft>
                <a:spcPct val="0"/>
              </a:spcAft>
              <a:defRPr sz="3200">
                <a:solidFill>
                  <a:schemeClr val="tx2"/>
                </a:solidFill>
                <a:latin typeface="Times New Roman" panose="02020603050405020304" pitchFamily="18" charset="0"/>
              </a:defRPr>
            </a:lvl4pPr>
            <a:lvl5pPr algn="l" rtl="0" eaLnBrk="0" fontAlgn="base" hangingPunct="0">
              <a:spcBef>
                <a:spcPct val="0"/>
              </a:spcBef>
              <a:spcAft>
                <a:spcPct val="0"/>
              </a:spcAft>
              <a:defRPr sz="3200">
                <a:solidFill>
                  <a:schemeClr val="tx2"/>
                </a:solidFill>
                <a:latin typeface="Times New Roman" panose="02020603050405020304" pitchFamily="18" charset="0"/>
              </a:defRPr>
            </a:lvl5pPr>
            <a:lvl6pPr marL="457200" algn="l" rtl="0" fontAlgn="base">
              <a:spcBef>
                <a:spcPct val="0"/>
              </a:spcBef>
              <a:spcAft>
                <a:spcPct val="0"/>
              </a:spcAft>
              <a:defRPr sz="3200">
                <a:solidFill>
                  <a:schemeClr val="tx2"/>
                </a:solidFill>
                <a:latin typeface="Bookman Old Style" pitchFamily="18" charset="0"/>
              </a:defRPr>
            </a:lvl6pPr>
            <a:lvl7pPr marL="914400" algn="l" rtl="0" fontAlgn="base">
              <a:spcBef>
                <a:spcPct val="0"/>
              </a:spcBef>
              <a:spcAft>
                <a:spcPct val="0"/>
              </a:spcAft>
              <a:defRPr sz="3200">
                <a:solidFill>
                  <a:schemeClr val="tx2"/>
                </a:solidFill>
                <a:latin typeface="Bookman Old Style" pitchFamily="18" charset="0"/>
              </a:defRPr>
            </a:lvl7pPr>
            <a:lvl8pPr marL="1371600" algn="l" rtl="0" fontAlgn="base">
              <a:spcBef>
                <a:spcPct val="0"/>
              </a:spcBef>
              <a:spcAft>
                <a:spcPct val="0"/>
              </a:spcAft>
              <a:defRPr sz="3200">
                <a:solidFill>
                  <a:schemeClr val="tx2"/>
                </a:solidFill>
                <a:latin typeface="Bookman Old Style" pitchFamily="18" charset="0"/>
              </a:defRPr>
            </a:lvl8pPr>
            <a:lvl9pPr marL="1828800" algn="l" rtl="0" fontAlgn="base">
              <a:spcBef>
                <a:spcPct val="0"/>
              </a:spcBef>
              <a:spcAft>
                <a:spcPct val="0"/>
              </a:spcAft>
              <a:defRPr sz="3200">
                <a:solidFill>
                  <a:schemeClr val="tx2"/>
                </a:solidFill>
                <a:latin typeface="Bookman Old Style" pitchFamily="18" charset="0"/>
              </a:defRPr>
            </a:lvl9pPr>
          </a:lstStyle>
          <a:p>
            <a:pPr algn="ctr" eaLnBrk="1" hangingPunct="1"/>
            <a:r>
              <a:rPr lang="en-US" altLang="en-US" sz="3300" b="1" dirty="0" smtClean="0">
                <a:solidFill>
                  <a:srgbClr val="FF0000"/>
                </a:solidFill>
                <a:latin typeface="Times New Roman" panose="02020603050405020304" pitchFamily="18" charset="0"/>
              </a:rPr>
              <a:t>HAI NGUYÊN LÝ CƠ BẢN</a:t>
            </a:r>
            <a:endParaRPr lang="en-US" altLang="en-US" sz="3300" b="1" dirty="0">
              <a:solidFill>
                <a:srgbClr val="FF0000"/>
              </a:solidFill>
              <a:latin typeface="Times New Roman" panose="02020603050405020304" pitchFamily="18" charset="0"/>
            </a:endParaRPr>
          </a:p>
        </p:txBody>
      </p:sp>
      <p:sp>
        <p:nvSpPr>
          <p:cNvPr id="14" name="AutoShape 3"/>
          <p:cNvSpPr>
            <a:spLocks noChangeAspect="1" noChangeArrowheads="1"/>
          </p:cNvSpPr>
          <p:nvPr/>
        </p:nvSpPr>
        <p:spPr bwMode="auto">
          <a:xfrm>
            <a:off x="2385808" y="492145"/>
            <a:ext cx="6769100" cy="46038"/>
          </a:xfrm>
          <a:prstGeom prst="flowChartPredefinedProcess">
            <a:avLst/>
          </a:prstGeom>
          <a:solidFill>
            <a:srgbClr val="660066"/>
          </a:solidFill>
          <a:ln w="6350">
            <a:solidFill>
              <a:srgbClr val="000000"/>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altLang="en-US" sz="1800" b="0" i="0" u="none" strike="noStrike" kern="0" cap="none" spc="0" normalizeH="0" baseline="0" noProof="0">
              <a:ln>
                <a:noFill/>
              </a:ln>
              <a:solidFill>
                <a:srgbClr val="000000"/>
              </a:solidFill>
              <a:effectLst/>
              <a:uLnTx/>
              <a:uFillTx/>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03501452"/>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
                                          </p:val>
                                        </p:tav>
                                        <p:tav tm="100000">
                                          <p:val>
                                            <p:strVal val="#ppt_x"/>
                                          </p:val>
                                        </p:tav>
                                      </p:tavLst>
                                    </p:anim>
                                    <p:anim calcmode="lin" valueType="num">
                                      <p:cBhvr>
                                        <p:cTn id="2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1000"/>
                                        <p:tgtEl>
                                          <p:spTgt spid="10"/>
                                        </p:tgtEl>
                                      </p:cBhvr>
                                    </p:animEffect>
                                    <p:anim calcmode="lin" valueType="num">
                                      <p:cBhvr>
                                        <p:cTn id="29" dur="1000" fill="hold"/>
                                        <p:tgtEl>
                                          <p:spTgt spid="10"/>
                                        </p:tgtEl>
                                        <p:attrNameLst>
                                          <p:attrName>ppt_x</p:attrName>
                                        </p:attrNameLst>
                                      </p:cBhvr>
                                      <p:tavLst>
                                        <p:tav tm="0">
                                          <p:val>
                                            <p:strVal val="#ppt_x"/>
                                          </p:val>
                                        </p:tav>
                                        <p:tav tm="100000">
                                          <p:val>
                                            <p:strVal val="#ppt_x"/>
                                          </p:val>
                                        </p:tav>
                                      </p:tavLst>
                                    </p:anim>
                                    <p:anim calcmode="lin" valueType="num">
                                      <p:cBhvr>
                                        <p:cTn id="30"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42" presetClass="entr" presetSubtype="0" fill="hold" nodeType="click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fade">
                                      <p:cBhvr>
                                        <p:cTn id="35" dur="1000"/>
                                        <p:tgtEl>
                                          <p:spTgt spid="11"/>
                                        </p:tgtEl>
                                      </p:cBhvr>
                                    </p:animEffect>
                                    <p:anim calcmode="lin" valueType="num">
                                      <p:cBhvr>
                                        <p:cTn id="36" dur="1000" fill="hold"/>
                                        <p:tgtEl>
                                          <p:spTgt spid="11"/>
                                        </p:tgtEl>
                                        <p:attrNameLst>
                                          <p:attrName>ppt_x</p:attrName>
                                        </p:attrNameLst>
                                      </p:cBhvr>
                                      <p:tavLst>
                                        <p:tav tm="0">
                                          <p:val>
                                            <p:strVal val="#ppt_x"/>
                                          </p:val>
                                        </p:tav>
                                        <p:tav tm="100000">
                                          <p:val>
                                            <p:strVal val="#ppt_x"/>
                                          </p:val>
                                        </p:tav>
                                      </p:tavLst>
                                    </p:anim>
                                    <p:anim calcmode="lin" valueType="num">
                                      <p:cBhvr>
                                        <p:cTn id="37"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8" fill="hold" nodeType="clickPar">
                      <p:stCondLst>
                        <p:cond delay="indefinite"/>
                      </p:stCondLst>
                      <p:childTnLst>
                        <p:par>
                          <p:cTn id="39" fill="hold" nodeType="withGroup">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fade">
                                      <p:cBhvr>
                                        <p:cTn id="42" dur="1000"/>
                                        <p:tgtEl>
                                          <p:spTgt spid="12"/>
                                        </p:tgtEl>
                                      </p:cBhvr>
                                    </p:animEffect>
                                    <p:anim calcmode="lin" valueType="num">
                                      <p:cBhvr>
                                        <p:cTn id="43" dur="1000" fill="hold"/>
                                        <p:tgtEl>
                                          <p:spTgt spid="12"/>
                                        </p:tgtEl>
                                        <p:attrNameLst>
                                          <p:attrName>ppt_x</p:attrName>
                                        </p:attrNameLst>
                                      </p:cBhvr>
                                      <p:tavLst>
                                        <p:tav tm="0">
                                          <p:val>
                                            <p:strVal val="#ppt_x"/>
                                          </p:val>
                                        </p:tav>
                                        <p:tav tm="100000">
                                          <p:val>
                                            <p:strVal val="#ppt_x"/>
                                          </p:val>
                                        </p:tav>
                                      </p:tavLst>
                                    </p:anim>
                                    <p:anim calcmode="lin" valueType="num">
                                      <p:cBhvr>
                                        <p:cTn id="44" dur="1000" fill="hold"/>
                                        <p:tgtEl>
                                          <p:spTgt spid="12"/>
                                        </p:tgtEl>
                                        <p:attrNameLst>
                                          <p:attrName>ppt_y</p:attrName>
                                        </p:attrNameLst>
                                      </p:cBhvr>
                                      <p:tavLst>
                                        <p:tav tm="0">
                                          <p:val>
                                            <p:strVal val="#ppt_y+.1"/>
                                          </p:val>
                                        </p:tav>
                                        <p:tav tm="100000">
                                          <p:val>
                                            <p:strVal val="#ppt_y"/>
                                          </p:val>
                                        </p:tav>
                                      </p:tavLst>
                                    </p:anim>
                                  </p:childTnLst>
                                </p:cTn>
                              </p:par>
                            </p:childTnLst>
                          </p:cTn>
                        </p:par>
                        <p:par>
                          <p:cTn id="45" fill="hold">
                            <p:stCondLst>
                              <p:cond delay="1000"/>
                            </p:stCondLst>
                            <p:childTnLst>
                              <p:par>
                                <p:cTn id="46" presetID="16" presetClass="entr" presetSubtype="26" fill="hold" grpId="0" nodeType="afterEffect">
                                  <p:stCondLst>
                                    <p:cond delay="0"/>
                                  </p:stCondLst>
                                  <p:childTnLst>
                                    <p:set>
                                      <p:cBhvr>
                                        <p:cTn id="47" dur="1" fill="hold">
                                          <p:stCondLst>
                                            <p:cond delay="0"/>
                                          </p:stCondLst>
                                        </p:cTn>
                                        <p:tgtEl>
                                          <p:spTgt spid="13"/>
                                        </p:tgtEl>
                                        <p:attrNameLst>
                                          <p:attrName>style.visibility</p:attrName>
                                        </p:attrNameLst>
                                      </p:cBhvr>
                                      <p:to>
                                        <p:strVal val="visible"/>
                                      </p:to>
                                    </p:set>
                                    <p:animEffect transition="in" filter="barn(inHorizontal)">
                                      <p:cBhvr>
                                        <p:cTn id="48" dur="500"/>
                                        <p:tgtEl>
                                          <p:spTgt spid="13"/>
                                        </p:tgtEl>
                                      </p:cBhvr>
                                    </p:animEffect>
                                  </p:childTnLst>
                                </p:cTn>
                              </p:par>
                            </p:childTnLst>
                          </p:cTn>
                        </p:par>
                      </p:childTnLst>
                    </p:cTn>
                  </p:par>
                  <p:par>
                    <p:cTn id="49" fill="hold">
                      <p:stCondLst>
                        <p:cond delay="indefinite"/>
                      </p:stCondLst>
                      <p:childTnLst>
                        <p:par>
                          <p:cTn id="50" fill="hold">
                            <p:stCondLst>
                              <p:cond delay="0"/>
                            </p:stCondLst>
                            <p:childTnLst>
                              <p:par>
                                <p:cTn id="51" presetID="21" presetClass="exit" presetSubtype="4" fill="hold" grpId="1" nodeType="clickEffect">
                                  <p:stCondLst>
                                    <p:cond delay="0"/>
                                  </p:stCondLst>
                                  <p:childTnLst>
                                    <p:animEffect transition="out" filter="wheel(4)">
                                      <p:cBhvr>
                                        <p:cTn id="52" dur="1000"/>
                                        <p:tgtEl>
                                          <p:spTgt spid="13"/>
                                        </p:tgtEl>
                                      </p:cBhvr>
                                    </p:animEffect>
                                    <p:set>
                                      <p:cBhvr>
                                        <p:cTn id="53" dur="1" fill="hold">
                                          <p:stCondLst>
                                            <p:cond delay="999"/>
                                          </p:stCondLst>
                                        </p:cTn>
                                        <p:tgtEl>
                                          <p:spTgt spid="13"/>
                                        </p:tgtEl>
                                        <p:attrNameLst>
                                          <p:attrName>style.visibility</p:attrName>
                                        </p:attrNameLst>
                                      </p:cBhvr>
                                      <p:to>
                                        <p:strVal val="hidden"/>
                                      </p:to>
                                    </p:set>
                                  </p:childTnLst>
                                </p:cTn>
                              </p:par>
                              <p:par>
                                <p:cTn id="54" presetID="5" presetClass="entr" presetSubtype="10" fill="hold" grpId="0" nodeType="withEffect">
                                  <p:stCondLst>
                                    <p:cond delay="0"/>
                                  </p:stCondLst>
                                  <p:childTnLst>
                                    <p:set>
                                      <p:cBhvr>
                                        <p:cTn id="55" dur="1" fill="hold">
                                          <p:stCondLst>
                                            <p:cond delay="0"/>
                                          </p:stCondLst>
                                        </p:cTn>
                                        <p:tgtEl>
                                          <p:spTgt spid="14"/>
                                        </p:tgtEl>
                                        <p:attrNameLst>
                                          <p:attrName>style.visibility</p:attrName>
                                        </p:attrNameLst>
                                      </p:cBhvr>
                                      <p:to>
                                        <p:strVal val="visible"/>
                                      </p:to>
                                    </p:set>
                                    <p:animEffect transition="in" filter="checkerboard(across)">
                                      <p:cBhvr>
                                        <p:cTn id="56"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0" grpId="0"/>
      <p:bldP spid="12" grpId="0"/>
      <p:bldP spid="3" grpId="0"/>
      <p:bldP spid="13" grpId="0"/>
      <p:bldP spid="13" grpId="1"/>
      <p:bldP spid="14"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9460" name="Picture 4" descr="人类的进化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56364" y="2349501"/>
            <a:ext cx="3024187" cy="1985963"/>
          </a:xfrm>
          <a:prstGeom prst="rect">
            <a:avLst/>
          </a:prstGeom>
          <a:noFill/>
          <a:ln w="9525">
            <a:solidFill>
              <a:srgbClr val="FFFF00"/>
            </a:solidFill>
            <a:miter lim="800000"/>
            <a:headEnd/>
            <a:tailEnd/>
          </a:ln>
          <a:extLst>
            <a:ext uri="{909E8E84-426E-40DD-AFC4-6F175D3DCCD1}">
              <a14:hiddenFill xmlns:a14="http://schemas.microsoft.com/office/drawing/2010/main">
                <a:solidFill>
                  <a:srgbClr val="FFFFFF"/>
                </a:solidFill>
              </a14:hiddenFill>
            </a:ext>
          </a:extLst>
        </p:spPr>
      </p:pic>
      <p:pic>
        <p:nvPicPr>
          <p:cNvPr id="659461" name="Picture 5" descr="img_sci_evolution_tre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08214" y="3213100"/>
            <a:ext cx="4105275" cy="2782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34532" name="WordArt 7"/>
          <p:cNvSpPr>
            <a:spLocks noChangeArrowheads="1" noChangeShapeType="1" noTextEdit="1"/>
          </p:cNvSpPr>
          <p:nvPr/>
        </p:nvSpPr>
        <p:spPr bwMode="auto">
          <a:xfrm>
            <a:off x="2452688" y="331789"/>
            <a:ext cx="7721600" cy="1317625"/>
          </a:xfrm>
          <a:prstGeom prst="rect">
            <a:avLst/>
          </a:prstGeom>
        </p:spPr>
        <p:txBody>
          <a:bodyPr wrap="none" fromWordArt="1">
            <a:prstTxWarp prst="textPlain">
              <a:avLst>
                <a:gd name="adj" fmla="val 50000"/>
              </a:avLst>
            </a:prstTxWarp>
          </a:bodyPr>
          <a:lstStyle/>
          <a:p>
            <a:pPr algn="ctr" eaLnBrk="0" fontAlgn="base" hangingPunct="0">
              <a:spcBef>
                <a:spcPct val="0"/>
              </a:spcBef>
              <a:spcAft>
                <a:spcPct val="0"/>
              </a:spcAft>
            </a:pPr>
            <a:r>
              <a:rPr lang="vi-VN" sz="3600" kern="1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Đen"/>
                <a:cs typeface="Arial" panose="020B0604020202020204" pitchFamily="34" charset="0"/>
              </a:rPr>
              <a:t>SỰ PHÁT TRIỂN CỦA CÁC LOÀI</a:t>
            </a:r>
          </a:p>
          <a:p>
            <a:pPr algn="ctr" eaLnBrk="0" fontAlgn="base" hangingPunct="0">
              <a:spcBef>
                <a:spcPct val="0"/>
              </a:spcBef>
              <a:spcAft>
                <a:spcPct val="0"/>
              </a:spcAft>
            </a:pPr>
            <a:r>
              <a:rPr lang="vi-VN" sz="3600" kern="1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Đen"/>
                <a:cs typeface="Arial" panose="020B0604020202020204" pitchFamily="34" charset="0"/>
              </a:rPr>
              <a:t>(Theo thuyết của Đacuyn)</a:t>
            </a:r>
            <a:endParaRPr lang="en-US" sz="3600" kern="1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Đen"/>
              <a:cs typeface="Arial" panose="020B0604020202020204" pitchFamily="34" charset="0"/>
            </a:endParaRPr>
          </a:p>
        </p:txBody>
      </p:sp>
      <p:sp>
        <p:nvSpPr>
          <p:cNvPr id="534533" name="WordArt 8"/>
          <p:cNvSpPr>
            <a:spLocks noChangeArrowheads="1" noChangeShapeType="1" noTextEdit="1"/>
          </p:cNvSpPr>
          <p:nvPr/>
        </p:nvSpPr>
        <p:spPr bwMode="auto">
          <a:xfrm>
            <a:off x="6600826" y="4652964"/>
            <a:ext cx="3471863" cy="1081087"/>
          </a:xfrm>
          <a:prstGeom prst="rect">
            <a:avLst/>
          </a:prstGeom>
        </p:spPr>
        <p:txBody>
          <a:bodyPr wrap="none" fromWordArt="1">
            <a:prstTxWarp prst="textPlain">
              <a:avLst>
                <a:gd name="adj" fmla="val 50000"/>
              </a:avLst>
            </a:prstTxWarp>
          </a:bodyPr>
          <a:lstStyle/>
          <a:p>
            <a:pPr eaLnBrk="0" fontAlgn="base" hangingPunct="0">
              <a:spcBef>
                <a:spcPct val="0"/>
              </a:spcBef>
              <a:spcAft>
                <a:spcPct val="0"/>
              </a:spcAft>
            </a:pPr>
            <a:r>
              <a:rPr lang="vi-VN" sz="3600" kern="10">
                <a:ln w="9525">
                  <a:solidFill>
                    <a:srgbClr val="000000"/>
                  </a:solidFill>
                  <a:round/>
                  <a:headEnd/>
                  <a:tailEnd/>
                </a:ln>
                <a:solidFill>
                  <a:srgbClr val="FFFFFF"/>
                </a:solidFill>
                <a:latin typeface="Arial Đen"/>
                <a:cs typeface="Arial" panose="020B0604020202020204" pitchFamily="34" charset="0"/>
              </a:rPr>
              <a:t>Tiến hóa </a:t>
            </a:r>
          </a:p>
          <a:p>
            <a:pPr eaLnBrk="0" fontAlgn="base" hangingPunct="0">
              <a:spcBef>
                <a:spcPct val="0"/>
              </a:spcBef>
              <a:spcAft>
                <a:spcPct val="0"/>
              </a:spcAft>
            </a:pPr>
            <a:r>
              <a:rPr lang="vi-VN" sz="3600" kern="10">
                <a:ln w="9525">
                  <a:solidFill>
                    <a:srgbClr val="000000"/>
                  </a:solidFill>
                  <a:round/>
                  <a:headEnd/>
                  <a:tailEnd/>
                </a:ln>
                <a:solidFill>
                  <a:srgbClr val="FFFFFF"/>
                </a:solidFill>
                <a:latin typeface="Arial Đen"/>
                <a:cs typeface="Arial" panose="020B0604020202020204" pitchFamily="34" charset="0"/>
              </a:rPr>
              <a:t>từ vượn thành người</a:t>
            </a:r>
            <a:endParaRPr lang="en-US" sz="3600" kern="10">
              <a:ln w="9525">
                <a:solidFill>
                  <a:srgbClr val="000000"/>
                </a:solidFill>
                <a:round/>
                <a:headEnd/>
                <a:tailEnd/>
              </a:ln>
              <a:solidFill>
                <a:srgbClr val="FFFFFF"/>
              </a:solidFill>
              <a:latin typeface="Arial Đen"/>
              <a:cs typeface="Arial" panose="020B0604020202020204" pitchFamily="34" charset="0"/>
            </a:endParaRPr>
          </a:p>
        </p:txBody>
      </p:sp>
      <p:sp>
        <p:nvSpPr>
          <p:cNvPr id="534534" name="Line 9"/>
          <p:cNvSpPr>
            <a:spLocks noChangeShapeType="1"/>
          </p:cNvSpPr>
          <p:nvPr/>
        </p:nvSpPr>
        <p:spPr bwMode="auto">
          <a:xfrm flipV="1">
            <a:off x="1847850" y="2420938"/>
            <a:ext cx="0" cy="3960812"/>
          </a:xfrm>
          <a:prstGeom prst="line">
            <a:avLst/>
          </a:prstGeom>
          <a:noFill/>
          <a:ln w="381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a:solidFill>
                <a:srgbClr val="000000"/>
              </a:solidFill>
              <a:latin typeface=".VnTime" panose="020B7200000000000000" pitchFamily="34" charset="0"/>
              <a:cs typeface="Arial" panose="020B0604020202020204" pitchFamily="34" charset="0"/>
            </a:endParaRPr>
          </a:p>
        </p:txBody>
      </p:sp>
      <p:sp>
        <p:nvSpPr>
          <p:cNvPr id="534535" name="Line 10"/>
          <p:cNvSpPr>
            <a:spLocks noChangeShapeType="1"/>
          </p:cNvSpPr>
          <p:nvPr/>
        </p:nvSpPr>
        <p:spPr bwMode="auto">
          <a:xfrm>
            <a:off x="1847850" y="6381750"/>
            <a:ext cx="7632700" cy="0"/>
          </a:xfrm>
          <a:prstGeom prst="line">
            <a:avLst/>
          </a:prstGeom>
          <a:noFill/>
          <a:ln w="381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a:solidFill>
                <a:srgbClr val="000000"/>
              </a:solidFill>
              <a:latin typeface=".VnTime" panose="020B7200000000000000" pitchFamily="34" charset="0"/>
              <a:cs typeface="Arial" panose="020B0604020202020204" pitchFamily="34" charset="0"/>
            </a:endParaRPr>
          </a:p>
        </p:txBody>
      </p:sp>
      <p:pic>
        <p:nvPicPr>
          <p:cNvPr id="534536"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38288" y="6526213"/>
            <a:ext cx="9144000" cy="328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85484541"/>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659460"/>
                                        </p:tgtEl>
                                        <p:attrNameLst>
                                          <p:attrName>style.visibility</p:attrName>
                                        </p:attrNameLst>
                                      </p:cBhvr>
                                      <p:to>
                                        <p:strVal val="visible"/>
                                      </p:to>
                                    </p:set>
                                    <p:animEffect transition="in" filter="barn(outVertical)">
                                      <p:cBhvr>
                                        <p:cTn id="7" dur="500"/>
                                        <p:tgtEl>
                                          <p:spTgt spid="65946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59461">
                                            <p:bg/>
                                          </p:spTgt>
                                        </p:tgtEl>
                                        <p:attrNameLst>
                                          <p:attrName>style.visibility</p:attrName>
                                        </p:attrNameLst>
                                      </p:cBhvr>
                                      <p:to>
                                        <p:strVal val="visible"/>
                                      </p:to>
                                    </p:set>
                                    <p:anim calcmode="lin" valueType="num">
                                      <p:cBhvr additive="base">
                                        <p:cTn id="12" dur="500" fill="hold"/>
                                        <p:tgtEl>
                                          <p:spTgt spid="659461">
                                            <p:bg/>
                                          </p:spTgt>
                                        </p:tgtEl>
                                        <p:attrNameLst>
                                          <p:attrName>ppt_x</p:attrName>
                                        </p:attrNameLst>
                                      </p:cBhvr>
                                      <p:tavLst>
                                        <p:tav tm="0">
                                          <p:val>
                                            <p:strVal val="#ppt_x"/>
                                          </p:val>
                                        </p:tav>
                                        <p:tav tm="100000">
                                          <p:val>
                                            <p:strVal val="#ppt_x"/>
                                          </p:val>
                                        </p:tav>
                                      </p:tavLst>
                                    </p:anim>
                                    <p:anim calcmode="lin" valueType="num">
                                      <p:cBhvr additive="base">
                                        <p:cTn id="13" dur="500" fill="hold"/>
                                        <p:tgtEl>
                                          <p:spTgt spid="659461">
                                            <p:bg/>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9461" grpId="0" build="p"/>
    </p:bldLst>
  </p:timing>
</p:sld>
</file>

<file path=ppt/slides/slide3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 name="Rounded Rectangle 4"/>
          <p:cNvSpPr/>
          <p:nvPr/>
        </p:nvSpPr>
        <p:spPr>
          <a:xfrm>
            <a:off x="1778000" y="3033714"/>
            <a:ext cx="4605338" cy="1258887"/>
          </a:xfrm>
          <a:prstGeom prst="roundRect">
            <a:avLst/>
          </a:prstGeom>
          <a:solidFill>
            <a:srgbClr val="00660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marL="514350" indent="-514350"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342900" indent="-342900" eaLnBrk="1" fontAlgn="base" hangingPunct="1">
              <a:spcBef>
                <a:spcPct val="0"/>
              </a:spcBef>
              <a:spcAft>
                <a:spcPct val="0"/>
              </a:spcAft>
              <a:buFont typeface="Wingdings" panose="05000000000000000000" pitchFamily="2" charset="2"/>
              <a:buChar char="§"/>
              <a:defRPr/>
            </a:pPr>
            <a:r>
              <a:rPr lang="en-US" altLang="en-US" sz="2000" dirty="0" err="1">
                <a:solidFill>
                  <a:prstClr val="white"/>
                </a:solidFill>
              </a:rPr>
              <a:t>Xem</a:t>
            </a:r>
            <a:r>
              <a:rPr lang="en-US" altLang="en-US" sz="2000" dirty="0">
                <a:solidFill>
                  <a:prstClr val="white"/>
                </a:solidFill>
              </a:rPr>
              <a:t> </a:t>
            </a:r>
            <a:r>
              <a:rPr lang="en-US" altLang="en-US" sz="2000" dirty="0" err="1">
                <a:solidFill>
                  <a:prstClr val="white"/>
                </a:solidFill>
              </a:rPr>
              <a:t>xét</a:t>
            </a:r>
            <a:r>
              <a:rPr lang="en-US" altLang="en-US" sz="2000" dirty="0">
                <a:solidFill>
                  <a:prstClr val="white"/>
                </a:solidFill>
              </a:rPr>
              <a:t> </a:t>
            </a:r>
            <a:r>
              <a:rPr lang="en-US" altLang="en-US" sz="2000" dirty="0" err="1">
                <a:solidFill>
                  <a:prstClr val="white"/>
                </a:solidFill>
              </a:rPr>
              <a:t>sự</a:t>
            </a:r>
            <a:r>
              <a:rPr lang="en-US" altLang="en-US" sz="2000" dirty="0">
                <a:solidFill>
                  <a:prstClr val="white"/>
                </a:solidFill>
              </a:rPr>
              <a:t> </a:t>
            </a:r>
            <a:r>
              <a:rPr lang="en-US" altLang="en-US" sz="2000" dirty="0" err="1">
                <a:solidFill>
                  <a:prstClr val="white"/>
                </a:solidFill>
              </a:rPr>
              <a:t>vật,hiện</a:t>
            </a:r>
            <a:r>
              <a:rPr lang="en-US" altLang="en-US" sz="2000" dirty="0">
                <a:solidFill>
                  <a:prstClr val="white"/>
                </a:solidFill>
              </a:rPr>
              <a:t> </a:t>
            </a:r>
            <a:r>
              <a:rPr lang="en-US" altLang="en-US" sz="2000" dirty="0" err="1">
                <a:solidFill>
                  <a:prstClr val="white"/>
                </a:solidFill>
              </a:rPr>
              <a:t>tượng</a:t>
            </a:r>
            <a:r>
              <a:rPr lang="en-US" altLang="en-US" sz="2000" dirty="0">
                <a:solidFill>
                  <a:prstClr val="white"/>
                </a:solidFill>
              </a:rPr>
              <a:t> </a:t>
            </a:r>
            <a:r>
              <a:rPr lang="en-US" altLang="en-US" sz="2000" dirty="0" err="1">
                <a:solidFill>
                  <a:prstClr val="white"/>
                </a:solidFill>
              </a:rPr>
              <a:t>theo</a:t>
            </a:r>
            <a:r>
              <a:rPr lang="en-US" altLang="en-US" sz="2000" dirty="0">
                <a:solidFill>
                  <a:prstClr val="white"/>
                </a:solidFill>
              </a:rPr>
              <a:t> </a:t>
            </a:r>
            <a:r>
              <a:rPr lang="en-US" altLang="en-US" sz="2000" dirty="0" err="1">
                <a:solidFill>
                  <a:prstClr val="white"/>
                </a:solidFill>
              </a:rPr>
              <a:t>hướng</a:t>
            </a:r>
            <a:r>
              <a:rPr lang="en-US" altLang="en-US" sz="2000" dirty="0">
                <a:solidFill>
                  <a:prstClr val="white"/>
                </a:solidFill>
              </a:rPr>
              <a:t> </a:t>
            </a:r>
            <a:r>
              <a:rPr lang="en-US" altLang="en-US" sz="2000" dirty="0" err="1">
                <a:solidFill>
                  <a:prstClr val="white"/>
                </a:solidFill>
              </a:rPr>
              <a:t>vận</a:t>
            </a:r>
            <a:r>
              <a:rPr lang="en-US" altLang="en-US" sz="2000" dirty="0">
                <a:solidFill>
                  <a:prstClr val="white"/>
                </a:solidFill>
              </a:rPr>
              <a:t> </a:t>
            </a:r>
            <a:r>
              <a:rPr lang="en-US" altLang="en-US" sz="2000" dirty="0" err="1">
                <a:solidFill>
                  <a:prstClr val="white"/>
                </a:solidFill>
              </a:rPr>
              <a:t>động</a:t>
            </a:r>
            <a:r>
              <a:rPr lang="en-US" altLang="en-US" sz="2000" dirty="0">
                <a:solidFill>
                  <a:prstClr val="white"/>
                </a:solidFill>
              </a:rPr>
              <a:t> </a:t>
            </a:r>
            <a:r>
              <a:rPr lang="en-US" altLang="en-US" sz="2000" dirty="0" err="1">
                <a:solidFill>
                  <a:prstClr val="white"/>
                </a:solidFill>
              </a:rPr>
              <a:t>đi</a:t>
            </a:r>
            <a:r>
              <a:rPr lang="en-US" altLang="en-US" sz="2000" dirty="0">
                <a:solidFill>
                  <a:prstClr val="white"/>
                </a:solidFill>
              </a:rPr>
              <a:t> </a:t>
            </a:r>
            <a:r>
              <a:rPr lang="en-US" altLang="en-US" sz="2000" dirty="0" err="1">
                <a:solidFill>
                  <a:prstClr val="white"/>
                </a:solidFill>
              </a:rPr>
              <a:t>lên</a:t>
            </a:r>
            <a:r>
              <a:rPr lang="en-US" altLang="en-US" sz="2000" dirty="0">
                <a:solidFill>
                  <a:prstClr val="white"/>
                </a:solidFill>
              </a:rPr>
              <a:t>, </a:t>
            </a:r>
            <a:r>
              <a:rPr lang="en-US" altLang="en-US" sz="2000" dirty="0" err="1">
                <a:solidFill>
                  <a:prstClr val="white"/>
                </a:solidFill>
              </a:rPr>
              <a:t>phát</a:t>
            </a:r>
            <a:r>
              <a:rPr lang="en-US" altLang="en-US" sz="2000" dirty="0">
                <a:solidFill>
                  <a:prstClr val="white"/>
                </a:solidFill>
              </a:rPr>
              <a:t> </a:t>
            </a:r>
            <a:r>
              <a:rPr lang="en-US" altLang="en-US" sz="2000" dirty="0" err="1">
                <a:solidFill>
                  <a:prstClr val="white"/>
                </a:solidFill>
              </a:rPr>
              <a:t>triển</a:t>
            </a:r>
            <a:endParaRPr lang="en-US" altLang="en-US" sz="2000" dirty="0">
              <a:solidFill>
                <a:prstClr val="white"/>
              </a:solidFill>
            </a:endParaRPr>
          </a:p>
          <a:p>
            <a:pPr marL="342900" indent="-342900" eaLnBrk="1" fontAlgn="base" hangingPunct="1">
              <a:spcBef>
                <a:spcPct val="0"/>
              </a:spcBef>
              <a:spcAft>
                <a:spcPct val="0"/>
              </a:spcAft>
              <a:buFont typeface="Wingdings" panose="05000000000000000000" pitchFamily="2" charset="2"/>
              <a:buChar char="§"/>
              <a:defRPr/>
            </a:pPr>
            <a:r>
              <a:rPr lang="en-US" altLang="en-US" sz="2000" dirty="0" err="1">
                <a:solidFill>
                  <a:prstClr val="white"/>
                </a:solidFill>
              </a:rPr>
              <a:t>Phán</a:t>
            </a:r>
            <a:r>
              <a:rPr lang="en-US" altLang="en-US" sz="2000" dirty="0">
                <a:solidFill>
                  <a:prstClr val="white"/>
                </a:solidFill>
              </a:rPr>
              <a:t> </a:t>
            </a:r>
            <a:r>
              <a:rPr lang="en-US" altLang="en-US" sz="2000" dirty="0" err="1">
                <a:solidFill>
                  <a:prstClr val="white"/>
                </a:solidFill>
              </a:rPr>
              <a:t>đoán</a:t>
            </a:r>
            <a:r>
              <a:rPr lang="en-US" altLang="en-US" sz="2000" dirty="0">
                <a:solidFill>
                  <a:prstClr val="white"/>
                </a:solidFill>
              </a:rPr>
              <a:t> </a:t>
            </a:r>
            <a:r>
              <a:rPr lang="en-US" altLang="en-US" sz="2000" dirty="0" err="1">
                <a:solidFill>
                  <a:prstClr val="white"/>
                </a:solidFill>
              </a:rPr>
              <a:t>khuynh</a:t>
            </a:r>
            <a:r>
              <a:rPr lang="en-US" altLang="en-US" sz="2000" dirty="0">
                <a:solidFill>
                  <a:prstClr val="white"/>
                </a:solidFill>
              </a:rPr>
              <a:t> </a:t>
            </a:r>
            <a:r>
              <a:rPr lang="en-US" altLang="en-US" sz="2000" dirty="0" err="1">
                <a:solidFill>
                  <a:prstClr val="white"/>
                </a:solidFill>
              </a:rPr>
              <a:t>hướng</a:t>
            </a:r>
            <a:r>
              <a:rPr lang="vi-VN" altLang="en-US" sz="2000" dirty="0">
                <a:solidFill>
                  <a:prstClr val="white"/>
                </a:solidFill>
              </a:rPr>
              <a:t> </a:t>
            </a:r>
            <a:r>
              <a:rPr lang="en-US" altLang="en-US" sz="2000" dirty="0" err="1">
                <a:solidFill>
                  <a:prstClr val="white"/>
                </a:solidFill>
              </a:rPr>
              <a:t>biến</a:t>
            </a:r>
            <a:r>
              <a:rPr lang="en-US" altLang="en-US" sz="2000" dirty="0">
                <a:solidFill>
                  <a:prstClr val="white"/>
                </a:solidFill>
              </a:rPr>
              <a:t> </a:t>
            </a:r>
            <a:r>
              <a:rPr lang="en-US" altLang="en-US" sz="2000" dirty="0" err="1">
                <a:solidFill>
                  <a:prstClr val="white"/>
                </a:solidFill>
              </a:rPr>
              <a:t>đổi</a:t>
            </a:r>
            <a:r>
              <a:rPr lang="vi-VN" altLang="en-US" sz="2000" dirty="0">
                <a:solidFill>
                  <a:prstClr val="white"/>
                </a:solidFill>
              </a:rPr>
              <a:t>.</a:t>
            </a:r>
            <a:endParaRPr lang="en-US" altLang="en-US" sz="2000" dirty="0">
              <a:solidFill>
                <a:prstClr val="white"/>
              </a:solidFill>
            </a:endParaRPr>
          </a:p>
        </p:txBody>
      </p:sp>
      <p:pic>
        <p:nvPicPr>
          <p:cNvPr id="397315" name="Picture 4" descr="D:\TU LIEU\HINH\HINH TAI MANG\Tre em hom nay.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3988" y="1628775"/>
            <a:ext cx="1981200" cy="2808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7316" name="Picture 9" descr="D:\TAI LIEU\KHO TU LIEU\HINH ANH\HINH TINH\CON NGUOI\NGHE SI\HHA_338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85189" y="1628775"/>
            <a:ext cx="1995487" cy="2808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6557964" y="4581526"/>
            <a:ext cx="3976687" cy="1236663"/>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indent="236220" algn="just" fontAlgn="base">
              <a:spcBef>
                <a:spcPct val="0"/>
              </a:spcBef>
              <a:defRPr/>
            </a:pPr>
            <a:r>
              <a:rPr lang="en-US" sz="2000" i="1" dirty="0" err="1">
                <a:solidFill>
                  <a:prstClr val="white"/>
                </a:solidFill>
                <a:latin typeface="VNI-Times"/>
                <a:ea typeface="Times New Roman"/>
              </a:rPr>
              <a:t>Ñaùnh</a:t>
            </a:r>
            <a:r>
              <a:rPr lang="en-US" sz="2000" i="1" dirty="0">
                <a:solidFill>
                  <a:prstClr val="white"/>
                </a:solidFill>
                <a:latin typeface="VNI-Times"/>
                <a:ea typeface="Times New Roman"/>
              </a:rPr>
              <a:t> </a:t>
            </a:r>
            <a:r>
              <a:rPr lang="en-US" sz="2000" i="1" dirty="0" err="1">
                <a:solidFill>
                  <a:prstClr val="white"/>
                </a:solidFill>
                <a:latin typeface="VNI-Times"/>
                <a:ea typeface="Times New Roman"/>
              </a:rPr>
              <a:t>giaù</a:t>
            </a:r>
            <a:r>
              <a:rPr lang="en-US" sz="2000" i="1" dirty="0">
                <a:solidFill>
                  <a:prstClr val="white"/>
                </a:solidFill>
                <a:latin typeface="VNI-Times"/>
                <a:ea typeface="Times New Roman"/>
              </a:rPr>
              <a:t> </a:t>
            </a:r>
            <a:r>
              <a:rPr lang="en-US" sz="2000" i="1" dirty="0" err="1">
                <a:solidFill>
                  <a:prstClr val="white"/>
                </a:solidFill>
                <a:latin typeface="VNI-Times"/>
                <a:ea typeface="Times New Roman"/>
              </a:rPr>
              <a:t>moät</a:t>
            </a:r>
            <a:r>
              <a:rPr lang="en-US" sz="2000" i="1" dirty="0">
                <a:solidFill>
                  <a:prstClr val="white"/>
                </a:solidFill>
                <a:latin typeface="VNI-Times"/>
                <a:ea typeface="Times New Roman"/>
              </a:rPr>
              <a:t> </a:t>
            </a:r>
            <a:r>
              <a:rPr lang="en-US" sz="2000" i="1" dirty="0" err="1">
                <a:solidFill>
                  <a:prstClr val="white"/>
                </a:solidFill>
                <a:latin typeface="VNI-Times"/>
                <a:ea typeface="Times New Roman"/>
              </a:rPr>
              <a:t>ngöôøi</a:t>
            </a:r>
            <a:r>
              <a:rPr lang="en-US" sz="2000" i="1" dirty="0">
                <a:solidFill>
                  <a:prstClr val="white"/>
                </a:solidFill>
                <a:latin typeface="VNI-Times"/>
                <a:ea typeface="Times New Roman"/>
              </a:rPr>
              <a:t> </a:t>
            </a:r>
            <a:r>
              <a:rPr lang="en-US" sz="2000" i="1" dirty="0" err="1">
                <a:solidFill>
                  <a:prstClr val="white"/>
                </a:solidFill>
                <a:latin typeface="VNI-Times"/>
                <a:ea typeface="Times New Roman"/>
              </a:rPr>
              <a:t>naøo</a:t>
            </a:r>
            <a:r>
              <a:rPr lang="en-US" sz="2000" i="1" dirty="0">
                <a:solidFill>
                  <a:prstClr val="white"/>
                </a:solidFill>
                <a:latin typeface="VNI-Times"/>
                <a:ea typeface="Times New Roman"/>
              </a:rPr>
              <a:t> </a:t>
            </a:r>
            <a:r>
              <a:rPr lang="en-US" sz="2000" i="1" dirty="0" err="1">
                <a:solidFill>
                  <a:prstClr val="white"/>
                </a:solidFill>
                <a:latin typeface="VNI-Times"/>
                <a:ea typeface="Times New Roman"/>
              </a:rPr>
              <a:t>ñoù</a:t>
            </a:r>
            <a:r>
              <a:rPr lang="en-US" sz="2000" i="1" dirty="0">
                <a:solidFill>
                  <a:prstClr val="white"/>
                </a:solidFill>
                <a:latin typeface="VNI-Times"/>
                <a:ea typeface="Times New Roman"/>
              </a:rPr>
              <a:t> ta </a:t>
            </a:r>
            <a:r>
              <a:rPr lang="en-US" sz="2000" i="1" dirty="0" err="1">
                <a:solidFill>
                  <a:prstClr val="white"/>
                </a:solidFill>
                <a:latin typeface="VNI-Times"/>
                <a:ea typeface="Times New Roman"/>
              </a:rPr>
              <a:t>phaûi</a:t>
            </a:r>
            <a:r>
              <a:rPr lang="en-US" sz="2000" i="1" dirty="0">
                <a:solidFill>
                  <a:prstClr val="white"/>
                </a:solidFill>
                <a:latin typeface="VNI-Times"/>
                <a:ea typeface="Times New Roman"/>
              </a:rPr>
              <a:t> </a:t>
            </a:r>
            <a:r>
              <a:rPr lang="en-US" sz="2000" i="1" dirty="0" err="1">
                <a:solidFill>
                  <a:prstClr val="white"/>
                </a:solidFill>
                <a:latin typeface="VNI-Times"/>
                <a:ea typeface="Times New Roman"/>
              </a:rPr>
              <a:t>xem</a:t>
            </a:r>
            <a:r>
              <a:rPr lang="en-US" sz="2000" i="1" dirty="0">
                <a:solidFill>
                  <a:prstClr val="white"/>
                </a:solidFill>
                <a:latin typeface="VNI-Times"/>
                <a:ea typeface="Times New Roman"/>
              </a:rPr>
              <a:t> </a:t>
            </a:r>
            <a:r>
              <a:rPr lang="en-US" sz="2000" i="1" dirty="0" err="1">
                <a:solidFill>
                  <a:prstClr val="white"/>
                </a:solidFill>
                <a:latin typeface="VNI-Times"/>
                <a:ea typeface="Times New Roman"/>
              </a:rPr>
              <a:t>caû</a:t>
            </a:r>
            <a:r>
              <a:rPr lang="en-US" sz="2000" i="1" dirty="0">
                <a:solidFill>
                  <a:prstClr val="white"/>
                </a:solidFill>
                <a:latin typeface="VNI-Times"/>
                <a:ea typeface="Times New Roman"/>
              </a:rPr>
              <a:t> </a:t>
            </a:r>
            <a:r>
              <a:rPr lang="en-US" sz="2000" i="1" dirty="0" err="1">
                <a:solidFill>
                  <a:prstClr val="white"/>
                </a:solidFill>
                <a:latin typeface="VNI-Times"/>
                <a:ea typeface="Times New Roman"/>
              </a:rPr>
              <a:t>quaù</a:t>
            </a:r>
            <a:r>
              <a:rPr lang="en-US" sz="2000" i="1" dirty="0">
                <a:solidFill>
                  <a:prstClr val="white"/>
                </a:solidFill>
                <a:latin typeface="VNI-Times"/>
                <a:ea typeface="Times New Roman"/>
              </a:rPr>
              <a:t> </a:t>
            </a:r>
            <a:r>
              <a:rPr lang="en-US" sz="2000" i="1" dirty="0" err="1">
                <a:solidFill>
                  <a:prstClr val="white"/>
                </a:solidFill>
                <a:latin typeface="VNI-Times"/>
                <a:ea typeface="Times New Roman"/>
              </a:rPr>
              <a:t>khöù</a:t>
            </a:r>
            <a:r>
              <a:rPr lang="en-US" sz="2000" i="1" dirty="0">
                <a:solidFill>
                  <a:prstClr val="white"/>
                </a:solidFill>
                <a:latin typeface="VNI-Times"/>
                <a:ea typeface="Times New Roman"/>
              </a:rPr>
              <a:t> </a:t>
            </a:r>
            <a:r>
              <a:rPr lang="en-US" sz="2000" i="1" dirty="0" err="1">
                <a:solidFill>
                  <a:prstClr val="white"/>
                </a:solidFill>
                <a:latin typeface="VNI-Times"/>
                <a:ea typeface="Times New Roman"/>
              </a:rPr>
              <a:t>vaø</a:t>
            </a:r>
            <a:r>
              <a:rPr lang="en-US" sz="2000" i="1" dirty="0">
                <a:solidFill>
                  <a:prstClr val="white"/>
                </a:solidFill>
                <a:latin typeface="VNI-Times"/>
                <a:ea typeface="Times New Roman"/>
              </a:rPr>
              <a:t> </a:t>
            </a:r>
            <a:r>
              <a:rPr lang="en-US" sz="2000" i="1" dirty="0" err="1">
                <a:solidFill>
                  <a:prstClr val="white"/>
                </a:solidFill>
                <a:latin typeface="VNI-Times"/>
                <a:ea typeface="Times New Roman"/>
              </a:rPr>
              <a:t>hieän</a:t>
            </a:r>
            <a:r>
              <a:rPr lang="en-US" sz="2000" i="1" dirty="0">
                <a:solidFill>
                  <a:prstClr val="white"/>
                </a:solidFill>
                <a:latin typeface="VNI-Times"/>
                <a:ea typeface="Times New Roman"/>
              </a:rPr>
              <a:t> </a:t>
            </a:r>
            <a:r>
              <a:rPr lang="en-US" sz="2000" i="1" dirty="0" err="1">
                <a:solidFill>
                  <a:prstClr val="white"/>
                </a:solidFill>
                <a:latin typeface="VNI-Times"/>
                <a:ea typeface="Times New Roman"/>
              </a:rPr>
              <a:t>taïi</a:t>
            </a:r>
            <a:r>
              <a:rPr lang="en-US" sz="2000" i="1" dirty="0">
                <a:solidFill>
                  <a:prstClr val="white"/>
                </a:solidFill>
                <a:latin typeface="VNI-Times"/>
                <a:ea typeface="Times New Roman"/>
              </a:rPr>
              <a:t> </a:t>
            </a:r>
            <a:r>
              <a:rPr lang="en-US" sz="2000" i="1" dirty="0" err="1">
                <a:solidFill>
                  <a:prstClr val="white"/>
                </a:solidFill>
                <a:latin typeface="VNI-Times"/>
                <a:ea typeface="Times New Roman"/>
              </a:rPr>
              <a:t>ngöôøi</a:t>
            </a:r>
            <a:r>
              <a:rPr lang="en-US" sz="2000" i="1" dirty="0">
                <a:solidFill>
                  <a:prstClr val="white"/>
                </a:solidFill>
                <a:latin typeface="VNI-Times"/>
                <a:ea typeface="Times New Roman"/>
              </a:rPr>
              <a:t> </a:t>
            </a:r>
            <a:r>
              <a:rPr lang="en-US" sz="2000" i="1" dirty="0" err="1">
                <a:solidFill>
                  <a:prstClr val="white"/>
                </a:solidFill>
                <a:latin typeface="VNI-Times"/>
                <a:ea typeface="Times New Roman"/>
              </a:rPr>
              <a:t>ñoù</a:t>
            </a:r>
            <a:r>
              <a:rPr lang="en-US" sz="2000" i="1" dirty="0">
                <a:solidFill>
                  <a:prstClr val="white"/>
                </a:solidFill>
                <a:latin typeface="VNI-Times"/>
                <a:ea typeface="Times New Roman"/>
              </a:rPr>
              <a:t> </a:t>
            </a:r>
            <a:r>
              <a:rPr lang="en-US" sz="2000" i="1" dirty="0" err="1">
                <a:solidFill>
                  <a:prstClr val="white"/>
                </a:solidFill>
                <a:latin typeface="VNI-Times"/>
                <a:ea typeface="Times New Roman"/>
              </a:rPr>
              <a:t>nhö</a:t>
            </a:r>
            <a:r>
              <a:rPr lang="en-US" sz="2000" i="1" dirty="0">
                <a:solidFill>
                  <a:prstClr val="white"/>
                </a:solidFill>
                <a:latin typeface="VNI-Times"/>
                <a:ea typeface="Times New Roman"/>
              </a:rPr>
              <a:t> </a:t>
            </a:r>
            <a:r>
              <a:rPr lang="en-US" sz="2000" i="1" dirty="0" err="1">
                <a:solidFill>
                  <a:prstClr val="white"/>
                </a:solidFill>
                <a:latin typeface="VNI-Times"/>
                <a:ea typeface="Times New Roman"/>
              </a:rPr>
              <a:t>theá</a:t>
            </a:r>
            <a:r>
              <a:rPr lang="en-US" sz="2000" i="1" dirty="0">
                <a:solidFill>
                  <a:prstClr val="white"/>
                </a:solidFill>
                <a:latin typeface="VNI-Times"/>
                <a:ea typeface="Times New Roman"/>
              </a:rPr>
              <a:t> </a:t>
            </a:r>
            <a:r>
              <a:rPr lang="en-US" sz="2000" i="1" dirty="0" err="1">
                <a:solidFill>
                  <a:prstClr val="white"/>
                </a:solidFill>
                <a:latin typeface="VNI-Times"/>
                <a:ea typeface="Times New Roman"/>
              </a:rPr>
              <a:t>naøo</a:t>
            </a:r>
            <a:r>
              <a:rPr lang="en-US" sz="2000" i="1" dirty="0">
                <a:solidFill>
                  <a:prstClr val="white"/>
                </a:solidFill>
                <a:latin typeface="VNI-Times"/>
                <a:ea typeface="Times New Roman"/>
              </a:rPr>
              <a:t>.</a:t>
            </a:r>
            <a:endParaRPr lang="en-US" sz="2000" i="1" dirty="0">
              <a:solidFill>
                <a:prstClr val="white"/>
              </a:solidFill>
              <a:latin typeface="Times New Roman"/>
              <a:ea typeface="Times New Roman"/>
            </a:endParaRPr>
          </a:p>
        </p:txBody>
      </p:sp>
      <p:sp>
        <p:nvSpPr>
          <p:cNvPr id="3" name="Rectangle 2"/>
          <p:cNvSpPr/>
          <p:nvPr/>
        </p:nvSpPr>
        <p:spPr>
          <a:xfrm>
            <a:off x="3627438" y="347663"/>
            <a:ext cx="5048250" cy="461962"/>
          </a:xfrm>
          <a:prstGeom prst="rect">
            <a:avLst/>
          </a:prstGeom>
        </p:spPr>
        <p:txBody>
          <a:bodyPr>
            <a:spAutoFit/>
          </a:bodyPr>
          <a:lstStyle/>
          <a:p>
            <a:pPr algn="ctr">
              <a:defRPr/>
            </a:pPr>
            <a:r>
              <a:rPr kumimoji="1" lang="en-US" sz="2400" b="1" kern="0" dirty="0">
                <a:solidFill>
                  <a:srgbClr val="660066"/>
                </a:solidFill>
                <a:latin typeface="Arial" pitchFamily="34" charset="0"/>
                <a:ea typeface="SimSun"/>
                <a:cs typeface="Arial" panose="020B0604020202020204" pitchFamily="34" charset="0"/>
              </a:rPr>
              <a:t>Ý </a:t>
            </a:r>
            <a:r>
              <a:rPr kumimoji="1" lang="en-US" sz="2400" b="1" u="sng" kern="0" dirty="0" err="1">
                <a:solidFill>
                  <a:srgbClr val="660066"/>
                </a:solidFill>
                <a:latin typeface="Arial" pitchFamily="34" charset="0"/>
                <a:ea typeface="SimSun"/>
                <a:cs typeface="Arial" panose="020B0604020202020204" pitchFamily="34" charset="0"/>
              </a:rPr>
              <a:t>nghĩa</a:t>
            </a:r>
            <a:r>
              <a:rPr kumimoji="1" lang="en-US" sz="2400" b="1" u="sng" kern="0" dirty="0">
                <a:solidFill>
                  <a:srgbClr val="660066"/>
                </a:solidFill>
                <a:latin typeface="Arial" pitchFamily="34" charset="0"/>
                <a:ea typeface="SimSun"/>
                <a:cs typeface="Arial" panose="020B0604020202020204" pitchFamily="34" charset="0"/>
              </a:rPr>
              <a:t> </a:t>
            </a:r>
            <a:r>
              <a:rPr kumimoji="1" lang="en-US" sz="2400" b="1" u="sng" kern="0" dirty="0" err="1">
                <a:solidFill>
                  <a:srgbClr val="660066"/>
                </a:solidFill>
                <a:latin typeface="Arial" pitchFamily="34" charset="0"/>
                <a:ea typeface="SimSun"/>
                <a:cs typeface="Arial" panose="020B0604020202020204" pitchFamily="34" charset="0"/>
              </a:rPr>
              <a:t>phương</a:t>
            </a:r>
            <a:r>
              <a:rPr kumimoji="1" lang="en-US" sz="2400" b="1" u="sng" kern="0" dirty="0">
                <a:solidFill>
                  <a:srgbClr val="660066"/>
                </a:solidFill>
                <a:latin typeface="Arial" pitchFamily="34" charset="0"/>
                <a:ea typeface="SimSun"/>
                <a:cs typeface="Arial" panose="020B0604020202020204" pitchFamily="34" charset="0"/>
              </a:rPr>
              <a:t> </a:t>
            </a:r>
            <a:r>
              <a:rPr kumimoji="1" lang="en-US" sz="2400" b="1" u="sng" kern="0" dirty="0" err="1">
                <a:solidFill>
                  <a:srgbClr val="660066"/>
                </a:solidFill>
                <a:latin typeface="Arial" pitchFamily="34" charset="0"/>
                <a:ea typeface="SimSun"/>
                <a:cs typeface="Arial" panose="020B0604020202020204" pitchFamily="34" charset="0"/>
              </a:rPr>
              <a:t>pháp</a:t>
            </a:r>
            <a:r>
              <a:rPr kumimoji="1" lang="en-US" sz="2400" b="1" u="sng" kern="0" dirty="0">
                <a:solidFill>
                  <a:srgbClr val="660066"/>
                </a:solidFill>
                <a:latin typeface="Arial" pitchFamily="34" charset="0"/>
                <a:ea typeface="SimSun"/>
                <a:cs typeface="Arial" panose="020B0604020202020204" pitchFamily="34" charset="0"/>
              </a:rPr>
              <a:t> </a:t>
            </a:r>
            <a:r>
              <a:rPr kumimoji="1" lang="en-US" sz="2400" b="1" u="sng" kern="0" dirty="0" err="1">
                <a:solidFill>
                  <a:srgbClr val="660066"/>
                </a:solidFill>
                <a:latin typeface="Arial" pitchFamily="34" charset="0"/>
                <a:ea typeface="SimSun"/>
                <a:cs typeface="Arial" panose="020B0604020202020204" pitchFamily="34" charset="0"/>
              </a:rPr>
              <a:t>luậ</a:t>
            </a:r>
            <a:r>
              <a:rPr kumimoji="1" lang="en-US" sz="2400" b="1" kern="0" dirty="0" err="1">
                <a:solidFill>
                  <a:srgbClr val="660066"/>
                </a:solidFill>
                <a:latin typeface="Arial" pitchFamily="34" charset="0"/>
                <a:ea typeface="SimSun"/>
                <a:cs typeface="Arial" panose="020B0604020202020204" pitchFamily="34" charset="0"/>
              </a:rPr>
              <a:t>n</a:t>
            </a:r>
            <a:endParaRPr lang="en-US" sz="2400" kern="0" dirty="0">
              <a:solidFill>
                <a:srgbClr val="660066"/>
              </a:solidFill>
              <a:latin typeface=".VnTime" panose="020B7200000000000000" pitchFamily="34" charset="0"/>
              <a:cs typeface="Arial" panose="020B0604020202020204" pitchFamily="34" charset="0"/>
            </a:endParaRPr>
          </a:p>
        </p:txBody>
      </p:sp>
      <p:sp>
        <p:nvSpPr>
          <p:cNvPr id="4" name="Down Arrow 3"/>
          <p:cNvSpPr/>
          <p:nvPr/>
        </p:nvSpPr>
        <p:spPr>
          <a:xfrm>
            <a:off x="3829051" y="4329114"/>
            <a:ext cx="504825" cy="504825"/>
          </a:xfrm>
          <a:prstGeom prst="downArrow">
            <a:avLst/>
          </a:prstGeom>
          <a:solidFill>
            <a:srgbClr val="FF0000"/>
          </a:solidFill>
          <a:ln>
            <a:solidFill>
              <a:srgbClr val="0066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a:solidFill>
                <a:prstClr val="white"/>
              </a:solidFill>
            </a:endParaRPr>
          </a:p>
        </p:txBody>
      </p:sp>
      <p:sp>
        <p:nvSpPr>
          <p:cNvPr id="10" name="Rounded Rectangle 9"/>
          <p:cNvSpPr>
            <a:spLocks noChangeArrowheads="1"/>
          </p:cNvSpPr>
          <p:nvPr/>
        </p:nvSpPr>
        <p:spPr bwMode="auto">
          <a:xfrm>
            <a:off x="1778000" y="4845050"/>
            <a:ext cx="4605338" cy="1104900"/>
          </a:xfrm>
          <a:prstGeom prst="roundRect">
            <a:avLst>
              <a:gd name="adj" fmla="val 16667"/>
            </a:avLst>
          </a:prstGeom>
          <a:solidFill>
            <a:srgbClr val="7030A0"/>
          </a:solidFill>
          <a:ln w="9525" algn="ctr">
            <a:solidFill>
              <a:srgbClr val="000000"/>
            </a:solidFill>
            <a:round/>
            <a:headEnd/>
            <a:tailEnd/>
          </a:ln>
        </p:spPr>
        <p:txBody>
          <a:bodyP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hangingPunct="1">
              <a:spcBef>
                <a:spcPct val="0"/>
              </a:spcBef>
              <a:buFontTx/>
              <a:buNone/>
              <a:defRPr/>
            </a:pPr>
            <a:r>
              <a:rPr lang="en-US" altLang="en-US" sz="2000" kern="0" dirty="0">
                <a:solidFill>
                  <a:prstClr val="white"/>
                </a:solidFill>
                <a:latin typeface="Arial" pitchFamily="34" charset="0"/>
                <a:cs typeface="Arial" panose="020B0604020202020204" pitchFamily="34" charset="0"/>
              </a:rPr>
              <a:t>K</a:t>
            </a:r>
            <a:r>
              <a:rPr lang="en-US" altLang="en-US" sz="2000" kern="0" dirty="0" err="1">
                <a:solidFill>
                  <a:prstClr val="white"/>
                </a:solidFill>
                <a:latin typeface="Arial" pitchFamily="34" charset="0"/>
                <a:cs typeface="Arial" panose="020B0604020202020204" pitchFamily="34" charset="0"/>
              </a:rPr>
              <a:t>hắc</a:t>
            </a:r>
            <a:r>
              <a:rPr lang="en-US" altLang="en-US" sz="2000" kern="0" dirty="0">
                <a:solidFill>
                  <a:prstClr val="white"/>
                </a:solidFill>
                <a:latin typeface="Arial" pitchFamily="34" charset="0"/>
                <a:cs typeface="Arial" panose="020B0604020202020204" pitchFamily="34" charset="0"/>
              </a:rPr>
              <a:t> </a:t>
            </a:r>
            <a:r>
              <a:rPr lang="en-US" altLang="en-US" sz="2000" kern="0" dirty="0" err="1">
                <a:solidFill>
                  <a:prstClr val="white"/>
                </a:solidFill>
                <a:latin typeface="Arial" pitchFamily="34" charset="0"/>
                <a:cs typeface="Arial" panose="020B0604020202020204" pitchFamily="34" charset="0"/>
              </a:rPr>
              <a:t>phục</a:t>
            </a:r>
            <a:r>
              <a:rPr lang="en-US" altLang="en-US" sz="2000" kern="0" dirty="0">
                <a:solidFill>
                  <a:prstClr val="white"/>
                </a:solidFill>
                <a:latin typeface="Arial" pitchFamily="34" charset="0"/>
                <a:cs typeface="Arial" panose="020B0604020202020204" pitchFamily="34" charset="0"/>
              </a:rPr>
              <a:t> </a:t>
            </a:r>
            <a:r>
              <a:rPr lang="en-US" altLang="en-US" sz="2000" kern="0" dirty="0" err="1">
                <a:solidFill>
                  <a:prstClr val="white"/>
                </a:solidFill>
                <a:latin typeface="Arial" pitchFamily="34" charset="0"/>
                <a:cs typeface="Arial" panose="020B0604020202020204" pitchFamily="34" charset="0"/>
              </a:rPr>
              <a:t>tư</a:t>
            </a:r>
            <a:r>
              <a:rPr lang="en-US" altLang="en-US" sz="2000" kern="0" dirty="0">
                <a:solidFill>
                  <a:prstClr val="white"/>
                </a:solidFill>
                <a:latin typeface="Arial" pitchFamily="34" charset="0"/>
                <a:cs typeface="Arial" panose="020B0604020202020204" pitchFamily="34" charset="0"/>
              </a:rPr>
              <a:t> </a:t>
            </a:r>
            <a:r>
              <a:rPr lang="en-US" altLang="en-US" sz="2000" kern="0" dirty="0" err="1">
                <a:solidFill>
                  <a:prstClr val="white"/>
                </a:solidFill>
                <a:latin typeface="Arial" pitchFamily="34" charset="0"/>
                <a:cs typeface="Arial" panose="020B0604020202020204" pitchFamily="34" charset="0"/>
              </a:rPr>
              <a:t>tưởng</a:t>
            </a:r>
            <a:r>
              <a:rPr lang="en-US" altLang="en-US" sz="2000" kern="0" dirty="0">
                <a:solidFill>
                  <a:prstClr val="white"/>
                </a:solidFill>
                <a:latin typeface="Arial" pitchFamily="34" charset="0"/>
                <a:cs typeface="Arial" panose="020B0604020202020204" pitchFamily="34" charset="0"/>
              </a:rPr>
              <a:t> </a:t>
            </a:r>
            <a:r>
              <a:rPr lang="en-US" altLang="en-US" sz="2000" kern="0" dirty="0" err="1">
                <a:solidFill>
                  <a:prstClr val="white"/>
                </a:solidFill>
                <a:latin typeface="Arial" pitchFamily="34" charset="0"/>
                <a:cs typeface="Arial" panose="020B0604020202020204" pitchFamily="34" charset="0"/>
              </a:rPr>
              <a:t>bảo</a:t>
            </a:r>
            <a:r>
              <a:rPr lang="en-US" altLang="en-US" sz="2000" kern="0" dirty="0">
                <a:solidFill>
                  <a:prstClr val="white"/>
                </a:solidFill>
                <a:latin typeface="Arial" pitchFamily="34" charset="0"/>
                <a:cs typeface="Arial" panose="020B0604020202020204" pitchFamily="34" charset="0"/>
              </a:rPr>
              <a:t> </a:t>
            </a:r>
            <a:r>
              <a:rPr lang="en-US" altLang="en-US" sz="2000" kern="0" dirty="0" err="1">
                <a:solidFill>
                  <a:prstClr val="white"/>
                </a:solidFill>
                <a:latin typeface="Arial" pitchFamily="34" charset="0"/>
                <a:cs typeface="Arial" panose="020B0604020202020204" pitchFamily="34" charset="0"/>
              </a:rPr>
              <a:t>thủ</a:t>
            </a:r>
            <a:r>
              <a:rPr lang="en-US" altLang="en-US" sz="2000" kern="0" dirty="0">
                <a:solidFill>
                  <a:prstClr val="white"/>
                </a:solidFill>
                <a:latin typeface="Arial" pitchFamily="34" charset="0"/>
                <a:cs typeface="Arial" panose="020B0604020202020204" pitchFamily="34" charset="0"/>
              </a:rPr>
              <a:t>, </a:t>
            </a:r>
            <a:r>
              <a:rPr lang="en-US" altLang="en-US" sz="2000" kern="0" dirty="0" err="1">
                <a:solidFill>
                  <a:prstClr val="white"/>
                </a:solidFill>
                <a:latin typeface="Arial" pitchFamily="34" charset="0"/>
                <a:cs typeface="Arial" panose="020B0604020202020204" pitchFamily="34" charset="0"/>
              </a:rPr>
              <a:t>trì</a:t>
            </a:r>
            <a:r>
              <a:rPr lang="en-US" altLang="en-US" sz="2000" kern="0" dirty="0">
                <a:solidFill>
                  <a:prstClr val="white"/>
                </a:solidFill>
                <a:latin typeface="Arial" pitchFamily="34" charset="0"/>
                <a:cs typeface="Arial" panose="020B0604020202020204" pitchFamily="34" charset="0"/>
              </a:rPr>
              <a:t> </a:t>
            </a:r>
            <a:r>
              <a:rPr lang="en-US" altLang="en-US" sz="2000" kern="0" dirty="0" err="1">
                <a:solidFill>
                  <a:prstClr val="white"/>
                </a:solidFill>
                <a:latin typeface="Arial" pitchFamily="34" charset="0"/>
                <a:cs typeface="Arial" panose="020B0604020202020204" pitchFamily="34" charset="0"/>
              </a:rPr>
              <a:t>trệ</a:t>
            </a:r>
            <a:r>
              <a:rPr lang="en-US" altLang="en-US" sz="2000" kern="0" dirty="0">
                <a:solidFill>
                  <a:prstClr val="white"/>
                </a:solidFill>
                <a:latin typeface="Arial" pitchFamily="34" charset="0"/>
                <a:cs typeface="Arial" panose="020B0604020202020204" pitchFamily="34" charset="0"/>
              </a:rPr>
              <a:t>, </a:t>
            </a:r>
            <a:r>
              <a:rPr lang="en-US" altLang="en-US" sz="2000" kern="0" dirty="0" err="1">
                <a:solidFill>
                  <a:prstClr val="white"/>
                </a:solidFill>
                <a:latin typeface="Arial" pitchFamily="34" charset="0"/>
                <a:cs typeface="Arial" panose="020B0604020202020204" pitchFamily="34" charset="0"/>
              </a:rPr>
              <a:t>định</a:t>
            </a:r>
            <a:r>
              <a:rPr lang="en-US" altLang="en-US" sz="2000" kern="0" dirty="0">
                <a:solidFill>
                  <a:prstClr val="white"/>
                </a:solidFill>
                <a:latin typeface="Arial" pitchFamily="34" charset="0"/>
                <a:cs typeface="Arial" panose="020B0604020202020204" pitchFamily="34" charset="0"/>
              </a:rPr>
              <a:t> </a:t>
            </a:r>
            <a:r>
              <a:rPr lang="en-US" altLang="en-US" sz="2000" kern="0" dirty="0" err="1">
                <a:solidFill>
                  <a:prstClr val="white"/>
                </a:solidFill>
                <a:latin typeface="Arial" pitchFamily="34" charset="0"/>
                <a:cs typeface="Arial" panose="020B0604020202020204" pitchFamily="34" charset="0"/>
              </a:rPr>
              <a:t>kiến</a:t>
            </a:r>
            <a:r>
              <a:rPr lang="en-US" altLang="en-US" sz="2000" kern="0" dirty="0">
                <a:solidFill>
                  <a:prstClr val="white"/>
                </a:solidFill>
                <a:latin typeface="Arial" pitchFamily="34" charset="0"/>
                <a:cs typeface="Arial" panose="020B0604020202020204" pitchFamily="34" charset="0"/>
              </a:rPr>
              <a:t>, </a:t>
            </a:r>
            <a:r>
              <a:rPr lang="en-US" altLang="en-US" sz="2000" kern="0" dirty="0" err="1">
                <a:solidFill>
                  <a:prstClr val="white"/>
                </a:solidFill>
                <a:latin typeface="Arial" pitchFamily="34" charset="0"/>
                <a:cs typeface="Arial" panose="020B0604020202020204" pitchFamily="34" charset="0"/>
              </a:rPr>
              <a:t>đối</a:t>
            </a:r>
            <a:r>
              <a:rPr lang="en-US" altLang="en-US" sz="2000" kern="0" dirty="0">
                <a:solidFill>
                  <a:prstClr val="white"/>
                </a:solidFill>
                <a:latin typeface="Arial" pitchFamily="34" charset="0"/>
                <a:cs typeface="Arial" panose="020B0604020202020204" pitchFamily="34" charset="0"/>
              </a:rPr>
              <a:t> </a:t>
            </a:r>
            <a:r>
              <a:rPr lang="en-US" altLang="en-US" sz="2000" kern="0" dirty="0" err="1">
                <a:solidFill>
                  <a:prstClr val="white"/>
                </a:solidFill>
                <a:latin typeface="Arial" pitchFamily="34" charset="0"/>
                <a:cs typeface="Arial" panose="020B0604020202020204" pitchFamily="34" charset="0"/>
              </a:rPr>
              <a:t>lập</a:t>
            </a:r>
            <a:r>
              <a:rPr lang="en-US" altLang="en-US" sz="2000" kern="0" dirty="0">
                <a:solidFill>
                  <a:prstClr val="white"/>
                </a:solidFill>
                <a:latin typeface="Arial" pitchFamily="34" charset="0"/>
                <a:cs typeface="Arial" panose="020B0604020202020204" pitchFamily="34" charset="0"/>
              </a:rPr>
              <a:t> </a:t>
            </a:r>
            <a:r>
              <a:rPr lang="en-US" altLang="en-US" sz="2000" kern="0" dirty="0" err="1">
                <a:solidFill>
                  <a:prstClr val="white"/>
                </a:solidFill>
                <a:latin typeface="Arial" pitchFamily="34" charset="0"/>
                <a:cs typeface="Arial" panose="020B0604020202020204" pitchFamily="34" charset="0"/>
              </a:rPr>
              <a:t>với</a:t>
            </a:r>
            <a:r>
              <a:rPr lang="en-US" altLang="en-US" sz="2000" kern="0" dirty="0">
                <a:solidFill>
                  <a:prstClr val="white"/>
                </a:solidFill>
                <a:latin typeface="Arial" pitchFamily="34" charset="0"/>
                <a:cs typeface="Arial" panose="020B0604020202020204" pitchFamily="34" charset="0"/>
              </a:rPr>
              <a:t> </a:t>
            </a:r>
            <a:r>
              <a:rPr lang="en-US" altLang="en-US" sz="2000" kern="0" dirty="0" err="1">
                <a:solidFill>
                  <a:prstClr val="white"/>
                </a:solidFill>
                <a:latin typeface="Arial" pitchFamily="34" charset="0"/>
                <a:cs typeface="Arial" panose="020B0604020202020204" pitchFamily="34" charset="0"/>
              </a:rPr>
              <a:t>sự</a:t>
            </a:r>
            <a:r>
              <a:rPr lang="en-US" altLang="en-US" sz="2000" kern="0" dirty="0">
                <a:solidFill>
                  <a:prstClr val="white"/>
                </a:solidFill>
                <a:latin typeface="Arial" pitchFamily="34" charset="0"/>
                <a:cs typeface="Arial" panose="020B0604020202020204" pitchFamily="34" charset="0"/>
              </a:rPr>
              <a:t> </a:t>
            </a:r>
            <a:r>
              <a:rPr lang="en-US" altLang="en-US" sz="2000" kern="0" dirty="0" err="1">
                <a:solidFill>
                  <a:prstClr val="white"/>
                </a:solidFill>
                <a:latin typeface="Arial" pitchFamily="34" charset="0"/>
                <a:cs typeface="Arial" panose="020B0604020202020204" pitchFamily="34" charset="0"/>
              </a:rPr>
              <a:t>phát</a:t>
            </a:r>
            <a:r>
              <a:rPr lang="en-US" altLang="en-US" sz="2000" kern="0" dirty="0">
                <a:solidFill>
                  <a:prstClr val="white"/>
                </a:solidFill>
                <a:latin typeface="Arial" pitchFamily="34" charset="0"/>
                <a:cs typeface="Arial" panose="020B0604020202020204" pitchFamily="34" charset="0"/>
              </a:rPr>
              <a:t> </a:t>
            </a:r>
            <a:r>
              <a:rPr lang="en-US" altLang="en-US" sz="2000" kern="0" dirty="0" err="1">
                <a:solidFill>
                  <a:prstClr val="white"/>
                </a:solidFill>
                <a:latin typeface="Arial" pitchFamily="34" charset="0"/>
                <a:cs typeface="Arial" panose="020B0604020202020204" pitchFamily="34" charset="0"/>
              </a:rPr>
              <a:t>triển</a:t>
            </a:r>
            <a:r>
              <a:rPr lang="en-US" altLang="en-US" sz="2000" kern="0" dirty="0">
                <a:solidFill>
                  <a:prstClr val="white"/>
                </a:solidFill>
                <a:latin typeface="Arial" pitchFamily="34" charset="0"/>
                <a:cs typeface="Arial" panose="020B0604020202020204" pitchFamily="34" charset="0"/>
              </a:rPr>
              <a:t>.</a:t>
            </a:r>
          </a:p>
        </p:txBody>
      </p:sp>
      <p:sp>
        <p:nvSpPr>
          <p:cNvPr id="397321" name="Rectangle 5"/>
          <p:cNvSpPr>
            <a:spLocks noChangeArrowheads="1"/>
          </p:cNvSpPr>
          <p:nvPr/>
        </p:nvSpPr>
        <p:spPr bwMode="auto">
          <a:xfrm>
            <a:off x="1874838" y="1624013"/>
            <a:ext cx="45720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700"/>
              </a:spcBef>
              <a:buClr>
                <a:schemeClr val="accent2"/>
              </a:buClr>
              <a:buSzPct val="60000"/>
              <a:buFont typeface="Wingdings" panose="05000000000000000000" pitchFamily="2" charset="2"/>
              <a:buChar char=""/>
              <a:defRPr sz="2900">
                <a:solidFill>
                  <a:schemeClr val="tx1"/>
                </a:solidFill>
                <a:latin typeface="Tahoma" panose="020B0604030504040204" pitchFamily="34" charset="0"/>
              </a:defRPr>
            </a:lvl1pPr>
            <a:lvl2pPr marL="742950" indent="-285750">
              <a:spcBef>
                <a:spcPts val="550"/>
              </a:spcBef>
              <a:buClr>
                <a:schemeClr val="accent1"/>
              </a:buClr>
              <a:buSzPct val="70000"/>
              <a:buFont typeface="Wingdings 2" panose="05020102010507070707" pitchFamily="18" charset="2"/>
              <a:buChar char=""/>
              <a:defRPr sz="2600">
                <a:solidFill>
                  <a:schemeClr val="tx1"/>
                </a:solidFill>
                <a:latin typeface="Tahoma" panose="020B0604030504040204" pitchFamily="34" charset="0"/>
              </a:defRPr>
            </a:lvl2pPr>
            <a:lvl3pPr marL="1143000" indent="-228600">
              <a:spcBef>
                <a:spcPts val="500"/>
              </a:spcBef>
              <a:buClr>
                <a:schemeClr val="accent2"/>
              </a:buClr>
              <a:buSzPct val="75000"/>
              <a:buFont typeface="Wingdings" panose="05000000000000000000" pitchFamily="2" charset="2"/>
              <a:buChar char=""/>
              <a:defRPr sz="2300">
                <a:solidFill>
                  <a:schemeClr val="tx1"/>
                </a:solidFill>
                <a:latin typeface="Tahoma" panose="020B0604030504040204" pitchFamily="34" charset="0"/>
              </a:defRPr>
            </a:lvl3pPr>
            <a:lvl4pPr marL="1600200" indent="-228600">
              <a:spcBef>
                <a:spcPts val="400"/>
              </a:spcBef>
              <a:buClr>
                <a:srgbClr val="A5AB81"/>
              </a:buClr>
              <a:buSzPct val="75000"/>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ts val="400"/>
              </a:spcBef>
              <a:buClr>
                <a:srgbClr val="D8B25C"/>
              </a:buClr>
              <a:buSzPct val="65000"/>
              <a:buFont typeface="Wingdings" panose="05000000000000000000" pitchFamily="2" charset="2"/>
              <a:buChar char=""/>
              <a:defRPr sz="2000">
                <a:solidFill>
                  <a:schemeClr val="tx1"/>
                </a:solidFill>
                <a:latin typeface="Tahoma" panose="020B0604030504040204" pitchFamily="34" charset="0"/>
              </a:defRPr>
            </a:lvl5pPr>
            <a:lvl6pPr marL="2514600" indent="-228600" eaLnBrk="0" fontAlgn="base" hangingPunct="0">
              <a:spcBef>
                <a:spcPts val="400"/>
              </a:spcBef>
              <a:spcAft>
                <a:spcPct val="0"/>
              </a:spcAft>
              <a:buClr>
                <a:srgbClr val="D8B25C"/>
              </a:buClr>
              <a:buSzPct val="65000"/>
              <a:buFont typeface="Wingdings" panose="05000000000000000000" pitchFamily="2" charset="2"/>
              <a:buChar char=""/>
              <a:defRPr sz="2000">
                <a:solidFill>
                  <a:schemeClr val="tx1"/>
                </a:solidFill>
                <a:latin typeface="Tahoma" panose="020B0604030504040204" pitchFamily="34" charset="0"/>
              </a:defRPr>
            </a:lvl6pPr>
            <a:lvl7pPr marL="2971800" indent="-228600" eaLnBrk="0" fontAlgn="base" hangingPunct="0">
              <a:spcBef>
                <a:spcPts val="400"/>
              </a:spcBef>
              <a:spcAft>
                <a:spcPct val="0"/>
              </a:spcAft>
              <a:buClr>
                <a:srgbClr val="D8B25C"/>
              </a:buClr>
              <a:buSzPct val="65000"/>
              <a:buFont typeface="Wingdings" panose="05000000000000000000" pitchFamily="2" charset="2"/>
              <a:buChar char=""/>
              <a:defRPr sz="2000">
                <a:solidFill>
                  <a:schemeClr val="tx1"/>
                </a:solidFill>
                <a:latin typeface="Tahoma" panose="020B0604030504040204" pitchFamily="34" charset="0"/>
              </a:defRPr>
            </a:lvl7pPr>
            <a:lvl8pPr marL="3429000" indent="-228600" eaLnBrk="0" fontAlgn="base" hangingPunct="0">
              <a:spcBef>
                <a:spcPts val="400"/>
              </a:spcBef>
              <a:spcAft>
                <a:spcPct val="0"/>
              </a:spcAft>
              <a:buClr>
                <a:srgbClr val="D8B25C"/>
              </a:buClr>
              <a:buSzPct val="65000"/>
              <a:buFont typeface="Wingdings" panose="05000000000000000000" pitchFamily="2" charset="2"/>
              <a:buChar char=""/>
              <a:defRPr sz="2000">
                <a:solidFill>
                  <a:schemeClr val="tx1"/>
                </a:solidFill>
                <a:latin typeface="Tahoma" panose="020B0604030504040204" pitchFamily="34" charset="0"/>
              </a:defRPr>
            </a:lvl8pPr>
            <a:lvl9pPr marL="3886200" indent="-228600" eaLnBrk="0" fontAlgn="base" hangingPunct="0">
              <a:spcBef>
                <a:spcPts val="400"/>
              </a:spcBef>
              <a:spcAft>
                <a:spcPct val="0"/>
              </a:spcAft>
              <a:buClr>
                <a:srgbClr val="D8B25C"/>
              </a:buClr>
              <a:buSzPct val="65000"/>
              <a:buFont typeface="Wingdings" panose="05000000000000000000" pitchFamily="2" charset="2"/>
              <a:buChar char=""/>
              <a:defRPr sz="2000">
                <a:solidFill>
                  <a:schemeClr val="tx1"/>
                </a:solidFill>
                <a:latin typeface="Tahoma" panose="020B0604030504040204" pitchFamily="34" charset="0"/>
              </a:defRPr>
            </a:lvl9pPr>
          </a:lstStyle>
          <a:p>
            <a:pPr algn="just" fontAlgn="base">
              <a:spcBef>
                <a:spcPct val="0"/>
              </a:spcBef>
              <a:spcAft>
                <a:spcPct val="0"/>
              </a:spcAft>
              <a:buClrTx/>
              <a:buSzTx/>
              <a:buFontTx/>
              <a:buNone/>
            </a:pPr>
            <a:r>
              <a:rPr kumimoji="1" lang="en-US" altLang="en-US" sz="2000">
                <a:solidFill>
                  <a:srgbClr val="000066"/>
                </a:solidFill>
                <a:latin typeface="Arial" panose="020B0604020202020204" pitchFamily="34" charset="0"/>
                <a:ea typeface="SimSun" panose="02010600030101010101" pitchFamily="2" charset="-122"/>
                <a:cs typeface="Arial" panose="020B0604020202020204" pitchFamily="34" charset="0"/>
              </a:rPr>
              <a:t>Nguyên lý phát triển đòi hỏi trong nhận thức và hoạt động thực tiễn cần phải có </a:t>
            </a:r>
            <a:r>
              <a:rPr kumimoji="1" lang="en-US" altLang="en-US" sz="2000" b="1" i="1">
                <a:solidFill>
                  <a:srgbClr val="FF0066"/>
                </a:solidFill>
                <a:latin typeface="Arial" panose="020B0604020202020204" pitchFamily="34" charset="0"/>
                <a:ea typeface="SimSun" panose="02010600030101010101" pitchFamily="2" charset="-122"/>
                <a:cs typeface="Arial" panose="020B0604020202020204" pitchFamily="34" charset="0"/>
              </a:rPr>
              <a:t>quan điểm phát triển</a:t>
            </a:r>
          </a:p>
        </p:txBody>
      </p:sp>
      <p:pic>
        <p:nvPicPr>
          <p:cNvPr id="542730"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38288" y="6526213"/>
            <a:ext cx="9144000" cy="328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66955890"/>
      </p:ext>
    </p:extLst>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397321"/>
                                        </p:tgtEl>
                                        <p:attrNameLst>
                                          <p:attrName>style.visibility</p:attrName>
                                        </p:attrNameLst>
                                      </p:cBhvr>
                                      <p:to>
                                        <p:strVal val="visible"/>
                                      </p:to>
                                    </p:set>
                                    <p:animEffect transition="in" filter="fade">
                                      <p:cBhvr>
                                        <p:cTn id="15" dur="1000"/>
                                        <p:tgtEl>
                                          <p:spTgt spid="397321"/>
                                        </p:tgtEl>
                                      </p:cBhvr>
                                    </p:animEffect>
                                    <p:anim calcmode="lin" valueType="num">
                                      <p:cBhvr>
                                        <p:cTn id="16" dur="1000" fill="hold"/>
                                        <p:tgtEl>
                                          <p:spTgt spid="397321"/>
                                        </p:tgtEl>
                                        <p:attrNameLst>
                                          <p:attrName>ppt_x</p:attrName>
                                        </p:attrNameLst>
                                      </p:cBhvr>
                                      <p:tavLst>
                                        <p:tav tm="0">
                                          <p:val>
                                            <p:strVal val="#ppt_x"/>
                                          </p:val>
                                        </p:tav>
                                        <p:tav tm="100000">
                                          <p:val>
                                            <p:strVal val="#ppt_x"/>
                                          </p:val>
                                        </p:tav>
                                      </p:tavLst>
                                    </p:anim>
                                    <p:anim calcmode="lin" valueType="num">
                                      <p:cBhvr>
                                        <p:cTn id="17" dur="1000" fill="hold"/>
                                        <p:tgtEl>
                                          <p:spTgt spid="397321"/>
                                        </p:tgtEl>
                                        <p:attrNameLst>
                                          <p:attrName>ppt_y</p:attrName>
                                        </p:attrNameLst>
                                      </p:cBhvr>
                                      <p:tavLst>
                                        <p:tav tm="0">
                                          <p:val>
                                            <p:strVal val="#ppt_y+.1"/>
                                          </p:val>
                                        </p:tav>
                                        <p:tav tm="100000">
                                          <p:val>
                                            <p:strVal val="#ppt_y"/>
                                          </p:val>
                                        </p:tav>
                                      </p:tavLst>
                                    </p:anim>
                                  </p:childTnLst>
                                </p:cTn>
                              </p:par>
                            </p:childTnLst>
                          </p:cTn>
                        </p:par>
                      </p:childTnLst>
                    </p:cTn>
                  </p:par>
                  <p:par>
                    <p:cTn id="18" fill="hold" nodeType="clickPar">
                      <p:stCondLst>
                        <p:cond delay="indefinite"/>
                      </p:stCondLst>
                      <p:childTnLst>
                        <p:par>
                          <p:cTn id="19" fill="hold" nodeType="withGroup">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
                                          </p:val>
                                        </p:tav>
                                        <p:tav tm="100000">
                                          <p:val>
                                            <p:strVal val="#ppt_x"/>
                                          </p:val>
                                        </p:tav>
                                      </p:tavLst>
                                    </p:anim>
                                    <p:anim calcmode="lin" valueType="num">
                                      <p:cBhvr>
                                        <p:cTn id="2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5" fill="hold" nodeType="clickPar">
                      <p:stCondLst>
                        <p:cond delay="indefinite"/>
                      </p:stCondLst>
                      <p:childTnLst>
                        <p:par>
                          <p:cTn id="26" fill="hold" nodeType="withGroup">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fade">
                                      <p:cBhvr>
                                        <p:cTn id="29" dur="1000"/>
                                        <p:tgtEl>
                                          <p:spTgt spid="4"/>
                                        </p:tgtEl>
                                      </p:cBhvr>
                                    </p:animEffect>
                                    <p:anim calcmode="lin" valueType="num">
                                      <p:cBhvr>
                                        <p:cTn id="30" dur="1000" fill="hold"/>
                                        <p:tgtEl>
                                          <p:spTgt spid="4"/>
                                        </p:tgtEl>
                                        <p:attrNameLst>
                                          <p:attrName>ppt_x</p:attrName>
                                        </p:attrNameLst>
                                      </p:cBhvr>
                                      <p:tavLst>
                                        <p:tav tm="0">
                                          <p:val>
                                            <p:strVal val="#ppt_x"/>
                                          </p:val>
                                        </p:tav>
                                        <p:tav tm="100000">
                                          <p:val>
                                            <p:strVal val="#ppt_x"/>
                                          </p:val>
                                        </p:tav>
                                      </p:tavLst>
                                    </p:anim>
                                    <p:anim calcmode="lin" valueType="num">
                                      <p:cBhvr>
                                        <p:cTn id="3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32" fill="hold" nodeType="clickPar">
                      <p:stCondLst>
                        <p:cond delay="indefinite"/>
                      </p:stCondLst>
                      <p:childTnLst>
                        <p:par>
                          <p:cTn id="33" fill="hold" nodeType="withGroup">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fade">
                                      <p:cBhvr>
                                        <p:cTn id="36" dur="1000"/>
                                        <p:tgtEl>
                                          <p:spTgt spid="10"/>
                                        </p:tgtEl>
                                      </p:cBhvr>
                                    </p:animEffect>
                                    <p:anim calcmode="lin" valueType="num">
                                      <p:cBhvr>
                                        <p:cTn id="37" dur="1000" fill="hold"/>
                                        <p:tgtEl>
                                          <p:spTgt spid="10"/>
                                        </p:tgtEl>
                                        <p:attrNameLst>
                                          <p:attrName>ppt_x</p:attrName>
                                        </p:attrNameLst>
                                      </p:cBhvr>
                                      <p:tavLst>
                                        <p:tav tm="0">
                                          <p:val>
                                            <p:strVal val="#ppt_x"/>
                                          </p:val>
                                        </p:tav>
                                        <p:tav tm="100000">
                                          <p:val>
                                            <p:strVal val="#ppt_x"/>
                                          </p:val>
                                        </p:tav>
                                      </p:tavLst>
                                    </p:anim>
                                    <p:anim calcmode="lin" valueType="num">
                                      <p:cBhvr>
                                        <p:cTn id="38"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42" presetClass="entr" presetSubtype="0" fill="hold" nodeType="clickEffect">
                                  <p:stCondLst>
                                    <p:cond delay="0"/>
                                  </p:stCondLst>
                                  <p:childTnLst>
                                    <p:set>
                                      <p:cBhvr>
                                        <p:cTn id="42" dur="1" fill="hold">
                                          <p:stCondLst>
                                            <p:cond delay="0"/>
                                          </p:stCondLst>
                                        </p:cTn>
                                        <p:tgtEl>
                                          <p:spTgt spid="397315"/>
                                        </p:tgtEl>
                                        <p:attrNameLst>
                                          <p:attrName>style.visibility</p:attrName>
                                        </p:attrNameLst>
                                      </p:cBhvr>
                                      <p:to>
                                        <p:strVal val="visible"/>
                                      </p:to>
                                    </p:set>
                                    <p:animEffect transition="in" filter="fade">
                                      <p:cBhvr>
                                        <p:cTn id="43" dur="1000"/>
                                        <p:tgtEl>
                                          <p:spTgt spid="397315"/>
                                        </p:tgtEl>
                                      </p:cBhvr>
                                    </p:animEffect>
                                    <p:anim calcmode="lin" valueType="num">
                                      <p:cBhvr>
                                        <p:cTn id="44" dur="1000" fill="hold"/>
                                        <p:tgtEl>
                                          <p:spTgt spid="397315"/>
                                        </p:tgtEl>
                                        <p:attrNameLst>
                                          <p:attrName>ppt_x</p:attrName>
                                        </p:attrNameLst>
                                      </p:cBhvr>
                                      <p:tavLst>
                                        <p:tav tm="0">
                                          <p:val>
                                            <p:strVal val="#ppt_x"/>
                                          </p:val>
                                        </p:tav>
                                        <p:tav tm="100000">
                                          <p:val>
                                            <p:strVal val="#ppt_x"/>
                                          </p:val>
                                        </p:tav>
                                      </p:tavLst>
                                    </p:anim>
                                    <p:anim calcmode="lin" valueType="num">
                                      <p:cBhvr>
                                        <p:cTn id="45" dur="1000" fill="hold"/>
                                        <p:tgtEl>
                                          <p:spTgt spid="397315"/>
                                        </p:tgtEl>
                                        <p:attrNameLst>
                                          <p:attrName>ppt_y</p:attrName>
                                        </p:attrNameLst>
                                      </p:cBhvr>
                                      <p:tavLst>
                                        <p:tav tm="0">
                                          <p:val>
                                            <p:strVal val="#ppt_y+.1"/>
                                          </p:val>
                                        </p:tav>
                                        <p:tav tm="100000">
                                          <p:val>
                                            <p:strVal val="#ppt_y"/>
                                          </p:val>
                                        </p:tav>
                                      </p:tavLst>
                                    </p:anim>
                                  </p:childTnLst>
                                </p:cTn>
                              </p:par>
                            </p:childTnLst>
                          </p:cTn>
                        </p:par>
                      </p:childTnLst>
                    </p:cTn>
                  </p:par>
                  <p:par>
                    <p:cTn id="46" fill="hold" nodeType="clickPar">
                      <p:stCondLst>
                        <p:cond delay="indefinite"/>
                      </p:stCondLst>
                      <p:childTnLst>
                        <p:par>
                          <p:cTn id="47" fill="hold" nodeType="withGroup">
                            <p:stCondLst>
                              <p:cond delay="0"/>
                            </p:stCondLst>
                            <p:childTnLst>
                              <p:par>
                                <p:cTn id="48" presetID="42" presetClass="entr" presetSubtype="0" fill="hold" grpId="0" nodeType="clickEffect">
                                  <p:stCondLst>
                                    <p:cond delay="0"/>
                                  </p:stCondLst>
                                  <p:childTnLst>
                                    <p:set>
                                      <p:cBhvr>
                                        <p:cTn id="49" dur="1" fill="hold">
                                          <p:stCondLst>
                                            <p:cond delay="0"/>
                                          </p:stCondLst>
                                        </p:cTn>
                                        <p:tgtEl>
                                          <p:spTgt spid="9"/>
                                        </p:tgtEl>
                                        <p:attrNameLst>
                                          <p:attrName>style.visibility</p:attrName>
                                        </p:attrNameLst>
                                      </p:cBhvr>
                                      <p:to>
                                        <p:strVal val="visible"/>
                                      </p:to>
                                    </p:set>
                                    <p:animEffect transition="in" filter="fade">
                                      <p:cBhvr>
                                        <p:cTn id="50" dur="1000"/>
                                        <p:tgtEl>
                                          <p:spTgt spid="9"/>
                                        </p:tgtEl>
                                      </p:cBhvr>
                                    </p:animEffect>
                                    <p:anim calcmode="lin" valueType="num">
                                      <p:cBhvr>
                                        <p:cTn id="51" dur="1000" fill="hold"/>
                                        <p:tgtEl>
                                          <p:spTgt spid="9"/>
                                        </p:tgtEl>
                                        <p:attrNameLst>
                                          <p:attrName>ppt_x</p:attrName>
                                        </p:attrNameLst>
                                      </p:cBhvr>
                                      <p:tavLst>
                                        <p:tav tm="0">
                                          <p:val>
                                            <p:strVal val="#ppt_x"/>
                                          </p:val>
                                        </p:tav>
                                        <p:tav tm="100000">
                                          <p:val>
                                            <p:strVal val="#ppt_x"/>
                                          </p:val>
                                        </p:tav>
                                      </p:tavLst>
                                    </p:anim>
                                    <p:anim calcmode="lin" valueType="num">
                                      <p:cBhvr>
                                        <p:cTn id="52" dur="1000" fill="hold"/>
                                        <p:tgtEl>
                                          <p:spTgt spid="9"/>
                                        </p:tgtEl>
                                        <p:attrNameLst>
                                          <p:attrName>ppt_y</p:attrName>
                                        </p:attrNameLst>
                                      </p:cBhvr>
                                      <p:tavLst>
                                        <p:tav tm="0">
                                          <p:val>
                                            <p:strVal val="#ppt_y+.1"/>
                                          </p:val>
                                        </p:tav>
                                        <p:tav tm="100000">
                                          <p:val>
                                            <p:strVal val="#ppt_y"/>
                                          </p:val>
                                        </p:tav>
                                      </p:tavLst>
                                    </p:anim>
                                  </p:childTnLst>
                                </p:cTn>
                              </p:par>
                              <p:par>
                                <p:cTn id="53" presetID="42" presetClass="entr" presetSubtype="0" fill="hold" nodeType="withEffect">
                                  <p:stCondLst>
                                    <p:cond delay="0"/>
                                  </p:stCondLst>
                                  <p:childTnLst>
                                    <p:set>
                                      <p:cBhvr>
                                        <p:cTn id="54" dur="1" fill="hold">
                                          <p:stCondLst>
                                            <p:cond delay="0"/>
                                          </p:stCondLst>
                                        </p:cTn>
                                        <p:tgtEl>
                                          <p:spTgt spid="397316"/>
                                        </p:tgtEl>
                                        <p:attrNameLst>
                                          <p:attrName>style.visibility</p:attrName>
                                        </p:attrNameLst>
                                      </p:cBhvr>
                                      <p:to>
                                        <p:strVal val="visible"/>
                                      </p:to>
                                    </p:set>
                                    <p:animEffect transition="in" filter="fade">
                                      <p:cBhvr>
                                        <p:cTn id="55" dur="1000"/>
                                        <p:tgtEl>
                                          <p:spTgt spid="397316"/>
                                        </p:tgtEl>
                                      </p:cBhvr>
                                    </p:animEffect>
                                    <p:anim calcmode="lin" valueType="num">
                                      <p:cBhvr>
                                        <p:cTn id="56" dur="1000" fill="hold"/>
                                        <p:tgtEl>
                                          <p:spTgt spid="397316"/>
                                        </p:tgtEl>
                                        <p:attrNameLst>
                                          <p:attrName>ppt_x</p:attrName>
                                        </p:attrNameLst>
                                      </p:cBhvr>
                                      <p:tavLst>
                                        <p:tav tm="0">
                                          <p:val>
                                            <p:strVal val="#ppt_x"/>
                                          </p:val>
                                        </p:tav>
                                        <p:tav tm="100000">
                                          <p:val>
                                            <p:strVal val="#ppt_x"/>
                                          </p:val>
                                        </p:tav>
                                      </p:tavLst>
                                    </p:anim>
                                    <p:anim calcmode="lin" valueType="num">
                                      <p:cBhvr>
                                        <p:cTn id="57" dur="1000" fill="hold"/>
                                        <p:tgtEl>
                                          <p:spTgt spid="3973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3" grpId="0"/>
      <p:bldP spid="4" grpId="0" animBg="1"/>
      <p:bldP spid="10" grpId="0" animBg="1"/>
      <p:bldP spid="397321"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1" name="Rectangle 3"/>
          <p:cNvSpPr>
            <a:spLocks noGrp="1" noChangeArrowheads="1"/>
          </p:cNvSpPr>
          <p:nvPr>
            <p:ph sz="quarter" idx="1"/>
          </p:nvPr>
        </p:nvSpPr>
        <p:spPr>
          <a:xfrm>
            <a:off x="609600" y="1701800"/>
            <a:ext cx="10706100" cy="3441700"/>
          </a:xfrm>
        </p:spPr>
        <p:txBody>
          <a:bodyPr/>
          <a:lstStyle/>
          <a:p>
            <a:pPr algn="just" eaLnBrk="1" hangingPunct="1">
              <a:buFontTx/>
              <a:buNone/>
            </a:pPr>
            <a:r>
              <a:rPr lang="nb-NO" altLang="en-US" sz="2800" dirty="0">
                <a:solidFill>
                  <a:srgbClr val="0000FF"/>
                </a:solidFill>
                <a:latin typeface="Calibri" panose="020F0502020204030204" pitchFamily="34" charset="0"/>
                <a:sym typeface="Wingdings" panose="05000000000000000000" pitchFamily="2" charset="2"/>
              </a:rPr>
              <a:t>- </a:t>
            </a:r>
            <a:r>
              <a:rPr lang="nb-NO" altLang="en-US" sz="2800" dirty="0">
                <a:solidFill>
                  <a:srgbClr val="0000FF"/>
                </a:solidFill>
                <a:latin typeface="Calibri" panose="020F0502020204030204" pitchFamily="34" charset="0"/>
              </a:rPr>
              <a:t>Nguyên lí về mối liên hệ phổ biến và nguyên lí về sự phát triển có mối quan hệ chặt chẽ với nhau. Vì nhờ có mối liên hệ mà sự vật mới có sự  vận động và phát triển.</a:t>
            </a:r>
          </a:p>
          <a:p>
            <a:pPr algn="just" eaLnBrk="1" hangingPunct="1">
              <a:buFontTx/>
              <a:buNone/>
            </a:pPr>
            <a:r>
              <a:rPr lang="nb-NO" altLang="en-US" sz="2800" dirty="0">
                <a:solidFill>
                  <a:srgbClr val="0000FF"/>
                </a:solidFill>
                <a:latin typeface="Calibri" panose="020F0502020204030204" pitchFamily="34" charset="0"/>
              </a:rPr>
              <a:t>   - Vận động và phát triển không đồng nghĩa với nhau. Vận động là mọi sự biến đổi nói chung (theo nhiều khuynh hướng), còn phát triển chỉ phản ánh một khuynh hướng vận động đó là vận động đi lên, từ thấp đến cao, từ đơn giản đến phức tạp.</a:t>
            </a:r>
            <a:endParaRPr lang="en-US" altLang="en-US" sz="2800" dirty="0">
              <a:solidFill>
                <a:srgbClr val="0000FF"/>
              </a:solidFill>
              <a:latin typeface="Calibri" panose="020F0502020204030204" pitchFamily="34" charset="0"/>
            </a:endParaRPr>
          </a:p>
        </p:txBody>
      </p:sp>
      <p:pic>
        <p:nvPicPr>
          <p:cNvPr id="2" name="Picture 1"/>
          <p:cNvPicPr>
            <a:picLocks noChangeAspect="1"/>
          </p:cNvPicPr>
          <p:nvPr/>
        </p:nvPicPr>
        <p:blipFill>
          <a:blip r:embed="rId2"/>
          <a:stretch>
            <a:fillRect/>
          </a:stretch>
        </p:blipFill>
        <p:spPr>
          <a:xfrm>
            <a:off x="6584794" y="4813300"/>
            <a:ext cx="4730906" cy="1714500"/>
          </a:xfrm>
          <a:prstGeom prst="rect">
            <a:avLst/>
          </a:prstGeom>
        </p:spPr>
      </p:pic>
    </p:spTree>
    <p:extLst>
      <p:ext uri="{BB962C8B-B14F-4D97-AF65-F5344CB8AC3E}">
        <p14:creationId xmlns:p14="http://schemas.microsoft.com/office/powerpoint/2010/main" val="36413579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nodeType="afterEffect">
                                  <p:stCondLst>
                                    <p:cond delay="0"/>
                                  </p:stCondLst>
                                  <p:childTnLst>
                                    <p:set>
                                      <p:cBhvr>
                                        <p:cTn id="6" dur="1" fill="hold">
                                          <p:stCondLst>
                                            <p:cond delay="0"/>
                                          </p:stCondLst>
                                        </p:cTn>
                                        <p:tgtEl>
                                          <p:spTgt spid="48131">
                                            <p:txEl>
                                              <p:pRg st="0" end="0"/>
                                            </p:txEl>
                                          </p:spTgt>
                                        </p:tgtEl>
                                        <p:attrNameLst>
                                          <p:attrName>style.visibility</p:attrName>
                                        </p:attrNameLst>
                                      </p:cBhvr>
                                      <p:to>
                                        <p:strVal val="visible"/>
                                      </p:to>
                                    </p:set>
                                    <p:anim calcmode="lin" valueType="num">
                                      <p:cBhvr additive="base">
                                        <p:cTn id="7" dur="1000" fill="hold"/>
                                        <p:tgtEl>
                                          <p:spTgt spid="48131">
                                            <p:txEl>
                                              <p:pRg st="0" end="0"/>
                                            </p:txEl>
                                          </p:spTgt>
                                        </p:tgtEl>
                                        <p:attrNameLst>
                                          <p:attrName>ppt_x</p:attrName>
                                        </p:attrNameLst>
                                      </p:cBhvr>
                                      <p:tavLst>
                                        <p:tav tm="0">
                                          <p:val>
                                            <p:strVal val="0-#ppt_w/2"/>
                                          </p:val>
                                        </p:tav>
                                        <p:tav tm="100000">
                                          <p:val>
                                            <p:strVal val="#ppt_x"/>
                                          </p:val>
                                        </p:tav>
                                      </p:tavLst>
                                    </p:anim>
                                    <p:anim calcmode="lin" valueType="num">
                                      <p:cBhvr additive="base">
                                        <p:cTn id="8" dur="1000" fill="hold"/>
                                        <p:tgtEl>
                                          <p:spTgt spid="48131">
                                            <p:txEl>
                                              <p:pRg st="0" end="0"/>
                                            </p:txEl>
                                          </p:spTgt>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1000"/>
                            </p:stCondLst>
                            <p:childTnLst>
                              <p:par>
                                <p:cTn id="10" presetID="2" presetClass="entr" presetSubtype="8" fill="hold" nodeType="afterEffect">
                                  <p:stCondLst>
                                    <p:cond delay="0"/>
                                  </p:stCondLst>
                                  <p:childTnLst>
                                    <p:set>
                                      <p:cBhvr>
                                        <p:cTn id="11" dur="1" fill="hold">
                                          <p:stCondLst>
                                            <p:cond delay="0"/>
                                          </p:stCondLst>
                                        </p:cTn>
                                        <p:tgtEl>
                                          <p:spTgt spid="48131">
                                            <p:txEl>
                                              <p:pRg st="1" end="1"/>
                                            </p:txEl>
                                          </p:spTgt>
                                        </p:tgtEl>
                                        <p:attrNameLst>
                                          <p:attrName>style.visibility</p:attrName>
                                        </p:attrNameLst>
                                      </p:cBhvr>
                                      <p:to>
                                        <p:strVal val="visible"/>
                                      </p:to>
                                    </p:set>
                                    <p:anim calcmode="lin" valueType="num">
                                      <p:cBhvr additive="base">
                                        <p:cTn id="12" dur="1000" fill="hold"/>
                                        <p:tgtEl>
                                          <p:spTgt spid="48131">
                                            <p:txEl>
                                              <p:pRg st="1" end="1"/>
                                            </p:txEl>
                                          </p:spTgt>
                                        </p:tgtEl>
                                        <p:attrNameLst>
                                          <p:attrName>ppt_x</p:attrName>
                                        </p:attrNameLst>
                                      </p:cBhvr>
                                      <p:tavLst>
                                        <p:tav tm="0">
                                          <p:val>
                                            <p:strVal val="0-#ppt_w/2"/>
                                          </p:val>
                                        </p:tav>
                                        <p:tav tm="100000">
                                          <p:val>
                                            <p:strVal val="#ppt_x"/>
                                          </p:val>
                                        </p:tav>
                                      </p:tavLst>
                                    </p:anim>
                                    <p:anim calcmode="lin" valueType="num">
                                      <p:cBhvr additive="base">
                                        <p:cTn id="13" dur="1000" fill="hold"/>
                                        <p:tgtEl>
                                          <p:spTgt spid="48131">
                                            <p:txEl>
                                              <p:pRg st="1" end="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WordArt 2"/>
          <p:cNvSpPr>
            <a:spLocks noChangeArrowheads="1" noChangeShapeType="1" noTextEdit="1"/>
          </p:cNvSpPr>
          <p:nvPr/>
        </p:nvSpPr>
        <p:spPr bwMode="auto">
          <a:xfrm>
            <a:off x="2171700" y="2240924"/>
            <a:ext cx="8064500" cy="391658"/>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eaLnBrk="0" fontAlgn="base" hangingPunct="0">
              <a:spcBef>
                <a:spcPct val="0"/>
              </a:spcBef>
              <a:spcAft>
                <a:spcPct val="0"/>
              </a:spcAft>
            </a:pPr>
            <a:r>
              <a:rPr lang="en-US" sz="6000" b="1" kern="10" dirty="0" smtClean="0">
                <a:solidFill>
                  <a:srgbClr val="262699"/>
                </a:solidFill>
              </a:rPr>
              <a:t>- NHỮNG QUY LUẬT CƠ BẢN </a:t>
            </a:r>
            <a:r>
              <a:rPr lang="vi-VN" sz="6000" b="1" kern="10" dirty="0" smtClean="0">
                <a:solidFill>
                  <a:srgbClr val="262699"/>
                </a:solidFill>
              </a:rPr>
              <a:t>CỦA </a:t>
            </a:r>
            <a:r>
              <a:rPr lang="vi-VN" sz="6000" b="1" kern="10" dirty="0">
                <a:solidFill>
                  <a:srgbClr val="262699"/>
                </a:solidFill>
              </a:rPr>
              <a:t>PHÉP BIỆN CHỨNG DUY VẬT</a:t>
            </a:r>
            <a:endParaRPr lang="en-US" sz="6000" b="1" kern="10" dirty="0">
              <a:solidFill>
                <a:srgbClr val="262699"/>
              </a:solidFill>
            </a:endParaRPr>
          </a:p>
        </p:txBody>
      </p:sp>
      <p:sp>
        <p:nvSpPr>
          <p:cNvPr id="3" name="AutoShape 3"/>
          <p:cNvSpPr>
            <a:spLocks noChangeAspect="1" noChangeArrowheads="1"/>
          </p:cNvSpPr>
          <p:nvPr/>
        </p:nvSpPr>
        <p:spPr bwMode="auto">
          <a:xfrm>
            <a:off x="2819400" y="1752600"/>
            <a:ext cx="6769100" cy="46038"/>
          </a:xfrm>
          <a:prstGeom prst="flowChartPredefinedProcess">
            <a:avLst/>
          </a:prstGeom>
          <a:solidFill>
            <a:srgbClr val="660066"/>
          </a:solidFill>
          <a:ln w="6350">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FontTx/>
              <a:buNone/>
            </a:pPr>
            <a:endParaRPr lang="en-US" altLang="en-US" sz="1800">
              <a:solidFill>
                <a:srgbClr val="000000"/>
              </a:solidFill>
            </a:endParaRPr>
          </a:p>
        </p:txBody>
      </p:sp>
      <p:pic>
        <p:nvPicPr>
          <p:cNvPr id="498692"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24070" y="3486150"/>
            <a:ext cx="6629400" cy="3200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498693"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AutoShape 3"/>
          <p:cNvSpPr>
            <a:spLocks noChangeAspect="1" noChangeArrowheads="1"/>
          </p:cNvSpPr>
          <p:nvPr/>
        </p:nvSpPr>
        <p:spPr bwMode="auto">
          <a:xfrm>
            <a:off x="2279650" y="1844675"/>
            <a:ext cx="8064500" cy="44450"/>
          </a:xfrm>
          <a:prstGeom prst="flowChartPredefinedProcess">
            <a:avLst/>
          </a:prstGeom>
          <a:solidFill>
            <a:srgbClr val="660066"/>
          </a:solidFill>
          <a:ln w="6350">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FontTx/>
              <a:buNone/>
            </a:pPr>
            <a:endParaRPr lang="en-US" altLang="en-US" sz="1800">
              <a:solidFill>
                <a:srgbClr val="000000"/>
              </a:solidFill>
            </a:endParaRPr>
          </a:p>
        </p:txBody>
      </p:sp>
      <p:sp>
        <p:nvSpPr>
          <p:cNvPr id="4" name="Rectangle 3"/>
          <p:cNvSpPr/>
          <p:nvPr/>
        </p:nvSpPr>
        <p:spPr>
          <a:xfrm>
            <a:off x="2818600" y="1148075"/>
            <a:ext cx="6404767" cy="523220"/>
          </a:xfrm>
          <a:prstGeom prst="rect">
            <a:avLst/>
          </a:prstGeom>
        </p:spPr>
        <p:txBody>
          <a:bodyPr wrap="none">
            <a:spAutoFit/>
          </a:bodyPr>
          <a:lstStyle/>
          <a:p>
            <a:pPr algn="ctr"/>
            <a:r>
              <a:rPr lang="pt-BR" sz="2800" b="1" dirty="0" smtClean="0">
                <a:effectLst/>
                <a:latin typeface="Times New Roman" panose="02020603050405020304" pitchFamily="18" charset="0"/>
                <a:ea typeface="Times New Roman" panose="02020603050405020304" pitchFamily="18" charset="0"/>
              </a:rPr>
              <a:t>2.1.1.3. PHÉP BIỆN CHỨNG DUY VẬT</a:t>
            </a:r>
            <a:endParaRPr lang="en-US" sz="2800" dirty="0"/>
          </a:p>
        </p:txBody>
      </p:sp>
    </p:spTree>
    <p:extLst>
      <p:ext uri="{BB962C8B-B14F-4D97-AF65-F5344CB8AC3E}">
        <p14:creationId xmlns:p14="http://schemas.microsoft.com/office/powerpoint/2010/main" val="134523207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heckerboard(across)">
                                      <p:cBhvr>
                                        <p:cTn id="10" dur="500"/>
                                        <p:tgtEl>
                                          <p:spTgt spid="3"/>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checkerboard(across)">
                                      <p:cBhvr>
                                        <p:cTn id="1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loud Callout 1"/>
          <p:cNvSpPr/>
          <p:nvPr/>
        </p:nvSpPr>
        <p:spPr bwMode="auto">
          <a:xfrm>
            <a:off x="4010504" y="3102514"/>
            <a:ext cx="8280920" cy="1152160"/>
          </a:xfrm>
          <a:prstGeom prst="cloudCallout">
            <a:avLst>
              <a:gd name="adj1" fmla="val -22532"/>
              <a:gd name="adj2" fmla="val 70640"/>
            </a:avLst>
          </a:prstGeom>
          <a:solidFill>
            <a:srgbClr val="FFFF66"/>
          </a:solidFill>
          <a:ln w="9525" cap="flat" cmpd="sng" algn="ctr">
            <a:solidFill>
              <a:schemeClr val="tx1"/>
            </a:solidFill>
            <a:prstDash val="solid"/>
            <a:round/>
            <a:headEnd type="none" w="med" len="med"/>
            <a:tailEnd type="none" w="med" len="med"/>
          </a:ln>
          <a:effectLst/>
          <a:extLst/>
        </p:spPr>
        <p:txBody>
          <a:bodyPr/>
          <a:lstStyle/>
          <a:p>
            <a:pPr algn="ctr" fontAlgn="base">
              <a:spcBef>
                <a:spcPct val="0"/>
              </a:spcBef>
              <a:spcAft>
                <a:spcPct val="0"/>
              </a:spcAft>
              <a:defRPr/>
            </a:pPr>
            <a:endParaRPr kumimoji="1" lang="en-US" sz="1200" b="1" kern="10" dirty="0">
              <a:ln w="9525">
                <a:solidFill>
                  <a:srgbClr val="009900"/>
                </a:solidFill>
                <a:round/>
                <a:headEnd/>
                <a:tailEnd/>
              </a:ln>
              <a:solidFill>
                <a:srgbClr val="FF0000"/>
              </a:solidFill>
              <a:latin typeface="Arial Đen"/>
              <a:cs typeface="Arial" panose="020B0604020202020204" pitchFamily="34" charset="0"/>
            </a:endParaRPr>
          </a:p>
          <a:p>
            <a:pPr algn="ctr" fontAlgn="base">
              <a:spcBef>
                <a:spcPct val="0"/>
              </a:spcBef>
              <a:spcAft>
                <a:spcPct val="0"/>
              </a:spcAft>
              <a:defRPr/>
            </a:pPr>
            <a:r>
              <a:rPr kumimoji="1" lang="vi-VN" sz="4000" b="1" kern="10" dirty="0">
                <a:ln w="9525">
                  <a:solidFill>
                    <a:srgbClr val="009900"/>
                  </a:solidFill>
                  <a:round/>
                  <a:headEnd/>
                  <a:tailEnd/>
                </a:ln>
                <a:solidFill>
                  <a:srgbClr val="FF0000"/>
                </a:solidFill>
                <a:latin typeface="Arial Đen"/>
                <a:cs typeface="Arial" panose="020B0604020202020204" pitchFamily="34" charset="0"/>
              </a:rPr>
              <a:t>Quy luật</a:t>
            </a:r>
            <a:r>
              <a:rPr kumimoji="1" lang="en-US" sz="4000" b="1" kern="10" dirty="0">
                <a:ln w="9525">
                  <a:solidFill>
                    <a:srgbClr val="009900"/>
                  </a:solidFill>
                  <a:round/>
                  <a:headEnd/>
                  <a:tailEnd/>
                </a:ln>
                <a:solidFill>
                  <a:srgbClr val="FF0000"/>
                </a:solidFill>
                <a:latin typeface="Arial Đen"/>
                <a:cs typeface="Arial" panose="020B0604020202020204" pitchFamily="34" charset="0"/>
              </a:rPr>
              <a:t> là </a:t>
            </a:r>
            <a:r>
              <a:rPr kumimoji="1" lang="en-US" sz="4000" b="1" kern="10" dirty="0" err="1">
                <a:ln w="9525">
                  <a:solidFill>
                    <a:srgbClr val="009900"/>
                  </a:solidFill>
                  <a:round/>
                  <a:headEnd/>
                  <a:tailEnd/>
                </a:ln>
                <a:solidFill>
                  <a:srgbClr val="FF0000"/>
                </a:solidFill>
                <a:latin typeface="Arial Đen"/>
                <a:cs typeface="Arial" panose="020B0604020202020204" pitchFamily="34" charset="0"/>
              </a:rPr>
              <a:t>gi</a:t>
            </a:r>
            <a:r>
              <a:rPr kumimoji="1" lang="en-US" sz="4000" b="1" kern="10" dirty="0">
                <a:ln w="9525">
                  <a:solidFill>
                    <a:srgbClr val="009900"/>
                  </a:solidFill>
                  <a:round/>
                  <a:headEnd/>
                  <a:tailEnd/>
                </a:ln>
                <a:solidFill>
                  <a:srgbClr val="FF0000"/>
                </a:solidFill>
                <a:latin typeface="Arial Đen"/>
                <a:cs typeface="Arial" panose="020B0604020202020204" pitchFamily="34" charset="0"/>
              </a:rPr>
              <a:t>̀?</a:t>
            </a:r>
            <a:endParaRPr kumimoji="1" lang="en-US" sz="4000" b="1" dirty="0">
              <a:solidFill>
                <a:srgbClr val="000000"/>
              </a:solidFill>
              <a:latin typeface="Arial" pitchFamily="34" charset="0"/>
              <a:cs typeface="Arial" panose="020B0604020202020204" pitchFamily="34" charset="0"/>
            </a:endParaRPr>
          </a:p>
        </p:txBody>
      </p:sp>
      <p:sp>
        <p:nvSpPr>
          <p:cNvPr id="3" name="Rounded Rectangle 2"/>
          <p:cNvSpPr/>
          <p:nvPr/>
        </p:nvSpPr>
        <p:spPr bwMode="auto">
          <a:xfrm>
            <a:off x="1142284" y="4392993"/>
            <a:ext cx="8913553" cy="1845469"/>
          </a:xfrm>
          <a:prstGeom prst="roundRect">
            <a:avLst/>
          </a:prstGeom>
          <a:solidFill>
            <a:srgbClr val="0070C0"/>
          </a:solidFill>
          <a:ln>
            <a:headEnd type="none" w="med" len="med"/>
            <a:tailEnd type="none" w="med" len="med"/>
          </a:ln>
          <a:extLst/>
        </p:spPr>
        <p:style>
          <a:lnRef idx="1">
            <a:schemeClr val="accent1"/>
          </a:lnRef>
          <a:fillRef idx="2">
            <a:schemeClr val="accent1"/>
          </a:fillRef>
          <a:effectRef idx="1">
            <a:schemeClr val="accent1"/>
          </a:effectRef>
          <a:fontRef idx="minor">
            <a:schemeClr val="dk1"/>
          </a:fontRef>
        </p:style>
        <p:txBody>
          <a:bodyPr/>
          <a:lstStyle/>
          <a:p>
            <a:pPr algn="just" fontAlgn="base">
              <a:spcBef>
                <a:spcPct val="0"/>
              </a:spcBef>
              <a:spcAft>
                <a:spcPct val="0"/>
              </a:spcAft>
              <a:defRPr/>
            </a:pPr>
            <a:r>
              <a:rPr kumimoji="1" lang="en-US" sz="2800" b="1" i="1" dirty="0" err="1">
                <a:solidFill>
                  <a:schemeClr val="bg1"/>
                </a:solidFill>
                <a:latin typeface="Calibri" panose="020F0502020204030204" pitchFamily="34" charset="0"/>
                <a:cs typeface="Arial" panose="020B0604020202020204" pitchFamily="34" charset="0"/>
              </a:rPr>
              <a:t>Quy</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luật</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là</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những</a:t>
            </a:r>
            <a:r>
              <a:rPr kumimoji="1" lang="en-US" sz="2800"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mối</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liên</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hệ</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khách</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quan</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bản</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chất</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tất</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nhiên</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phổ</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biến</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và</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lặp</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lại</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giữa</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các</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mặt</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các</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yếu</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tố</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các</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thuộc</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tính</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bên</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trong</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mỗi</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sự</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vật</a:t>
            </a:r>
            <a:r>
              <a:rPr kumimoji="1" lang="en-US" sz="2800" i="1" dirty="0">
                <a:solidFill>
                  <a:schemeClr val="bg1"/>
                </a:solidFill>
                <a:latin typeface="Calibri" panose="020F0502020204030204" pitchFamily="34" charset="0"/>
                <a:cs typeface="Arial" panose="020B0604020202020204" pitchFamily="34" charset="0"/>
              </a:rPr>
              <a:t>, hay </a:t>
            </a:r>
            <a:r>
              <a:rPr kumimoji="1" lang="en-US" sz="2800" i="1" dirty="0" err="1">
                <a:solidFill>
                  <a:schemeClr val="bg1"/>
                </a:solidFill>
                <a:latin typeface="Calibri" panose="020F0502020204030204" pitchFamily="34" charset="0"/>
                <a:cs typeface="Arial" panose="020B0604020202020204" pitchFamily="34" charset="0"/>
              </a:rPr>
              <a:t>giữa</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các</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sự</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vật</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hiện</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tượng</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với</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nhau</a:t>
            </a:r>
            <a:r>
              <a:rPr kumimoji="1" lang="en-US" sz="2800" i="1" dirty="0">
                <a:solidFill>
                  <a:schemeClr val="bg1"/>
                </a:solidFill>
                <a:latin typeface="Calibri" panose="020F0502020204030204" pitchFamily="34" charset="0"/>
                <a:cs typeface="Arial" panose="020B0604020202020204" pitchFamily="34" charset="0"/>
              </a:rPr>
              <a:t>.</a:t>
            </a:r>
          </a:p>
        </p:txBody>
      </p:sp>
      <p:pic>
        <p:nvPicPr>
          <p:cNvPr id="155652"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Curved Up Ribbon 36"/>
          <p:cNvSpPr>
            <a:spLocks noChangeArrowheads="1"/>
          </p:cNvSpPr>
          <p:nvPr/>
        </p:nvSpPr>
        <p:spPr bwMode="auto">
          <a:xfrm>
            <a:off x="2089151" y="188913"/>
            <a:ext cx="7777163" cy="1295400"/>
          </a:xfrm>
          <a:prstGeom prst="ellipseRibbon2">
            <a:avLst>
              <a:gd name="adj1" fmla="val 25000"/>
              <a:gd name="adj2" fmla="val 50000"/>
              <a:gd name="adj3" fmla="val 12500"/>
            </a:avLst>
          </a:prstGeom>
          <a:solidFill>
            <a:srgbClr val="FF0066"/>
          </a:solidFill>
          <a:ln w="9525" algn="ctr">
            <a:solidFill>
              <a:schemeClr val="tx1"/>
            </a:solidFill>
            <a:round/>
            <a:headEnd/>
            <a:tailEnd/>
          </a:ln>
        </p:spPr>
        <p:txBody>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ctr" fontAlgn="base">
              <a:spcBef>
                <a:spcPts val="300"/>
              </a:spcBef>
              <a:spcAft>
                <a:spcPts val="300"/>
              </a:spcAft>
              <a:buNone/>
            </a:pPr>
            <a:r>
              <a:rPr lang="en-US" altLang="en-US" sz="2000" b="1" dirty="0" smtClean="0">
                <a:solidFill>
                  <a:srgbClr val="FFFFFF"/>
                </a:solidFill>
                <a:latin typeface="Arial" panose="020B0604020202020204" pitchFamily="34" charset="0"/>
                <a:cs typeface="Arial" panose="020B0604020202020204" pitchFamily="34" charset="0"/>
              </a:rPr>
              <a:t>- </a:t>
            </a:r>
            <a:r>
              <a:rPr lang="en-US" altLang="en-US" sz="2000" b="1" dirty="0" err="1" smtClean="0">
                <a:solidFill>
                  <a:srgbClr val="FFFFFF"/>
                </a:solidFill>
                <a:latin typeface="Arial" panose="020B0604020202020204" pitchFamily="34" charset="0"/>
                <a:cs typeface="Arial" panose="020B0604020202020204" pitchFamily="34" charset="0"/>
              </a:rPr>
              <a:t>Những</a:t>
            </a:r>
            <a:r>
              <a:rPr lang="en-US" altLang="en-US" sz="2000" b="1" dirty="0" smtClean="0">
                <a:solidFill>
                  <a:srgbClr val="FFFFFF"/>
                </a:solidFill>
                <a:latin typeface="Arial" panose="020B0604020202020204" pitchFamily="34" charset="0"/>
                <a:cs typeface="Arial" panose="020B0604020202020204" pitchFamily="34" charset="0"/>
              </a:rPr>
              <a:t> </a:t>
            </a:r>
            <a:r>
              <a:rPr lang="en-US" altLang="en-US" sz="2000" b="1" dirty="0" err="1">
                <a:solidFill>
                  <a:srgbClr val="FFFFFF"/>
                </a:solidFill>
                <a:latin typeface="Arial" panose="020B0604020202020204" pitchFamily="34" charset="0"/>
                <a:cs typeface="Arial" panose="020B0604020202020204" pitchFamily="34" charset="0"/>
              </a:rPr>
              <a:t>quy</a:t>
            </a:r>
            <a:r>
              <a:rPr lang="en-US" altLang="en-US" sz="2000" b="1" dirty="0">
                <a:solidFill>
                  <a:srgbClr val="FFFFFF"/>
                </a:solidFill>
                <a:latin typeface="Arial" panose="020B0604020202020204" pitchFamily="34" charset="0"/>
                <a:cs typeface="Arial" panose="020B0604020202020204" pitchFamily="34" charset="0"/>
              </a:rPr>
              <a:t> </a:t>
            </a:r>
            <a:r>
              <a:rPr lang="en-US" altLang="en-US" sz="2000" b="1" dirty="0" err="1">
                <a:solidFill>
                  <a:srgbClr val="FFFFFF"/>
                </a:solidFill>
                <a:latin typeface="Arial" panose="020B0604020202020204" pitchFamily="34" charset="0"/>
                <a:cs typeface="Arial" panose="020B0604020202020204" pitchFamily="34" charset="0"/>
              </a:rPr>
              <a:t>luật</a:t>
            </a:r>
            <a:r>
              <a:rPr lang="en-US" altLang="en-US" sz="2000" b="1" dirty="0">
                <a:solidFill>
                  <a:srgbClr val="FFFFFF"/>
                </a:solidFill>
                <a:latin typeface="Arial" panose="020B0604020202020204" pitchFamily="34" charset="0"/>
                <a:cs typeface="Arial" panose="020B0604020202020204" pitchFamily="34" charset="0"/>
              </a:rPr>
              <a:t> </a:t>
            </a:r>
            <a:r>
              <a:rPr lang="en-US" altLang="en-US" sz="2000" b="1" dirty="0" err="1">
                <a:solidFill>
                  <a:srgbClr val="FFFFFF"/>
                </a:solidFill>
                <a:latin typeface="Arial" panose="020B0604020202020204" pitchFamily="34" charset="0"/>
                <a:cs typeface="Arial" panose="020B0604020202020204" pitchFamily="34" charset="0"/>
              </a:rPr>
              <a:t>cơ</a:t>
            </a:r>
            <a:r>
              <a:rPr lang="en-US" altLang="en-US" sz="2000" b="1" dirty="0">
                <a:solidFill>
                  <a:srgbClr val="FFFFFF"/>
                </a:solidFill>
                <a:latin typeface="Arial" panose="020B0604020202020204" pitchFamily="34" charset="0"/>
                <a:cs typeface="Arial" panose="020B0604020202020204" pitchFamily="34" charset="0"/>
              </a:rPr>
              <a:t> </a:t>
            </a:r>
            <a:r>
              <a:rPr lang="en-US" altLang="en-US" sz="2000" b="1" dirty="0" err="1">
                <a:solidFill>
                  <a:srgbClr val="FFFFFF"/>
                </a:solidFill>
                <a:latin typeface="Arial" panose="020B0604020202020204" pitchFamily="34" charset="0"/>
                <a:cs typeface="Arial" panose="020B0604020202020204" pitchFamily="34" charset="0"/>
              </a:rPr>
              <a:t>bản</a:t>
            </a:r>
            <a:r>
              <a:rPr lang="en-US" altLang="en-US" sz="2000" b="1" dirty="0">
                <a:solidFill>
                  <a:srgbClr val="FFFFFF"/>
                </a:solidFill>
                <a:latin typeface="Arial" panose="020B0604020202020204" pitchFamily="34" charset="0"/>
                <a:cs typeface="Arial" panose="020B0604020202020204" pitchFamily="34" charset="0"/>
              </a:rPr>
              <a:t> </a:t>
            </a:r>
            <a:r>
              <a:rPr lang="en-US" altLang="en-US" sz="2000" b="1" dirty="0" err="1">
                <a:solidFill>
                  <a:srgbClr val="FFFFFF"/>
                </a:solidFill>
                <a:latin typeface="Arial" panose="020B0604020202020204" pitchFamily="34" charset="0"/>
                <a:cs typeface="Arial" panose="020B0604020202020204" pitchFamily="34" charset="0"/>
              </a:rPr>
              <a:t>của</a:t>
            </a:r>
            <a:r>
              <a:rPr lang="en-US" altLang="en-US" sz="2000" b="1" dirty="0">
                <a:solidFill>
                  <a:srgbClr val="FFFFFF"/>
                </a:solidFill>
                <a:latin typeface="Arial" panose="020B0604020202020204" pitchFamily="34" charset="0"/>
                <a:cs typeface="Arial" panose="020B0604020202020204" pitchFamily="34" charset="0"/>
              </a:rPr>
              <a:t> </a:t>
            </a:r>
            <a:r>
              <a:rPr lang="en-US" altLang="en-US" sz="2000" b="1" dirty="0" err="1">
                <a:solidFill>
                  <a:srgbClr val="FFFFFF"/>
                </a:solidFill>
                <a:latin typeface="Arial" panose="020B0604020202020204" pitchFamily="34" charset="0"/>
                <a:cs typeface="Arial" panose="020B0604020202020204" pitchFamily="34" charset="0"/>
              </a:rPr>
              <a:t>phép</a:t>
            </a:r>
            <a:r>
              <a:rPr lang="en-US" altLang="en-US" sz="2000" b="1" dirty="0">
                <a:solidFill>
                  <a:srgbClr val="FFFFFF"/>
                </a:solidFill>
                <a:latin typeface="Arial" panose="020B0604020202020204" pitchFamily="34" charset="0"/>
                <a:cs typeface="Arial" panose="020B0604020202020204" pitchFamily="34" charset="0"/>
              </a:rPr>
              <a:t> </a:t>
            </a:r>
            <a:r>
              <a:rPr lang="en-US" altLang="en-US" sz="2000" b="1" dirty="0" err="1">
                <a:solidFill>
                  <a:srgbClr val="FFFFFF"/>
                </a:solidFill>
                <a:latin typeface="Arial" panose="020B0604020202020204" pitchFamily="34" charset="0"/>
                <a:cs typeface="Arial" panose="020B0604020202020204" pitchFamily="34" charset="0"/>
              </a:rPr>
              <a:t>biện</a:t>
            </a:r>
            <a:r>
              <a:rPr lang="en-US" altLang="en-US" sz="2000" b="1" dirty="0">
                <a:solidFill>
                  <a:srgbClr val="FFFFFF"/>
                </a:solidFill>
                <a:latin typeface="Arial" panose="020B0604020202020204" pitchFamily="34" charset="0"/>
                <a:cs typeface="Arial" panose="020B0604020202020204" pitchFamily="34" charset="0"/>
              </a:rPr>
              <a:t> </a:t>
            </a:r>
            <a:r>
              <a:rPr lang="en-US" altLang="en-US" sz="2000" b="1" dirty="0" err="1">
                <a:solidFill>
                  <a:srgbClr val="FFFFFF"/>
                </a:solidFill>
                <a:latin typeface="Arial" panose="020B0604020202020204" pitchFamily="34" charset="0"/>
                <a:cs typeface="Arial" panose="020B0604020202020204" pitchFamily="34" charset="0"/>
              </a:rPr>
              <a:t>chứng</a:t>
            </a:r>
            <a:r>
              <a:rPr lang="en-US" altLang="en-US" sz="2000" b="1" dirty="0">
                <a:solidFill>
                  <a:srgbClr val="FFFFFF"/>
                </a:solidFill>
                <a:latin typeface="Arial" panose="020B0604020202020204" pitchFamily="34" charset="0"/>
                <a:cs typeface="Arial" panose="020B0604020202020204" pitchFamily="34" charset="0"/>
              </a:rPr>
              <a:t> </a:t>
            </a:r>
            <a:r>
              <a:rPr lang="en-US" altLang="en-US" sz="2000" b="1" dirty="0" err="1">
                <a:solidFill>
                  <a:srgbClr val="FFFFFF"/>
                </a:solidFill>
                <a:latin typeface="Arial" panose="020B0604020202020204" pitchFamily="34" charset="0"/>
                <a:cs typeface="Arial" panose="020B0604020202020204" pitchFamily="34" charset="0"/>
              </a:rPr>
              <a:t>duy</a:t>
            </a:r>
            <a:r>
              <a:rPr lang="en-US" altLang="en-US" sz="2000" b="1" dirty="0">
                <a:solidFill>
                  <a:srgbClr val="FFFFFF"/>
                </a:solidFill>
                <a:latin typeface="Arial" panose="020B0604020202020204" pitchFamily="34" charset="0"/>
                <a:cs typeface="Arial" panose="020B0604020202020204" pitchFamily="34" charset="0"/>
              </a:rPr>
              <a:t> </a:t>
            </a:r>
            <a:r>
              <a:rPr lang="en-US" altLang="en-US" sz="2000" b="1" dirty="0" err="1">
                <a:solidFill>
                  <a:srgbClr val="FFFFFF"/>
                </a:solidFill>
                <a:latin typeface="Arial" panose="020B0604020202020204" pitchFamily="34" charset="0"/>
                <a:cs typeface="Arial" panose="020B0604020202020204" pitchFamily="34" charset="0"/>
              </a:rPr>
              <a:t>vật</a:t>
            </a:r>
            <a:endParaRPr lang="en-US" altLang="en-US" sz="2000" dirty="0">
              <a:solidFill>
                <a:srgbClr val="FFFFFF"/>
              </a:solidFill>
              <a:latin typeface="Arial" panose="020B0604020202020204" pitchFamily="34" charset="0"/>
              <a:cs typeface="Arial" panose="020B0604020202020204" pitchFamily="34" charset="0"/>
            </a:endParaRPr>
          </a:p>
          <a:p>
            <a:pPr algn="ctr" fontAlgn="base">
              <a:spcBef>
                <a:spcPts val="300"/>
              </a:spcBef>
              <a:spcAft>
                <a:spcPts val="300"/>
              </a:spcAft>
              <a:buNone/>
            </a:pPr>
            <a:endParaRPr kumimoji="0" lang="en-US" altLang="en-US" sz="2000" b="1" i="1" dirty="0">
              <a:solidFill>
                <a:srgbClr val="FFFFFF"/>
              </a:solidFill>
              <a:latin typeface="Arial" panose="020B0604020202020204" pitchFamily="34" charset="0"/>
              <a:cs typeface="Arial" panose="020B0604020202020204" pitchFamily="34" charset="0"/>
            </a:endParaRPr>
          </a:p>
        </p:txBody>
      </p:sp>
      <p:sp>
        <p:nvSpPr>
          <p:cNvPr id="4" name="Rectangle 3"/>
          <p:cNvSpPr/>
          <p:nvPr/>
        </p:nvSpPr>
        <p:spPr>
          <a:xfrm>
            <a:off x="4010504" y="1731739"/>
            <a:ext cx="4078361" cy="523220"/>
          </a:xfrm>
          <a:prstGeom prst="rect">
            <a:avLst/>
          </a:prstGeom>
        </p:spPr>
        <p:txBody>
          <a:bodyPr wrap="none">
            <a:spAutoFit/>
          </a:bodyPr>
          <a:lstStyle/>
          <a:p>
            <a:pPr marL="457200" indent="-457200">
              <a:buFont typeface="Wingdings" panose="05000000000000000000" pitchFamily="2" charset="2"/>
              <a:buChar char="v"/>
            </a:pPr>
            <a:r>
              <a:rPr lang="pt-BR" sz="2800" b="1" dirty="0" smtClean="0">
                <a:latin typeface="Times New Roman" panose="02020603050405020304" pitchFamily="18" charset="0"/>
                <a:ea typeface="Times New Roman" panose="02020603050405020304" pitchFamily="18" charset="0"/>
              </a:rPr>
              <a:t>Về </a:t>
            </a:r>
            <a:r>
              <a:rPr lang="pt-BR" sz="2800" b="1" dirty="0">
                <a:latin typeface="Times New Roman" panose="02020603050405020304" pitchFamily="18" charset="0"/>
                <a:ea typeface="Times New Roman" panose="02020603050405020304" pitchFamily="18" charset="0"/>
              </a:rPr>
              <a:t>nhận thức quy luật</a:t>
            </a:r>
            <a:endParaRPr lang="en-US" sz="2800" b="1" dirty="0"/>
          </a:p>
        </p:txBody>
      </p:sp>
    </p:spTree>
    <p:extLst>
      <p:ext uri="{BB962C8B-B14F-4D97-AF65-F5344CB8AC3E}">
        <p14:creationId xmlns:p14="http://schemas.microsoft.com/office/powerpoint/2010/main" val="2112474902"/>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90"/>
                                          </p:val>
                                        </p:tav>
                                        <p:tav tm="100000">
                                          <p:val>
                                            <p:fltVal val="0"/>
                                          </p:val>
                                        </p:tav>
                                      </p:tavLst>
                                    </p:anim>
                                    <p:animEffect transition="in" filter="fade">
                                      <p:cBhvr>
                                        <p:cTn id="10" dur="1000"/>
                                        <p:tgtEl>
                                          <p:spTgt spid="6"/>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1" presetClass="entr" presetSubtype="1"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heel(1)">
                                      <p:cBhvr>
                                        <p:cTn id="15" dur="2000"/>
                                        <p:tgtEl>
                                          <p:spTgt spid="2"/>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fade">
                                      <p:cBhvr>
                                        <p:cTn id="20" dur="1000"/>
                                        <p:tgtEl>
                                          <p:spTgt spid="3"/>
                                        </p:tgtEl>
                                      </p:cBhvr>
                                    </p:animEffect>
                                    <p:anim calcmode="lin" valueType="num">
                                      <p:cBhvr>
                                        <p:cTn id="21" dur="1000" fill="hold"/>
                                        <p:tgtEl>
                                          <p:spTgt spid="3"/>
                                        </p:tgtEl>
                                        <p:attrNameLst>
                                          <p:attrName>ppt_x</p:attrName>
                                        </p:attrNameLst>
                                      </p:cBhvr>
                                      <p:tavLst>
                                        <p:tav tm="0">
                                          <p:val>
                                            <p:strVal val="#ppt_x"/>
                                          </p:val>
                                        </p:tav>
                                        <p:tav tm="100000">
                                          <p:val>
                                            <p:strVal val="#ppt_x"/>
                                          </p:val>
                                        </p:tav>
                                      </p:tavLst>
                                    </p:anim>
                                    <p:anim calcmode="lin" valueType="num">
                                      <p:cBhvr>
                                        <p:cTn id="22"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AutoShape 2"/>
          <p:cNvSpPr>
            <a:spLocks noChangeAspect="1" noChangeArrowheads="1"/>
          </p:cNvSpPr>
          <p:nvPr/>
        </p:nvSpPr>
        <p:spPr bwMode="auto">
          <a:xfrm>
            <a:off x="2208213" y="855664"/>
            <a:ext cx="7416800" cy="77787"/>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ctr" fontAlgn="base">
              <a:spcBef>
                <a:spcPct val="0"/>
              </a:spcBef>
              <a:spcAft>
                <a:spcPct val="0"/>
              </a:spcAft>
              <a:buFontTx/>
              <a:buNone/>
            </a:pPr>
            <a:endParaRPr lang="en-US" altLang="en-US">
              <a:solidFill>
                <a:srgbClr val="000000"/>
              </a:solidFill>
              <a:cs typeface="Arial" panose="020B0604020202020204" pitchFamily="34" charset="0"/>
            </a:endParaRPr>
          </a:p>
        </p:txBody>
      </p:sp>
      <p:pic>
        <p:nvPicPr>
          <p:cNvPr id="157699"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7700" name="Rectangle 1"/>
          <p:cNvSpPr>
            <a:spLocks noChangeArrowheads="1"/>
          </p:cNvSpPr>
          <p:nvPr/>
        </p:nvSpPr>
        <p:spPr bwMode="auto">
          <a:xfrm>
            <a:off x="2279650" y="115888"/>
            <a:ext cx="6840538" cy="6524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indent="179388">
              <a:spcBef>
                <a:spcPct val="20000"/>
              </a:spcBef>
              <a:buChar char="•"/>
              <a:tabLst>
                <a:tab pos="269875" algn="l"/>
              </a:tabLst>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tabLst>
                <a:tab pos="269875" algn="l"/>
              </a:tabLst>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tabLst>
                <a:tab pos="269875" algn="l"/>
              </a:tabLst>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tabLst>
                <a:tab pos="269875" algn="l"/>
              </a:tabLst>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tabLst>
                <a:tab pos="269875" algn="l"/>
              </a:tabLst>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tabLst>
                <a:tab pos="269875" algn="l"/>
              </a:tabLst>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tabLst>
                <a:tab pos="269875" algn="l"/>
              </a:tabLst>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tabLst>
                <a:tab pos="269875" algn="l"/>
              </a:tabLst>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tabLst>
                <a:tab pos="269875" algn="l"/>
              </a:tabLst>
              <a:defRPr kumimoji="1" sz="2000">
                <a:solidFill>
                  <a:schemeClr val="tx1"/>
                </a:solidFill>
                <a:latin typeface="Times New Roman" panose="02020603050405020304" pitchFamily="18" charset="0"/>
                <a:ea typeface="SimSun" panose="02010600030101010101" pitchFamily="2" charset="-122"/>
              </a:defRPr>
            </a:lvl9pPr>
          </a:lstStyle>
          <a:p>
            <a:pPr algn="ctr" fontAlgn="base">
              <a:lnSpc>
                <a:spcPct val="130000"/>
              </a:lnSpc>
              <a:spcBef>
                <a:spcPct val="0"/>
              </a:spcBef>
              <a:spcAft>
                <a:spcPct val="0"/>
              </a:spcAft>
              <a:buFontTx/>
              <a:buNone/>
            </a:pPr>
            <a:r>
              <a:rPr kumimoji="0" lang="en-US" altLang="en-US" sz="2800" b="1" i="1" dirty="0" err="1" smtClean="0">
                <a:solidFill>
                  <a:srgbClr val="660066"/>
                </a:solidFill>
                <a:cs typeface="Times New Roman" panose="02020603050405020304" pitchFamily="18" charset="0"/>
              </a:rPr>
              <a:t>Các</a:t>
            </a:r>
            <a:r>
              <a:rPr kumimoji="0" lang="en-US" altLang="en-US" sz="2800" b="1" i="1" dirty="0" smtClean="0">
                <a:solidFill>
                  <a:srgbClr val="660066"/>
                </a:solidFill>
                <a:cs typeface="Times New Roman" panose="02020603050405020304" pitchFamily="18" charset="0"/>
              </a:rPr>
              <a:t> </a:t>
            </a:r>
            <a:r>
              <a:rPr kumimoji="0" lang="en-US" altLang="en-US" sz="2800" b="1" i="1" dirty="0" err="1">
                <a:solidFill>
                  <a:srgbClr val="660066"/>
                </a:solidFill>
                <a:cs typeface="Times New Roman" panose="02020603050405020304" pitchFamily="18" charset="0"/>
              </a:rPr>
              <a:t>quy</a:t>
            </a:r>
            <a:r>
              <a:rPr kumimoji="0" lang="en-US" altLang="en-US" sz="2800" b="1" i="1" dirty="0">
                <a:solidFill>
                  <a:srgbClr val="660066"/>
                </a:solidFill>
                <a:cs typeface="Times New Roman" panose="02020603050405020304" pitchFamily="18" charset="0"/>
              </a:rPr>
              <a:t> </a:t>
            </a:r>
            <a:r>
              <a:rPr kumimoji="0" lang="en-US" altLang="en-US" sz="2800" b="1" i="1" dirty="0" err="1">
                <a:solidFill>
                  <a:srgbClr val="660066"/>
                </a:solidFill>
                <a:cs typeface="Times New Roman" panose="02020603050405020304" pitchFamily="18" charset="0"/>
              </a:rPr>
              <a:t>luật</a:t>
            </a:r>
            <a:r>
              <a:rPr kumimoji="0" lang="en-US" altLang="en-US" sz="2800" b="1" i="1" dirty="0">
                <a:solidFill>
                  <a:srgbClr val="660066"/>
                </a:solidFill>
                <a:cs typeface="Times New Roman" panose="02020603050405020304" pitchFamily="18" charset="0"/>
              </a:rPr>
              <a:t> </a:t>
            </a:r>
            <a:r>
              <a:rPr kumimoji="0" lang="en-US" altLang="en-US" sz="2800" b="1" i="1" dirty="0" err="1">
                <a:solidFill>
                  <a:srgbClr val="660066"/>
                </a:solidFill>
                <a:cs typeface="Times New Roman" panose="02020603050405020304" pitchFamily="18" charset="0"/>
              </a:rPr>
              <a:t>cơ</a:t>
            </a:r>
            <a:r>
              <a:rPr kumimoji="0" lang="en-US" altLang="en-US" sz="2800" b="1" i="1" dirty="0">
                <a:solidFill>
                  <a:srgbClr val="660066"/>
                </a:solidFill>
                <a:cs typeface="Times New Roman" panose="02020603050405020304" pitchFamily="18" charset="0"/>
              </a:rPr>
              <a:t> </a:t>
            </a:r>
            <a:r>
              <a:rPr kumimoji="0" lang="en-US" altLang="en-US" sz="2800" b="1" i="1" dirty="0" err="1">
                <a:solidFill>
                  <a:srgbClr val="660066"/>
                </a:solidFill>
                <a:cs typeface="Times New Roman" panose="02020603050405020304" pitchFamily="18" charset="0"/>
              </a:rPr>
              <a:t>bản</a:t>
            </a:r>
            <a:endParaRPr kumimoji="0" lang="en-US" altLang="en-US" sz="2800" dirty="0">
              <a:solidFill>
                <a:srgbClr val="660066"/>
              </a:solidFill>
              <a:cs typeface="Times New Roman" panose="02020603050405020304" pitchFamily="18" charset="0"/>
            </a:endParaRPr>
          </a:p>
        </p:txBody>
      </p:sp>
      <p:sp>
        <p:nvSpPr>
          <p:cNvPr id="8" name="Content Placeholder 2"/>
          <p:cNvSpPr txBox="1">
            <a:spLocks/>
          </p:cNvSpPr>
          <p:nvPr/>
        </p:nvSpPr>
        <p:spPr>
          <a:xfrm>
            <a:off x="139700" y="1484314"/>
            <a:ext cx="7566025" cy="4681537"/>
          </a:xfrm>
          <a:prstGeom prst="rect">
            <a:avLst/>
          </a:prstGeom>
          <a:ln w="28575">
            <a:solidFill>
              <a:srgbClr val="FF0000"/>
            </a:solidFill>
            <a:prstDash val="dashDot"/>
            <a:miter lim="800000"/>
            <a:headEnd/>
            <a:tailEnd/>
          </a:ln>
        </p:spPr>
        <p:txBody>
          <a:bodyPr/>
          <a:lst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a:lstStyle>
          <a:p>
            <a:pPr marL="514350" indent="-514350" algn="just" eaLnBrk="1" hangingPunct="1">
              <a:buFont typeface="Calibri" pitchFamily="34" charset="0"/>
              <a:buAutoNum type="arabicParenR"/>
              <a:defRPr/>
            </a:pPr>
            <a:endParaRPr lang="en-US" altLang="en-US" sz="2400" b="1" kern="0" dirty="0">
              <a:solidFill>
                <a:srgbClr val="FF0066"/>
              </a:solidFill>
              <a:latin typeface="Arial" panose="020B0604020202020204" pitchFamily="34" charset="0"/>
              <a:cs typeface="Arial" panose="020B0604020202020204" pitchFamily="34" charset="0"/>
            </a:endParaRPr>
          </a:p>
          <a:p>
            <a:pPr marL="514350" indent="-514350" algn="just" eaLnBrk="1" hangingPunct="1">
              <a:buFont typeface="Calibri" pitchFamily="34" charset="0"/>
              <a:buAutoNum type="arabicParenR"/>
              <a:defRPr/>
            </a:pPr>
            <a:r>
              <a:rPr lang="pt-BR" sz="2800" dirty="0">
                <a:solidFill>
                  <a:srgbClr val="C00000"/>
                </a:solidFill>
                <a:latin typeface="Arial" panose="020B0604020202020204" pitchFamily="34" charset="0"/>
                <a:cs typeface="Arial" panose="020B0604020202020204" pitchFamily="34" charset="0"/>
              </a:rPr>
              <a:t>Quy luật thống nhất và đấu tranh của các mặt đối </a:t>
            </a:r>
            <a:r>
              <a:rPr lang="pt-BR" sz="2800" dirty="0" smtClean="0">
                <a:solidFill>
                  <a:srgbClr val="C00000"/>
                </a:solidFill>
                <a:latin typeface="Arial" panose="020B0604020202020204" pitchFamily="34" charset="0"/>
                <a:cs typeface="Arial" panose="020B0604020202020204" pitchFamily="34" charset="0"/>
              </a:rPr>
              <a:t>lập(</a:t>
            </a:r>
            <a:r>
              <a:rPr lang="en-US" altLang="en-US" sz="2800" kern="0" dirty="0" err="1" smtClean="0">
                <a:solidFill>
                  <a:srgbClr val="C00000"/>
                </a:solidFill>
                <a:latin typeface="Arial" panose="020B0604020202020204" pitchFamily="34" charset="0"/>
                <a:cs typeface="Arial" panose="020B0604020202020204" pitchFamily="34" charset="0"/>
              </a:rPr>
              <a:t>Quy</a:t>
            </a:r>
            <a:r>
              <a:rPr lang="en-US" altLang="en-US" sz="2800" kern="0" dirty="0" smtClean="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luật</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mâu</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smtClean="0">
                <a:solidFill>
                  <a:srgbClr val="C00000"/>
                </a:solidFill>
                <a:latin typeface="Arial" panose="020B0604020202020204" pitchFamily="34" charset="0"/>
                <a:cs typeface="Arial" panose="020B0604020202020204" pitchFamily="34" charset="0"/>
              </a:rPr>
              <a:t>thuẫn</a:t>
            </a:r>
            <a:r>
              <a:rPr lang="en-US" altLang="en-US" sz="2800" kern="0" dirty="0" smtClean="0">
                <a:solidFill>
                  <a:srgbClr val="C00000"/>
                </a:solidFill>
                <a:latin typeface="Arial" panose="020B0604020202020204" pitchFamily="34" charset="0"/>
                <a:cs typeface="Arial" panose="020B0604020202020204" pitchFamily="34" charset="0"/>
              </a:rPr>
              <a:t>)</a:t>
            </a:r>
            <a:endParaRPr lang="en-US" altLang="en-US" sz="2800" kern="0" dirty="0">
              <a:solidFill>
                <a:srgbClr val="C00000"/>
              </a:solidFill>
              <a:latin typeface="Arial" panose="020B0604020202020204" pitchFamily="34" charset="0"/>
              <a:cs typeface="Arial" panose="020B0604020202020204" pitchFamily="34" charset="0"/>
            </a:endParaRPr>
          </a:p>
          <a:p>
            <a:pPr marL="0" indent="0" algn="ctr" eaLnBrk="1" hangingPunct="1">
              <a:buNone/>
              <a:defRPr/>
            </a:pPr>
            <a:r>
              <a:rPr lang="en-US" altLang="en-US" sz="2400" kern="0" dirty="0">
                <a:solidFill>
                  <a:srgbClr val="002060"/>
                </a:solidFill>
                <a:latin typeface="Arial" panose="020B0604020202020204" pitchFamily="34" charset="0"/>
                <a:cs typeface="Arial" panose="020B0604020202020204" pitchFamily="34" charset="0"/>
              </a:rPr>
              <a:t>(</a:t>
            </a:r>
            <a:r>
              <a:rPr lang="en-US" altLang="en-US" sz="2400" kern="0" dirty="0" err="1">
                <a:solidFill>
                  <a:srgbClr val="002060"/>
                </a:solidFill>
                <a:latin typeface="Arial" panose="020B0604020202020204" pitchFamily="34" charset="0"/>
                <a:cs typeface="Arial" panose="020B0604020202020204" pitchFamily="34" charset="0"/>
              </a:rPr>
              <a:t>Giải</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thích</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về</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b="1" u="sng" kern="0" dirty="0" err="1">
                <a:solidFill>
                  <a:srgbClr val="006600"/>
                </a:solidFill>
                <a:latin typeface="Arial" panose="020B0604020202020204" pitchFamily="34" charset="0"/>
                <a:cs typeface="Arial" panose="020B0604020202020204" pitchFamily="34" charset="0"/>
              </a:rPr>
              <a:t>nguồn</a:t>
            </a:r>
            <a:r>
              <a:rPr lang="en-US" altLang="en-US" sz="2400" b="1" u="sng" kern="0" dirty="0">
                <a:solidFill>
                  <a:srgbClr val="006600"/>
                </a:solidFill>
                <a:latin typeface="Arial" panose="020B0604020202020204" pitchFamily="34" charset="0"/>
                <a:cs typeface="Arial" panose="020B0604020202020204" pitchFamily="34" charset="0"/>
              </a:rPr>
              <a:t> </a:t>
            </a:r>
            <a:r>
              <a:rPr lang="en-US" altLang="en-US" sz="2400" b="1" u="sng" kern="0" dirty="0" err="1">
                <a:solidFill>
                  <a:srgbClr val="006600"/>
                </a:solidFill>
                <a:latin typeface="Arial" panose="020B0604020202020204" pitchFamily="34" charset="0"/>
                <a:cs typeface="Arial" panose="020B0604020202020204" pitchFamily="34" charset="0"/>
              </a:rPr>
              <a:t>gốc</a:t>
            </a:r>
            <a:r>
              <a:rPr lang="en-US" altLang="en-US" sz="2400" b="1" u="sng" kern="0" dirty="0">
                <a:solidFill>
                  <a:srgbClr val="9900CC"/>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sự</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phát</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triển</a:t>
            </a:r>
            <a:r>
              <a:rPr lang="en-US" altLang="en-US" sz="2400" kern="0" dirty="0">
                <a:solidFill>
                  <a:srgbClr val="002060"/>
                </a:solidFill>
                <a:latin typeface="Arial" panose="020B0604020202020204" pitchFamily="34" charset="0"/>
                <a:cs typeface="Arial" panose="020B0604020202020204" pitchFamily="34" charset="0"/>
              </a:rPr>
              <a:t>)</a:t>
            </a:r>
          </a:p>
          <a:p>
            <a:pPr marL="0" indent="0" algn="just" eaLnBrk="1" hangingPunct="1">
              <a:buNone/>
              <a:defRPr/>
            </a:pPr>
            <a:r>
              <a:rPr lang="en-US" altLang="en-US" sz="2800" b="1" kern="0" dirty="0">
                <a:solidFill>
                  <a:srgbClr val="C00000"/>
                </a:solidFill>
                <a:latin typeface="Arial" panose="020B0604020202020204" pitchFamily="34" charset="0"/>
                <a:cs typeface="Arial" panose="020B0604020202020204" pitchFamily="34" charset="0"/>
              </a:rPr>
              <a:t>2</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Quy</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luật</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lượng</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đổi</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dẫn</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tới</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chất</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đổi</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va</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ngược</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lại</a:t>
            </a:r>
            <a:r>
              <a:rPr lang="en-US" altLang="en-US" sz="2800" kern="0" dirty="0">
                <a:solidFill>
                  <a:srgbClr val="FF0066"/>
                </a:solidFill>
                <a:latin typeface="Arial" panose="020B0604020202020204" pitchFamily="34" charset="0"/>
                <a:cs typeface="Arial" panose="020B0604020202020204" pitchFamily="34" charset="0"/>
              </a:rPr>
              <a:t> </a:t>
            </a:r>
          </a:p>
          <a:p>
            <a:pPr marL="0" indent="0" algn="just" eaLnBrk="1" hangingPunct="1">
              <a:buNone/>
              <a:defRPr/>
            </a:pPr>
            <a:r>
              <a:rPr lang="en-US" altLang="en-US" sz="2400" kern="0" dirty="0">
                <a:solidFill>
                  <a:srgbClr val="002060"/>
                </a:solidFill>
                <a:latin typeface="Arial" panose="020B0604020202020204" pitchFamily="34" charset="0"/>
                <a:cs typeface="Arial" panose="020B0604020202020204" pitchFamily="34" charset="0"/>
              </a:rPr>
              <a:t>(</a:t>
            </a:r>
            <a:r>
              <a:rPr lang="en-US" altLang="en-US" sz="2400" kern="0" dirty="0" err="1">
                <a:solidFill>
                  <a:srgbClr val="002060"/>
                </a:solidFill>
                <a:latin typeface="Arial" panose="020B0604020202020204" pitchFamily="34" charset="0"/>
                <a:cs typeface="Arial" panose="020B0604020202020204" pitchFamily="34" charset="0"/>
              </a:rPr>
              <a:t>Giải</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thích</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về</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b="1" u="sng" kern="0" dirty="0" err="1">
                <a:solidFill>
                  <a:srgbClr val="006600"/>
                </a:solidFill>
                <a:latin typeface="Arial" panose="020B0604020202020204" pitchFamily="34" charset="0"/>
                <a:cs typeface="Arial" panose="020B0604020202020204" pitchFamily="34" charset="0"/>
              </a:rPr>
              <a:t>cách</a:t>
            </a:r>
            <a:r>
              <a:rPr lang="en-US" altLang="en-US" sz="2400" b="1" u="sng" kern="0" dirty="0">
                <a:solidFill>
                  <a:srgbClr val="006600"/>
                </a:solidFill>
                <a:latin typeface="Arial" panose="020B0604020202020204" pitchFamily="34" charset="0"/>
                <a:cs typeface="Arial" panose="020B0604020202020204" pitchFamily="34" charset="0"/>
              </a:rPr>
              <a:t> </a:t>
            </a:r>
            <a:r>
              <a:rPr lang="en-US" altLang="en-US" sz="2400" b="1" u="sng" kern="0" dirty="0" err="1">
                <a:solidFill>
                  <a:srgbClr val="006600"/>
                </a:solidFill>
                <a:latin typeface="Arial" panose="020B0604020202020204" pitchFamily="34" charset="0"/>
                <a:cs typeface="Arial" panose="020B0604020202020204" pitchFamily="34" charset="0"/>
              </a:rPr>
              <a:t>thức</a:t>
            </a:r>
            <a:r>
              <a:rPr lang="en-US" altLang="en-US" sz="2400" b="1" kern="0" dirty="0">
                <a:solidFill>
                  <a:srgbClr val="00660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sự</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phát</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triển</a:t>
            </a:r>
            <a:r>
              <a:rPr lang="en-US" altLang="en-US" sz="2400" kern="0" dirty="0">
                <a:solidFill>
                  <a:srgbClr val="002060"/>
                </a:solidFill>
                <a:latin typeface="Arial" panose="020B0604020202020204" pitchFamily="34" charset="0"/>
                <a:cs typeface="Arial" panose="020B0604020202020204" pitchFamily="34" charset="0"/>
              </a:rPr>
              <a:t>)</a:t>
            </a:r>
            <a:endParaRPr lang="en-US" altLang="en-US" sz="2400" kern="0" dirty="0">
              <a:solidFill>
                <a:srgbClr val="FF0000"/>
              </a:solidFill>
              <a:latin typeface="Arial" panose="020B0604020202020204" pitchFamily="34" charset="0"/>
              <a:cs typeface="Arial" panose="020B0604020202020204" pitchFamily="34" charset="0"/>
            </a:endParaRPr>
          </a:p>
          <a:p>
            <a:pPr marL="0" indent="0" algn="just" eaLnBrk="1" hangingPunct="1">
              <a:buNone/>
              <a:defRPr/>
            </a:pPr>
            <a:r>
              <a:rPr lang="en-US" altLang="en-US" sz="2800" kern="0" dirty="0">
                <a:solidFill>
                  <a:srgbClr val="C00000"/>
                </a:solidFill>
                <a:latin typeface="Arial" panose="020B0604020202020204" pitchFamily="34" charset="0"/>
                <a:cs typeface="Arial" panose="020B0604020202020204" pitchFamily="34" charset="0"/>
              </a:rPr>
              <a:t>3) </a:t>
            </a:r>
            <a:r>
              <a:rPr lang="en-US" altLang="en-US" sz="2800" kern="0" dirty="0" err="1">
                <a:solidFill>
                  <a:srgbClr val="C00000"/>
                </a:solidFill>
                <a:latin typeface="Arial" panose="020B0604020202020204" pitchFamily="34" charset="0"/>
                <a:cs typeface="Arial" panose="020B0604020202020204" pitchFamily="34" charset="0"/>
              </a:rPr>
              <a:t>Quy</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luật</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phu</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định</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của</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phu</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định</a:t>
            </a:r>
            <a:r>
              <a:rPr lang="en-US" altLang="en-US" sz="2800" kern="0" dirty="0">
                <a:solidFill>
                  <a:srgbClr val="C00000"/>
                </a:solidFill>
                <a:latin typeface="Arial" panose="020B0604020202020204" pitchFamily="34" charset="0"/>
                <a:cs typeface="Arial" panose="020B0604020202020204" pitchFamily="34" charset="0"/>
              </a:rPr>
              <a:t> </a:t>
            </a:r>
          </a:p>
          <a:p>
            <a:pPr marL="0" indent="0" algn="ctr" eaLnBrk="1" hangingPunct="1">
              <a:buNone/>
              <a:defRPr/>
            </a:pPr>
            <a:r>
              <a:rPr lang="en-US" altLang="en-US" sz="2400" kern="0" dirty="0">
                <a:solidFill>
                  <a:srgbClr val="002060"/>
                </a:solidFill>
                <a:latin typeface="Arial" panose="020B0604020202020204" pitchFamily="34" charset="0"/>
                <a:cs typeface="Arial" panose="020B0604020202020204" pitchFamily="34" charset="0"/>
              </a:rPr>
              <a:t>(</a:t>
            </a:r>
            <a:r>
              <a:rPr lang="en-US" altLang="en-US" sz="2400" kern="0" dirty="0" err="1">
                <a:solidFill>
                  <a:srgbClr val="002060"/>
                </a:solidFill>
                <a:latin typeface="Arial" panose="020B0604020202020204" pitchFamily="34" charset="0"/>
                <a:cs typeface="Arial" panose="020B0604020202020204" pitchFamily="34" charset="0"/>
              </a:rPr>
              <a:t>Giải</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thích</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về</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u="sng" kern="0" dirty="0">
                <a:solidFill>
                  <a:srgbClr val="006600"/>
                </a:solidFill>
                <a:latin typeface="Arial" panose="020B0604020202020204" pitchFamily="34" charset="0"/>
                <a:cs typeface="Arial" panose="020B0604020202020204" pitchFamily="34" charset="0"/>
              </a:rPr>
              <a:t>con </a:t>
            </a:r>
            <a:r>
              <a:rPr lang="en-US" altLang="en-US" sz="2400" u="sng" kern="0" dirty="0" err="1">
                <a:solidFill>
                  <a:srgbClr val="006600"/>
                </a:solidFill>
                <a:latin typeface="Arial" panose="020B0604020202020204" pitchFamily="34" charset="0"/>
                <a:cs typeface="Arial" panose="020B0604020202020204" pitchFamily="34" charset="0"/>
              </a:rPr>
              <a:t>đường</a:t>
            </a:r>
            <a:r>
              <a:rPr lang="en-US" altLang="en-US" sz="2400" u="sng" kern="0" dirty="0">
                <a:solidFill>
                  <a:srgbClr val="006600"/>
                </a:solidFill>
                <a:latin typeface="Arial" panose="020B0604020202020204" pitchFamily="34" charset="0"/>
                <a:cs typeface="Arial" panose="020B0604020202020204" pitchFamily="34" charset="0"/>
              </a:rPr>
              <a:t>, </a:t>
            </a:r>
            <a:r>
              <a:rPr lang="en-US" altLang="en-US" sz="2400" u="sng" kern="0" dirty="0" err="1">
                <a:solidFill>
                  <a:srgbClr val="006600"/>
                </a:solidFill>
                <a:latin typeface="Arial" panose="020B0604020202020204" pitchFamily="34" charset="0"/>
                <a:cs typeface="Arial" panose="020B0604020202020204" pitchFamily="34" charset="0"/>
              </a:rPr>
              <a:t>hình</a:t>
            </a:r>
            <a:r>
              <a:rPr lang="en-US" altLang="en-US" sz="2400" u="sng" kern="0" dirty="0">
                <a:solidFill>
                  <a:srgbClr val="006600"/>
                </a:solidFill>
                <a:latin typeface="Arial" panose="020B0604020202020204" pitchFamily="34" charset="0"/>
                <a:cs typeface="Arial" panose="020B0604020202020204" pitchFamily="34" charset="0"/>
              </a:rPr>
              <a:t> </a:t>
            </a:r>
            <a:r>
              <a:rPr lang="en-US" altLang="en-US" sz="2400" u="sng" kern="0" dirty="0" err="1">
                <a:solidFill>
                  <a:srgbClr val="006600"/>
                </a:solidFill>
                <a:latin typeface="Arial" panose="020B0604020202020204" pitchFamily="34" charset="0"/>
                <a:cs typeface="Arial" panose="020B0604020202020204" pitchFamily="34" charset="0"/>
              </a:rPr>
              <a:t>thư</a:t>
            </a:r>
            <a:r>
              <a:rPr lang="en-US" altLang="en-US" sz="2400" u="sng" kern="0" dirty="0" err="1">
                <a:solidFill>
                  <a:srgbClr val="660066"/>
                </a:solidFill>
                <a:latin typeface="Arial" panose="020B0604020202020204" pitchFamily="34" charset="0"/>
                <a:cs typeface="Arial" panose="020B0604020202020204" pitchFamily="34" charset="0"/>
              </a:rPr>
              <a:t>́</a:t>
            </a:r>
            <a:r>
              <a:rPr lang="en-US" altLang="en-US" sz="2400" u="sng" kern="0" dirty="0" err="1">
                <a:solidFill>
                  <a:srgbClr val="006600"/>
                </a:solidFill>
                <a:latin typeface="Arial" panose="020B0604020202020204" pitchFamily="34" charset="0"/>
                <a:cs typeface="Arial" panose="020B0604020202020204" pitchFamily="34" charset="0"/>
              </a:rPr>
              <a:t>c</a:t>
            </a:r>
            <a:r>
              <a:rPr lang="en-US" altLang="en-US" sz="2400" u="sng" kern="0" dirty="0">
                <a:solidFill>
                  <a:srgbClr val="006600"/>
                </a:solidFill>
                <a:latin typeface="Arial" panose="020B0604020202020204" pitchFamily="34" charset="0"/>
                <a:cs typeface="Arial" panose="020B0604020202020204" pitchFamily="34" charset="0"/>
              </a:rPr>
              <a:t> </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sự</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phát</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triển</a:t>
            </a:r>
            <a:r>
              <a:rPr lang="en-US" altLang="en-US" sz="2400" kern="0" dirty="0">
                <a:solidFill>
                  <a:srgbClr val="002060"/>
                </a:solidFill>
                <a:latin typeface="Arial" panose="020B0604020202020204" pitchFamily="34" charset="0"/>
                <a:cs typeface="Arial" panose="020B0604020202020204" pitchFamily="34" charset="0"/>
              </a:rPr>
              <a:t>)</a:t>
            </a:r>
            <a:endParaRPr lang="en-US" altLang="en-US" sz="2400" kern="0" dirty="0">
              <a:solidFill>
                <a:srgbClr val="FF0000"/>
              </a:solidFill>
              <a:latin typeface="Arial" panose="020B0604020202020204" pitchFamily="34" charset="0"/>
              <a:cs typeface="Arial" panose="020B0604020202020204" pitchFamily="34" charset="0"/>
            </a:endParaRPr>
          </a:p>
        </p:txBody>
      </p:sp>
      <p:sp>
        <p:nvSpPr>
          <p:cNvPr id="9" name="Right Brace 8"/>
          <p:cNvSpPr/>
          <p:nvPr/>
        </p:nvSpPr>
        <p:spPr>
          <a:xfrm>
            <a:off x="7705725" y="1341438"/>
            <a:ext cx="465138" cy="4824412"/>
          </a:xfrm>
          <a:prstGeom prst="rightBrace">
            <a:avLst>
              <a:gd name="adj1" fmla="val 8333"/>
              <a:gd name="adj2" fmla="val 50000"/>
            </a:avLst>
          </a:prstGeom>
          <a:ln w="38100">
            <a:solidFill>
              <a:srgbClr val="000066"/>
            </a:solidFill>
          </a:ln>
        </p:spPr>
        <p:style>
          <a:lnRef idx="1">
            <a:schemeClr val="accent1"/>
          </a:lnRef>
          <a:fillRef idx="0">
            <a:schemeClr val="accent1"/>
          </a:fillRef>
          <a:effectRef idx="0">
            <a:schemeClr val="accent1"/>
          </a:effectRef>
          <a:fontRef idx="minor">
            <a:schemeClr val="tx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fontAlgn="base" hangingPunct="1">
              <a:spcBef>
                <a:spcPct val="0"/>
              </a:spcBef>
              <a:spcAft>
                <a:spcPct val="0"/>
              </a:spcAft>
              <a:defRPr/>
            </a:pPr>
            <a:endParaRPr lang="en-US" altLang="en-US">
              <a:solidFill>
                <a:srgbClr val="FF0000"/>
              </a:solidFill>
              <a:latin typeface="Tw Cen MT" pitchFamily="34" charset="0"/>
            </a:endParaRPr>
          </a:p>
        </p:txBody>
      </p:sp>
      <p:sp>
        <p:nvSpPr>
          <p:cNvPr id="10" name="Oval 9"/>
          <p:cNvSpPr/>
          <p:nvPr/>
        </p:nvSpPr>
        <p:spPr>
          <a:xfrm>
            <a:off x="8170864" y="1557338"/>
            <a:ext cx="2344737" cy="4343400"/>
          </a:xfrm>
          <a:prstGeom prst="ellipse">
            <a:avLst/>
          </a:prstGeom>
          <a:solidFill>
            <a:srgbClr val="9900CC"/>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US" sz="2400" b="1" dirty="0" err="1">
                <a:solidFill>
                  <a:srgbClr val="FFFFFF"/>
                </a:solidFill>
                <a:latin typeface="Arial" panose="020B0604020202020204" pitchFamily="34" charset="0"/>
                <a:cs typeface="Arial" panose="020B0604020202020204" pitchFamily="34" charset="0"/>
              </a:rPr>
              <a:t>Các</a:t>
            </a:r>
            <a:r>
              <a:rPr lang="en-US" sz="2400" b="1" dirty="0">
                <a:solidFill>
                  <a:srgbClr val="FFFFFF"/>
                </a:solidFill>
                <a:latin typeface="Arial" panose="020B0604020202020204" pitchFamily="34" charset="0"/>
                <a:cs typeface="Arial" panose="020B0604020202020204" pitchFamily="34" charset="0"/>
              </a:rPr>
              <a:t> </a:t>
            </a:r>
            <a:r>
              <a:rPr lang="en-US" sz="2400" b="1" dirty="0" err="1">
                <a:solidFill>
                  <a:srgbClr val="FFFFFF"/>
                </a:solidFill>
                <a:latin typeface="Arial" panose="020B0604020202020204" pitchFamily="34" charset="0"/>
                <a:cs typeface="Arial" panose="020B0604020202020204" pitchFamily="34" charset="0"/>
              </a:rPr>
              <a:t>nguyên</a:t>
            </a:r>
            <a:r>
              <a:rPr lang="en-US" sz="2400" b="1" dirty="0">
                <a:solidFill>
                  <a:srgbClr val="FFFFFF"/>
                </a:solidFill>
                <a:latin typeface="Arial" panose="020B0604020202020204" pitchFamily="34" charset="0"/>
                <a:cs typeface="Arial" panose="020B0604020202020204" pitchFamily="34" charset="0"/>
              </a:rPr>
              <a:t> </a:t>
            </a:r>
            <a:r>
              <a:rPr lang="en-US" sz="2400" b="1" dirty="0" err="1">
                <a:solidFill>
                  <a:srgbClr val="FFFFFF"/>
                </a:solidFill>
                <a:latin typeface="Arial" panose="020B0604020202020204" pitchFamily="34" charset="0"/>
                <a:cs typeface="Arial" panose="020B0604020202020204" pitchFamily="34" charset="0"/>
              </a:rPr>
              <a:t>tắc</a:t>
            </a:r>
            <a:r>
              <a:rPr lang="en-US" sz="2400" b="1" dirty="0">
                <a:solidFill>
                  <a:srgbClr val="FFFFFF"/>
                </a:solidFill>
                <a:latin typeface="Arial" panose="020B0604020202020204" pitchFamily="34" charset="0"/>
                <a:cs typeface="Arial" panose="020B0604020202020204" pitchFamily="34" charset="0"/>
              </a:rPr>
              <a:t> </a:t>
            </a:r>
            <a:r>
              <a:rPr lang="en-US" sz="2400" b="1" dirty="0" err="1">
                <a:solidFill>
                  <a:srgbClr val="FFFFFF"/>
                </a:solidFill>
                <a:latin typeface="Arial" panose="020B0604020202020204" pitchFamily="34" charset="0"/>
                <a:cs typeface="Arial" panose="020B0604020202020204" pitchFamily="34" charset="0"/>
              </a:rPr>
              <a:t>phương</a:t>
            </a:r>
            <a:r>
              <a:rPr lang="en-US" sz="2400" b="1" dirty="0">
                <a:solidFill>
                  <a:srgbClr val="FFFFFF"/>
                </a:solidFill>
                <a:latin typeface="Arial" panose="020B0604020202020204" pitchFamily="34" charset="0"/>
                <a:cs typeface="Arial" panose="020B0604020202020204" pitchFamily="34" charset="0"/>
              </a:rPr>
              <a:t> </a:t>
            </a:r>
            <a:r>
              <a:rPr lang="en-US" sz="2400" b="1" dirty="0" err="1">
                <a:solidFill>
                  <a:srgbClr val="FFFFFF"/>
                </a:solidFill>
                <a:latin typeface="Arial" panose="020B0604020202020204" pitchFamily="34" charset="0"/>
                <a:cs typeface="Arial" panose="020B0604020202020204" pitchFamily="34" charset="0"/>
              </a:rPr>
              <a:t>pháp</a:t>
            </a:r>
            <a:r>
              <a:rPr lang="en-US" sz="2400" b="1" dirty="0">
                <a:solidFill>
                  <a:srgbClr val="FFFFFF"/>
                </a:solidFill>
                <a:latin typeface="Arial" panose="020B0604020202020204" pitchFamily="34" charset="0"/>
                <a:cs typeface="Arial" panose="020B0604020202020204" pitchFamily="34" charset="0"/>
              </a:rPr>
              <a:t> </a:t>
            </a:r>
            <a:r>
              <a:rPr lang="en-US" sz="2400" b="1" dirty="0" err="1">
                <a:solidFill>
                  <a:srgbClr val="FFFFFF"/>
                </a:solidFill>
                <a:latin typeface="Arial" panose="020B0604020202020204" pitchFamily="34" charset="0"/>
                <a:cs typeface="Arial" panose="020B0604020202020204" pitchFamily="34" charset="0"/>
              </a:rPr>
              <a:t>luận</a:t>
            </a:r>
            <a:endParaRPr lang="en-US" sz="2400" b="1" dirty="0">
              <a:solidFill>
                <a:srgbClr val="FFFFF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7493281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87042"/>
                                        </p:tgtEl>
                                        <p:attrNameLst>
                                          <p:attrName>style.visibility</p:attrName>
                                        </p:attrNameLst>
                                      </p:cBhvr>
                                      <p:to>
                                        <p:strVal val="visible"/>
                                      </p:to>
                                    </p:set>
                                    <p:animEffect transition="in" filter="wheel(4)">
                                      <p:cBhvr>
                                        <p:cTn id="7" dur="2000"/>
                                        <p:tgtEl>
                                          <p:spTgt spid="8704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7" presetClass="entr" presetSubtype="0" fill="hold" grpId="0" nodeType="clickEffect">
                                  <p:stCondLst>
                                    <p:cond delay="0"/>
                                  </p:stCondLst>
                                  <p:childTnLst>
                                    <p:set>
                                      <p:cBhvr>
                                        <p:cTn id="11" dur="1" fill="hold">
                                          <p:stCondLst>
                                            <p:cond delay="0"/>
                                          </p:stCondLst>
                                        </p:cTn>
                                        <p:tgtEl>
                                          <p:spTgt spid="8">
                                            <p:bg/>
                                          </p:spTgt>
                                        </p:tgtEl>
                                        <p:attrNameLst>
                                          <p:attrName>style.visibility</p:attrName>
                                        </p:attrNameLst>
                                      </p:cBhvr>
                                      <p:to>
                                        <p:strVal val="visible"/>
                                      </p:to>
                                    </p:set>
                                    <p:animEffect transition="in" filter="fade">
                                      <p:cBhvr>
                                        <p:cTn id="12" dur="1000"/>
                                        <p:tgtEl>
                                          <p:spTgt spid="8">
                                            <p:bg/>
                                          </p:spTgt>
                                        </p:tgtEl>
                                      </p:cBhvr>
                                    </p:animEffect>
                                    <p:anim calcmode="lin" valueType="num">
                                      <p:cBhvr>
                                        <p:cTn id="13" dur="1000" fill="hold"/>
                                        <p:tgtEl>
                                          <p:spTgt spid="8">
                                            <p:bg/>
                                          </p:spTgt>
                                        </p:tgtEl>
                                        <p:attrNameLst>
                                          <p:attrName>ppt_x</p:attrName>
                                        </p:attrNameLst>
                                      </p:cBhvr>
                                      <p:tavLst>
                                        <p:tav tm="0">
                                          <p:val>
                                            <p:strVal val="#ppt_x"/>
                                          </p:val>
                                        </p:tav>
                                        <p:tav tm="100000">
                                          <p:val>
                                            <p:strVal val="#ppt_x"/>
                                          </p:val>
                                        </p:tav>
                                      </p:tavLst>
                                    </p:anim>
                                    <p:anim calcmode="lin" valueType="num">
                                      <p:cBhvr>
                                        <p:cTn id="14" dur="900" decel="100000" fill="hold"/>
                                        <p:tgtEl>
                                          <p:spTgt spid="8">
                                            <p:bg/>
                                          </p:spTgt>
                                        </p:tgtEl>
                                        <p:attrNameLst>
                                          <p:attrName>ppt_y</p:attrName>
                                        </p:attrNameLst>
                                      </p:cBhvr>
                                      <p:tavLst>
                                        <p:tav tm="0">
                                          <p:val>
                                            <p:strVal val="#ppt_y+1"/>
                                          </p:val>
                                        </p:tav>
                                        <p:tav tm="100000">
                                          <p:val>
                                            <p:strVal val="#ppt_y-.03"/>
                                          </p:val>
                                        </p:tav>
                                      </p:tavLst>
                                    </p:anim>
                                    <p:anim calcmode="lin" valueType="num">
                                      <p:cBhvr>
                                        <p:cTn id="15" dur="100" accel="100000" fill="hold">
                                          <p:stCondLst>
                                            <p:cond delay="900"/>
                                          </p:stCondLst>
                                        </p:cTn>
                                        <p:tgtEl>
                                          <p:spTgt spid="8">
                                            <p:bg/>
                                          </p:spTgt>
                                        </p:tgtEl>
                                        <p:attrNameLst>
                                          <p:attrName>ppt_y</p:attrName>
                                        </p:attrNameLst>
                                      </p:cBhvr>
                                      <p:tavLst>
                                        <p:tav tm="0">
                                          <p:val>
                                            <p:strVal val="#ppt_y-.03"/>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37" presetClass="entr" presetSubtype="0" fill="hold" grpId="0" nodeType="clickEffect">
                                  <p:stCondLst>
                                    <p:cond delay="0"/>
                                  </p:stCondLst>
                                  <p:childTnLst>
                                    <p:set>
                                      <p:cBhvr>
                                        <p:cTn id="19" dur="1" fill="hold">
                                          <p:stCondLst>
                                            <p:cond delay="0"/>
                                          </p:stCondLst>
                                        </p:cTn>
                                        <p:tgtEl>
                                          <p:spTgt spid="8">
                                            <p:txEl>
                                              <p:pRg st="1" end="1"/>
                                            </p:txEl>
                                          </p:spTgt>
                                        </p:tgtEl>
                                        <p:attrNameLst>
                                          <p:attrName>style.visibility</p:attrName>
                                        </p:attrNameLst>
                                      </p:cBhvr>
                                      <p:to>
                                        <p:strVal val="visible"/>
                                      </p:to>
                                    </p:set>
                                    <p:animEffect transition="in" filter="fade">
                                      <p:cBhvr>
                                        <p:cTn id="20" dur="1000"/>
                                        <p:tgtEl>
                                          <p:spTgt spid="8">
                                            <p:txEl>
                                              <p:pRg st="1" end="1"/>
                                            </p:txEl>
                                          </p:spTgt>
                                        </p:tgtEl>
                                      </p:cBhvr>
                                    </p:animEffect>
                                    <p:anim calcmode="lin" valueType="num">
                                      <p:cBhvr>
                                        <p:cTn id="21" dur="1000" fill="hold"/>
                                        <p:tgtEl>
                                          <p:spTgt spid="8">
                                            <p:txEl>
                                              <p:pRg st="1" end="1"/>
                                            </p:txEl>
                                          </p:spTgt>
                                        </p:tgtEl>
                                        <p:attrNameLst>
                                          <p:attrName>ppt_x</p:attrName>
                                        </p:attrNameLst>
                                      </p:cBhvr>
                                      <p:tavLst>
                                        <p:tav tm="0">
                                          <p:val>
                                            <p:strVal val="#ppt_x"/>
                                          </p:val>
                                        </p:tav>
                                        <p:tav tm="100000">
                                          <p:val>
                                            <p:strVal val="#ppt_x"/>
                                          </p:val>
                                        </p:tav>
                                      </p:tavLst>
                                    </p:anim>
                                    <p:anim calcmode="lin" valueType="num">
                                      <p:cBhvr>
                                        <p:cTn id="22" dur="900" decel="100000" fill="hold"/>
                                        <p:tgtEl>
                                          <p:spTgt spid="8">
                                            <p:txEl>
                                              <p:pRg st="1" end="1"/>
                                            </p:txEl>
                                          </p:spTgt>
                                        </p:tgtEl>
                                        <p:attrNameLst>
                                          <p:attrName>ppt_y</p:attrName>
                                        </p:attrNameLst>
                                      </p:cBhvr>
                                      <p:tavLst>
                                        <p:tav tm="0">
                                          <p:val>
                                            <p:strVal val="#ppt_y+1"/>
                                          </p:val>
                                        </p:tav>
                                        <p:tav tm="100000">
                                          <p:val>
                                            <p:strVal val="#ppt_y-.03"/>
                                          </p:val>
                                        </p:tav>
                                      </p:tavLst>
                                    </p:anim>
                                    <p:anim calcmode="lin" valueType="num">
                                      <p:cBhvr>
                                        <p:cTn id="23" dur="100" accel="100000" fill="hold">
                                          <p:stCondLst>
                                            <p:cond delay="900"/>
                                          </p:stCondLst>
                                        </p:cTn>
                                        <p:tgtEl>
                                          <p:spTgt spid="8">
                                            <p:txEl>
                                              <p:pRg st="1" end="1"/>
                                            </p:txEl>
                                          </p:spTgt>
                                        </p:tgtEl>
                                        <p:attrNameLst>
                                          <p:attrName>ppt_y</p:attrName>
                                        </p:attrNameLst>
                                      </p:cBhvr>
                                      <p:tavLst>
                                        <p:tav tm="0">
                                          <p:val>
                                            <p:strVal val="#ppt_y-.03"/>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37" presetClass="entr" presetSubtype="0" fill="hold" grpId="0" nodeType="clickEffect">
                                  <p:stCondLst>
                                    <p:cond delay="0"/>
                                  </p:stCondLst>
                                  <p:childTnLst>
                                    <p:set>
                                      <p:cBhvr>
                                        <p:cTn id="27" dur="1" fill="hold">
                                          <p:stCondLst>
                                            <p:cond delay="0"/>
                                          </p:stCondLst>
                                        </p:cTn>
                                        <p:tgtEl>
                                          <p:spTgt spid="8">
                                            <p:txEl>
                                              <p:pRg st="2" end="2"/>
                                            </p:txEl>
                                          </p:spTgt>
                                        </p:tgtEl>
                                        <p:attrNameLst>
                                          <p:attrName>style.visibility</p:attrName>
                                        </p:attrNameLst>
                                      </p:cBhvr>
                                      <p:to>
                                        <p:strVal val="visible"/>
                                      </p:to>
                                    </p:set>
                                    <p:animEffect transition="in" filter="fade">
                                      <p:cBhvr>
                                        <p:cTn id="28" dur="1000"/>
                                        <p:tgtEl>
                                          <p:spTgt spid="8">
                                            <p:txEl>
                                              <p:pRg st="2" end="2"/>
                                            </p:txEl>
                                          </p:spTgt>
                                        </p:tgtEl>
                                      </p:cBhvr>
                                    </p:animEffect>
                                    <p:anim calcmode="lin" valueType="num">
                                      <p:cBhvr>
                                        <p:cTn id="29" dur="1000" fill="hold"/>
                                        <p:tgtEl>
                                          <p:spTgt spid="8">
                                            <p:txEl>
                                              <p:pRg st="2" end="2"/>
                                            </p:txEl>
                                          </p:spTgt>
                                        </p:tgtEl>
                                        <p:attrNameLst>
                                          <p:attrName>ppt_x</p:attrName>
                                        </p:attrNameLst>
                                      </p:cBhvr>
                                      <p:tavLst>
                                        <p:tav tm="0">
                                          <p:val>
                                            <p:strVal val="#ppt_x"/>
                                          </p:val>
                                        </p:tav>
                                        <p:tav tm="100000">
                                          <p:val>
                                            <p:strVal val="#ppt_x"/>
                                          </p:val>
                                        </p:tav>
                                      </p:tavLst>
                                    </p:anim>
                                    <p:anim calcmode="lin" valueType="num">
                                      <p:cBhvr>
                                        <p:cTn id="30" dur="900" decel="100000" fill="hold"/>
                                        <p:tgtEl>
                                          <p:spTgt spid="8">
                                            <p:txEl>
                                              <p:pRg st="2" end="2"/>
                                            </p:txEl>
                                          </p:spTgt>
                                        </p:tgtEl>
                                        <p:attrNameLst>
                                          <p:attrName>ppt_y</p:attrName>
                                        </p:attrNameLst>
                                      </p:cBhvr>
                                      <p:tavLst>
                                        <p:tav tm="0">
                                          <p:val>
                                            <p:strVal val="#ppt_y+1"/>
                                          </p:val>
                                        </p:tav>
                                        <p:tav tm="100000">
                                          <p:val>
                                            <p:strVal val="#ppt_y-.03"/>
                                          </p:val>
                                        </p:tav>
                                      </p:tavLst>
                                    </p:anim>
                                    <p:anim calcmode="lin" valueType="num">
                                      <p:cBhvr>
                                        <p:cTn id="31" dur="100" accel="100000" fill="hold">
                                          <p:stCondLst>
                                            <p:cond delay="900"/>
                                          </p:stCondLst>
                                        </p:cTn>
                                        <p:tgtEl>
                                          <p:spTgt spid="8">
                                            <p:txEl>
                                              <p:pRg st="2" end="2"/>
                                            </p:txEl>
                                          </p:spTgt>
                                        </p:tgtEl>
                                        <p:attrNameLst>
                                          <p:attrName>ppt_y</p:attrName>
                                        </p:attrNameLst>
                                      </p:cBhvr>
                                      <p:tavLst>
                                        <p:tav tm="0">
                                          <p:val>
                                            <p:strVal val="#ppt_y-.03"/>
                                          </p:val>
                                        </p:tav>
                                        <p:tav tm="100000">
                                          <p:val>
                                            <p:strVal val="#ppt_y"/>
                                          </p:val>
                                        </p:tav>
                                      </p:tavLst>
                                    </p:anim>
                                  </p:childTnLst>
                                </p:cTn>
                              </p:par>
                            </p:childTnLst>
                          </p:cTn>
                        </p:par>
                      </p:childTnLst>
                    </p:cTn>
                  </p:par>
                  <p:par>
                    <p:cTn id="32" fill="hold" nodeType="clickPar">
                      <p:stCondLst>
                        <p:cond delay="indefinite"/>
                      </p:stCondLst>
                      <p:childTnLst>
                        <p:par>
                          <p:cTn id="33" fill="hold" nodeType="withGroup">
                            <p:stCondLst>
                              <p:cond delay="0"/>
                            </p:stCondLst>
                            <p:childTnLst>
                              <p:par>
                                <p:cTn id="34" presetID="37" presetClass="entr" presetSubtype="0" fill="hold" grpId="0" nodeType="clickEffect">
                                  <p:stCondLst>
                                    <p:cond delay="0"/>
                                  </p:stCondLst>
                                  <p:childTnLst>
                                    <p:set>
                                      <p:cBhvr>
                                        <p:cTn id="35" dur="1" fill="hold">
                                          <p:stCondLst>
                                            <p:cond delay="0"/>
                                          </p:stCondLst>
                                        </p:cTn>
                                        <p:tgtEl>
                                          <p:spTgt spid="8">
                                            <p:txEl>
                                              <p:pRg st="3" end="3"/>
                                            </p:txEl>
                                          </p:spTgt>
                                        </p:tgtEl>
                                        <p:attrNameLst>
                                          <p:attrName>style.visibility</p:attrName>
                                        </p:attrNameLst>
                                      </p:cBhvr>
                                      <p:to>
                                        <p:strVal val="visible"/>
                                      </p:to>
                                    </p:set>
                                    <p:animEffect transition="in" filter="fade">
                                      <p:cBhvr>
                                        <p:cTn id="36" dur="1000"/>
                                        <p:tgtEl>
                                          <p:spTgt spid="8">
                                            <p:txEl>
                                              <p:pRg st="3" end="3"/>
                                            </p:txEl>
                                          </p:spTgt>
                                        </p:tgtEl>
                                      </p:cBhvr>
                                    </p:animEffect>
                                    <p:anim calcmode="lin" valueType="num">
                                      <p:cBhvr>
                                        <p:cTn id="37" dur="1000" fill="hold"/>
                                        <p:tgtEl>
                                          <p:spTgt spid="8">
                                            <p:txEl>
                                              <p:pRg st="3" end="3"/>
                                            </p:txEl>
                                          </p:spTgt>
                                        </p:tgtEl>
                                        <p:attrNameLst>
                                          <p:attrName>ppt_x</p:attrName>
                                        </p:attrNameLst>
                                      </p:cBhvr>
                                      <p:tavLst>
                                        <p:tav tm="0">
                                          <p:val>
                                            <p:strVal val="#ppt_x"/>
                                          </p:val>
                                        </p:tav>
                                        <p:tav tm="100000">
                                          <p:val>
                                            <p:strVal val="#ppt_x"/>
                                          </p:val>
                                        </p:tav>
                                      </p:tavLst>
                                    </p:anim>
                                    <p:anim calcmode="lin" valueType="num">
                                      <p:cBhvr>
                                        <p:cTn id="38" dur="900" decel="100000" fill="hold"/>
                                        <p:tgtEl>
                                          <p:spTgt spid="8">
                                            <p:txEl>
                                              <p:pRg st="3" end="3"/>
                                            </p:txEl>
                                          </p:spTgt>
                                        </p:tgtEl>
                                        <p:attrNameLst>
                                          <p:attrName>ppt_y</p:attrName>
                                        </p:attrNameLst>
                                      </p:cBhvr>
                                      <p:tavLst>
                                        <p:tav tm="0">
                                          <p:val>
                                            <p:strVal val="#ppt_y+1"/>
                                          </p:val>
                                        </p:tav>
                                        <p:tav tm="100000">
                                          <p:val>
                                            <p:strVal val="#ppt_y-.03"/>
                                          </p:val>
                                        </p:tav>
                                      </p:tavLst>
                                    </p:anim>
                                    <p:anim calcmode="lin" valueType="num">
                                      <p:cBhvr>
                                        <p:cTn id="39" dur="100" accel="100000" fill="hold">
                                          <p:stCondLst>
                                            <p:cond delay="900"/>
                                          </p:stCondLst>
                                        </p:cTn>
                                        <p:tgtEl>
                                          <p:spTgt spid="8">
                                            <p:txEl>
                                              <p:pRg st="3" end="3"/>
                                            </p:txEl>
                                          </p:spTgt>
                                        </p:tgtEl>
                                        <p:attrNameLst>
                                          <p:attrName>ppt_y</p:attrName>
                                        </p:attrNameLst>
                                      </p:cBhvr>
                                      <p:tavLst>
                                        <p:tav tm="0">
                                          <p:val>
                                            <p:strVal val="#ppt_y-.03"/>
                                          </p:val>
                                        </p:tav>
                                        <p:tav tm="100000">
                                          <p:val>
                                            <p:strVal val="#ppt_y"/>
                                          </p:val>
                                        </p:tav>
                                      </p:tavLst>
                                    </p:anim>
                                  </p:childTnLst>
                                </p:cTn>
                              </p:par>
                            </p:childTnLst>
                          </p:cTn>
                        </p:par>
                      </p:childTnLst>
                    </p:cTn>
                  </p:par>
                  <p:par>
                    <p:cTn id="40" fill="hold" nodeType="clickPar">
                      <p:stCondLst>
                        <p:cond delay="indefinite"/>
                      </p:stCondLst>
                      <p:childTnLst>
                        <p:par>
                          <p:cTn id="41" fill="hold" nodeType="withGroup">
                            <p:stCondLst>
                              <p:cond delay="0"/>
                            </p:stCondLst>
                            <p:childTnLst>
                              <p:par>
                                <p:cTn id="42" presetID="37" presetClass="entr" presetSubtype="0" fill="hold" grpId="0" nodeType="clickEffect">
                                  <p:stCondLst>
                                    <p:cond delay="0"/>
                                  </p:stCondLst>
                                  <p:childTnLst>
                                    <p:set>
                                      <p:cBhvr>
                                        <p:cTn id="43" dur="1" fill="hold">
                                          <p:stCondLst>
                                            <p:cond delay="0"/>
                                          </p:stCondLst>
                                        </p:cTn>
                                        <p:tgtEl>
                                          <p:spTgt spid="8">
                                            <p:txEl>
                                              <p:pRg st="4" end="4"/>
                                            </p:txEl>
                                          </p:spTgt>
                                        </p:tgtEl>
                                        <p:attrNameLst>
                                          <p:attrName>style.visibility</p:attrName>
                                        </p:attrNameLst>
                                      </p:cBhvr>
                                      <p:to>
                                        <p:strVal val="visible"/>
                                      </p:to>
                                    </p:set>
                                    <p:animEffect transition="in" filter="fade">
                                      <p:cBhvr>
                                        <p:cTn id="44" dur="1000"/>
                                        <p:tgtEl>
                                          <p:spTgt spid="8">
                                            <p:txEl>
                                              <p:pRg st="4" end="4"/>
                                            </p:txEl>
                                          </p:spTgt>
                                        </p:tgtEl>
                                      </p:cBhvr>
                                    </p:animEffect>
                                    <p:anim calcmode="lin" valueType="num">
                                      <p:cBhvr>
                                        <p:cTn id="45" dur="1000" fill="hold"/>
                                        <p:tgtEl>
                                          <p:spTgt spid="8">
                                            <p:txEl>
                                              <p:pRg st="4" end="4"/>
                                            </p:txEl>
                                          </p:spTgt>
                                        </p:tgtEl>
                                        <p:attrNameLst>
                                          <p:attrName>ppt_x</p:attrName>
                                        </p:attrNameLst>
                                      </p:cBhvr>
                                      <p:tavLst>
                                        <p:tav tm="0">
                                          <p:val>
                                            <p:strVal val="#ppt_x"/>
                                          </p:val>
                                        </p:tav>
                                        <p:tav tm="100000">
                                          <p:val>
                                            <p:strVal val="#ppt_x"/>
                                          </p:val>
                                        </p:tav>
                                      </p:tavLst>
                                    </p:anim>
                                    <p:anim calcmode="lin" valueType="num">
                                      <p:cBhvr>
                                        <p:cTn id="46" dur="900" decel="100000" fill="hold"/>
                                        <p:tgtEl>
                                          <p:spTgt spid="8">
                                            <p:txEl>
                                              <p:pRg st="4" end="4"/>
                                            </p:txEl>
                                          </p:spTgt>
                                        </p:tgtEl>
                                        <p:attrNameLst>
                                          <p:attrName>ppt_y</p:attrName>
                                        </p:attrNameLst>
                                      </p:cBhvr>
                                      <p:tavLst>
                                        <p:tav tm="0">
                                          <p:val>
                                            <p:strVal val="#ppt_y+1"/>
                                          </p:val>
                                        </p:tav>
                                        <p:tav tm="100000">
                                          <p:val>
                                            <p:strVal val="#ppt_y-.03"/>
                                          </p:val>
                                        </p:tav>
                                      </p:tavLst>
                                    </p:anim>
                                    <p:anim calcmode="lin" valueType="num">
                                      <p:cBhvr>
                                        <p:cTn id="47" dur="100" accel="100000" fill="hold">
                                          <p:stCondLst>
                                            <p:cond delay="900"/>
                                          </p:stCondLst>
                                        </p:cTn>
                                        <p:tgtEl>
                                          <p:spTgt spid="8">
                                            <p:txEl>
                                              <p:pRg st="4" end="4"/>
                                            </p:txEl>
                                          </p:spTgt>
                                        </p:tgtEl>
                                        <p:attrNameLst>
                                          <p:attrName>ppt_y</p:attrName>
                                        </p:attrNameLst>
                                      </p:cBhvr>
                                      <p:tavLst>
                                        <p:tav tm="0">
                                          <p:val>
                                            <p:strVal val="#ppt_y-.03"/>
                                          </p:val>
                                        </p:tav>
                                        <p:tav tm="100000">
                                          <p:val>
                                            <p:strVal val="#ppt_y"/>
                                          </p:val>
                                        </p:tav>
                                      </p:tavLst>
                                    </p:anim>
                                  </p:childTnLst>
                                </p:cTn>
                              </p:par>
                            </p:childTnLst>
                          </p:cTn>
                        </p:par>
                      </p:childTnLst>
                    </p:cTn>
                  </p:par>
                  <p:par>
                    <p:cTn id="48" fill="hold" nodeType="clickPar">
                      <p:stCondLst>
                        <p:cond delay="indefinite"/>
                      </p:stCondLst>
                      <p:childTnLst>
                        <p:par>
                          <p:cTn id="49" fill="hold" nodeType="withGroup">
                            <p:stCondLst>
                              <p:cond delay="0"/>
                            </p:stCondLst>
                            <p:childTnLst>
                              <p:par>
                                <p:cTn id="50" presetID="37" presetClass="entr" presetSubtype="0" fill="hold" grpId="0" nodeType="clickEffect">
                                  <p:stCondLst>
                                    <p:cond delay="0"/>
                                  </p:stCondLst>
                                  <p:childTnLst>
                                    <p:set>
                                      <p:cBhvr>
                                        <p:cTn id="51" dur="1" fill="hold">
                                          <p:stCondLst>
                                            <p:cond delay="0"/>
                                          </p:stCondLst>
                                        </p:cTn>
                                        <p:tgtEl>
                                          <p:spTgt spid="8">
                                            <p:txEl>
                                              <p:pRg st="5" end="5"/>
                                            </p:txEl>
                                          </p:spTgt>
                                        </p:tgtEl>
                                        <p:attrNameLst>
                                          <p:attrName>style.visibility</p:attrName>
                                        </p:attrNameLst>
                                      </p:cBhvr>
                                      <p:to>
                                        <p:strVal val="visible"/>
                                      </p:to>
                                    </p:set>
                                    <p:animEffect transition="in" filter="fade">
                                      <p:cBhvr>
                                        <p:cTn id="52" dur="1000"/>
                                        <p:tgtEl>
                                          <p:spTgt spid="8">
                                            <p:txEl>
                                              <p:pRg st="5" end="5"/>
                                            </p:txEl>
                                          </p:spTgt>
                                        </p:tgtEl>
                                      </p:cBhvr>
                                    </p:animEffect>
                                    <p:anim calcmode="lin" valueType="num">
                                      <p:cBhvr>
                                        <p:cTn id="53" dur="1000" fill="hold"/>
                                        <p:tgtEl>
                                          <p:spTgt spid="8">
                                            <p:txEl>
                                              <p:pRg st="5" end="5"/>
                                            </p:txEl>
                                          </p:spTgt>
                                        </p:tgtEl>
                                        <p:attrNameLst>
                                          <p:attrName>ppt_x</p:attrName>
                                        </p:attrNameLst>
                                      </p:cBhvr>
                                      <p:tavLst>
                                        <p:tav tm="0">
                                          <p:val>
                                            <p:strVal val="#ppt_x"/>
                                          </p:val>
                                        </p:tav>
                                        <p:tav tm="100000">
                                          <p:val>
                                            <p:strVal val="#ppt_x"/>
                                          </p:val>
                                        </p:tav>
                                      </p:tavLst>
                                    </p:anim>
                                    <p:anim calcmode="lin" valueType="num">
                                      <p:cBhvr>
                                        <p:cTn id="54" dur="900" decel="100000" fill="hold"/>
                                        <p:tgtEl>
                                          <p:spTgt spid="8">
                                            <p:txEl>
                                              <p:pRg st="5" end="5"/>
                                            </p:txEl>
                                          </p:spTgt>
                                        </p:tgtEl>
                                        <p:attrNameLst>
                                          <p:attrName>ppt_y</p:attrName>
                                        </p:attrNameLst>
                                      </p:cBhvr>
                                      <p:tavLst>
                                        <p:tav tm="0">
                                          <p:val>
                                            <p:strVal val="#ppt_y+1"/>
                                          </p:val>
                                        </p:tav>
                                        <p:tav tm="100000">
                                          <p:val>
                                            <p:strVal val="#ppt_y-.03"/>
                                          </p:val>
                                        </p:tav>
                                      </p:tavLst>
                                    </p:anim>
                                    <p:anim calcmode="lin" valueType="num">
                                      <p:cBhvr>
                                        <p:cTn id="55" dur="100" accel="100000" fill="hold">
                                          <p:stCondLst>
                                            <p:cond delay="900"/>
                                          </p:stCondLst>
                                        </p:cTn>
                                        <p:tgtEl>
                                          <p:spTgt spid="8">
                                            <p:txEl>
                                              <p:pRg st="5" end="5"/>
                                            </p:txEl>
                                          </p:spTgt>
                                        </p:tgtEl>
                                        <p:attrNameLst>
                                          <p:attrName>ppt_y</p:attrName>
                                        </p:attrNameLst>
                                      </p:cBhvr>
                                      <p:tavLst>
                                        <p:tav tm="0">
                                          <p:val>
                                            <p:strVal val="#ppt_y-.03"/>
                                          </p:val>
                                        </p:tav>
                                        <p:tav tm="100000">
                                          <p:val>
                                            <p:strVal val="#ppt_y"/>
                                          </p:val>
                                        </p:tav>
                                      </p:tavLst>
                                    </p:anim>
                                  </p:childTnLst>
                                </p:cTn>
                              </p:par>
                            </p:childTnLst>
                          </p:cTn>
                        </p:par>
                      </p:childTnLst>
                    </p:cTn>
                  </p:par>
                  <p:par>
                    <p:cTn id="56" fill="hold" nodeType="clickPar">
                      <p:stCondLst>
                        <p:cond delay="indefinite"/>
                      </p:stCondLst>
                      <p:childTnLst>
                        <p:par>
                          <p:cTn id="57" fill="hold" nodeType="withGroup">
                            <p:stCondLst>
                              <p:cond delay="0"/>
                            </p:stCondLst>
                            <p:childTnLst>
                              <p:par>
                                <p:cTn id="58" presetID="37" presetClass="entr" presetSubtype="0" fill="hold" grpId="0" nodeType="clickEffect">
                                  <p:stCondLst>
                                    <p:cond delay="0"/>
                                  </p:stCondLst>
                                  <p:childTnLst>
                                    <p:set>
                                      <p:cBhvr>
                                        <p:cTn id="59" dur="1" fill="hold">
                                          <p:stCondLst>
                                            <p:cond delay="0"/>
                                          </p:stCondLst>
                                        </p:cTn>
                                        <p:tgtEl>
                                          <p:spTgt spid="8">
                                            <p:txEl>
                                              <p:pRg st="6" end="6"/>
                                            </p:txEl>
                                          </p:spTgt>
                                        </p:tgtEl>
                                        <p:attrNameLst>
                                          <p:attrName>style.visibility</p:attrName>
                                        </p:attrNameLst>
                                      </p:cBhvr>
                                      <p:to>
                                        <p:strVal val="visible"/>
                                      </p:to>
                                    </p:set>
                                    <p:animEffect transition="in" filter="fade">
                                      <p:cBhvr>
                                        <p:cTn id="60" dur="1000"/>
                                        <p:tgtEl>
                                          <p:spTgt spid="8">
                                            <p:txEl>
                                              <p:pRg st="6" end="6"/>
                                            </p:txEl>
                                          </p:spTgt>
                                        </p:tgtEl>
                                      </p:cBhvr>
                                    </p:animEffect>
                                    <p:anim calcmode="lin" valueType="num">
                                      <p:cBhvr>
                                        <p:cTn id="61" dur="1000" fill="hold"/>
                                        <p:tgtEl>
                                          <p:spTgt spid="8">
                                            <p:txEl>
                                              <p:pRg st="6" end="6"/>
                                            </p:txEl>
                                          </p:spTgt>
                                        </p:tgtEl>
                                        <p:attrNameLst>
                                          <p:attrName>ppt_x</p:attrName>
                                        </p:attrNameLst>
                                      </p:cBhvr>
                                      <p:tavLst>
                                        <p:tav tm="0">
                                          <p:val>
                                            <p:strVal val="#ppt_x"/>
                                          </p:val>
                                        </p:tav>
                                        <p:tav tm="100000">
                                          <p:val>
                                            <p:strVal val="#ppt_x"/>
                                          </p:val>
                                        </p:tav>
                                      </p:tavLst>
                                    </p:anim>
                                    <p:anim calcmode="lin" valueType="num">
                                      <p:cBhvr>
                                        <p:cTn id="62" dur="900" decel="100000" fill="hold"/>
                                        <p:tgtEl>
                                          <p:spTgt spid="8">
                                            <p:txEl>
                                              <p:pRg st="6" end="6"/>
                                            </p:txEl>
                                          </p:spTgt>
                                        </p:tgtEl>
                                        <p:attrNameLst>
                                          <p:attrName>ppt_y</p:attrName>
                                        </p:attrNameLst>
                                      </p:cBhvr>
                                      <p:tavLst>
                                        <p:tav tm="0">
                                          <p:val>
                                            <p:strVal val="#ppt_y+1"/>
                                          </p:val>
                                        </p:tav>
                                        <p:tav tm="100000">
                                          <p:val>
                                            <p:strVal val="#ppt_y-.03"/>
                                          </p:val>
                                        </p:tav>
                                      </p:tavLst>
                                    </p:anim>
                                    <p:anim calcmode="lin" valueType="num">
                                      <p:cBhvr>
                                        <p:cTn id="63" dur="100" accel="100000" fill="hold">
                                          <p:stCondLst>
                                            <p:cond delay="900"/>
                                          </p:stCondLst>
                                        </p:cTn>
                                        <p:tgtEl>
                                          <p:spTgt spid="8">
                                            <p:txEl>
                                              <p:pRg st="6" end="6"/>
                                            </p:txEl>
                                          </p:spTgt>
                                        </p:tgtEl>
                                        <p:attrNameLst>
                                          <p:attrName>ppt_y</p:attrName>
                                        </p:attrNameLst>
                                      </p:cBhvr>
                                      <p:tavLst>
                                        <p:tav tm="0">
                                          <p:val>
                                            <p:strVal val="#ppt_y-.03"/>
                                          </p:val>
                                        </p:tav>
                                        <p:tav tm="100000">
                                          <p:val>
                                            <p:strVal val="#ppt_y"/>
                                          </p:val>
                                        </p:tav>
                                      </p:tavLst>
                                    </p:anim>
                                  </p:childTnLst>
                                </p:cTn>
                              </p:par>
                            </p:childTnLst>
                          </p:cTn>
                        </p:par>
                      </p:childTnLst>
                    </p:cTn>
                  </p:par>
                  <p:par>
                    <p:cTn id="64" fill="hold" nodeType="clickPar">
                      <p:stCondLst>
                        <p:cond delay="indefinite"/>
                      </p:stCondLst>
                      <p:childTnLst>
                        <p:par>
                          <p:cTn id="65" fill="hold" nodeType="withGroup">
                            <p:stCondLst>
                              <p:cond delay="0"/>
                            </p:stCondLst>
                            <p:childTnLst>
                              <p:par>
                                <p:cTn id="66" presetID="18" presetClass="entr" presetSubtype="12" fill="hold" grpId="0" nodeType="clickEffect">
                                  <p:stCondLst>
                                    <p:cond delay="0"/>
                                  </p:stCondLst>
                                  <p:childTnLst>
                                    <p:set>
                                      <p:cBhvr>
                                        <p:cTn id="67" dur="1" fill="hold">
                                          <p:stCondLst>
                                            <p:cond delay="0"/>
                                          </p:stCondLst>
                                        </p:cTn>
                                        <p:tgtEl>
                                          <p:spTgt spid="9"/>
                                        </p:tgtEl>
                                        <p:attrNameLst>
                                          <p:attrName>style.visibility</p:attrName>
                                        </p:attrNameLst>
                                      </p:cBhvr>
                                      <p:to>
                                        <p:strVal val="visible"/>
                                      </p:to>
                                    </p:set>
                                    <p:animEffect transition="in" filter="strips(downLeft)">
                                      <p:cBhvr>
                                        <p:cTn id="68" dur="500"/>
                                        <p:tgtEl>
                                          <p:spTgt spid="9"/>
                                        </p:tgtEl>
                                      </p:cBhvr>
                                    </p:animEffect>
                                  </p:childTnLst>
                                </p:cTn>
                              </p:par>
                            </p:childTnLst>
                          </p:cTn>
                        </p:par>
                      </p:childTnLst>
                    </p:cTn>
                  </p:par>
                  <p:par>
                    <p:cTn id="69" fill="hold" nodeType="clickPar">
                      <p:stCondLst>
                        <p:cond delay="indefinite"/>
                      </p:stCondLst>
                      <p:childTnLst>
                        <p:par>
                          <p:cTn id="70" fill="hold" nodeType="withGroup">
                            <p:stCondLst>
                              <p:cond delay="0"/>
                            </p:stCondLst>
                            <p:childTnLst>
                              <p:par>
                                <p:cTn id="71" presetID="23" presetClass="entr" presetSubtype="16" fill="hold" grpId="0" nodeType="clickEffect">
                                  <p:stCondLst>
                                    <p:cond delay="0"/>
                                  </p:stCondLst>
                                  <p:childTnLst>
                                    <p:set>
                                      <p:cBhvr>
                                        <p:cTn id="72" dur="1" fill="hold">
                                          <p:stCondLst>
                                            <p:cond delay="0"/>
                                          </p:stCondLst>
                                        </p:cTn>
                                        <p:tgtEl>
                                          <p:spTgt spid="10"/>
                                        </p:tgtEl>
                                        <p:attrNameLst>
                                          <p:attrName>style.visibility</p:attrName>
                                        </p:attrNameLst>
                                      </p:cBhvr>
                                      <p:to>
                                        <p:strVal val="visible"/>
                                      </p:to>
                                    </p:set>
                                    <p:anim calcmode="lin" valueType="num">
                                      <p:cBhvr>
                                        <p:cTn id="73" dur="500" fill="hold"/>
                                        <p:tgtEl>
                                          <p:spTgt spid="10"/>
                                        </p:tgtEl>
                                        <p:attrNameLst>
                                          <p:attrName>ppt_w</p:attrName>
                                        </p:attrNameLst>
                                      </p:cBhvr>
                                      <p:tavLst>
                                        <p:tav tm="0">
                                          <p:val>
                                            <p:fltVal val="0"/>
                                          </p:val>
                                        </p:tav>
                                        <p:tav tm="100000">
                                          <p:val>
                                            <p:strVal val="#ppt_w"/>
                                          </p:val>
                                        </p:tav>
                                      </p:tavLst>
                                    </p:anim>
                                    <p:anim calcmode="lin" valueType="num">
                                      <p:cBhvr>
                                        <p:cTn id="74" dur="500" fill="hold"/>
                                        <p:tgtEl>
                                          <p:spTgt spid="1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042" grpId="0" animBg="1"/>
      <p:bldP spid="8" grpId="0" build="p" animBg="1"/>
      <p:bldP spid="9" grpId="0" animBg="1"/>
      <p:bldP spid="10"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a:spLocks noChangeArrowheads="1"/>
          </p:cNvSpPr>
          <p:nvPr/>
        </p:nvSpPr>
        <p:spPr bwMode="auto">
          <a:xfrm>
            <a:off x="2381250" y="1751013"/>
            <a:ext cx="5905500" cy="849313"/>
          </a:xfrm>
          <a:prstGeom prst="roundRect">
            <a:avLst>
              <a:gd name="adj" fmla="val 16667"/>
            </a:avLst>
          </a:prstGeom>
          <a:solidFill>
            <a:srgbClr val="FFFF00"/>
          </a:solidFill>
          <a:ln w="9525" algn="ctr">
            <a:solidFill>
              <a:schemeClr val="tx1"/>
            </a:solidFill>
            <a:round/>
            <a:headEnd/>
            <a:tailEnd/>
          </a:ln>
        </p:spPr>
        <p:txBody>
          <a:bodyPr/>
          <a:lstStyle>
            <a:lvl1pPr marL="342900" indent="-342900">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ctr" fontAlgn="base">
              <a:spcBef>
                <a:spcPct val="0"/>
              </a:spcBef>
              <a:spcAft>
                <a:spcPct val="0"/>
              </a:spcAft>
              <a:buFont typeface="Wingdings" panose="05000000000000000000" pitchFamily="2" charset="2"/>
              <a:buChar char="Ø"/>
            </a:pPr>
            <a:r>
              <a:rPr lang="en-US" altLang="en-US" sz="2400" b="1">
                <a:solidFill>
                  <a:srgbClr val="000066"/>
                </a:solidFill>
                <a:latin typeface="Arial" panose="020B0604020202020204" pitchFamily="34" charset="0"/>
                <a:ea typeface="Calibri" panose="020F0502020204030204" pitchFamily="34" charset="0"/>
                <a:cs typeface="Arial" panose="020B0604020202020204" pitchFamily="34" charset="0"/>
              </a:rPr>
              <a:t>Vị trí của quy luật mâu thuẫn</a:t>
            </a:r>
            <a:br>
              <a:rPr lang="en-US" altLang="en-US" sz="2400" b="1">
                <a:solidFill>
                  <a:srgbClr val="000066"/>
                </a:solidFill>
                <a:latin typeface="Arial" panose="020B0604020202020204" pitchFamily="34" charset="0"/>
                <a:ea typeface="Calibri" panose="020F0502020204030204" pitchFamily="34" charset="0"/>
                <a:cs typeface="Arial" panose="020B0604020202020204" pitchFamily="34" charset="0"/>
              </a:rPr>
            </a:br>
            <a:endParaRPr lang="en-US" altLang="en-US" sz="2400" b="1">
              <a:solidFill>
                <a:srgbClr val="000066"/>
              </a:solidFill>
              <a:latin typeface="Arial" panose="020B0604020202020204" pitchFamily="34" charset="0"/>
              <a:ea typeface="Calibri" panose="020F0502020204030204" pitchFamily="34" charset="0"/>
              <a:cs typeface="Arial" panose="020B0604020202020204" pitchFamily="34" charset="0"/>
            </a:endParaRPr>
          </a:p>
        </p:txBody>
      </p:sp>
      <p:sp>
        <p:nvSpPr>
          <p:cNvPr id="8" name="Flowchart: Predefined Process 7"/>
          <p:cNvSpPr/>
          <p:nvPr/>
        </p:nvSpPr>
        <p:spPr bwMode="auto">
          <a:xfrm>
            <a:off x="1560512" y="3698876"/>
            <a:ext cx="7991475" cy="2378075"/>
          </a:xfrm>
          <a:prstGeom prst="flowChartPredefinedProcess">
            <a:avLst/>
          </a:prstGeom>
          <a:solidFill>
            <a:srgbClr val="006600"/>
          </a:solidFill>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a:lstStyle/>
          <a:p>
            <a:pPr algn="just" fontAlgn="base">
              <a:spcBef>
                <a:spcPct val="0"/>
              </a:spcBef>
              <a:spcAft>
                <a:spcPct val="0"/>
              </a:spcAft>
              <a:defRPr/>
            </a:pPr>
            <a:r>
              <a:rPr kumimoji="1" lang="en-US" sz="2400" dirty="0" err="1">
                <a:solidFill>
                  <a:srgbClr val="FFFFFF"/>
                </a:solidFill>
                <a:latin typeface="Arial" panose="020B0604020202020204" pitchFamily="34" charset="0"/>
                <a:cs typeface="Arial" panose="020B0604020202020204" pitchFamily="34" charset="0"/>
              </a:rPr>
              <a:t>Là</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quy</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luật</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giữ</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vị</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trí</a:t>
            </a:r>
            <a:r>
              <a:rPr kumimoji="1" lang="en-US" sz="2400" dirty="0">
                <a:solidFill>
                  <a:srgbClr val="FFFFFF"/>
                </a:solidFill>
                <a:latin typeface="Arial" panose="020B0604020202020204" pitchFamily="34" charset="0"/>
                <a:cs typeface="Arial" panose="020B0604020202020204" pitchFamily="34" charset="0"/>
              </a:rPr>
              <a:t> </a:t>
            </a:r>
            <a:r>
              <a:rPr kumimoji="1" lang="en-US" sz="2400" b="1" dirty="0" err="1">
                <a:solidFill>
                  <a:srgbClr val="FFFFFF"/>
                </a:solidFill>
                <a:latin typeface="Arial" panose="020B0604020202020204" pitchFamily="34" charset="0"/>
                <a:cs typeface="Arial" panose="020B0604020202020204" pitchFamily="34" charset="0"/>
              </a:rPr>
              <a:t>hạt</a:t>
            </a:r>
            <a:r>
              <a:rPr kumimoji="1" lang="en-US" sz="2400" b="1" dirty="0">
                <a:solidFill>
                  <a:srgbClr val="FFFFFF"/>
                </a:solidFill>
                <a:latin typeface="Arial" panose="020B0604020202020204" pitchFamily="34" charset="0"/>
                <a:cs typeface="Arial" panose="020B0604020202020204" pitchFamily="34" charset="0"/>
              </a:rPr>
              <a:t> </a:t>
            </a:r>
            <a:r>
              <a:rPr kumimoji="1" lang="en-US" sz="2400" b="1" dirty="0" err="1">
                <a:solidFill>
                  <a:srgbClr val="FFFFFF"/>
                </a:solidFill>
                <a:latin typeface="Arial" panose="020B0604020202020204" pitchFamily="34" charset="0"/>
                <a:cs typeface="Arial" panose="020B0604020202020204" pitchFamily="34" charset="0"/>
              </a:rPr>
              <a:t>nhân</a:t>
            </a:r>
            <a:r>
              <a:rPr kumimoji="1" lang="en-US" sz="2400" b="1"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của</a:t>
            </a:r>
            <a:r>
              <a:rPr kumimoji="1" lang="en-US" sz="2400" dirty="0">
                <a:solidFill>
                  <a:srgbClr val="FFFFFF"/>
                </a:solidFill>
                <a:latin typeface="Arial" panose="020B0604020202020204" pitchFamily="34" charset="0"/>
                <a:cs typeface="Arial" panose="020B0604020202020204" pitchFamily="34" charset="0"/>
              </a:rPr>
              <a:t> PBCDV, </a:t>
            </a:r>
            <a:r>
              <a:rPr kumimoji="1" lang="en-US" sz="2400" b="1" dirty="0" err="1">
                <a:solidFill>
                  <a:srgbClr val="FFFFFF"/>
                </a:solidFill>
                <a:latin typeface="Arial" panose="020B0604020202020204" pitchFamily="34" charset="0"/>
                <a:cs typeface="Arial" panose="020B0604020202020204" pitchFamily="34" charset="0"/>
              </a:rPr>
              <a:t>vạch</a:t>
            </a:r>
            <a:r>
              <a:rPr kumimoji="1" lang="en-US" sz="2400" b="1" dirty="0">
                <a:solidFill>
                  <a:srgbClr val="FFFFFF"/>
                </a:solidFill>
                <a:latin typeface="Arial" panose="020B0604020202020204" pitchFamily="34" charset="0"/>
                <a:cs typeface="Arial" panose="020B0604020202020204" pitchFamily="34" charset="0"/>
              </a:rPr>
              <a:t> </a:t>
            </a:r>
            <a:r>
              <a:rPr kumimoji="1" lang="en-US" sz="2400" b="1" dirty="0" err="1">
                <a:solidFill>
                  <a:srgbClr val="FFFFFF"/>
                </a:solidFill>
                <a:latin typeface="Arial" panose="020B0604020202020204" pitchFamily="34" charset="0"/>
                <a:cs typeface="Arial" panose="020B0604020202020204" pitchFamily="34" charset="0"/>
              </a:rPr>
              <a:t>ra</a:t>
            </a:r>
            <a:r>
              <a:rPr kumimoji="1" lang="en-US" sz="2400" b="1" dirty="0">
                <a:solidFill>
                  <a:srgbClr val="FFFFFF"/>
                </a:solidFill>
                <a:latin typeface="Arial" panose="020B0604020202020204" pitchFamily="34" charset="0"/>
                <a:cs typeface="Arial" panose="020B0604020202020204" pitchFamily="34" charset="0"/>
              </a:rPr>
              <a:t> </a:t>
            </a:r>
            <a:r>
              <a:rPr kumimoji="1" lang="en-US" sz="2400" b="1" dirty="0" err="1">
                <a:solidFill>
                  <a:srgbClr val="FFFFFF"/>
                </a:solidFill>
                <a:latin typeface="Arial" panose="020B0604020202020204" pitchFamily="34" charset="0"/>
                <a:cs typeface="Arial" panose="020B0604020202020204" pitchFamily="34" charset="0"/>
              </a:rPr>
              <a:t>nguồn</a:t>
            </a:r>
            <a:r>
              <a:rPr kumimoji="1" lang="en-US" sz="2400" b="1" dirty="0">
                <a:solidFill>
                  <a:srgbClr val="FFFFFF"/>
                </a:solidFill>
                <a:latin typeface="Arial" panose="020B0604020202020204" pitchFamily="34" charset="0"/>
                <a:cs typeface="Arial" panose="020B0604020202020204" pitchFamily="34" charset="0"/>
              </a:rPr>
              <a:t> </a:t>
            </a:r>
            <a:r>
              <a:rPr kumimoji="1" lang="en-US" sz="2400" b="1" dirty="0" err="1">
                <a:solidFill>
                  <a:srgbClr val="FFFFFF"/>
                </a:solidFill>
                <a:latin typeface="Arial" panose="020B0604020202020204" pitchFamily="34" charset="0"/>
                <a:cs typeface="Arial" panose="020B0604020202020204" pitchFamily="34" charset="0"/>
              </a:rPr>
              <a:t>gốc</a:t>
            </a:r>
            <a:r>
              <a:rPr kumimoji="1" lang="en-US" sz="2400" b="1" dirty="0">
                <a:solidFill>
                  <a:srgbClr val="FFFFFF"/>
                </a:solidFill>
                <a:latin typeface="Arial" panose="020B0604020202020204" pitchFamily="34" charset="0"/>
                <a:cs typeface="Arial" panose="020B0604020202020204" pitchFamily="34" charset="0"/>
              </a:rPr>
              <a:t>, </a:t>
            </a:r>
            <a:r>
              <a:rPr kumimoji="1" lang="en-US" sz="2400" b="1" dirty="0" err="1">
                <a:solidFill>
                  <a:srgbClr val="FFFFFF"/>
                </a:solidFill>
                <a:latin typeface="Arial" panose="020B0604020202020204" pitchFamily="34" charset="0"/>
                <a:cs typeface="Arial" panose="020B0604020202020204" pitchFamily="34" charset="0"/>
              </a:rPr>
              <a:t>động</a:t>
            </a:r>
            <a:r>
              <a:rPr kumimoji="1" lang="en-US" sz="2400" b="1" dirty="0">
                <a:solidFill>
                  <a:srgbClr val="FFFFFF"/>
                </a:solidFill>
                <a:latin typeface="Arial" panose="020B0604020202020204" pitchFamily="34" charset="0"/>
                <a:cs typeface="Arial" panose="020B0604020202020204" pitchFamily="34" charset="0"/>
              </a:rPr>
              <a:t> </a:t>
            </a:r>
            <a:r>
              <a:rPr kumimoji="1" lang="en-US" sz="2400" b="1" dirty="0" err="1">
                <a:solidFill>
                  <a:srgbClr val="FFFFFF"/>
                </a:solidFill>
                <a:latin typeface="Arial" panose="020B0604020202020204" pitchFamily="34" charset="0"/>
                <a:cs typeface="Arial" panose="020B0604020202020204" pitchFamily="34" charset="0"/>
              </a:rPr>
              <a:t>lực</a:t>
            </a:r>
            <a:r>
              <a:rPr kumimoji="1" lang="en-US" sz="2400" b="1"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cơ</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bản</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phổ</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biến</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của</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mọi</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quá</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trình</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vận</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động</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và</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phát</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triển</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đều</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xuất</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phát</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từ</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các</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mâu</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thuẫn</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khách</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quan</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vốn</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có</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của</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nó</a:t>
            </a:r>
            <a:r>
              <a:rPr kumimoji="1" lang="en-US" sz="2400" dirty="0">
                <a:solidFill>
                  <a:srgbClr val="FFFFFF"/>
                </a:solidFill>
                <a:latin typeface="Arial" panose="020B0604020202020204" pitchFamily="34" charset="0"/>
                <a:cs typeface="Arial" panose="020B0604020202020204" pitchFamily="34" charset="0"/>
              </a:rPr>
              <a:t>.</a:t>
            </a:r>
          </a:p>
        </p:txBody>
      </p:sp>
      <p:sp>
        <p:nvSpPr>
          <p:cNvPr id="9" name="Down Arrow 8"/>
          <p:cNvSpPr>
            <a:spLocks noChangeArrowheads="1"/>
          </p:cNvSpPr>
          <p:nvPr/>
        </p:nvSpPr>
        <p:spPr bwMode="auto">
          <a:xfrm>
            <a:off x="4794250" y="2654301"/>
            <a:ext cx="1079500" cy="936625"/>
          </a:xfrm>
          <a:prstGeom prst="downArrow">
            <a:avLst>
              <a:gd name="adj1" fmla="val 50000"/>
              <a:gd name="adj2" fmla="val 50000"/>
            </a:avLst>
          </a:prstGeom>
          <a:solidFill>
            <a:srgbClr val="FF0000"/>
          </a:solidFill>
          <a:ln w="9525" algn="ctr">
            <a:solidFill>
              <a:schemeClr val="tx1"/>
            </a:solidFill>
            <a:round/>
            <a:headEnd/>
            <a:tailEnd/>
          </a:ln>
        </p:spPr>
        <p:txBody>
          <a:bodyP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b="1">
              <a:solidFill>
                <a:srgbClr val="000000"/>
              </a:solidFill>
              <a:latin typeface="Arial" pitchFamily="34" charset="0"/>
              <a:cs typeface="Arial" panose="020B0604020202020204" pitchFamily="34" charset="0"/>
            </a:endParaRPr>
          </a:p>
        </p:txBody>
      </p:sp>
      <p:pic>
        <p:nvPicPr>
          <p:cNvPr id="159749"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838200" y="108199"/>
            <a:ext cx="10528300" cy="1077218"/>
          </a:xfrm>
          <a:prstGeom prst="rect">
            <a:avLst/>
          </a:prstGeom>
        </p:spPr>
        <p:txBody>
          <a:bodyPr wrap="square">
            <a:spAutoFit/>
          </a:bodyPr>
          <a:lstStyle/>
          <a:p>
            <a:pPr marL="457200" indent="-457200" algn="ctr">
              <a:buFont typeface="Wingdings" panose="05000000000000000000" pitchFamily="2" charset="2"/>
              <a:buChar char="v"/>
            </a:pPr>
            <a:r>
              <a:rPr lang="en-US" sz="3200" b="1" dirty="0" err="1">
                <a:solidFill>
                  <a:srgbClr val="C00000"/>
                </a:solidFill>
                <a:latin typeface="Calibri" panose="020F0502020204030204" pitchFamily="34" charset="0"/>
              </a:rPr>
              <a:t>Quy</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luật</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thống</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nhất</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và</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đấu</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tranh</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của</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các</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mặt</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đối</a:t>
            </a:r>
            <a:r>
              <a:rPr lang="en-US" sz="3200" b="1" dirty="0">
                <a:solidFill>
                  <a:srgbClr val="C00000"/>
                </a:solidFill>
                <a:latin typeface="Calibri" panose="020F0502020204030204" pitchFamily="34" charset="0"/>
              </a:rPr>
              <a:t> </a:t>
            </a:r>
            <a:r>
              <a:rPr lang="en-US" sz="3200" b="1" dirty="0" err="1" smtClean="0">
                <a:solidFill>
                  <a:srgbClr val="C00000"/>
                </a:solidFill>
                <a:latin typeface="Calibri" panose="020F0502020204030204" pitchFamily="34" charset="0"/>
              </a:rPr>
              <a:t>lập</a:t>
            </a:r>
            <a:r>
              <a:rPr lang="en-US" sz="3200" b="1" dirty="0" smtClean="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Quy</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luật</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mâu</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thuẫn</a:t>
            </a:r>
            <a:r>
              <a:rPr lang="en-US" sz="3200" b="1" dirty="0">
                <a:solidFill>
                  <a:srgbClr val="C00000"/>
                </a:solidFill>
                <a:latin typeface="Calibri" panose="020F0502020204030204" pitchFamily="34" charset="0"/>
              </a:rPr>
              <a:t>)</a:t>
            </a:r>
          </a:p>
        </p:txBody>
      </p:sp>
    </p:spTree>
    <p:extLst>
      <p:ext uri="{BB962C8B-B14F-4D97-AF65-F5344CB8AC3E}">
        <p14:creationId xmlns:p14="http://schemas.microsoft.com/office/powerpoint/2010/main" val="1057915954"/>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9"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2242868148"/>
              </p:ext>
            </p:extLst>
          </p:nvPr>
        </p:nvGraphicFramePr>
        <p:xfrm>
          <a:off x="1651000" y="986366"/>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p:cNvSpPr txBox="1"/>
          <p:nvPr/>
        </p:nvSpPr>
        <p:spPr>
          <a:xfrm>
            <a:off x="2349500" y="228600"/>
            <a:ext cx="5638800" cy="461665"/>
          </a:xfrm>
          <a:prstGeom prst="rect">
            <a:avLst/>
          </a:prstGeom>
          <a:noFill/>
        </p:spPr>
        <p:txBody>
          <a:bodyPr wrap="square" rtlCol="0">
            <a:spAutoFit/>
          </a:bodyPr>
          <a:lstStyle/>
          <a:p>
            <a:pPr algn="ctr"/>
            <a:r>
              <a:rPr lang="en-US" sz="2400" b="1" dirty="0" err="1" smtClean="0"/>
              <a:t>Nội</a:t>
            </a:r>
            <a:r>
              <a:rPr lang="en-US" sz="2400" b="1" dirty="0" smtClean="0"/>
              <a:t> dung </a:t>
            </a:r>
            <a:r>
              <a:rPr lang="en-US" sz="2400" b="1" dirty="0" err="1" smtClean="0"/>
              <a:t>của</a:t>
            </a:r>
            <a:r>
              <a:rPr lang="en-US" sz="2400" b="1" dirty="0" smtClean="0"/>
              <a:t> </a:t>
            </a:r>
            <a:r>
              <a:rPr lang="en-US" sz="2400" b="1" dirty="0" err="1" smtClean="0"/>
              <a:t>quy</a:t>
            </a:r>
            <a:r>
              <a:rPr lang="en-US" sz="2400" b="1" dirty="0" smtClean="0"/>
              <a:t> </a:t>
            </a:r>
            <a:r>
              <a:rPr lang="en-US" sz="2400" b="1" dirty="0" err="1" smtClean="0"/>
              <a:t>luật</a:t>
            </a:r>
            <a:endParaRPr lang="en-US" sz="2400" b="1" dirty="0"/>
          </a:p>
        </p:txBody>
      </p:sp>
    </p:spTree>
    <p:extLst>
      <p:ext uri="{BB962C8B-B14F-4D97-AF65-F5344CB8AC3E}">
        <p14:creationId xmlns:p14="http://schemas.microsoft.com/office/powerpoint/2010/main" val="1095794422"/>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89AA5100-B6A2-4D07-82EA-FAF3C50492FF}"/>
                                            </p:graphicEl>
                                          </p:spTgt>
                                        </p:tgtEl>
                                        <p:attrNameLst>
                                          <p:attrName>style.visibility</p:attrName>
                                        </p:attrNameLst>
                                      </p:cBhvr>
                                      <p:to>
                                        <p:strVal val="visible"/>
                                      </p:to>
                                    </p:set>
                                    <p:animEffect transition="in" filter="fade">
                                      <p:cBhvr>
                                        <p:cTn id="12" dur="500"/>
                                        <p:tgtEl>
                                          <p:spTgt spid="2">
                                            <p:graphicEl>
                                              <a:dgm id="{89AA5100-B6A2-4D07-82EA-FAF3C50492FF}"/>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FD299DC0-86A2-42C2-AB62-5C76132DDFCE}"/>
                                            </p:graphicEl>
                                          </p:spTgt>
                                        </p:tgtEl>
                                        <p:attrNameLst>
                                          <p:attrName>style.visibility</p:attrName>
                                        </p:attrNameLst>
                                      </p:cBhvr>
                                      <p:to>
                                        <p:strVal val="visible"/>
                                      </p:to>
                                    </p:set>
                                    <p:animEffect transition="in" filter="fade">
                                      <p:cBhvr>
                                        <p:cTn id="17" dur="500"/>
                                        <p:tgtEl>
                                          <p:spTgt spid="2">
                                            <p:graphicEl>
                                              <a:dgm id="{FD299DC0-86A2-42C2-AB62-5C76132DDFCE}"/>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graphicEl>
                                              <a:dgm id="{3D97C079-E8F5-417B-BE4D-6B7CCEF1070E}"/>
                                            </p:graphicEl>
                                          </p:spTgt>
                                        </p:tgtEl>
                                        <p:attrNameLst>
                                          <p:attrName>style.visibility</p:attrName>
                                        </p:attrNameLst>
                                      </p:cBhvr>
                                      <p:to>
                                        <p:strVal val="visible"/>
                                      </p:to>
                                    </p:set>
                                    <p:animEffect transition="in" filter="fade">
                                      <p:cBhvr>
                                        <p:cTn id="22" dur="500"/>
                                        <p:tgtEl>
                                          <p:spTgt spid="2">
                                            <p:graphicEl>
                                              <a:dgm id="{3D97C079-E8F5-417B-BE4D-6B7CCEF1070E}"/>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
                                            <p:graphicEl>
                                              <a:dgm id="{0FB9B3CB-4934-4A44-B3E6-D5C09BFE7D13}"/>
                                            </p:graphicEl>
                                          </p:spTgt>
                                        </p:tgtEl>
                                        <p:attrNameLst>
                                          <p:attrName>style.visibility</p:attrName>
                                        </p:attrNameLst>
                                      </p:cBhvr>
                                      <p:to>
                                        <p:strVal val="visible"/>
                                      </p:to>
                                    </p:set>
                                    <p:animEffect transition="in" filter="fade">
                                      <p:cBhvr>
                                        <p:cTn id="27" dur="500"/>
                                        <p:tgtEl>
                                          <p:spTgt spid="2">
                                            <p:graphicEl>
                                              <a:dgm id="{0FB9B3CB-4934-4A44-B3E6-D5C09BFE7D13}"/>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
                                            <p:graphicEl>
                                              <a:dgm id="{B58B5C20-A64D-4492-B3C3-7C1CF20C6C2F}"/>
                                            </p:graphicEl>
                                          </p:spTgt>
                                        </p:tgtEl>
                                        <p:attrNameLst>
                                          <p:attrName>style.visibility</p:attrName>
                                        </p:attrNameLst>
                                      </p:cBhvr>
                                      <p:to>
                                        <p:strVal val="visible"/>
                                      </p:to>
                                    </p:set>
                                    <p:animEffect transition="in" filter="fade">
                                      <p:cBhvr>
                                        <p:cTn id="32" dur="500"/>
                                        <p:tgtEl>
                                          <p:spTgt spid="2">
                                            <p:graphicEl>
                                              <a:dgm id="{B58B5C20-A64D-4492-B3C3-7C1CF20C6C2F}"/>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
                                            <p:graphicEl>
                                              <a:dgm id="{9727083B-D221-4A09-96E7-92C65A762A06}"/>
                                            </p:graphicEl>
                                          </p:spTgt>
                                        </p:tgtEl>
                                        <p:attrNameLst>
                                          <p:attrName>style.visibility</p:attrName>
                                        </p:attrNameLst>
                                      </p:cBhvr>
                                      <p:to>
                                        <p:strVal val="visible"/>
                                      </p:to>
                                    </p:set>
                                    <p:animEffect transition="in" filter="fade">
                                      <p:cBhvr>
                                        <p:cTn id="37" dur="500"/>
                                        <p:tgtEl>
                                          <p:spTgt spid="2">
                                            <p:graphicEl>
                                              <a:dgm id="{9727083B-D221-4A09-96E7-92C65A762A06}"/>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P spid="3"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a:spLocks noChangeArrowheads="1"/>
          </p:cNvSpPr>
          <p:nvPr/>
        </p:nvSpPr>
        <p:spPr bwMode="auto">
          <a:xfrm>
            <a:off x="2208213" y="274639"/>
            <a:ext cx="7848600" cy="993775"/>
          </a:xfrm>
          <a:prstGeom prst="roundRect">
            <a:avLst>
              <a:gd name="adj" fmla="val 16667"/>
            </a:avLst>
          </a:prstGeom>
          <a:solidFill>
            <a:srgbClr val="FFFF00"/>
          </a:solidFill>
          <a:ln w="9525" algn="ctr">
            <a:solidFill>
              <a:schemeClr val="tx1"/>
            </a:solidFill>
            <a:round/>
            <a:headEnd/>
            <a:tailEnd/>
          </a:ln>
        </p:spPr>
        <p:txBody>
          <a:bodyPr/>
          <a:lstStyle>
            <a:lvl1pPr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marL="342900" indent="-342900" algn="ctr" eaLnBrk="1" fontAlgn="base" hangingPunct="1">
              <a:spcBef>
                <a:spcPct val="0"/>
              </a:spcBef>
              <a:spcAft>
                <a:spcPct val="0"/>
              </a:spcAft>
              <a:buFont typeface="Wingdings" panose="05000000000000000000" pitchFamily="2" charset="2"/>
              <a:buChar char="Ø"/>
              <a:defRPr/>
            </a:pPr>
            <a:r>
              <a:rPr lang="en-US" altLang="en-US" sz="2400" b="1" dirty="0" err="1">
                <a:solidFill>
                  <a:srgbClr val="000066"/>
                </a:solidFill>
                <a:latin typeface="Arial" pitchFamily="34" charset="0"/>
                <a:ea typeface="Calibri" pitchFamily="34" charset="0"/>
                <a:cs typeface="Arial" panose="020B0604020202020204" pitchFamily="34" charset="0"/>
              </a:rPr>
              <a:t>Khái</a:t>
            </a:r>
            <a:r>
              <a:rPr lang="en-US" altLang="en-US" sz="2400" b="1" dirty="0">
                <a:solidFill>
                  <a:srgbClr val="000066"/>
                </a:solidFill>
                <a:latin typeface="Arial" pitchFamily="34" charset="0"/>
                <a:ea typeface="Calibri" pitchFamily="34" charset="0"/>
                <a:cs typeface="Arial" panose="020B0604020202020204" pitchFamily="34" charset="0"/>
              </a:rPr>
              <a:t> </a:t>
            </a:r>
            <a:r>
              <a:rPr lang="en-US" altLang="en-US" sz="2400" b="1" dirty="0" err="1">
                <a:solidFill>
                  <a:srgbClr val="000066"/>
                </a:solidFill>
                <a:latin typeface="Arial" pitchFamily="34" charset="0"/>
                <a:ea typeface="Calibri" pitchFamily="34" charset="0"/>
                <a:cs typeface="Arial" panose="020B0604020202020204" pitchFamily="34" charset="0"/>
              </a:rPr>
              <a:t>niệm</a:t>
            </a:r>
            <a:r>
              <a:rPr lang="en-US" altLang="en-US" sz="2400" b="1" dirty="0">
                <a:solidFill>
                  <a:srgbClr val="000066"/>
                </a:solidFill>
                <a:latin typeface="Arial" pitchFamily="34" charset="0"/>
                <a:ea typeface="Calibri" pitchFamily="34" charset="0"/>
                <a:cs typeface="Arial" panose="020B0604020202020204" pitchFamily="34" charset="0"/>
              </a:rPr>
              <a:t> </a:t>
            </a:r>
            <a:r>
              <a:rPr lang="en-US" altLang="en-US" sz="2400" b="1" dirty="0" err="1">
                <a:solidFill>
                  <a:srgbClr val="000066"/>
                </a:solidFill>
                <a:latin typeface="Arial" pitchFamily="34" charset="0"/>
                <a:ea typeface="Calibri" pitchFamily="34" charset="0"/>
                <a:cs typeface="Arial" panose="020B0604020202020204" pitchFamily="34" charset="0"/>
              </a:rPr>
              <a:t>mâu</a:t>
            </a:r>
            <a:r>
              <a:rPr lang="en-US" altLang="en-US" sz="2400" b="1" dirty="0">
                <a:solidFill>
                  <a:srgbClr val="000066"/>
                </a:solidFill>
                <a:latin typeface="Arial" pitchFamily="34" charset="0"/>
                <a:ea typeface="Calibri" pitchFamily="34" charset="0"/>
                <a:cs typeface="Arial" panose="020B0604020202020204" pitchFamily="34" charset="0"/>
              </a:rPr>
              <a:t> </a:t>
            </a:r>
            <a:r>
              <a:rPr lang="en-US" altLang="en-US" sz="2400" b="1" dirty="0" err="1">
                <a:solidFill>
                  <a:srgbClr val="000066"/>
                </a:solidFill>
                <a:latin typeface="Arial" pitchFamily="34" charset="0"/>
                <a:ea typeface="Calibri" pitchFamily="34" charset="0"/>
                <a:cs typeface="Arial" panose="020B0604020202020204" pitchFamily="34" charset="0"/>
              </a:rPr>
              <a:t>thuẫn</a:t>
            </a:r>
            <a:r>
              <a:rPr lang="en-US" altLang="en-US" sz="2400" b="1" dirty="0">
                <a:solidFill>
                  <a:srgbClr val="000066"/>
                </a:solidFill>
                <a:latin typeface="Arial" pitchFamily="34" charset="0"/>
                <a:ea typeface="Calibri" pitchFamily="34" charset="0"/>
                <a:cs typeface="Arial" panose="020B0604020202020204" pitchFamily="34" charset="0"/>
              </a:rPr>
              <a:t> </a:t>
            </a:r>
            <a:r>
              <a:rPr lang="en-US" altLang="en-US" sz="2400" b="1" dirty="0" err="1">
                <a:solidFill>
                  <a:srgbClr val="000066"/>
                </a:solidFill>
                <a:latin typeface="Arial" pitchFamily="34" charset="0"/>
                <a:ea typeface="Calibri" pitchFamily="34" charset="0"/>
                <a:cs typeface="Arial" panose="020B0604020202020204" pitchFamily="34" charset="0"/>
              </a:rPr>
              <a:t>và</a:t>
            </a:r>
            <a:r>
              <a:rPr lang="en-US" altLang="en-US" sz="2400" b="1" dirty="0">
                <a:solidFill>
                  <a:srgbClr val="000066"/>
                </a:solidFill>
                <a:latin typeface="Arial" pitchFamily="34" charset="0"/>
                <a:ea typeface="Calibri" pitchFamily="34" charset="0"/>
                <a:cs typeface="Arial" panose="020B0604020202020204" pitchFamily="34" charset="0"/>
              </a:rPr>
              <a:t> </a:t>
            </a:r>
            <a:r>
              <a:rPr lang="en-US" altLang="en-US" sz="2400" b="1" dirty="0" err="1">
                <a:solidFill>
                  <a:srgbClr val="000066"/>
                </a:solidFill>
                <a:latin typeface="Arial" pitchFamily="34" charset="0"/>
                <a:ea typeface="Calibri" pitchFamily="34" charset="0"/>
                <a:cs typeface="Arial" panose="020B0604020202020204" pitchFamily="34" charset="0"/>
              </a:rPr>
              <a:t>các</a:t>
            </a:r>
            <a:r>
              <a:rPr lang="en-US" altLang="en-US" sz="2400" b="1" dirty="0">
                <a:solidFill>
                  <a:srgbClr val="000066"/>
                </a:solidFill>
                <a:latin typeface="Arial" pitchFamily="34" charset="0"/>
                <a:ea typeface="Calibri" pitchFamily="34" charset="0"/>
                <a:cs typeface="Arial" panose="020B0604020202020204" pitchFamily="34" charset="0"/>
              </a:rPr>
              <a:t> </a:t>
            </a:r>
            <a:r>
              <a:rPr lang="en-US" altLang="en-US" sz="2400" b="1" dirty="0" err="1">
                <a:solidFill>
                  <a:srgbClr val="000066"/>
                </a:solidFill>
                <a:latin typeface="Arial" pitchFamily="34" charset="0"/>
                <a:ea typeface="Calibri" pitchFamily="34" charset="0"/>
                <a:cs typeface="Arial" panose="020B0604020202020204" pitchFamily="34" charset="0"/>
              </a:rPr>
              <a:t>tính</a:t>
            </a:r>
            <a:r>
              <a:rPr lang="en-US" altLang="en-US" sz="2400" b="1" dirty="0">
                <a:solidFill>
                  <a:srgbClr val="000066"/>
                </a:solidFill>
                <a:latin typeface="Arial" pitchFamily="34" charset="0"/>
                <a:ea typeface="Calibri" pitchFamily="34" charset="0"/>
                <a:cs typeface="Arial" panose="020B0604020202020204" pitchFamily="34" charset="0"/>
              </a:rPr>
              <a:t> </a:t>
            </a:r>
            <a:r>
              <a:rPr lang="en-US" altLang="en-US" sz="2400" b="1" dirty="0" err="1">
                <a:solidFill>
                  <a:srgbClr val="000066"/>
                </a:solidFill>
                <a:latin typeface="Arial" pitchFamily="34" charset="0"/>
                <a:ea typeface="Calibri" pitchFamily="34" charset="0"/>
                <a:cs typeface="Arial" panose="020B0604020202020204" pitchFamily="34" charset="0"/>
              </a:rPr>
              <a:t>chất</a:t>
            </a:r>
            <a:r>
              <a:rPr lang="en-US" altLang="en-US" sz="2400" b="1" dirty="0">
                <a:solidFill>
                  <a:srgbClr val="000066"/>
                </a:solidFill>
                <a:latin typeface="Arial" pitchFamily="34" charset="0"/>
                <a:ea typeface="Calibri" pitchFamily="34" charset="0"/>
                <a:cs typeface="Arial" panose="020B0604020202020204" pitchFamily="34" charset="0"/>
              </a:rPr>
              <a:t> </a:t>
            </a:r>
            <a:r>
              <a:rPr lang="en-US" altLang="en-US" sz="2400" b="1" dirty="0" err="1">
                <a:solidFill>
                  <a:srgbClr val="000066"/>
                </a:solidFill>
                <a:latin typeface="Arial" pitchFamily="34" charset="0"/>
                <a:ea typeface="Calibri" pitchFamily="34" charset="0"/>
                <a:cs typeface="Arial" panose="020B0604020202020204" pitchFamily="34" charset="0"/>
              </a:rPr>
              <a:t>chung</a:t>
            </a:r>
            <a:endParaRPr lang="en-US" altLang="en-US" sz="2400" b="1" dirty="0">
              <a:solidFill>
                <a:srgbClr val="000066"/>
              </a:solidFill>
              <a:latin typeface="Arial" pitchFamily="34" charset="0"/>
              <a:ea typeface="Calibri" pitchFamily="34" charset="0"/>
              <a:cs typeface="Arial" panose="020B0604020202020204" pitchFamily="34" charset="0"/>
            </a:endParaRPr>
          </a:p>
          <a:p>
            <a:pPr algn="ctr" eaLnBrk="1" fontAlgn="base" hangingPunct="1">
              <a:spcBef>
                <a:spcPct val="0"/>
              </a:spcBef>
              <a:spcAft>
                <a:spcPct val="0"/>
              </a:spcAft>
              <a:buFontTx/>
              <a:buNone/>
              <a:defRPr/>
            </a:pPr>
            <a:r>
              <a:rPr lang="en-US" altLang="en-US" sz="2400" b="1" dirty="0" err="1">
                <a:solidFill>
                  <a:srgbClr val="000066"/>
                </a:solidFill>
                <a:latin typeface="Arial" pitchFamily="34" charset="0"/>
                <a:ea typeface="Calibri" pitchFamily="34" charset="0"/>
                <a:cs typeface="Arial" panose="020B0604020202020204" pitchFamily="34" charset="0"/>
              </a:rPr>
              <a:t>của</a:t>
            </a:r>
            <a:r>
              <a:rPr lang="en-US" altLang="en-US" sz="2400" b="1" dirty="0">
                <a:solidFill>
                  <a:srgbClr val="000066"/>
                </a:solidFill>
                <a:latin typeface="Arial" pitchFamily="34" charset="0"/>
                <a:ea typeface="Calibri" pitchFamily="34" charset="0"/>
                <a:cs typeface="Arial" panose="020B0604020202020204" pitchFamily="34" charset="0"/>
              </a:rPr>
              <a:t> </a:t>
            </a:r>
            <a:r>
              <a:rPr lang="en-US" altLang="en-US" sz="2400" b="1" dirty="0" err="1">
                <a:solidFill>
                  <a:srgbClr val="000066"/>
                </a:solidFill>
                <a:latin typeface="Arial" pitchFamily="34" charset="0"/>
                <a:ea typeface="Calibri" pitchFamily="34" charset="0"/>
                <a:cs typeface="Arial" panose="020B0604020202020204" pitchFamily="34" charset="0"/>
              </a:rPr>
              <a:t>mâu</a:t>
            </a:r>
            <a:r>
              <a:rPr lang="en-US" altLang="en-US" sz="2400" b="1" dirty="0">
                <a:solidFill>
                  <a:srgbClr val="000066"/>
                </a:solidFill>
                <a:latin typeface="Arial" pitchFamily="34" charset="0"/>
                <a:ea typeface="Calibri" pitchFamily="34" charset="0"/>
                <a:cs typeface="Arial" panose="020B0604020202020204" pitchFamily="34" charset="0"/>
              </a:rPr>
              <a:t> </a:t>
            </a:r>
            <a:r>
              <a:rPr lang="en-US" altLang="en-US" sz="2400" b="1" dirty="0" err="1">
                <a:solidFill>
                  <a:srgbClr val="000066"/>
                </a:solidFill>
                <a:latin typeface="Arial" pitchFamily="34" charset="0"/>
                <a:ea typeface="Calibri" pitchFamily="34" charset="0"/>
                <a:cs typeface="Arial" panose="020B0604020202020204" pitchFamily="34" charset="0"/>
              </a:rPr>
              <a:t>thuẫn</a:t>
            </a:r>
            <a:endParaRPr lang="en-US" altLang="en-US" sz="2400" b="1" dirty="0">
              <a:solidFill>
                <a:srgbClr val="000066"/>
              </a:solidFill>
              <a:latin typeface="Arial" pitchFamily="34" charset="0"/>
              <a:ea typeface="Calibri" pitchFamily="34" charset="0"/>
              <a:cs typeface="Arial" panose="020B0604020202020204" pitchFamily="34" charset="0"/>
            </a:endParaRPr>
          </a:p>
          <a:p>
            <a:pPr algn="ctr" eaLnBrk="1" fontAlgn="base" hangingPunct="1">
              <a:spcBef>
                <a:spcPct val="0"/>
              </a:spcBef>
              <a:spcAft>
                <a:spcPct val="0"/>
              </a:spcAft>
              <a:buFontTx/>
              <a:buNone/>
              <a:defRPr/>
            </a:pPr>
            <a:endParaRPr lang="en-US" altLang="en-US" sz="2800" b="1" dirty="0">
              <a:solidFill>
                <a:srgbClr val="000000"/>
              </a:solidFill>
              <a:ea typeface="Calibri" pitchFamily="34" charset="0"/>
              <a:cs typeface="Arial" panose="020B0604020202020204" pitchFamily="34" charset="0"/>
            </a:endParaRPr>
          </a:p>
        </p:txBody>
      </p:sp>
      <p:sp>
        <p:nvSpPr>
          <p:cNvPr id="2" name="Horizontal Scroll 1"/>
          <p:cNvSpPr>
            <a:spLocks noChangeArrowheads="1"/>
          </p:cNvSpPr>
          <p:nvPr/>
        </p:nvSpPr>
        <p:spPr bwMode="auto">
          <a:xfrm>
            <a:off x="2212975" y="2205039"/>
            <a:ext cx="7843838" cy="3095625"/>
          </a:xfrm>
          <a:prstGeom prst="horizontalScroll">
            <a:avLst>
              <a:gd name="adj" fmla="val 12500"/>
            </a:avLst>
          </a:prstGeom>
          <a:blipFill dpi="0" rotWithShape="1">
            <a:blip r:embed="rId2"/>
            <a:srcRect/>
            <a:tile tx="0" ty="0" sx="100000" sy="100000" flip="none" algn="tl"/>
          </a:blipFill>
          <a:ln w="9525" algn="ctr">
            <a:solidFill>
              <a:schemeClr val="tx1"/>
            </a:solidFill>
            <a:round/>
            <a:headEnd/>
            <a:tailEnd/>
          </a:ln>
        </p:spPr>
        <p:txBody>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just" fontAlgn="base">
              <a:spcBef>
                <a:spcPct val="0"/>
              </a:spcBef>
              <a:spcAft>
                <a:spcPct val="0"/>
              </a:spcAft>
              <a:buFontTx/>
              <a:buNone/>
            </a:pPr>
            <a:endParaRPr lang="en-US" altLang="en-US" sz="2400" b="1">
              <a:solidFill>
                <a:srgbClr val="FF0000"/>
              </a:solidFill>
              <a:latin typeface="Arial" panose="020B0604020202020204" pitchFamily="34" charset="0"/>
              <a:cs typeface="Arial" panose="020B0604020202020204" pitchFamily="34" charset="0"/>
            </a:endParaRPr>
          </a:p>
          <a:p>
            <a:pPr algn="just" fontAlgn="base">
              <a:spcBef>
                <a:spcPct val="0"/>
              </a:spcBef>
              <a:spcAft>
                <a:spcPct val="0"/>
              </a:spcAft>
              <a:buFontTx/>
              <a:buNone/>
            </a:pPr>
            <a:r>
              <a:rPr lang="en-US" altLang="en-US" sz="2400" b="1">
                <a:solidFill>
                  <a:srgbClr val="FF0000"/>
                </a:solidFill>
                <a:latin typeface="Arial" panose="020B0604020202020204" pitchFamily="34" charset="0"/>
                <a:cs typeface="Arial" panose="020B0604020202020204" pitchFamily="34" charset="0"/>
              </a:rPr>
              <a:t>_Mâu thuẫn </a:t>
            </a:r>
            <a:r>
              <a:rPr lang="en-US" altLang="en-US" sz="2400">
                <a:solidFill>
                  <a:srgbClr val="000066"/>
                </a:solidFill>
                <a:latin typeface="Arial" panose="020B0604020202020204" pitchFamily="34" charset="0"/>
                <a:cs typeface="Arial" panose="020B0604020202020204" pitchFamily="34" charset="0"/>
              </a:rPr>
              <a:t>là khái niệm dùng để chỉ </a:t>
            </a:r>
            <a:r>
              <a:rPr lang="en-US" altLang="en-US" sz="2400" b="1">
                <a:solidFill>
                  <a:srgbClr val="C00000"/>
                </a:solidFill>
                <a:latin typeface="Arial" panose="020B0604020202020204" pitchFamily="34" charset="0"/>
                <a:cs typeface="Arial" panose="020B0604020202020204" pitchFamily="34" charset="0"/>
              </a:rPr>
              <a:t>mối liên hệ thống nhất và đấu tranh, chuyển hoá </a:t>
            </a:r>
            <a:r>
              <a:rPr lang="en-US" altLang="en-US" sz="2400">
                <a:solidFill>
                  <a:srgbClr val="000066"/>
                </a:solidFill>
                <a:latin typeface="Arial" panose="020B0604020202020204" pitchFamily="34" charset="0"/>
                <a:cs typeface="Arial" panose="020B0604020202020204" pitchFamily="34" charset="0"/>
              </a:rPr>
              <a:t>giữa các mặt đối lập của mỗi sự vật, hiện tượng hoặc giữa các sự vật, hiện tượng với nhau.</a:t>
            </a:r>
          </a:p>
        </p:txBody>
      </p:sp>
      <p:sp>
        <p:nvSpPr>
          <p:cNvPr id="3" name="Rectangle 2"/>
          <p:cNvSpPr>
            <a:spLocks noChangeArrowheads="1"/>
          </p:cNvSpPr>
          <p:nvPr/>
        </p:nvSpPr>
        <p:spPr bwMode="auto">
          <a:xfrm>
            <a:off x="2208213" y="1628776"/>
            <a:ext cx="4572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eaLnBrk="0" hangingPunct="0">
              <a:defRPr kumimoji="1" sz="3200" b="1">
                <a:solidFill>
                  <a:schemeClr val="tx1"/>
                </a:solidFill>
                <a:latin typeface="Arial" pitchFamily="34" charset="0"/>
                <a:ea typeface="SimSun" pitchFamily="2" charset="-122"/>
              </a:defRPr>
            </a:lvl1pPr>
            <a:lvl2pPr marL="742950" indent="-285750" eaLnBrk="0" hangingPunct="0">
              <a:defRPr kumimoji="1" sz="3200" b="1">
                <a:solidFill>
                  <a:schemeClr val="tx1"/>
                </a:solidFill>
                <a:latin typeface="Arial" pitchFamily="34" charset="0"/>
                <a:ea typeface="SimSun" pitchFamily="2" charset="-122"/>
              </a:defRPr>
            </a:lvl2pPr>
            <a:lvl3pPr marL="1143000" indent="-228600" eaLnBrk="0" hangingPunct="0">
              <a:defRPr kumimoji="1" sz="3200" b="1">
                <a:solidFill>
                  <a:schemeClr val="tx1"/>
                </a:solidFill>
                <a:latin typeface="Arial" pitchFamily="34" charset="0"/>
                <a:ea typeface="SimSun" pitchFamily="2" charset="-122"/>
              </a:defRPr>
            </a:lvl3pPr>
            <a:lvl4pPr marL="1600200" indent="-228600" eaLnBrk="0" hangingPunct="0">
              <a:defRPr kumimoji="1" sz="3200" b="1">
                <a:solidFill>
                  <a:schemeClr val="tx1"/>
                </a:solidFill>
                <a:latin typeface="Arial" pitchFamily="34" charset="0"/>
                <a:ea typeface="SimSun" pitchFamily="2" charset="-122"/>
              </a:defRPr>
            </a:lvl4pPr>
            <a:lvl5pPr marL="2057400" indent="-228600" eaLnBrk="0" hangingPunct="0">
              <a:defRPr kumimoji="1" sz="3200" b="1">
                <a:solidFill>
                  <a:schemeClr val="tx1"/>
                </a:solidFill>
                <a:latin typeface="Arial" pitchFamily="34" charset="0"/>
                <a:ea typeface="SimSun" pitchFamily="2" charset="-122"/>
              </a:defRPr>
            </a:lvl5pPr>
            <a:lvl6pPr marL="25146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6pPr>
            <a:lvl7pPr marL="29718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7pPr>
            <a:lvl8pPr marL="34290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8pPr>
            <a:lvl9pPr marL="38862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9pPr>
          </a:lstStyle>
          <a:p>
            <a:pPr eaLnBrk="1" fontAlgn="base" hangingPunct="1">
              <a:spcBef>
                <a:spcPct val="0"/>
              </a:spcBef>
              <a:spcAft>
                <a:spcPct val="0"/>
              </a:spcAft>
              <a:buFont typeface="Wingdings" pitchFamily="2" charset="2"/>
              <a:buChar char="v"/>
              <a:defRPr/>
            </a:pPr>
            <a:r>
              <a:rPr lang="en-US" altLang="en-US" sz="2400">
                <a:solidFill>
                  <a:srgbClr val="FF0000"/>
                </a:solidFill>
                <a:ea typeface="Calibri" pitchFamily="34" charset="0"/>
                <a:cs typeface="Times New Roman" pitchFamily="18" charset="0"/>
              </a:rPr>
              <a:t> </a:t>
            </a:r>
            <a:r>
              <a:rPr lang="en-US" altLang="en-US" sz="2400" i="1">
                <a:solidFill>
                  <a:srgbClr val="FF0000"/>
                </a:solidFill>
                <a:ea typeface="Calibri" pitchFamily="34" charset="0"/>
                <a:cs typeface="Times New Roman" pitchFamily="18" charset="0"/>
              </a:rPr>
              <a:t>Khái niệm</a:t>
            </a:r>
            <a:endParaRPr lang="en-US" altLang="en-US" sz="2400" i="1">
              <a:solidFill>
                <a:srgbClr val="FF0000"/>
              </a:solidFill>
              <a:cs typeface="Arial" panose="020B0604020202020204" pitchFamily="34" charset="0"/>
            </a:endParaRPr>
          </a:p>
        </p:txBody>
      </p:sp>
      <p:pic>
        <p:nvPicPr>
          <p:cNvPr id="161797"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64139475"/>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fade">
                                      <p:cBhvr>
                                        <p:cTn id="21" dur="1000"/>
                                        <p:tgtEl>
                                          <p:spTgt spid="2"/>
                                        </p:tgtEl>
                                      </p:cBhvr>
                                    </p:animEffect>
                                    <p:anim calcmode="lin" valueType="num">
                                      <p:cBhvr>
                                        <p:cTn id="22" dur="1000" fill="hold"/>
                                        <p:tgtEl>
                                          <p:spTgt spid="2"/>
                                        </p:tgtEl>
                                        <p:attrNameLst>
                                          <p:attrName>ppt_x</p:attrName>
                                        </p:attrNameLst>
                                      </p:cBhvr>
                                      <p:tavLst>
                                        <p:tav tm="0">
                                          <p:val>
                                            <p:strVal val="#ppt_x"/>
                                          </p:val>
                                        </p:tav>
                                        <p:tav tm="100000">
                                          <p:val>
                                            <p:strVal val="#ppt_x"/>
                                          </p:val>
                                        </p:tav>
                                      </p:tavLst>
                                    </p:anim>
                                    <p:anim calcmode="lin" valueType="num">
                                      <p:cBhvr>
                                        <p:cTn id="23"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P spid="3"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387600" y="620714"/>
            <a:ext cx="7272338" cy="954087"/>
          </a:xfrm>
          <a:prstGeom prst="rect">
            <a:avLst/>
          </a:prstGeom>
        </p:spPr>
        <p:txBody>
          <a:bodyPr>
            <a:spAutoFit/>
          </a:bodyPr>
          <a:lstStyle/>
          <a:p>
            <a:pPr algn="ctr" fontAlgn="base">
              <a:spcBef>
                <a:spcPct val="0"/>
              </a:spcBef>
              <a:spcAft>
                <a:spcPct val="0"/>
              </a:spcAft>
              <a:defRPr/>
            </a:pPr>
            <a:r>
              <a:rPr kumimoji="1" lang="en-US" sz="3200" dirty="0">
                <a:solidFill>
                  <a:srgbClr val="000000"/>
                </a:solidFill>
                <a:cs typeface="Arial" panose="020B0604020202020204" pitchFamily="34" charset="0"/>
              </a:rPr>
              <a:t>        </a:t>
            </a:r>
            <a:r>
              <a:rPr kumimoji="1" lang="en-US" sz="2400" dirty="0" err="1">
                <a:solidFill>
                  <a:srgbClr val="000066"/>
                </a:solidFill>
                <a:latin typeface="Arial" pitchFamily="34" charset="0"/>
                <a:cs typeface="Arial" panose="020B0604020202020204" pitchFamily="34" charset="0"/>
              </a:rPr>
              <a:t>Nhân</a:t>
            </a:r>
            <a:r>
              <a:rPr kumimoji="1" lang="en-US" sz="2400" dirty="0">
                <a:solidFill>
                  <a:srgbClr val="000066"/>
                </a:solidFill>
                <a:latin typeface="Arial" pitchFamily="34" charset="0"/>
                <a:cs typeface="Arial" panose="020B0604020202020204" pitchFamily="34" charset="0"/>
              </a:rPr>
              <a:t> </a:t>
            </a:r>
            <a:r>
              <a:rPr kumimoji="1" lang="en-US" sz="2400" dirty="0" err="1">
                <a:solidFill>
                  <a:srgbClr val="000066"/>
                </a:solidFill>
                <a:latin typeface="Arial" pitchFamily="34" charset="0"/>
                <a:cs typeface="Arial" panose="020B0604020202020204" pitchFamily="34" charset="0"/>
              </a:rPr>
              <a:t>tô</a:t>
            </a:r>
            <a:r>
              <a:rPr kumimoji="1" lang="en-US" sz="2400" dirty="0">
                <a:solidFill>
                  <a:srgbClr val="000066"/>
                </a:solidFill>
                <a:latin typeface="Arial" pitchFamily="34" charset="0"/>
                <a:cs typeface="Arial" panose="020B0604020202020204" pitchFamily="34" charset="0"/>
              </a:rPr>
              <a:t>́ </a:t>
            </a:r>
            <a:r>
              <a:rPr kumimoji="1" lang="en-US" sz="2400" dirty="0" err="1">
                <a:solidFill>
                  <a:srgbClr val="000066"/>
                </a:solidFill>
                <a:latin typeface="Arial" pitchFamily="34" charset="0"/>
                <a:cs typeface="Arial" panose="020B0604020202020204" pitchFamily="34" charset="0"/>
              </a:rPr>
              <a:t>tạo</a:t>
            </a:r>
            <a:r>
              <a:rPr kumimoji="1" lang="en-US" sz="2400" dirty="0">
                <a:solidFill>
                  <a:srgbClr val="000066"/>
                </a:solidFill>
                <a:latin typeface="Arial" pitchFamily="34" charset="0"/>
                <a:cs typeface="Arial" panose="020B0604020202020204" pitchFamily="34" charset="0"/>
              </a:rPr>
              <a:t> </a:t>
            </a:r>
            <a:r>
              <a:rPr kumimoji="1" lang="en-US" sz="2400" dirty="0" err="1">
                <a:solidFill>
                  <a:srgbClr val="000066"/>
                </a:solidFill>
                <a:latin typeface="Arial" pitchFamily="34" charset="0"/>
                <a:cs typeface="Arial" panose="020B0604020202020204" pitchFamily="34" charset="0"/>
              </a:rPr>
              <a:t>thành</a:t>
            </a:r>
            <a:r>
              <a:rPr kumimoji="1" lang="en-US" sz="2400" dirty="0">
                <a:solidFill>
                  <a:srgbClr val="000066"/>
                </a:solidFill>
                <a:latin typeface="Arial" pitchFamily="34" charset="0"/>
                <a:cs typeface="Arial" panose="020B0604020202020204" pitchFamily="34" charset="0"/>
              </a:rPr>
              <a:t> </a:t>
            </a:r>
            <a:r>
              <a:rPr kumimoji="1" lang="en-US" sz="2400" dirty="0" err="1">
                <a:solidFill>
                  <a:srgbClr val="000066"/>
                </a:solidFill>
                <a:latin typeface="Arial" pitchFamily="34" charset="0"/>
                <a:cs typeface="Arial" panose="020B0604020202020204" pitchFamily="34" charset="0"/>
              </a:rPr>
              <a:t>mâu</a:t>
            </a:r>
            <a:r>
              <a:rPr kumimoji="1" lang="en-US" sz="2400" dirty="0">
                <a:solidFill>
                  <a:srgbClr val="000066"/>
                </a:solidFill>
                <a:latin typeface="Arial" pitchFamily="34" charset="0"/>
                <a:cs typeface="Arial" panose="020B0604020202020204" pitchFamily="34" charset="0"/>
              </a:rPr>
              <a:t> </a:t>
            </a:r>
            <a:r>
              <a:rPr kumimoji="1" lang="en-US" sz="2400" dirty="0" err="1">
                <a:solidFill>
                  <a:srgbClr val="000066"/>
                </a:solidFill>
                <a:latin typeface="Arial" pitchFamily="34" charset="0"/>
                <a:cs typeface="Arial" panose="020B0604020202020204" pitchFamily="34" charset="0"/>
              </a:rPr>
              <a:t>thuẫn</a:t>
            </a:r>
            <a:r>
              <a:rPr kumimoji="1" lang="en-US" sz="2400" dirty="0">
                <a:solidFill>
                  <a:srgbClr val="000066"/>
                </a:solidFill>
                <a:latin typeface="Arial" pitchFamily="34" charset="0"/>
                <a:cs typeface="Arial" panose="020B0604020202020204" pitchFamily="34" charset="0"/>
              </a:rPr>
              <a:t> là</a:t>
            </a:r>
          </a:p>
          <a:p>
            <a:pPr algn="ctr" fontAlgn="base">
              <a:spcBef>
                <a:spcPct val="0"/>
              </a:spcBef>
              <a:spcAft>
                <a:spcPct val="0"/>
              </a:spcAft>
              <a:defRPr/>
            </a:pPr>
            <a:r>
              <a:rPr kumimoji="1" lang="en-US" sz="2400" b="1" dirty="0" err="1">
                <a:solidFill>
                  <a:srgbClr val="FF0000"/>
                </a:solidFill>
                <a:latin typeface="Arial" pitchFamily="34" charset="0"/>
                <a:cs typeface="Arial" panose="020B0604020202020204" pitchFamily="34" charset="0"/>
              </a:rPr>
              <a:t>mặt</a:t>
            </a:r>
            <a:r>
              <a:rPr kumimoji="1" lang="en-US" sz="2400" b="1" dirty="0">
                <a:solidFill>
                  <a:srgbClr val="FF0000"/>
                </a:solidFill>
                <a:latin typeface="Arial" pitchFamily="34" charset="0"/>
                <a:cs typeface="Arial" panose="020B0604020202020204" pitchFamily="34" charset="0"/>
              </a:rPr>
              <a:t> </a:t>
            </a:r>
            <a:r>
              <a:rPr kumimoji="1" lang="en-US" sz="2400" b="1" dirty="0" err="1">
                <a:solidFill>
                  <a:srgbClr val="FF0000"/>
                </a:solidFill>
                <a:latin typeface="Arial" pitchFamily="34" charset="0"/>
                <a:cs typeface="Arial" panose="020B0604020202020204" pitchFamily="34" charset="0"/>
              </a:rPr>
              <a:t>đối</a:t>
            </a:r>
            <a:r>
              <a:rPr kumimoji="1" lang="en-US" sz="2400" b="1" dirty="0">
                <a:solidFill>
                  <a:srgbClr val="FF0000"/>
                </a:solidFill>
                <a:latin typeface="Arial" pitchFamily="34" charset="0"/>
                <a:cs typeface="Arial" panose="020B0604020202020204" pitchFamily="34" charset="0"/>
              </a:rPr>
              <a:t> </a:t>
            </a:r>
            <a:r>
              <a:rPr kumimoji="1" lang="en-US" sz="2400" b="1" dirty="0" err="1">
                <a:solidFill>
                  <a:srgbClr val="FF0000"/>
                </a:solidFill>
                <a:latin typeface="Arial" pitchFamily="34" charset="0"/>
                <a:cs typeface="Arial" panose="020B0604020202020204" pitchFamily="34" charset="0"/>
              </a:rPr>
              <a:t>lập</a:t>
            </a:r>
            <a:r>
              <a:rPr kumimoji="1" lang="en-US" sz="2400" b="1" dirty="0">
                <a:solidFill>
                  <a:srgbClr val="FF0000"/>
                </a:solidFill>
                <a:latin typeface="Arial" pitchFamily="34" charset="0"/>
                <a:cs typeface="Arial" panose="020B0604020202020204" pitchFamily="34" charset="0"/>
              </a:rPr>
              <a:t> </a:t>
            </a:r>
          </a:p>
        </p:txBody>
      </p:sp>
      <p:sp>
        <p:nvSpPr>
          <p:cNvPr id="117763" name="Right Arrow 2"/>
          <p:cNvSpPr>
            <a:spLocks noChangeArrowheads="1"/>
          </p:cNvSpPr>
          <p:nvPr/>
        </p:nvSpPr>
        <p:spPr bwMode="auto">
          <a:xfrm>
            <a:off x="2673351" y="620714"/>
            <a:ext cx="1008063" cy="839787"/>
          </a:xfrm>
          <a:prstGeom prst="rightArrow">
            <a:avLst>
              <a:gd name="adj1" fmla="val 50000"/>
              <a:gd name="adj2" fmla="val 49960"/>
            </a:avLst>
          </a:prstGeom>
          <a:solidFill>
            <a:srgbClr val="006600"/>
          </a:solidFill>
          <a:ln w="9525" algn="ctr">
            <a:solidFill>
              <a:srgbClr val="000099"/>
            </a:solidFill>
            <a:round/>
            <a:headEnd/>
            <a:tailEnd/>
          </a:ln>
        </p:spPr>
        <p:txBody>
          <a:bodyP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b="1">
              <a:solidFill>
                <a:srgbClr val="000000"/>
              </a:solidFill>
              <a:latin typeface="Arial" pitchFamily="34" charset="0"/>
              <a:cs typeface="Arial" panose="020B0604020202020204" pitchFamily="34" charset="0"/>
            </a:endParaRPr>
          </a:p>
        </p:txBody>
      </p:sp>
      <p:sp>
        <p:nvSpPr>
          <p:cNvPr id="7" name="Horizontal Scroll 6"/>
          <p:cNvSpPr>
            <a:spLocks noChangeArrowheads="1"/>
          </p:cNvSpPr>
          <p:nvPr/>
        </p:nvSpPr>
        <p:spPr bwMode="auto">
          <a:xfrm>
            <a:off x="2063751" y="1989138"/>
            <a:ext cx="8208963" cy="3384550"/>
          </a:xfrm>
          <a:prstGeom prst="horizontalScroll">
            <a:avLst>
              <a:gd name="adj" fmla="val 12500"/>
            </a:avLst>
          </a:prstGeom>
          <a:blipFill dpi="0" rotWithShape="1">
            <a:blip r:embed="rId2"/>
            <a:srcRect/>
            <a:tile tx="0" ty="0" sx="100000" sy="100000" flip="none" algn="tl"/>
          </a:blipFill>
          <a:ln w="9525" algn="ctr">
            <a:solidFill>
              <a:schemeClr val="tx1"/>
            </a:solidFill>
            <a:round/>
            <a:headEnd/>
            <a:tailEnd/>
          </a:ln>
        </p:spPr>
        <p:txBody>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just" fontAlgn="base">
              <a:spcBef>
                <a:spcPct val="0"/>
              </a:spcBef>
              <a:spcAft>
                <a:spcPct val="0"/>
              </a:spcAft>
              <a:buFontTx/>
              <a:buNone/>
            </a:pPr>
            <a:endParaRPr lang="en-US" altLang="en-US" sz="2400" b="1">
              <a:solidFill>
                <a:srgbClr val="000066"/>
              </a:solidFill>
              <a:latin typeface="Arial" panose="020B0604020202020204" pitchFamily="34" charset="0"/>
              <a:cs typeface="Arial" panose="020B0604020202020204" pitchFamily="34" charset="0"/>
            </a:endParaRPr>
          </a:p>
          <a:p>
            <a:pPr algn="just" fontAlgn="base">
              <a:spcBef>
                <a:spcPct val="0"/>
              </a:spcBef>
              <a:spcAft>
                <a:spcPct val="0"/>
              </a:spcAft>
              <a:buFontTx/>
              <a:buNone/>
            </a:pPr>
            <a:r>
              <a:rPr lang="en-US" altLang="en-US" sz="2400" b="1">
                <a:solidFill>
                  <a:srgbClr val="FF0000"/>
                </a:solidFill>
                <a:latin typeface="Arial" panose="020B0604020202020204" pitchFamily="34" charset="0"/>
                <a:cs typeface="Arial" panose="020B0604020202020204" pitchFamily="34" charset="0"/>
              </a:rPr>
              <a:t>Mặt đối lập</a:t>
            </a:r>
            <a:r>
              <a:rPr lang="en-US" altLang="en-US" sz="2400">
                <a:solidFill>
                  <a:srgbClr val="FF0000"/>
                </a:solidFill>
                <a:latin typeface="Arial" panose="020B0604020202020204" pitchFamily="34" charset="0"/>
                <a:cs typeface="Arial" panose="020B0604020202020204" pitchFamily="34" charset="0"/>
              </a:rPr>
              <a:t> </a:t>
            </a:r>
            <a:r>
              <a:rPr lang="en-US" altLang="en-US" sz="2400">
                <a:solidFill>
                  <a:srgbClr val="000066"/>
                </a:solidFill>
                <a:latin typeface="Arial" panose="020B0604020202020204" pitchFamily="34" charset="0"/>
                <a:cs typeface="Arial" panose="020B0604020202020204" pitchFamily="34" charset="0"/>
              </a:rPr>
              <a:t>là khái niệm dùng để chỉ những mặt, những thuộc tính, những khuynh hướng vận động </a:t>
            </a:r>
            <a:r>
              <a:rPr lang="en-US" altLang="en-US" sz="2400" b="1">
                <a:solidFill>
                  <a:srgbClr val="C00000"/>
                </a:solidFill>
                <a:latin typeface="Arial" panose="020B0604020202020204" pitchFamily="34" charset="0"/>
                <a:cs typeface="Arial" panose="020B0604020202020204" pitchFamily="34" charset="0"/>
              </a:rPr>
              <a:t>trái ngược</a:t>
            </a:r>
            <a:r>
              <a:rPr lang="en-US" altLang="en-US" sz="2400">
                <a:solidFill>
                  <a:srgbClr val="000066"/>
                </a:solidFill>
                <a:latin typeface="Arial" panose="020B0604020202020204" pitchFamily="34" charset="0"/>
                <a:cs typeface="Arial" panose="020B0604020202020204" pitchFamily="34" charset="0"/>
              </a:rPr>
              <a:t> nhau nhưng là điều kiện, tiền đề tồn tại của nhau</a:t>
            </a:r>
          </a:p>
        </p:txBody>
      </p:sp>
      <p:pic>
        <p:nvPicPr>
          <p:cNvPr id="163845"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53967126"/>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7763"/>
                                        </p:tgtEl>
                                        <p:attrNameLst>
                                          <p:attrName>style.visibility</p:attrName>
                                        </p:attrNameLst>
                                      </p:cBhvr>
                                      <p:to>
                                        <p:strVal val="visible"/>
                                      </p:to>
                                    </p:set>
                                    <p:animEffect transition="in" filter="fade">
                                      <p:cBhvr>
                                        <p:cTn id="7" dur="1000"/>
                                        <p:tgtEl>
                                          <p:spTgt spid="117763"/>
                                        </p:tgtEl>
                                      </p:cBhvr>
                                    </p:animEffect>
                                    <p:anim calcmode="lin" valueType="num">
                                      <p:cBhvr>
                                        <p:cTn id="8" dur="1000" fill="hold"/>
                                        <p:tgtEl>
                                          <p:spTgt spid="117763"/>
                                        </p:tgtEl>
                                        <p:attrNameLst>
                                          <p:attrName>ppt_x</p:attrName>
                                        </p:attrNameLst>
                                      </p:cBhvr>
                                      <p:tavLst>
                                        <p:tav tm="0">
                                          <p:val>
                                            <p:strVal val="#ppt_x"/>
                                          </p:val>
                                        </p:tav>
                                        <p:tav tm="100000">
                                          <p:val>
                                            <p:strVal val="#ppt_x"/>
                                          </p:val>
                                        </p:tav>
                                      </p:tavLst>
                                    </p:anim>
                                    <p:anim calcmode="lin" valueType="num">
                                      <p:cBhvr>
                                        <p:cTn id="9" dur="1000" fill="hold"/>
                                        <p:tgtEl>
                                          <p:spTgt spid="117763"/>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17763" grpId="0" animBg="1"/>
      <p:bldP spid="7"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a:spLocks noChangeArrowheads="1"/>
          </p:cNvSpPr>
          <p:nvPr/>
        </p:nvSpPr>
        <p:spPr bwMode="auto">
          <a:xfrm>
            <a:off x="2190750" y="333375"/>
            <a:ext cx="7848600" cy="801688"/>
          </a:xfrm>
          <a:prstGeom prst="roundRect">
            <a:avLst>
              <a:gd name="adj" fmla="val 16667"/>
            </a:avLst>
          </a:prstGeom>
          <a:solidFill>
            <a:srgbClr val="FFFF00"/>
          </a:solidFill>
          <a:ln w="9525" algn="ctr">
            <a:solidFill>
              <a:schemeClr val="tx1"/>
            </a:solidFill>
            <a:round/>
            <a:headEnd/>
            <a:tailEnd/>
          </a:ln>
        </p:spPr>
        <p:txBody>
          <a:bodyPr/>
          <a:lstStyle>
            <a:lvl1pPr marL="342900" indent="-342900">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ctr" fontAlgn="base">
              <a:spcBef>
                <a:spcPct val="0"/>
              </a:spcBef>
              <a:spcAft>
                <a:spcPct val="0"/>
              </a:spcAft>
              <a:buFont typeface="Wingdings" panose="05000000000000000000" pitchFamily="2" charset="2"/>
              <a:buChar char="Ø"/>
            </a:pPr>
            <a:r>
              <a:rPr lang="en-US" altLang="en-US" sz="2400" b="1">
                <a:solidFill>
                  <a:srgbClr val="000066"/>
                </a:solidFill>
                <a:latin typeface="Arial" panose="020B0604020202020204" pitchFamily="34" charset="0"/>
                <a:ea typeface="Calibri" panose="020F0502020204030204" pitchFamily="34" charset="0"/>
                <a:cs typeface="Arial" panose="020B0604020202020204" pitchFamily="34" charset="0"/>
              </a:rPr>
              <a:t> Quá trình vận động của mâu thuẫn</a:t>
            </a:r>
          </a:p>
        </p:txBody>
      </p:sp>
      <p:sp>
        <p:nvSpPr>
          <p:cNvPr id="2" name="Horizontal Scroll 1"/>
          <p:cNvSpPr/>
          <p:nvPr/>
        </p:nvSpPr>
        <p:spPr bwMode="auto">
          <a:xfrm>
            <a:off x="2484439" y="2781300"/>
            <a:ext cx="7272337" cy="2952750"/>
          </a:xfrm>
          <a:prstGeom prst="horizontalScroll">
            <a:avLst/>
          </a:prstGeom>
          <a:blipFill>
            <a:blip r:embed="rId2"/>
            <a:tile tx="0" ty="0" sx="100000" sy="100000" flip="none" algn="tl"/>
          </a:blipFill>
          <a:ln w="9525" cap="flat" cmpd="sng" algn="ctr">
            <a:solidFill>
              <a:schemeClr val="tx1"/>
            </a:solidFill>
            <a:prstDash val="solid"/>
            <a:round/>
            <a:headEnd type="none" w="med" len="med"/>
            <a:tailEnd type="none" w="med" len="med"/>
          </a:ln>
          <a:effectLst/>
          <a:extLst/>
        </p:spPr>
        <p:txBody>
          <a:bodyPr/>
          <a:lstStyle/>
          <a:p>
            <a:pPr algn="just" fontAlgn="base">
              <a:spcBef>
                <a:spcPct val="0"/>
              </a:spcBef>
              <a:spcAft>
                <a:spcPct val="0"/>
              </a:spcAft>
              <a:defRPr/>
            </a:pPr>
            <a:r>
              <a:rPr kumimoji="1" lang="en-US" sz="2800" b="1" i="1" dirty="0" err="1">
                <a:solidFill>
                  <a:srgbClr val="0033CC"/>
                </a:solidFill>
                <a:cs typeface="Arial" panose="020B0604020202020204" pitchFamily="34" charset="0"/>
              </a:rPr>
              <a:t>Thống</a:t>
            </a:r>
            <a:r>
              <a:rPr kumimoji="1" lang="en-US" sz="2800" b="1" i="1" dirty="0">
                <a:solidFill>
                  <a:srgbClr val="0033CC"/>
                </a:solidFill>
                <a:cs typeface="Arial" panose="020B0604020202020204" pitchFamily="34" charset="0"/>
              </a:rPr>
              <a:t> </a:t>
            </a:r>
            <a:r>
              <a:rPr kumimoji="1" lang="en-US" sz="2800" b="1" i="1" dirty="0" err="1">
                <a:solidFill>
                  <a:srgbClr val="0033CC"/>
                </a:solidFill>
                <a:cs typeface="Arial" panose="020B0604020202020204" pitchFamily="34" charset="0"/>
              </a:rPr>
              <a:t>nhất</a:t>
            </a:r>
            <a:r>
              <a:rPr kumimoji="1" lang="en-US" sz="2800" b="1" i="1" dirty="0">
                <a:solidFill>
                  <a:srgbClr val="0033CC"/>
                </a:solidFill>
                <a:cs typeface="Arial" panose="020B0604020202020204" pitchFamily="34" charset="0"/>
              </a:rPr>
              <a:t> </a:t>
            </a:r>
            <a:r>
              <a:rPr kumimoji="1" lang="en-US" sz="2800" b="1" i="1" dirty="0" err="1">
                <a:solidFill>
                  <a:srgbClr val="0033CC"/>
                </a:solidFill>
                <a:cs typeface="Arial" panose="020B0604020202020204" pitchFamily="34" charset="0"/>
              </a:rPr>
              <a:t>của</a:t>
            </a:r>
            <a:r>
              <a:rPr kumimoji="1" lang="en-US" sz="2800" b="1" i="1" dirty="0">
                <a:solidFill>
                  <a:srgbClr val="0033CC"/>
                </a:solidFill>
                <a:cs typeface="Arial" panose="020B0604020202020204" pitchFamily="34" charset="0"/>
              </a:rPr>
              <a:t> </a:t>
            </a:r>
            <a:r>
              <a:rPr kumimoji="1" lang="en-US" sz="2800" b="1" i="1" dirty="0" err="1">
                <a:solidFill>
                  <a:srgbClr val="0033CC"/>
                </a:solidFill>
                <a:cs typeface="Arial" panose="020B0604020202020204" pitchFamily="34" charset="0"/>
              </a:rPr>
              <a:t>các</a:t>
            </a:r>
            <a:r>
              <a:rPr kumimoji="1" lang="en-US" sz="2800" b="1" i="1" dirty="0">
                <a:solidFill>
                  <a:srgbClr val="0033CC"/>
                </a:solidFill>
                <a:cs typeface="Arial" panose="020B0604020202020204" pitchFamily="34" charset="0"/>
              </a:rPr>
              <a:t> </a:t>
            </a:r>
            <a:r>
              <a:rPr kumimoji="1" lang="en-US" sz="2800" b="1" i="1" dirty="0" err="1">
                <a:solidFill>
                  <a:srgbClr val="0033CC"/>
                </a:solidFill>
                <a:cs typeface="Arial" panose="020B0604020202020204" pitchFamily="34" charset="0"/>
              </a:rPr>
              <a:t>mặt</a:t>
            </a:r>
            <a:r>
              <a:rPr kumimoji="1" lang="en-US" sz="2800" b="1" i="1" dirty="0">
                <a:solidFill>
                  <a:srgbClr val="0033CC"/>
                </a:solidFill>
                <a:cs typeface="Arial" panose="020B0604020202020204" pitchFamily="34" charset="0"/>
              </a:rPr>
              <a:t> </a:t>
            </a:r>
            <a:r>
              <a:rPr kumimoji="1" lang="en-US" sz="2800" b="1" i="1" dirty="0" err="1">
                <a:solidFill>
                  <a:srgbClr val="0033CC"/>
                </a:solidFill>
                <a:cs typeface="Arial" panose="020B0604020202020204" pitchFamily="34" charset="0"/>
              </a:rPr>
              <a:t>đối</a:t>
            </a:r>
            <a:r>
              <a:rPr kumimoji="1" lang="en-US" sz="2800" b="1" i="1" dirty="0">
                <a:solidFill>
                  <a:srgbClr val="0033CC"/>
                </a:solidFill>
                <a:cs typeface="Arial" panose="020B0604020202020204" pitchFamily="34" charset="0"/>
              </a:rPr>
              <a:t> </a:t>
            </a:r>
            <a:r>
              <a:rPr kumimoji="1" lang="en-US" sz="2800" b="1" i="1" dirty="0" err="1">
                <a:solidFill>
                  <a:srgbClr val="0033CC"/>
                </a:solidFill>
                <a:cs typeface="Arial" panose="020B0604020202020204" pitchFamily="34" charset="0"/>
              </a:rPr>
              <a:t>lập</a:t>
            </a:r>
            <a:r>
              <a:rPr kumimoji="1" lang="en-US" sz="2800" b="1" i="1" dirty="0">
                <a:solidFill>
                  <a:srgbClr val="0033CC"/>
                </a:solidFill>
                <a:cs typeface="Arial" panose="020B0604020202020204" pitchFamily="34" charset="0"/>
              </a:rPr>
              <a:t> </a:t>
            </a:r>
            <a:r>
              <a:rPr kumimoji="1" lang="en-US" sz="2800" i="1" dirty="0">
                <a:solidFill>
                  <a:srgbClr val="000066"/>
                </a:solidFill>
                <a:cs typeface="Arial" panose="020B0604020202020204" pitchFamily="34" charset="0"/>
              </a:rPr>
              <a:t>là </a:t>
            </a:r>
            <a:r>
              <a:rPr kumimoji="1" lang="en-US" sz="2800" i="1" dirty="0" err="1">
                <a:solidFill>
                  <a:srgbClr val="000066"/>
                </a:solidFill>
                <a:cs typeface="Arial" panose="020B0604020202020204" pitchFamily="34" charset="0"/>
              </a:rPr>
              <a:t>khái</a:t>
            </a:r>
            <a:r>
              <a:rPr kumimoji="1" lang="en-US" sz="2800" i="1" dirty="0">
                <a:solidFill>
                  <a:srgbClr val="000066"/>
                </a:solidFill>
                <a:cs typeface="Arial" panose="020B0604020202020204" pitchFamily="34" charset="0"/>
              </a:rPr>
              <a:t> </a:t>
            </a:r>
            <a:r>
              <a:rPr kumimoji="1" lang="en-US" sz="2800" i="1" dirty="0" err="1">
                <a:solidFill>
                  <a:srgbClr val="000066"/>
                </a:solidFill>
                <a:cs typeface="Arial" panose="020B0604020202020204" pitchFamily="34" charset="0"/>
              </a:rPr>
              <a:t>niệm</a:t>
            </a:r>
            <a:r>
              <a:rPr kumimoji="1" lang="en-US" sz="2800" i="1" dirty="0">
                <a:solidFill>
                  <a:srgbClr val="000066"/>
                </a:solidFill>
                <a:cs typeface="Arial" panose="020B0604020202020204" pitchFamily="34" charset="0"/>
              </a:rPr>
              <a:t> </a:t>
            </a:r>
            <a:r>
              <a:rPr kumimoji="1" lang="en-US" sz="2800" i="1" dirty="0" err="1">
                <a:solidFill>
                  <a:srgbClr val="000066"/>
                </a:solidFill>
                <a:cs typeface="Arial" panose="020B0604020202020204" pitchFamily="34" charset="0"/>
              </a:rPr>
              <a:t>dùng</a:t>
            </a:r>
            <a:r>
              <a:rPr kumimoji="1" lang="en-US" sz="2800" i="1" dirty="0">
                <a:solidFill>
                  <a:srgbClr val="000066"/>
                </a:solidFill>
                <a:cs typeface="Arial" panose="020B0604020202020204" pitchFamily="34" charset="0"/>
              </a:rPr>
              <a:t> </a:t>
            </a:r>
            <a:r>
              <a:rPr kumimoji="1" lang="en-US" sz="2800" i="1" dirty="0" err="1">
                <a:solidFill>
                  <a:srgbClr val="000066"/>
                </a:solidFill>
                <a:cs typeface="Arial" panose="020B0604020202020204" pitchFamily="34" charset="0"/>
              </a:rPr>
              <a:t>để</a:t>
            </a:r>
            <a:r>
              <a:rPr kumimoji="1" lang="en-US" sz="2800" i="1" dirty="0">
                <a:solidFill>
                  <a:srgbClr val="000066"/>
                </a:solidFill>
                <a:cs typeface="Arial" panose="020B0604020202020204" pitchFamily="34" charset="0"/>
              </a:rPr>
              <a:t> </a:t>
            </a:r>
            <a:r>
              <a:rPr kumimoji="1" lang="en-US" sz="2800" i="1" dirty="0" err="1">
                <a:solidFill>
                  <a:srgbClr val="000066"/>
                </a:solidFill>
                <a:cs typeface="Arial" panose="020B0604020202020204" pitchFamily="34" charset="0"/>
              </a:rPr>
              <a:t>chỉ</a:t>
            </a:r>
            <a:r>
              <a:rPr kumimoji="1" lang="en-US" sz="2800" i="1" dirty="0">
                <a:solidFill>
                  <a:srgbClr val="000066"/>
                </a:solidFill>
                <a:cs typeface="Arial" panose="020B0604020202020204" pitchFamily="34" charset="0"/>
              </a:rPr>
              <a:t> </a:t>
            </a:r>
            <a:r>
              <a:rPr kumimoji="1" lang="en-US" sz="2800" i="1" dirty="0" err="1">
                <a:solidFill>
                  <a:srgbClr val="000066"/>
                </a:solidFill>
                <a:cs typeface="Arial" panose="020B0604020202020204" pitchFamily="34" charset="0"/>
              </a:rPr>
              <a:t>sự</a:t>
            </a:r>
            <a:r>
              <a:rPr kumimoji="1" lang="en-US" sz="2800" i="1" dirty="0">
                <a:solidFill>
                  <a:srgbClr val="000066"/>
                </a:solidFill>
                <a:cs typeface="Arial" panose="020B0604020202020204" pitchFamily="34" charset="0"/>
              </a:rPr>
              <a:t> </a:t>
            </a:r>
            <a:r>
              <a:rPr kumimoji="1" lang="en-US" sz="2800" b="1" i="1" dirty="0" err="1">
                <a:solidFill>
                  <a:srgbClr val="9900CC"/>
                </a:solidFill>
                <a:cs typeface="Arial" panose="020B0604020202020204" pitchFamily="34" charset="0"/>
              </a:rPr>
              <a:t>liên</a:t>
            </a:r>
            <a:r>
              <a:rPr kumimoji="1" lang="en-US" sz="2800" b="1" i="1" dirty="0">
                <a:solidFill>
                  <a:srgbClr val="9900CC"/>
                </a:solidFill>
                <a:cs typeface="Arial" panose="020B0604020202020204" pitchFamily="34" charset="0"/>
              </a:rPr>
              <a:t> </a:t>
            </a:r>
            <a:r>
              <a:rPr kumimoji="1" lang="en-US" sz="2800" b="1" i="1" dirty="0" err="1">
                <a:solidFill>
                  <a:srgbClr val="9900CC"/>
                </a:solidFill>
                <a:cs typeface="Arial" panose="020B0604020202020204" pitchFamily="34" charset="0"/>
              </a:rPr>
              <a:t>hệ</a:t>
            </a:r>
            <a:r>
              <a:rPr kumimoji="1" lang="en-US" sz="2800" i="1" dirty="0">
                <a:solidFill>
                  <a:srgbClr val="000066"/>
                </a:solidFill>
                <a:cs typeface="Arial" panose="020B0604020202020204" pitchFamily="34" charset="0"/>
              </a:rPr>
              <a:t>, </a:t>
            </a:r>
            <a:r>
              <a:rPr kumimoji="1" lang="en-US" sz="2800" b="1" i="1" dirty="0" err="1">
                <a:solidFill>
                  <a:srgbClr val="9900CC"/>
                </a:solidFill>
                <a:cs typeface="Arial" panose="020B0604020202020204" pitchFamily="34" charset="0"/>
              </a:rPr>
              <a:t>ràng</a:t>
            </a:r>
            <a:r>
              <a:rPr kumimoji="1" lang="en-US" sz="2800" b="1" i="1" dirty="0">
                <a:solidFill>
                  <a:srgbClr val="9900CC"/>
                </a:solidFill>
                <a:cs typeface="Arial" panose="020B0604020202020204" pitchFamily="34" charset="0"/>
              </a:rPr>
              <a:t> </a:t>
            </a:r>
            <a:r>
              <a:rPr kumimoji="1" lang="en-US" sz="2800" b="1" i="1" dirty="0" err="1">
                <a:solidFill>
                  <a:srgbClr val="9900CC"/>
                </a:solidFill>
                <a:cs typeface="Arial" panose="020B0604020202020204" pitchFamily="34" charset="0"/>
              </a:rPr>
              <a:t>buộc</a:t>
            </a:r>
            <a:r>
              <a:rPr kumimoji="1" lang="en-US" sz="2800" i="1" dirty="0">
                <a:solidFill>
                  <a:srgbClr val="000066"/>
                </a:solidFill>
                <a:cs typeface="Arial" panose="020B0604020202020204" pitchFamily="34" charset="0"/>
              </a:rPr>
              <a:t>, </a:t>
            </a:r>
            <a:r>
              <a:rPr kumimoji="1" lang="en-US" sz="2800" b="1" i="1" dirty="0" err="1">
                <a:solidFill>
                  <a:srgbClr val="9900CC"/>
                </a:solidFill>
                <a:cs typeface="Arial" panose="020B0604020202020204" pitchFamily="34" charset="0"/>
              </a:rPr>
              <a:t>không</a:t>
            </a:r>
            <a:r>
              <a:rPr kumimoji="1" lang="en-US" sz="2800" b="1" i="1" dirty="0">
                <a:solidFill>
                  <a:srgbClr val="9900CC"/>
                </a:solidFill>
                <a:cs typeface="Arial" panose="020B0604020202020204" pitchFamily="34" charset="0"/>
              </a:rPr>
              <a:t> </a:t>
            </a:r>
            <a:r>
              <a:rPr kumimoji="1" lang="en-US" sz="2800" b="1" i="1" dirty="0" err="1">
                <a:solidFill>
                  <a:srgbClr val="9900CC"/>
                </a:solidFill>
                <a:cs typeface="Arial" panose="020B0604020202020204" pitchFamily="34" charset="0"/>
              </a:rPr>
              <a:t>tách</a:t>
            </a:r>
            <a:r>
              <a:rPr kumimoji="1" lang="en-US" sz="2800" b="1" i="1" dirty="0">
                <a:solidFill>
                  <a:srgbClr val="9900CC"/>
                </a:solidFill>
                <a:cs typeface="Arial" panose="020B0604020202020204" pitchFamily="34" charset="0"/>
              </a:rPr>
              <a:t> </a:t>
            </a:r>
            <a:r>
              <a:rPr kumimoji="1" lang="en-US" sz="2800" b="1" i="1" dirty="0" err="1">
                <a:solidFill>
                  <a:srgbClr val="9900CC"/>
                </a:solidFill>
                <a:cs typeface="Arial" panose="020B0604020202020204" pitchFamily="34" charset="0"/>
              </a:rPr>
              <a:t>rời</a:t>
            </a:r>
            <a:r>
              <a:rPr kumimoji="1" lang="en-US" sz="2800" b="1" i="1" dirty="0">
                <a:solidFill>
                  <a:srgbClr val="9900CC"/>
                </a:solidFill>
                <a:cs typeface="Arial" panose="020B0604020202020204" pitchFamily="34" charset="0"/>
              </a:rPr>
              <a:t> </a:t>
            </a:r>
            <a:r>
              <a:rPr kumimoji="1" lang="en-US" sz="2800" b="1" i="1" dirty="0" err="1">
                <a:solidFill>
                  <a:srgbClr val="9900CC"/>
                </a:solidFill>
                <a:cs typeface="Arial" panose="020B0604020202020204" pitchFamily="34" charset="0"/>
              </a:rPr>
              <a:t>nhau</a:t>
            </a:r>
            <a:r>
              <a:rPr kumimoji="1" lang="en-US" sz="2800" b="1" i="1" dirty="0">
                <a:solidFill>
                  <a:srgbClr val="9900CC"/>
                </a:solidFill>
                <a:cs typeface="Arial" panose="020B0604020202020204" pitchFamily="34" charset="0"/>
              </a:rPr>
              <a:t>, </a:t>
            </a:r>
            <a:r>
              <a:rPr kumimoji="1" lang="en-US" sz="2800" b="1" i="1" dirty="0" err="1">
                <a:solidFill>
                  <a:srgbClr val="9900CC"/>
                </a:solidFill>
                <a:cs typeface="Arial" panose="020B0604020202020204" pitchFamily="34" charset="0"/>
              </a:rPr>
              <a:t>quy</a:t>
            </a:r>
            <a:r>
              <a:rPr kumimoji="1" lang="en-US" sz="2800" b="1" i="1" dirty="0">
                <a:solidFill>
                  <a:srgbClr val="9900CC"/>
                </a:solidFill>
                <a:cs typeface="Arial" panose="020B0604020202020204" pitchFamily="34" charset="0"/>
              </a:rPr>
              <a:t> </a:t>
            </a:r>
            <a:r>
              <a:rPr kumimoji="1" lang="en-US" sz="2800" b="1" i="1" dirty="0" err="1">
                <a:solidFill>
                  <a:srgbClr val="9900CC"/>
                </a:solidFill>
                <a:cs typeface="Arial" panose="020B0604020202020204" pitchFamily="34" charset="0"/>
              </a:rPr>
              <a:t>định</a:t>
            </a:r>
            <a:r>
              <a:rPr kumimoji="1" lang="en-US" sz="2800" b="1" i="1" dirty="0">
                <a:solidFill>
                  <a:srgbClr val="9900CC"/>
                </a:solidFill>
                <a:cs typeface="Arial" panose="020B0604020202020204" pitchFamily="34" charset="0"/>
              </a:rPr>
              <a:t> </a:t>
            </a:r>
            <a:r>
              <a:rPr kumimoji="1" lang="en-US" sz="2800" b="1" i="1" dirty="0" err="1">
                <a:solidFill>
                  <a:srgbClr val="9900CC"/>
                </a:solidFill>
                <a:cs typeface="Arial" panose="020B0604020202020204" pitchFamily="34" charset="0"/>
              </a:rPr>
              <a:t>lẫn</a:t>
            </a:r>
            <a:r>
              <a:rPr kumimoji="1" lang="en-US" sz="2800" b="1" i="1" dirty="0">
                <a:solidFill>
                  <a:srgbClr val="9900CC"/>
                </a:solidFill>
                <a:cs typeface="Arial" panose="020B0604020202020204" pitchFamily="34" charset="0"/>
              </a:rPr>
              <a:t> </a:t>
            </a:r>
            <a:r>
              <a:rPr kumimoji="1" lang="en-US" sz="2800" b="1" i="1" dirty="0" err="1">
                <a:solidFill>
                  <a:srgbClr val="9900CC"/>
                </a:solidFill>
                <a:cs typeface="Arial" panose="020B0604020202020204" pitchFamily="34" charset="0"/>
              </a:rPr>
              <a:t>nhau</a:t>
            </a:r>
            <a:r>
              <a:rPr kumimoji="1" lang="en-US" sz="2800" i="1" dirty="0">
                <a:solidFill>
                  <a:srgbClr val="000066"/>
                </a:solidFill>
                <a:cs typeface="Arial" panose="020B0604020202020204" pitchFamily="34" charset="0"/>
              </a:rPr>
              <a:t> </a:t>
            </a:r>
            <a:r>
              <a:rPr kumimoji="1" lang="en-US" sz="2800" i="1" dirty="0" err="1">
                <a:solidFill>
                  <a:srgbClr val="000066"/>
                </a:solidFill>
                <a:cs typeface="Arial" panose="020B0604020202020204" pitchFamily="34" charset="0"/>
              </a:rPr>
              <a:t>của</a:t>
            </a:r>
            <a:r>
              <a:rPr kumimoji="1" lang="en-US" sz="2800" i="1" dirty="0">
                <a:solidFill>
                  <a:srgbClr val="000066"/>
                </a:solidFill>
                <a:cs typeface="Arial" panose="020B0604020202020204" pitchFamily="34" charset="0"/>
              </a:rPr>
              <a:t> </a:t>
            </a:r>
            <a:r>
              <a:rPr kumimoji="1" lang="en-US" sz="2800" i="1" dirty="0" err="1">
                <a:solidFill>
                  <a:srgbClr val="000066"/>
                </a:solidFill>
                <a:cs typeface="Arial" panose="020B0604020202020204" pitchFamily="34" charset="0"/>
              </a:rPr>
              <a:t>các</a:t>
            </a:r>
            <a:r>
              <a:rPr kumimoji="1" lang="en-US" sz="2800" i="1" dirty="0">
                <a:solidFill>
                  <a:srgbClr val="000066"/>
                </a:solidFill>
                <a:cs typeface="Arial" panose="020B0604020202020204" pitchFamily="34" charset="0"/>
              </a:rPr>
              <a:t> </a:t>
            </a:r>
            <a:r>
              <a:rPr kumimoji="1" lang="en-US" sz="2800" i="1" dirty="0" err="1">
                <a:solidFill>
                  <a:srgbClr val="000066"/>
                </a:solidFill>
                <a:cs typeface="Arial" panose="020B0604020202020204" pitchFamily="34" charset="0"/>
              </a:rPr>
              <a:t>mặt</a:t>
            </a:r>
            <a:r>
              <a:rPr kumimoji="1" lang="en-US" sz="2800" i="1" dirty="0">
                <a:solidFill>
                  <a:srgbClr val="000066"/>
                </a:solidFill>
                <a:cs typeface="Arial" panose="020B0604020202020204" pitchFamily="34" charset="0"/>
              </a:rPr>
              <a:t> </a:t>
            </a:r>
            <a:r>
              <a:rPr kumimoji="1" lang="en-US" sz="2800" i="1" dirty="0" err="1">
                <a:solidFill>
                  <a:srgbClr val="000066"/>
                </a:solidFill>
                <a:cs typeface="Arial" panose="020B0604020202020204" pitchFamily="34" charset="0"/>
              </a:rPr>
              <a:t>đối</a:t>
            </a:r>
            <a:r>
              <a:rPr kumimoji="1" lang="en-US" sz="2800" i="1" dirty="0">
                <a:solidFill>
                  <a:srgbClr val="000066"/>
                </a:solidFill>
                <a:cs typeface="Arial" panose="020B0604020202020204" pitchFamily="34" charset="0"/>
              </a:rPr>
              <a:t> </a:t>
            </a:r>
            <a:r>
              <a:rPr kumimoji="1" lang="en-US" sz="2800" i="1" dirty="0" err="1">
                <a:solidFill>
                  <a:srgbClr val="000066"/>
                </a:solidFill>
                <a:cs typeface="Arial" panose="020B0604020202020204" pitchFamily="34" charset="0"/>
              </a:rPr>
              <a:t>lập</a:t>
            </a:r>
            <a:r>
              <a:rPr kumimoji="1" lang="en-US" sz="2800" i="1" dirty="0">
                <a:solidFill>
                  <a:srgbClr val="000066"/>
                </a:solidFill>
                <a:cs typeface="Arial" panose="020B0604020202020204" pitchFamily="34" charset="0"/>
              </a:rPr>
              <a:t>, </a:t>
            </a:r>
            <a:r>
              <a:rPr kumimoji="1" lang="en-US" sz="2800" i="1" dirty="0" err="1">
                <a:solidFill>
                  <a:srgbClr val="000066"/>
                </a:solidFill>
                <a:cs typeface="Arial" panose="020B0604020202020204" pitchFamily="34" charset="0"/>
              </a:rPr>
              <a:t>mặt</a:t>
            </a:r>
            <a:r>
              <a:rPr kumimoji="1" lang="en-US" sz="2800" i="1" dirty="0">
                <a:solidFill>
                  <a:srgbClr val="000066"/>
                </a:solidFill>
                <a:cs typeface="Arial" panose="020B0604020202020204" pitchFamily="34" charset="0"/>
              </a:rPr>
              <a:t> </a:t>
            </a:r>
            <a:r>
              <a:rPr kumimoji="1" lang="en-US" sz="2800" i="1" dirty="0" err="1">
                <a:solidFill>
                  <a:srgbClr val="000066"/>
                </a:solidFill>
                <a:cs typeface="Arial" panose="020B0604020202020204" pitchFamily="34" charset="0"/>
              </a:rPr>
              <a:t>này</a:t>
            </a:r>
            <a:r>
              <a:rPr kumimoji="1" lang="en-US" sz="2800" i="1" dirty="0">
                <a:solidFill>
                  <a:srgbClr val="000066"/>
                </a:solidFill>
                <a:cs typeface="Arial" panose="020B0604020202020204" pitchFamily="34" charset="0"/>
              </a:rPr>
              <a:t> </a:t>
            </a:r>
            <a:r>
              <a:rPr kumimoji="1" lang="en-US" sz="2800" i="1" dirty="0" err="1">
                <a:solidFill>
                  <a:srgbClr val="000066"/>
                </a:solidFill>
                <a:cs typeface="Arial" panose="020B0604020202020204" pitchFamily="34" charset="0"/>
              </a:rPr>
              <a:t>lấy</a:t>
            </a:r>
            <a:r>
              <a:rPr kumimoji="1" lang="en-US" sz="2800" i="1" dirty="0">
                <a:solidFill>
                  <a:srgbClr val="000066"/>
                </a:solidFill>
                <a:cs typeface="Arial" panose="020B0604020202020204" pitchFamily="34" charset="0"/>
              </a:rPr>
              <a:t> </a:t>
            </a:r>
            <a:r>
              <a:rPr kumimoji="1" lang="en-US" sz="2800" i="1" dirty="0" err="1">
                <a:solidFill>
                  <a:srgbClr val="000066"/>
                </a:solidFill>
                <a:cs typeface="Arial" panose="020B0604020202020204" pitchFamily="34" charset="0"/>
              </a:rPr>
              <a:t>mặt</a:t>
            </a:r>
            <a:r>
              <a:rPr kumimoji="1" lang="en-US" sz="2800" i="1" dirty="0">
                <a:solidFill>
                  <a:srgbClr val="000066"/>
                </a:solidFill>
                <a:cs typeface="Arial" panose="020B0604020202020204" pitchFamily="34" charset="0"/>
              </a:rPr>
              <a:t> </a:t>
            </a:r>
            <a:r>
              <a:rPr kumimoji="1" lang="en-US" sz="2800" i="1" dirty="0" err="1">
                <a:solidFill>
                  <a:srgbClr val="000066"/>
                </a:solidFill>
                <a:cs typeface="Arial" panose="020B0604020202020204" pitchFamily="34" charset="0"/>
              </a:rPr>
              <a:t>kia</a:t>
            </a:r>
            <a:r>
              <a:rPr kumimoji="1" lang="en-US" sz="2800" i="1" dirty="0">
                <a:solidFill>
                  <a:srgbClr val="000066"/>
                </a:solidFill>
                <a:cs typeface="Arial" panose="020B0604020202020204" pitchFamily="34" charset="0"/>
              </a:rPr>
              <a:t> </a:t>
            </a:r>
            <a:r>
              <a:rPr kumimoji="1" lang="en-US" sz="2800" i="1" dirty="0" err="1">
                <a:solidFill>
                  <a:srgbClr val="000066"/>
                </a:solidFill>
                <a:cs typeface="Arial" panose="020B0604020202020204" pitchFamily="34" charset="0"/>
              </a:rPr>
              <a:t>làm</a:t>
            </a:r>
            <a:r>
              <a:rPr kumimoji="1" lang="en-US" sz="2800" i="1" dirty="0">
                <a:solidFill>
                  <a:srgbClr val="000066"/>
                </a:solidFill>
                <a:cs typeface="Arial" panose="020B0604020202020204" pitchFamily="34" charset="0"/>
              </a:rPr>
              <a:t> </a:t>
            </a:r>
            <a:r>
              <a:rPr kumimoji="1" lang="en-US" sz="2800" i="1" dirty="0" err="1">
                <a:solidFill>
                  <a:srgbClr val="000066"/>
                </a:solidFill>
                <a:cs typeface="Arial" panose="020B0604020202020204" pitchFamily="34" charset="0"/>
              </a:rPr>
              <a:t>tiền</a:t>
            </a:r>
            <a:r>
              <a:rPr kumimoji="1" lang="en-US" sz="2800" i="1" dirty="0">
                <a:solidFill>
                  <a:srgbClr val="000066"/>
                </a:solidFill>
                <a:cs typeface="Arial" panose="020B0604020202020204" pitchFamily="34" charset="0"/>
              </a:rPr>
              <a:t> </a:t>
            </a:r>
            <a:r>
              <a:rPr kumimoji="1" lang="en-US" sz="2800" i="1" dirty="0" err="1">
                <a:solidFill>
                  <a:srgbClr val="000066"/>
                </a:solidFill>
                <a:cs typeface="Arial" panose="020B0604020202020204" pitchFamily="34" charset="0"/>
              </a:rPr>
              <a:t>đề</a:t>
            </a:r>
            <a:r>
              <a:rPr kumimoji="1" lang="en-US" sz="2800" i="1" dirty="0">
                <a:solidFill>
                  <a:srgbClr val="000066"/>
                </a:solidFill>
                <a:cs typeface="Arial" panose="020B0604020202020204" pitchFamily="34" charset="0"/>
              </a:rPr>
              <a:t> </a:t>
            </a:r>
            <a:r>
              <a:rPr kumimoji="1" lang="en-US" sz="2800" i="1" dirty="0" err="1">
                <a:solidFill>
                  <a:srgbClr val="000066"/>
                </a:solidFill>
                <a:cs typeface="Arial" panose="020B0604020202020204" pitchFamily="34" charset="0"/>
              </a:rPr>
              <a:t>để</a:t>
            </a:r>
            <a:r>
              <a:rPr kumimoji="1" lang="en-US" sz="2800" i="1" dirty="0">
                <a:solidFill>
                  <a:srgbClr val="000066"/>
                </a:solidFill>
                <a:cs typeface="Arial" panose="020B0604020202020204" pitchFamily="34" charset="0"/>
              </a:rPr>
              <a:t> </a:t>
            </a:r>
            <a:r>
              <a:rPr kumimoji="1" lang="en-US" sz="2800" i="1" dirty="0" err="1">
                <a:solidFill>
                  <a:srgbClr val="000066"/>
                </a:solidFill>
                <a:cs typeface="Arial" panose="020B0604020202020204" pitchFamily="34" charset="0"/>
              </a:rPr>
              <a:t>tồn</a:t>
            </a:r>
            <a:r>
              <a:rPr kumimoji="1" lang="en-US" sz="2800" i="1" dirty="0">
                <a:solidFill>
                  <a:srgbClr val="000066"/>
                </a:solidFill>
                <a:cs typeface="Arial" panose="020B0604020202020204" pitchFamily="34" charset="0"/>
              </a:rPr>
              <a:t> </a:t>
            </a:r>
            <a:r>
              <a:rPr kumimoji="1" lang="en-US" sz="2800" i="1" dirty="0" err="1">
                <a:solidFill>
                  <a:srgbClr val="000066"/>
                </a:solidFill>
                <a:cs typeface="Arial" panose="020B0604020202020204" pitchFamily="34" charset="0"/>
              </a:rPr>
              <a:t>tại</a:t>
            </a:r>
            <a:r>
              <a:rPr kumimoji="1" lang="en-US" sz="2800" i="1" dirty="0">
                <a:solidFill>
                  <a:srgbClr val="000066"/>
                </a:solidFill>
                <a:cs typeface="Arial" panose="020B0604020202020204" pitchFamily="34" charset="0"/>
              </a:rPr>
              <a:t>.</a:t>
            </a:r>
          </a:p>
        </p:txBody>
      </p:sp>
      <p:sp>
        <p:nvSpPr>
          <p:cNvPr id="3" name="Rectangle 2"/>
          <p:cNvSpPr/>
          <p:nvPr/>
        </p:nvSpPr>
        <p:spPr>
          <a:xfrm>
            <a:off x="2201864" y="1484314"/>
            <a:ext cx="7837487" cy="954087"/>
          </a:xfrm>
          <a:prstGeom prst="rect">
            <a:avLst/>
          </a:prstGeom>
        </p:spPr>
        <p:txBody>
          <a:bodyPr>
            <a:spAutoFit/>
          </a:bodyPr>
          <a:lstStyle/>
          <a:p>
            <a:pPr marL="457200" indent="-457200" algn="just" fontAlgn="base">
              <a:spcBef>
                <a:spcPct val="0"/>
              </a:spcBef>
              <a:spcAft>
                <a:spcPct val="0"/>
              </a:spcAft>
              <a:buFont typeface="Wingdings" panose="05000000000000000000" pitchFamily="2" charset="2"/>
              <a:buChar char="§"/>
              <a:defRPr/>
            </a:pPr>
            <a:r>
              <a:rPr kumimoji="1" lang="en-US" sz="2800" dirty="0" err="1">
                <a:solidFill>
                  <a:srgbClr val="000066"/>
                </a:solidFill>
                <a:cs typeface="Arial" panose="020B0604020202020204" pitchFamily="34" charset="0"/>
              </a:rPr>
              <a:t>Trong</a:t>
            </a:r>
            <a:r>
              <a:rPr kumimoji="1" lang="en-US" sz="2800" dirty="0">
                <a:solidFill>
                  <a:srgbClr val="000066"/>
                </a:solidFill>
                <a:cs typeface="Arial" panose="020B0604020202020204" pitchFamily="34" charset="0"/>
              </a:rPr>
              <a:t> </a:t>
            </a:r>
            <a:r>
              <a:rPr kumimoji="1" lang="en-US" sz="2800" dirty="0" err="1">
                <a:solidFill>
                  <a:srgbClr val="000066"/>
                </a:solidFill>
                <a:cs typeface="Arial" panose="020B0604020202020204" pitchFamily="34" charset="0"/>
              </a:rPr>
              <a:t>mỗi</a:t>
            </a:r>
            <a:r>
              <a:rPr kumimoji="1" lang="en-US" sz="2800" dirty="0">
                <a:solidFill>
                  <a:srgbClr val="000066"/>
                </a:solidFill>
                <a:cs typeface="Arial" panose="020B0604020202020204" pitchFamily="34" charset="0"/>
              </a:rPr>
              <a:t> </a:t>
            </a:r>
            <a:r>
              <a:rPr kumimoji="1" lang="en-US" sz="2800" dirty="0" err="1">
                <a:solidFill>
                  <a:srgbClr val="000066"/>
                </a:solidFill>
                <a:cs typeface="Arial" panose="020B0604020202020204" pitchFamily="34" charset="0"/>
              </a:rPr>
              <a:t>mâu</a:t>
            </a:r>
            <a:r>
              <a:rPr kumimoji="1" lang="en-US" sz="2800" dirty="0">
                <a:solidFill>
                  <a:srgbClr val="000066"/>
                </a:solidFill>
                <a:cs typeface="Arial" panose="020B0604020202020204" pitchFamily="34" charset="0"/>
              </a:rPr>
              <a:t> </a:t>
            </a:r>
            <a:r>
              <a:rPr kumimoji="1" lang="en-US" sz="2800" dirty="0" err="1">
                <a:solidFill>
                  <a:srgbClr val="000066"/>
                </a:solidFill>
                <a:cs typeface="Arial" panose="020B0604020202020204" pitchFamily="34" charset="0"/>
              </a:rPr>
              <a:t>thuẫn</a:t>
            </a:r>
            <a:r>
              <a:rPr kumimoji="1" lang="en-US" sz="2800" dirty="0">
                <a:solidFill>
                  <a:srgbClr val="000066"/>
                </a:solidFill>
                <a:cs typeface="Arial" panose="020B0604020202020204" pitchFamily="34" charset="0"/>
              </a:rPr>
              <a:t>, </a:t>
            </a:r>
            <a:r>
              <a:rPr kumimoji="1" lang="en-US" sz="2800" dirty="0" err="1">
                <a:solidFill>
                  <a:srgbClr val="000066"/>
                </a:solidFill>
                <a:cs typeface="Arial" panose="020B0604020202020204" pitchFamily="34" charset="0"/>
              </a:rPr>
              <a:t>các</a:t>
            </a:r>
            <a:r>
              <a:rPr kumimoji="1" lang="en-US" sz="2800" dirty="0">
                <a:solidFill>
                  <a:srgbClr val="000066"/>
                </a:solidFill>
                <a:cs typeface="Arial" panose="020B0604020202020204" pitchFamily="34" charset="0"/>
              </a:rPr>
              <a:t> </a:t>
            </a:r>
            <a:r>
              <a:rPr kumimoji="1" lang="en-US" sz="2800" dirty="0" err="1">
                <a:solidFill>
                  <a:srgbClr val="000066"/>
                </a:solidFill>
                <a:cs typeface="Arial" panose="020B0604020202020204" pitchFamily="34" charset="0"/>
              </a:rPr>
              <a:t>mặt</a:t>
            </a:r>
            <a:r>
              <a:rPr kumimoji="1" lang="en-US" sz="2800" dirty="0">
                <a:solidFill>
                  <a:srgbClr val="000066"/>
                </a:solidFill>
                <a:cs typeface="Arial" panose="020B0604020202020204" pitchFamily="34" charset="0"/>
              </a:rPr>
              <a:t> </a:t>
            </a:r>
            <a:r>
              <a:rPr kumimoji="1" lang="en-US" sz="2800" dirty="0" err="1">
                <a:solidFill>
                  <a:srgbClr val="000066"/>
                </a:solidFill>
                <a:cs typeface="Arial" panose="020B0604020202020204" pitchFamily="34" charset="0"/>
              </a:rPr>
              <a:t>đối</a:t>
            </a:r>
            <a:r>
              <a:rPr kumimoji="1" lang="en-US" sz="2800" dirty="0">
                <a:solidFill>
                  <a:srgbClr val="000066"/>
                </a:solidFill>
                <a:cs typeface="Arial" panose="020B0604020202020204" pitchFamily="34" charset="0"/>
              </a:rPr>
              <a:t> </a:t>
            </a:r>
            <a:r>
              <a:rPr kumimoji="1" lang="en-US" sz="2800" dirty="0" err="1">
                <a:solidFill>
                  <a:srgbClr val="000066"/>
                </a:solidFill>
                <a:cs typeface="Arial" panose="020B0604020202020204" pitchFamily="34" charset="0"/>
              </a:rPr>
              <a:t>lập</a:t>
            </a:r>
            <a:r>
              <a:rPr kumimoji="1" lang="en-US" sz="2800" dirty="0">
                <a:solidFill>
                  <a:srgbClr val="000066"/>
                </a:solidFill>
                <a:cs typeface="Arial" panose="020B0604020202020204" pitchFamily="34" charset="0"/>
              </a:rPr>
              <a:t> </a:t>
            </a:r>
            <a:r>
              <a:rPr kumimoji="1" lang="en-US" sz="2800" dirty="0" err="1">
                <a:solidFill>
                  <a:srgbClr val="000066"/>
                </a:solidFill>
                <a:cs typeface="Arial" panose="020B0604020202020204" pitchFamily="34" charset="0"/>
              </a:rPr>
              <a:t>vừa</a:t>
            </a:r>
            <a:r>
              <a:rPr kumimoji="1" lang="en-US" sz="2800" dirty="0">
                <a:solidFill>
                  <a:srgbClr val="000066"/>
                </a:solidFill>
                <a:cs typeface="Arial" panose="020B0604020202020204" pitchFamily="34" charset="0"/>
              </a:rPr>
              <a:t> </a:t>
            </a:r>
            <a:r>
              <a:rPr kumimoji="1" lang="en-US" sz="2800" b="1" dirty="0" err="1">
                <a:solidFill>
                  <a:srgbClr val="FF0000"/>
                </a:solidFill>
                <a:cs typeface="Arial" panose="020B0604020202020204" pitchFamily="34" charset="0"/>
              </a:rPr>
              <a:t>thống</a:t>
            </a:r>
            <a:r>
              <a:rPr kumimoji="1" lang="en-US" sz="2800" b="1" dirty="0">
                <a:solidFill>
                  <a:srgbClr val="FF0000"/>
                </a:solidFill>
                <a:cs typeface="Arial" panose="020B0604020202020204" pitchFamily="34" charset="0"/>
              </a:rPr>
              <a:t> </a:t>
            </a:r>
            <a:r>
              <a:rPr kumimoji="1" lang="en-US" sz="2800" b="1" dirty="0" err="1">
                <a:solidFill>
                  <a:srgbClr val="FF0000"/>
                </a:solidFill>
                <a:cs typeface="Arial" panose="020B0604020202020204" pitchFamily="34" charset="0"/>
              </a:rPr>
              <a:t>nhất</a:t>
            </a:r>
            <a:r>
              <a:rPr kumimoji="1" lang="en-US" sz="2800" dirty="0">
                <a:solidFill>
                  <a:srgbClr val="FF0000"/>
                </a:solidFill>
                <a:cs typeface="Arial" panose="020B0604020202020204" pitchFamily="34" charset="0"/>
              </a:rPr>
              <a:t> </a:t>
            </a:r>
            <a:r>
              <a:rPr kumimoji="1" lang="en-US" sz="2800" dirty="0" err="1">
                <a:solidFill>
                  <a:srgbClr val="000066"/>
                </a:solidFill>
                <a:cs typeface="Arial" panose="020B0604020202020204" pitchFamily="34" charset="0"/>
              </a:rPr>
              <a:t>với</a:t>
            </a:r>
            <a:r>
              <a:rPr kumimoji="1" lang="en-US" sz="2800" dirty="0">
                <a:solidFill>
                  <a:srgbClr val="000066"/>
                </a:solidFill>
                <a:cs typeface="Arial" panose="020B0604020202020204" pitchFamily="34" charset="0"/>
              </a:rPr>
              <a:t> </a:t>
            </a:r>
            <a:r>
              <a:rPr kumimoji="1" lang="en-US" sz="2800" dirty="0" err="1">
                <a:solidFill>
                  <a:srgbClr val="000066"/>
                </a:solidFill>
                <a:cs typeface="Arial" panose="020B0604020202020204" pitchFamily="34" charset="0"/>
              </a:rPr>
              <a:t>nhau</a:t>
            </a:r>
            <a:r>
              <a:rPr kumimoji="1" lang="en-US" sz="2800" dirty="0">
                <a:solidFill>
                  <a:srgbClr val="000066"/>
                </a:solidFill>
                <a:cs typeface="Arial" panose="020B0604020202020204" pitchFamily="34" charset="0"/>
              </a:rPr>
              <a:t> </a:t>
            </a:r>
            <a:r>
              <a:rPr kumimoji="1" lang="en-US" sz="2800" dirty="0" err="1">
                <a:solidFill>
                  <a:srgbClr val="000066"/>
                </a:solidFill>
                <a:cs typeface="Arial" panose="020B0604020202020204" pitchFamily="34" charset="0"/>
              </a:rPr>
              <a:t>vừa</a:t>
            </a:r>
            <a:r>
              <a:rPr kumimoji="1" lang="en-US" sz="2800" dirty="0">
                <a:solidFill>
                  <a:srgbClr val="000066"/>
                </a:solidFill>
                <a:cs typeface="Arial" panose="020B0604020202020204" pitchFamily="34" charset="0"/>
              </a:rPr>
              <a:t> </a:t>
            </a:r>
            <a:r>
              <a:rPr kumimoji="1" lang="en-US" sz="2800" b="1" dirty="0" err="1">
                <a:solidFill>
                  <a:srgbClr val="FF0000"/>
                </a:solidFill>
                <a:cs typeface="Arial" panose="020B0604020202020204" pitchFamily="34" charset="0"/>
              </a:rPr>
              <a:t>đấu</a:t>
            </a:r>
            <a:r>
              <a:rPr kumimoji="1" lang="en-US" sz="2800" b="1" dirty="0">
                <a:solidFill>
                  <a:srgbClr val="FF0000"/>
                </a:solidFill>
                <a:cs typeface="Arial" panose="020B0604020202020204" pitchFamily="34" charset="0"/>
              </a:rPr>
              <a:t> </a:t>
            </a:r>
            <a:r>
              <a:rPr kumimoji="1" lang="en-US" sz="2800" b="1" dirty="0" err="1">
                <a:solidFill>
                  <a:srgbClr val="FF0000"/>
                </a:solidFill>
                <a:cs typeface="Arial" panose="020B0604020202020204" pitchFamily="34" charset="0"/>
              </a:rPr>
              <a:t>tran</a:t>
            </a:r>
            <a:r>
              <a:rPr kumimoji="1" lang="en-US" sz="2800" b="1" dirty="0" err="1">
                <a:solidFill>
                  <a:srgbClr val="000066"/>
                </a:solidFill>
                <a:cs typeface="Arial" panose="020B0604020202020204" pitchFamily="34" charset="0"/>
              </a:rPr>
              <a:t>h</a:t>
            </a:r>
            <a:r>
              <a:rPr kumimoji="1" lang="en-US" sz="2800" b="1" dirty="0">
                <a:solidFill>
                  <a:srgbClr val="000066"/>
                </a:solidFill>
                <a:cs typeface="Arial" panose="020B0604020202020204" pitchFamily="34" charset="0"/>
              </a:rPr>
              <a:t> </a:t>
            </a:r>
            <a:r>
              <a:rPr kumimoji="1" lang="en-US" sz="2800" dirty="0" err="1">
                <a:solidFill>
                  <a:srgbClr val="000066"/>
                </a:solidFill>
                <a:cs typeface="Arial" panose="020B0604020202020204" pitchFamily="34" charset="0"/>
              </a:rPr>
              <a:t>với</a:t>
            </a:r>
            <a:r>
              <a:rPr kumimoji="1" lang="en-US" sz="2800" dirty="0">
                <a:solidFill>
                  <a:srgbClr val="000066"/>
                </a:solidFill>
                <a:cs typeface="Arial" panose="020B0604020202020204" pitchFamily="34" charset="0"/>
              </a:rPr>
              <a:t> </a:t>
            </a:r>
            <a:r>
              <a:rPr kumimoji="1" lang="en-US" sz="2800" dirty="0" err="1">
                <a:solidFill>
                  <a:srgbClr val="000066"/>
                </a:solidFill>
                <a:cs typeface="Arial" panose="020B0604020202020204" pitchFamily="34" charset="0"/>
              </a:rPr>
              <a:t>nhau</a:t>
            </a:r>
            <a:endParaRPr kumimoji="1" lang="en-US" sz="2800" dirty="0">
              <a:solidFill>
                <a:srgbClr val="000066"/>
              </a:solidFill>
              <a:cs typeface="Arial" panose="020B0604020202020204" pitchFamily="34" charset="0"/>
            </a:endParaRPr>
          </a:p>
        </p:txBody>
      </p:sp>
      <p:pic>
        <p:nvPicPr>
          <p:cNvPr id="168965"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65120831"/>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fade">
                                      <p:cBhvr>
                                        <p:cTn id="21" dur="1000"/>
                                        <p:tgtEl>
                                          <p:spTgt spid="2"/>
                                        </p:tgtEl>
                                      </p:cBhvr>
                                    </p:animEffect>
                                    <p:anim calcmode="lin" valueType="num">
                                      <p:cBhvr>
                                        <p:cTn id="22" dur="1000" fill="hold"/>
                                        <p:tgtEl>
                                          <p:spTgt spid="2"/>
                                        </p:tgtEl>
                                        <p:attrNameLst>
                                          <p:attrName>ppt_x</p:attrName>
                                        </p:attrNameLst>
                                      </p:cBhvr>
                                      <p:tavLst>
                                        <p:tav tm="0">
                                          <p:val>
                                            <p:strVal val="#ppt_x"/>
                                          </p:val>
                                        </p:tav>
                                        <p:tav tm="100000">
                                          <p:val>
                                            <p:strVal val="#ppt_x"/>
                                          </p:val>
                                        </p:tav>
                                      </p:tavLst>
                                    </p:anim>
                                    <p:anim calcmode="lin" valueType="num">
                                      <p:cBhvr>
                                        <p:cTn id="23"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P spid="3"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5"/>
          <p:cNvSpPr/>
          <p:nvPr/>
        </p:nvSpPr>
        <p:spPr>
          <a:xfrm>
            <a:off x="1499313" y="2224437"/>
            <a:ext cx="1600200" cy="1845733"/>
          </a:xfrm>
          <a:prstGeom prst="ellipse">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50000" t="50000" r="50000" b="50000"/>
            </a:path>
            <a:tileRect/>
          </a:gradFill>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kumimoji="1" lang="vi-VN" sz="2800" b="1" dirty="0">
                <a:solidFill>
                  <a:srgbClr val="C00000"/>
                </a:solidFill>
                <a:cs typeface="Times New Roman" panose="02020603050405020304" pitchFamily="18" charset="0"/>
              </a:rPr>
              <a:t>M</a:t>
            </a:r>
            <a:r>
              <a:rPr kumimoji="1" lang="en-US" sz="2800" b="1" dirty="0" err="1">
                <a:solidFill>
                  <a:srgbClr val="C00000"/>
                </a:solidFill>
                <a:cs typeface="Times New Roman" panose="02020603050405020304" pitchFamily="18" charset="0"/>
              </a:rPr>
              <a:t>âu</a:t>
            </a:r>
            <a:r>
              <a:rPr kumimoji="1" lang="en-US" sz="2800" b="1" dirty="0">
                <a:solidFill>
                  <a:srgbClr val="C00000"/>
                </a:solidFill>
                <a:cs typeface="Times New Roman" panose="02020603050405020304" pitchFamily="18" charset="0"/>
              </a:rPr>
              <a:t> </a:t>
            </a:r>
            <a:r>
              <a:rPr kumimoji="1" lang="en-US" sz="2800" b="1" dirty="0" err="1">
                <a:solidFill>
                  <a:srgbClr val="C00000"/>
                </a:solidFill>
                <a:cs typeface="Times New Roman" panose="02020603050405020304" pitchFamily="18" charset="0"/>
              </a:rPr>
              <a:t>thuẫn</a:t>
            </a:r>
            <a:endParaRPr kumimoji="1" lang="en-US" sz="2800" b="1" dirty="0">
              <a:solidFill>
                <a:srgbClr val="C00000"/>
              </a:solidFill>
              <a:cs typeface="Times New Roman" panose="02020603050405020304" pitchFamily="18" charset="0"/>
            </a:endParaRPr>
          </a:p>
        </p:txBody>
      </p:sp>
      <p:sp>
        <p:nvSpPr>
          <p:cNvPr id="7" name="Flowchart: Alternate Process 6"/>
          <p:cNvSpPr/>
          <p:nvPr/>
        </p:nvSpPr>
        <p:spPr>
          <a:xfrm>
            <a:off x="3289300" y="1291163"/>
            <a:ext cx="2044700" cy="1566625"/>
          </a:xfrm>
          <a:prstGeom prst="flowChartAlternateProcess">
            <a:avLst/>
          </a:prstGeom>
          <a:solidFill>
            <a:schemeClr val="accent4">
              <a:lumMod val="20000"/>
              <a:lumOff val="80000"/>
            </a:schemeClr>
          </a:solidFill>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kumimoji="1" lang="vi-VN" sz="2400" b="1" dirty="0">
                <a:solidFill>
                  <a:srgbClr val="000000"/>
                </a:solidFill>
                <a:cs typeface="Times New Roman" panose="02020603050405020304" pitchFamily="18" charset="0"/>
              </a:rPr>
              <a:t>C</a:t>
            </a:r>
            <a:r>
              <a:rPr kumimoji="1" lang="en-US" sz="2400" b="1" dirty="0">
                <a:solidFill>
                  <a:srgbClr val="000000"/>
                </a:solidFill>
                <a:cs typeface="Times New Roman" panose="02020603050405020304" pitchFamily="18" charset="0"/>
              </a:rPr>
              <a:t>ó </a:t>
            </a:r>
            <a:r>
              <a:rPr kumimoji="1" lang="en-US" sz="2400" b="1" dirty="0" err="1">
                <a:solidFill>
                  <a:srgbClr val="000000"/>
                </a:solidFill>
                <a:cs typeface="Times New Roman" panose="02020603050405020304" pitchFamily="18" charset="0"/>
              </a:rPr>
              <a:t>tính</a:t>
            </a:r>
            <a:r>
              <a:rPr kumimoji="1" lang="en-US" sz="2400" b="1" dirty="0">
                <a:solidFill>
                  <a:srgbClr val="000000"/>
                </a:solidFill>
                <a:cs typeface="Times New Roman" panose="02020603050405020304" pitchFamily="18" charset="0"/>
              </a:rPr>
              <a:t> </a:t>
            </a:r>
            <a:r>
              <a:rPr kumimoji="1" lang="en-US" sz="2400" b="1" dirty="0" err="1">
                <a:solidFill>
                  <a:srgbClr val="000000"/>
                </a:solidFill>
                <a:cs typeface="Times New Roman" panose="02020603050405020304" pitchFamily="18" charset="0"/>
              </a:rPr>
              <a:t>khách</a:t>
            </a:r>
            <a:r>
              <a:rPr kumimoji="1" lang="en-US" sz="2400" b="1" dirty="0">
                <a:solidFill>
                  <a:srgbClr val="000000"/>
                </a:solidFill>
                <a:cs typeface="Times New Roman" panose="02020603050405020304" pitchFamily="18" charset="0"/>
              </a:rPr>
              <a:t> </a:t>
            </a:r>
            <a:r>
              <a:rPr kumimoji="1" lang="en-US" sz="2400" b="1" dirty="0" err="1">
                <a:solidFill>
                  <a:srgbClr val="000000"/>
                </a:solidFill>
                <a:cs typeface="Times New Roman" panose="02020603050405020304" pitchFamily="18" charset="0"/>
              </a:rPr>
              <a:t>quan</a:t>
            </a:r>
            <a:r>
              <a:rPr kumimoji="1" lang="en-US" sz="2400" b="1" dirty="0">
                <a:solidFill>
                  <a:srgbClr val="000000"/>
                </a:solidFill>
                <a:cs typeface="Times New Roman" panose="02020603050405020304" pitchFamily="18" charset="0"/>
              </a:rPr>
              <a:t>, </a:t>
            </a:r>
            <a:r>
              <a:rPr kumimoji="1" lang="en-US" sz="2400" b="1" dirty="0" err="1">
                <a:solidFill>
                  <a:srgbClr val="000000"/>
                </a:solidFill>
                <a:cs typeface="Times New Roman" panose="02020603050405020304" pitchFamily="18" charset="0"/>
              </a:rPr>
              <a:t>tính</a:t>
            </a:r>
            <a:r>
              <a:rPr kumimoji="1" lang="en-US" sz="2400" b="1" dirty="0">
                <a:solidFill>
                  <a:srgbClr val="000000"/>
                </a:solidFill>
                <a:cs typeface="Times New Roman" panose="02020603050405020304" pitchFamily="18" charset="0"/>
              </a:rPr>
              <a:t> </a:t>
            </a:r>
            <a:r>
              <a:rPr kumimoji="1" lang="en-US" sz="2400" b="1" dirty="0" err="1">
                <a:solidFill>
                  <a:srgbClr val="000000"/>
                </a:solidFill>
                <a:cs typeface="Times New Roman" panose="02020603050405020304" pitchFamily="18" charset="0"/>
              </a:rPr>
              <a:t>phổ</a:t>
            </a:r>
            <a:r>
              <a:rPr kumimoji="1" lang="en-US" sz="2400" b="1" dirty="0">
                <a:solidFill>
                  <a:srgbClr val="000000"/>
                </a:solidFill>
                <a:cs typeface="Times New Roman" panose="02020603050405020304" pitchFamily="18" charset="0"/>
              </a:rPr>
              <a:t> </a:t>
            </a:r>
            <a:r>
              <a:rPr kumimoji="1" lang="en-US" sz="2400" b="1" dirty="0" err="1">
                <a:solidFill>
                  <a:srgbClr val="000000"/>
                </a:solidFill>
                <a:cs typeface="Times New Roman" panose="02020603050405020304" pitchFamily="18" charset="0"/>
              </a:rPr>
              <a:t>biến</a:t>
            </a:r>
            <a:endParaRPr kumimoji="1" lang="en-US" sz="2400" b="1" dirty="0">
              <a:solidFill>
                <a:srgbClr val="000000"/>
              </a:solidFill>
              <a:cs typeface="Times New Roman" panose="02020603050405020304" pitchFamily="18" charset="0"/>
            </a:endParaRPr>
          </a:p>
        </p:txBody>
      </p:sp>
      <p:sp>
        <p:nvSpPr>
          <p:cNvPr id="8" name="Flowchart: Alternate Process 7"/>
          <p:cNvSpPr/>
          <p:nvPr/>
        </p:nvSpPr>
        <p:spPr>
          <a:xfrm>
            <a:off x="3334603" y="3147303"/>
            <a:ext cx="2044700" cy="1667935"/>
          </a:xfrm>
          <a:prstGeom prst="flowChartAlternateProcess">
            <a:avLst/>
          </a:prstGeom>
          <a:solidFill>
            <a:schemeClr val="accent4">
              <a:lumMod val="20000"/>
              <a:lumOff val="80000"/>
            </a:schemeClr>
          </a:solidFill>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kumimoji="1" lang="vi-VN" sz="2400" b="1" dirty="0">
                <a:solidFill>
                  <a:srgbClr val="000000"/>
                </a:solidFill>
                <a:cs typeface="Times New Roman" panose="02020603050405020304" pitchFamily="18" charset="0"/>
              </a:rPr>
              <a:t>C</a:t>
            </a:r>
            <a:r>
              <a:rPr kumimoji="1" lang="en-US" sz="2400" b="1" dirty="0">
                <a:solidFill>
                  <a:srgbClr val="000000"/>
                </a:solidFill>
                <a:cs typeface="Times New Roman" panose="02020603050405020304" pitchFamily="18" charset="0"/>
              </a:rPr>
              <a:t>ó </a:t>
            </a:r>
            <a:r>
              <a:rPr kumimoji="1" lang="en-US" sz="2400" b="1" dirty="0" err="1">
                <a:solidFill>
                  <a:srgbClr val="000000"/>
                </a:solidFill>
                <a:cs typeface="Times New Roman" panose="02020603050405020304" pitchFamily="18" charset="0"/>
              </a:rPr>
              <a:t>tính</a:t>
            </a:r>
            <a:r>
              <a:rPr kumimoji="1" lang="en-US" sz="2400" b="1" dirty="0">
                <a:solidFill>
                  <a:srgbClr val="000000"/>
                </a:solidFill>
                <a:cs typeface="Times New Roman" panose="02020603050405020304" pitchFamily="18" charset="0"/>
              </a:rPr>
              <a:t> </a:t>
            </a:r>
            <a:r>
              <a:rPr kumimoji="1" lang="en-US" sz="2400" b="1" dirty="0" err="1">
                <a:solidFill>
                  <a:srgbClr val="000000"/>
                </a:solidFill>
                <a:cs typeface="Times New Roman" panose="02020603050405020304" pitchFamily="18" charset="0"/>
              </a:rPr>
              <a:t>đa</a:t>
            </a:r>
            <a:r>
              <a:rPr kumimoji="1" lang="en-US" sz="2400" b="1" dirty="0">
                <a:solidFill>
                  <a:srgbClr val="000000"/>
                </a:solidFill>
                <a:cs typeface="Times New Roman" panose="02020603050405020304" pitchFamily="18" charset="0"/>
              </a:rPr>
              <a:t> </a:t>
            </a:r>
            <a:r>
              <a:rPr kumimoji="1" lang="en-US" sz="2400" b="1" dirty="0" err="1">
                <a:solidFill>
                  <a:srgbClr val="000000"/>
                </a:solidFill>
                <a:cs typeface="Times New Roman" panose="02020603050405020304" pitchFamily="18" charset="0"/>
              </a:rPr>
              <a:t>dạng</a:t>
            </a:r>
            <a:r>
              <a:rPr kumimoji="1" lang="en-US" sz="2400" b="1" dirty="0">
                <a:solidFill>
                  <a:srgbClr val="000000"/>
                </a:solidFill>
                <a:cs typeface="Times New Roman" panose="02020603050405020304" pitchFamily="18" charset="0"/>
              </a:rPr>
              <a:t>, </a:t>
            </a:r>
            <a:r>
              <a:rPr kumimoji="1" lang="en-US" sz="2400" b="1" dirty="0" err="1">
                <a:solidFill>
                  <a:srgbClr val="000000"/>
                </a:solidFill>
                <a:cs typeface="Times New Roman" panose="02020603050405020304" pitchFamily="18" charset="0"/>
              </a:rPr>
              <a:t>phong</a:t>
            </a:r>
            <a:r>
              <a:rPr kumimoji="1" lang="en-US" sz="2400" b="1" dirty="0">
                <a:solidFill>
                  <a:srgbClr val="000000"/>
                </a:solidFill>
                <a:cs typeface="Times New Roman" panose="02020603050405020304" pitchFamily="18" charset="0"/>
              </a:rPr>
              <a:t> </a:t>
            </a:r>
            <a:r>
              <a:rPr kumimoji="1" lang="en-US" sz="2400" b="1" dirty="0" err="1">
                <a:solidFill>
                  <a:srgbClr val="000000"/>
                </a:solidFill>
                <a:cs typeface="Times New Roman" panose="02020603050405020304" pitchFamily="18" charset="0"/>
              </a:rPr>
              <a:t>phú</a:t>
            </a:r>
            <a:endParaRPr kumimoji="1" lang="en-US" sz="2400" b="1" dirty="0">
              <a:solidFill>
                <a:srgbClr val="000000"/>
              </a:solidFill>
              <a:cs typeface="Times New Roman" panose="02020603050405020304" pitchFamily="18" charset="0"/>
            </a:endParaRPr>
          </a:p>
        </p:txBody>
      </p:sp>
      <p:sp>
        <p:nvSpPr>
          <p:cNvPr id="11" name="Rectangle 10"/>
          <p:cNvSpPr/>
          <p:nvPr/>
        </p:nvSpPr>
        <p:spPr>
          <a:xfrm>
            <a:off x="5905501" y="245532"/>
            <a:ext cx="4510980" cy="1828943"/>
          </a:xfrm>
          <a:prstGeom prst="rect">
            <a:avLst/>
          </a:prstGeom>
          <a:solidFill>
            <a:srgbClr val="FFCCFF"/>
          </a:solidFill>
          <a:ln>
            <a:solidFill>
              <a:srgbClr val="FF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342900" indent="-342900" algn="just" fontAlgn="base">
              <a:spcBef>
                <a:spcPct val="0"/>
              </a:spcBef>
              <a:spcAft>
                <a:spcPct val="0"/>
              </a:spcAft>
              <a:buFont typeface="Wingdings" panose="05000000000000000000" pitchFamily="2" charset="2"/>
              <a:buChar char="Ø"/>
              <a:defRPr/>
            </a:pPr>
            <a:r>
              <a:rPr kumimoji="1" lang="vi-VN" sz="2200" i="1" dirty="0">
                <a:solidFill>
                  <a:srgbClr val="002060"/>
                </a:solidFill>
                <a:cs typeface="Times New Roman" panose="02020603050405020304" pitchFamily="18" charset="0"/>
              </a:rPr>
              <a:t>C</a:t>
            </a:r>
            <a:r>
              <a:rPr kumimoji="1" lang="en-US" sz="2200" i="1" dirty="0" err="1">
                <a:solidFill>
                  <a:srgbClr val="002060"/>
                </a:solidFill>
                <a:cs typeface="Times New Roman" panose="02020603050405020304" pitchFamily="18" charset="0"/>
              </a:rPr>
              <a:t>ần</a:t>
            </a:r>
            <a:r>
              <a:rPr kumimoji="1" lang="en-US" sz="2200" i="1" dirty="0">
                <a:solidFill>
                  <a:srgbClr val="002060"/>
                </a:solidFill>
                <a:cs typeface="Times New Roman" panose="02020603050405020304" pitchFamily="18" charset="0"/>
              </a:rPr>
              <a:t> </a:t>
            </a:r>
            <a:r>
              <a:rPr kumimoji="1" lang="en-US" sz="2200" i="1" dirty="0" err="1">
                <a:solidFill>
                  <a:srgbClr val="002060"/>
                </a:solidFill>
                <a:cs typeface="Times New Roman" panose="02020603050405020304" pitchFamily="18" charset="0"/>
              </a:rPr>
              <a:t>phải</a:t>
            </a:r>
            <a:r>
              <a:rPr kumimoji="1" lang="en-US" sz="2200" i="1" dirty="0">
                <a:solidFill>
                  <a:srgbClr val="002060"/>
                </a:solidFill>
                <a:cs typeface="Times New Roman" panose="02020603050405020304" pitchFamily="18" charset="0"/>
              </a:rPr>
              <a:t> </a:t>
            </a:r>
            <a:r>
              <a:rPr kumimoji="1" lang="en-US" sz="2200" i="1" dirty="0" err="1">
                <a:solidFill>
                  <a:srgbClr val="002060"/>
                </a:solidFill>
                <a:cs typeface="Times New Roman" panose="02020603050405020304" pitchFamily="18" charset="0"/>
              </a:rPr>
              <a:t>tôn</a:t>
            </a:r>
            <a:r>
              <a:rPr kumimoji="1" lang="en-US" sz="2200" i="1" dirty="0">
                <a:solidFill>
                  <a:srgbClr val="002060"/>
                </a:solidFill>
                <a:cs typeface="Times New Roman" panose="02020603050405020304" pitchFamily="18" charset="0"/>
              </a:rPr>
              <a:t> </a:t>
            </a:r>
            <a:r>
              <a:rPr kumimoji="1" lang="en-US" sz="2200" i="1" dirty="0" err="1">
                <a:solidFill>
                  <a:srgbClr val="002060"/>
                </a:solidFill>
                <a:cs typeface="Times New Roman" panose="02020603050405020304" pitchFamily="18" charset="0"/>
              </a:rPr>
              <a:t>trọng</a:t>
            </a:r>
            <a:r>
              <a:rPr kumimoji="1" lang="en-US" sz="2200" i="1" dirty="0">
                <a:solidFill>
                  <a:srgbClr val="002060"/>
                </a:solidFill>
                <a:cs typeface="Times New Roman" panose="02020603050405020304" pitchFamily="18" charset="0"/>
              </a:rPr>
              <a:t> mâu </a:t>
            </a:r>
            <a:r>
              <a:rPr kumimoji="1" lang="en-US" sz="2200" i="1" dirty="0" err="1">
                <a:solidFill>
                  <a:srgbClr val="002060"/>
                </a:solidFill>
                <a:cs typeface="Times New Roman" panose="02020603050405020304" pitchFamily="18" charset="0"/>
              </a:rPr>
              <a:t>thuẫn</a:t>
            </a:r>
            <a:r>
              <a:rPr kumimoji="1" lang="en-US" sz="2200" i="1" dirty="0">
                <a:solidFill>
                  <a:srgbClr val="002060"/>
                </a:solidFill>
                <a:cs typeface="Times New Roman" panose="02020603050405020304" pitchFamily="18" charset="0"/>
              </a:rPr>
              <a:t>, </a:t>
            </a:r>
            <a:r>
              <a:rPr kumimoji="1" lang="en-US" sz="2200" i="1" dirty="0" err="1">
                <a:solidFill>
                  <a:srgbClr val="002060"/>
                </a:solidFill>
                <a:cs typeface="Times New Roman" panose="02020603050405020304" pitchFamily="18" charset="0"/>
              </a:rPr>
              <a:t>phát</a:t>
            </a:r>
            <a:r>
              <a:rPr kumimoji="1" lang="en-US" sz="2200" i="1" dirty="0">
                <a:solidFill>
                  <a:srgbClr val="002060"/>
                </a:solidFill>
                <a:cs typeface="Times New Roman" panose="02020603050405020304" pitchFamily="18" charset="0"/>
              </a:rPr>
              <a:t> </a:t>
            </a:r>
            <a:r>
              <a:rPr kumimoji="1" lang="en-US" sz="2200" i="1" dirty="0" err="1">
                <a:solidFill>
                  <a:srgbClr val="002060"/>
                </a:solidFill>
                <a:cs typeface="Times New Roman" panose="02020603050405020304" pitchFamily="18" charset="0"/>
              </a:rPr>
              <a:t>hiện</a:t>
            </a:r>
            <a:r>
              <a:rPr kumimoji="1" lang="en-US" sz="2200" i="1" dirty="0">
                <a:solidFill>
                  <a:srgbClr val="002060"/>
                </a:solidFill>
                <a:cs typeface="Times New Roman" panose="02020603050405020304" pitchFamily="18" charset="0"/>
              </a:rPr>
              <a:t> mâu </a:t>
            </a:r>
            <a:r>
              <a:rPr kumimoji="1" lang="en-US" sz="2200" i="1" dirty="0" err="1">
                <a:solidFill>
                  <a:srgbClr val="002060"/>
                </a:solidFill>
                <a:cs typeface="Times New Roman" panose="02020603050405020304" pitchFamily="18" charset="0"/>
              </a:rPr>
              <a:t>thuẫn</a:t>
            </a:r>
            <a:r>
              <a:rPr kumimoji="1" lang="en-US" sz="2200" i="1" dirty="0">
                <a:solidFill>
                  <a:srgbClr val="002060"/>
                </a:solidFill>
                <a:cs typeface="Times New Roman" panose="02020603050405020304" pitchFamily="18" charset="0"/>
              </a:rPr>
              <a:t>, </a:t>
            </a:r>
            <a:r>
              <a:rPr kumimoji="1" lang="en-US" sz="2200" i="1" dirty="0" err="1">
                <a:solidFill>
                  <a:srgbClr val="002060"/>
                </a:solidFill>
                <a:cs typeface="Times New Roman" panose="02020603050405020304" pitchFamily="18" charset="0"/>
              </a:rPr>
              <a:t>phân</a:t>
            </a:r>
            <a:r>
              <a:rPr kumimoji="1" lang="en-US" sz="2200" i="1" dirty="0">
                <a:solidFill>
                  <a:srgbClr val="002060"/>
                </a:solidFill>
                <a:cs typeface="Times New Roman" panose="02020603050405020304" pitchFamily="18" charset="0"/>
              </a:rPr>
              <a:t> </a:t>
            </a:r>
            <a:r>
              <a:rPr kumimoji="1" lang="en-US" sz="2200" i="1" dirty="0" err="1">
                <a:solidFill>
                  <a:srgbClr val="002060"/>
                </a:solidFill>
                <a:cs typeface="Times New Roman" panose="02020603050405020304" pitchFamily="18" charset="0"/>
              </a:rPr>
              <a:t>tích</a:t>
            </a:r>
            <a:r>
              <a:rPr kumimoji="1" lang="en-US" sz="2200" i="1" dirty="0">
                <a:solidFill>
                  <a:srgbClr val="002060"/>
                </a:solidFill>
                <a:cs typeface="Times New Roman" panose="02020603050405020304" pitchFamily="18" charset="0"/>
              </a:rPr>
              <a:t> </a:t>
            </a:r>
            <a:r>
              <a:rPr kumimoji="1" lang="en-US" sz="2200" i="1" dirty="0" err="1">
                <a:solidFill>
                  <a:srgbClr val="002060"/>
                </a:solidFill>
                <a:cs typeface="Times New Roman" panose="02020603050405020304" pitchFamily="18" charset="0"/>
              </a:rPr>
              <a:t>đầy</a:t>
            </a:r>
            <a:r>
              <a:rPr kumimoji="1" lang="en-US" sz="2200" i="1" dirty="0">
                <a:solidFill>
                  <a:srgbClr val="002060"/>
                </a:solidFill>
                <a:cs typeface="Times New Roman" panose="02020603050405020304" pitchFamily="18" charset="0"/>
              </a:rPr>
              <a:t> </a:t>
            </a:r>
            <a:r>
              <a:rPr kumimoji="1" lang="en-US" sz="2200" i="1" dirty="0" err="1">
                <a:solidFill>
                  <a:srgbClr val="002060"/>
                </a:solidFill>
                <a:cs typeface="Times New Roman" panose="02020603050405020304" pitchFamily="18" charset="0"/>
              </a:rPr>
              <a:t>đủ</a:t>
            </a:r>
            <a:r>
              <a:rPr kumimoji="1" lang="en-US" sz="2200" i="1" dirty="0">
                <a:solidFill>
                  <a:srgbClr val="002060"/>
                </a:solidFill>
                <a:cs typeface="Times New Roman" panose="02020603050405020304" pitchFamily="18" charset="0"/>
              </a:rPr>
              <a:t> </a:t>
            </a:r>
            <a:r>
              <a:rPr kumimoji="1" lang="en-US" sz="2200" i="1" dirty="0" err="1">
                <a:solidFill>
                  <a:srgbClr val="002060"/>
                </a:solidFill>
                <a:cs typeface="Times New Roman" panose="02020603050405020304" pitchFamily="18" charset="0"/>
              </a:rPr>
              <a:t>các</a:t>
            </a:r>
            <a:r>
              <a:rPr kumimoji="1" lang="en-US" sz="2200" i="1" dirty="0">
                <a:solidFill>
                  <a:srgbClr val="002060"/>
                </a:solidFill>
                <a:cs typeface="Times New Roman" panose="02020603050405020304" pitchFamily="18" charset="0"/>
              </a:rPr>
              <a:t> </a:t>
            </a:r>
            <a:r>
              <a:rPr kumimoji="1" lang="en-US" sz="2200" i="1" dirty="0" err="1">
                <a:solidFill>
                  <a:srgbClr val="002060"/>
                </a:solidFill>
                <a:cs typeface="Times New Roman" panose="02020603050405020304" pitchFamily="18" charset="0"/>
              </a:rPr>
              <a:t>mặt</a:t>
            </a:r>
            <a:r>
              <a:rPr kumimoji="1" lang="en-US" sz="2200" i="1" dirty="0">
                <a:solidFill>
                  <a:srgbClr val="002060"/>
                </a:solidFill>
                <a:cs typeface="Times New Roman" panose="02020603050405020304" pitchFamily="18" charset="0"/>
              </a:rPr>
              <a:t> </a:t>
            </a:r>
            <a:r>
              <a:rPr kumimoji="1" lang="en-US" sz="2200" i="1" dirty="0" err="1">
                <a:solidFill>
                  <a:srgbClr val="002060"/>
                </a:solidFill>
                <a:cs typeface="Times New Roman" panose="02020603050405020304" pitchFamily="18" charset="0"/>
              </a:rPr>
              <a:t>đối</a:t>
            </a:r>
            <a:r>
              <a:rPr kumimoji="1" lang="en-US" sz="2200" i="1" dirty="0">
                <a:solidFill>
                  <a:srgbClr val="002060"/>
                </a:solidFill>
                <a:cs typeface="Times New Roman" panose="02020603050405020304" pitchFamily="18" charset="0"/>
              </a:rPr>
              <a:t> </a:t>
            </a:r>
            <a:r>
              <a:rPr kumimoji="1" lang="en-US" sz="2200" i="1" dirty="0" err="1">
                <a:solidFill>
                  <a:srgbClr val="002060"/>
                </a:solidFill>
                <a:cs typeface="Times New Roman" panose="02020603050405020304" pitchFamily="18" charset="0"/>
              </a:rPr>
              <a:t>lập</a:t>
            </a:r>
            <a:r>
              <a:rPr kumimoji="1" lang="en-US" sz="2200" i="1" dirty="0">
                <a:solidFill>
                  <a:srgbClr val="002060"/>
                </a:solidFill>
                <a:cs typeface="Times New Roman" panose="02020603050405020304" pitchFamily="18" charset="0"/>
              </a:rPr>
              <a:t>, </a:t>
            </a:r>
            <a:r>
              <a:rPr kumimoji="1" lang="en-US" sz="2200" i="1" dirty="0" err="1">
                <a:solidFill>
                  <a:srgbClr val="002060"/>
                </a:solidFill>
                <a:cs typeface="Times New Roman" panose="02020603050405020304" pitchFamily="18" charset="0"/>
              </a:rPr>
              <a:t>nắm</a:t>
            </a:r>
            <a:r>
              <a:rPr kumimoji="1" lang="en-US" sz="2200" i="1" dirty="0">
                <a:solidFill>
                  <a:srgbClr val="002060"/>
                </a:solidFill>
                <a:cs typeface="Times New Roman" panose="02020603050405020304" pitchFamily="18" charset="0"/>
              </a:rPr>
              <a:t> </a:t>
            </a:r>
            <a:r>
              <a:rPr kumimoji="1" lang="en-US" sz="2200" i="1" dirty="0" err="1">
                <a:solidFill>
                  <a:srgbClr val="002060"/>
                </a:solidFill>
                <a:cs typeface="Times New Roman" panose="02020603050405020304" pitchFamily="18" charset="0"/>
              </a:rPr>
              <a:t>bản</a:t>
            </a:r>
            <a:r>
              <a:rPr kumimoji="1" lang="en-US" sz="2200" i="1" dirty="0">
                <a:solidFill>
                  <a:srgbClr val="002060"/>
                </a:solidFill>
                <a:cs typeface="Times New Roman" panose="02020603050405020304" pitchFamily="18" charset="0"/>
              </a:rPr>
              <a:t> </a:t>
            </a:r>
            <a:r>
              <a:rPr kumimoji="1" lang="en-US" sz="2200" i="1" dirty="0" err="1">
                <a:solidFill>
                  <a:srgbClr val="002060"/>
                </a:solidFill>
                <a:cs typeface="Times New Roman" panose="02020603050405020304" pitchFamily="18" charset="0"/>
              </a:rPr>
              <a:t>chất</a:t>
            </a:r>
            <a:r>
              <a:rPr kumimoji="1" lang="en-US" sz="2200" i="1" dirty="0">
                <a:solidFill>
                  <a:srgbClr val="002060"/>
                </a:solidFill>
                <a:cs typeface="Times New Roman" panose="02020603050405020304" pitchFamily="18" charset="0"/>
              </a:rPr>
              <a:t>, </a:t>
            </a:r>
            <a:r>
              <a:rPr kumimoji="1" lang="en-US" sz="2200" i="1" dirty="0" err="1">
                <a:solidFill>
                  <a:srgbClr val="002060"/>
                </a:solidFill>
                <a:cs typeface="Times New Roman" panose="02020603050405020304" pitchFamily="18" charset="0"/>
              </a:rPr>
              <a:t>nguồn</a:t>
            </a:r>
            <a:r>
              <a:rPr kumimoji="1" lang="en-US" sz="2200" i="1" dirty="0">
                <a:solidFill>
                  <a:srgbClr val="002060"/>
                </a:solidFill>
                <a:cs typeface="Times New Roman" panose="02020603050405020304" pitchFamily="18" charset="0"/>
              </a:rPr>
              <a:t> </a:t>
            </a:r>
            <a:r>
              <a:rPr kumimoji="1" lang="en-US" sz="2200" i="1" dirty="0" err="1">
                <a:solidFill>
                  <a:srgbClr val="002060"/>
                </a:solidFill>
                <a:cs typeface="Times New Roman" panose="02020603050405020304" pitchFamily="18" charset="0"/>
              </a:rPr>
              <a:t>gốc</a:t>
            </a:r>
            <a:r>
              <a:rPr kumimoji="1" lang="en-US" sz="2200" i="1" dirty="0">
                <a:solidFill>
                  <a:srgbClr val="002060"/>
                </a:solidFill>
                <a:cs typeface="Times New Roman" panose="02020603050405020304" pitchFamily="18" charset="0"/>
              </a:rPr>
              <a:t>, </a:t>
            </a:r>
            <a:r>
              <a:rPr kumimoji="1" lang="en-US" sz="2200" i="1" dirty="0" err="1">
                <a:solidFill>
                  <a:srgbClr val="002060"/>
                </a:solidFill>
                <a:cs typeface="Times New Roman" panose="02020603050405020304" pitchFamily="18" charset="0"/>
              </a:rPr>
              <a:t>khuynh</a:t>
            </a:r>
            <a:r>
              <a:rPr kumimoji="1" lang="en-US" sz="2200" i="1" dirty="0">
                <a:solidFill>
                  <a:srgbClr val="002060"/>
                </a:solidFill>
                <a:cs typeface="Times New Roman" panose="02020603050405020304" pitchFamily="18" charset="0"/>
              </a:rPr>
              <a:t> </a:t>
            </a:r>
            <a:r>
              <a:rPr kumimoji="1" lang="en-US" sz="2200" i="1" dirty="0" err="1">
                <a:solidFill>
                  <a:srgbClr val="002060"/>
                </a:solidFill>
                <a:cs typeface="Times New Roman" panose="02020603050405020304" pitchFamily="18" charset="0"/>
              </a:rPr>
              <a:t>hướng</a:t>
            </a:r>
            <a:r>
              <a:rPr kumimoji="1" lang="en-US" sz="2200" i="1" dirty="0">
                <a:solidFill>
                  <a:srgbClr val="002060"/>
                </a:solidFill>
                <a:cs typeface="Times New Roman" panose="02020603050405020304" pitchFamily="18" charset="0"/>
              </a:rPr>
              <a:t> </a:t>
            </a:r>
            <a:r>
              <a:rPr kumimoji="1" lang="en-US" sz="2200" i="1" dirty="0" err="1">
                <a:solidFill>
                  <a:srgbClr val="002060"/>
                </a:solidFill>
                <a:cs typeface="Times New Roman" panose="02020603050405020304" pitchFamily="18" charset="0"/>
              </a:rPr>
              <a:t>của</a:t>
            </a:r>
            <a:r>
              <a:rPr kumimoji="1" lang="en-US" sz="2200" i="1" dirty="0">
                <a:solidFill>
                  <a:srgbClr val="002060"/>
                </a:solidFill>
                <a:cs typeface="Times New Roman" panose="02020603050405020304" pitchFamily="18" charset="0"/>
              </a:rPr>
              <a:t> </a:t>
            </a:r>
            <a:r>
              <a:rPr kumimoji="1" lang="en-US" sz="2200" i="1" dirty="0" err="1">
                <a:solidFill>
                  <a:srgbClr val="002060"/>
                </a:solidFill>
                <a:cs typeface="Times New Roman" panose="02020603050405020304" pitchFamily="18" charset="0"/>
              </a:rPr>
              <a:t>sự</a:t>
            </a:r>
            <a:r>
              <a:rPr kumimoji="1" lang="en-US" sz="2200" i="1" dirty="0">
                <a:solidFill>
                  <a:srgbClr val="002060"/>
                </a:solidFill>
                <a:cs typeface="Times New Roman" panose="02020603050405020304" pitchFamily="18" charset="0"/>
              </a:rPr>
              <a:t> </a:t>
            </a:r>
            <a:r>
              <a:rPr kumimoji="1" lang="en-US" sz="2200" i="1" dirty="0" err="1">
                <a:solidFill>
                  <a:srgbClr val="002060"/>
                </a:solidFill>
                <a:cs typeface="Times New Roman" panose="02020603050405020304" pitchFamily="18" charset="0"/>
              </a:rPr>
              <a:t>vận</a:t>
            </a:r>
            <a:r>
              <a:rPr kumimoji="1" lang="en-US" sz="2200" i="1" dirty="0">
                <a:solidFill>
                  <a:srgbClr val="002060"/>
                </a:solidFill>
                <a:cs typeface="Times New Roman" panose="02020603050405020304" pitchFamily="18" charset="0"/>
              </a:rPr>
              <a:t> </a:t>
            </a:r>
            <a:r>
              <a:rPr kumimoji="1" lang="en-US" sz="2200" i="1" dirty="0" err="1">
                <a:solidFill>
                  <a:srgbClr val="002060"/>
                </a:solidFill>
                <a:cs typeface="Times New Roman" panose="02020603050405020304" pitchFamily="18" charset="0"/>
              </a:rPr>
              <a:t>động</a:t>
            </a:r>
            <a:r>
              <a:rPr kumimoji="1" lang="en-US" sz="2200" i="1" dirty="0">
                <a:solidFill>
                  <a:srgbClr val="002060"/>
                </a:solidFill>
                <a:cs typeface="Times New Roman" panose="02020603050405020304" pitchFamily="18" charset="0"/>
              </a:rPr>
              <a:t> và </a:t>
            </a:r>
            <a:r>
              <a:rPr kumimoji="1" lang="en-US" sz="2200" i="1" dirty="0" err="1">
                <a:solidFill>
                  <a:srgbClr val="002060"/>
                </a:solidFill>
                <a:cs typeface="Times New Roman" panose="02020603050405020304" pitchFamily="18" charset="0"/>
              </a:rPr>
              <a:t>phát</a:t>
            </a:r>
            <a:r>
              <a:rPr kumimoji="1" lang="en-US" sz="2200" i="1" dirty="0">
                <a:solidFill>
                  <a:srgbClr val="002060"/>
                </a:solidFill>
                <a:cs typeface="Times New Roman" panose="02020603050405020304" pitchFamily="18" charset="0"/>
              </a:rPr>
              <a:t> </a:t>
            </a:r>
            <a:r>
              <a:rPr kumimoji="1" lang="en-US" sz="2200" i="1" dirty="0" err="1">
                <a:solidFill>
                  <a:srgbClr val="002060"/>
                </a:solidFill>
                <a:cs typeface="Times New Roman" panose="02020603050405020304" pitchFamily="18" charset="0"/>
              </a:rPr>
              <a:t>triển</a:t>
            </a:r>
            <a:r>
              <a:rPr kumimoji="1" lang="en-US" sz="2200" i="1" dirty="0">
                <a:solidFill>
                  <a:srgbClr val="002060"/>
                </a:solidFill>
                <a:cs typeface="Times New Roman" panose="02020603050405020304" pitchFamily="18" charset="0"/>
              </a:rPr>
              <a:t>.</a:t>
            </a:r>
          </a:p>
        </p:txBody>
      </p:sp>
      <p:sp>
        <p:nvSpPr>
          <p:cNvPr id="12" name="Rectangle 11"/>
          <p:cNvSpPr/>
          <p:nvPr/>
        </p:nvSpPr>
        <p:spPr>
          <a:xfrm>
            <a:off x="5922525" y="2224436"/>
            <a:ext cx="4510981" cy="1517302"/>
          </a:xfrm>
          <a:prstGeom prst="rect">
            <a:avLst/>
          </a:prstGeom>
          <a:solidFill>
            <a:srgbClr val="FFCCFF"/>
          </a:solidFill>
          <a:ln>
            <a:solidFill>
              <a:srgbClr val="FF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342900" indent="-342900" algn="just" fontAlgn="base">
              <a:spcBef>
                <a:spcPct val="0"/>
              </a:spcBef>
              <a:spcAft>
                <a:spcPct val="0"/>
              </a:spcAft>
              <a:buFont typeface="Wingdings" panose="05000000000000000000" pitchFamily="2" charset="2"/>
              <a:buChar char="Ø"/>
              <a:defRPr/>
            </a:pPr>
            <a:r>
              <a:rPr kumimoji="1" lang="en-US" sz="2200" i="1" dirty="0">
                <a:solidFill>
                  <a:srgbClr val="002060"/>
                </a:solidFill>
                <a:cs typeface="Times New Roman" panose="02020603050405020304" pitchFamily="18" charset="0"/>
              </a:rPr>
              <a:t>Trong </a:t>
            </a:r>
            <a:r>
              <a:rPr kumimoji="1" lang="en-US" sz="2200" i="1" dirty="0" err="1">
                <a:solidFill>
                  <a:srgbClr val="002060"/>
                </a:solidFill>
                <a:cs typeface="Times New Roman" panose="02020603050405020304" pitchFamily="18" charset="0"/>
              </a:rPr>
              <a:t>nhận</a:t>
            </a:r>
            <a:r>
              <a:rPr kumimoji="1" lang="en-US" sz="2200" i="1" dirty="0">
                <a:solidFill>
                  <a:srgbClr val="002060"/>
                </a:solidFill>
                <a:cs typeface="Times New Roman" panose="02020603050405020304" pitchFamily="18" charset="0"/>
              </a:rPr>
              <a:t> </a:t>
            </a:r>
            <a:r>
              <a:rPr kumimoji="1" lang="en-US" sz="2200" i="1" dirty="0" err="1">
                <a:solidFill>
                  <a:srgbClr val="002060"/>
                </a:solidFill>
                <a:cs typeface="Times New Roman" panose="02020603050405020304" pitchFamily="18" charset="0"/>
              </a:rPr>
              <a:t>thức</a:t>
            </a:r>
            <a:r>
              <a:rPr kumimoji="1" lang="en-US" sz="2200" i="1" dirty="0">
                <a:solidFill>
                  <a:srgbClr val="002060"/>
                </a:solidFill>
                <a:cs typeface="Times New Roman" panose="02020603050405020304" pitchFamily="18" charset="0"/>
              </a:rPr>
              <a:t> và </a:t>
            </a:r>
            <a:r>
              <a:rPr kumimoji="1" lang="en-US" sz="2200" i="1" dirty="0" err="1">
                <a:solidFill>
                  <a:srgbClr val="002060"/>
                </a:solidFill>
                <a:cs typeface="Times New Roman" panose="02020603050405020304" pitchFamily="18" charset="0"/>
              </a:rPr>
              <a:t>giải</a:t>
            </a:r>
            <a:r>
              <a:rPr kumimoji="1" lang="en-US" sz="2200" i="1" dirty="0">
                <a:solidFill>
                  <a:srgbClr val="002060"/>
                </a:solidFill>
                <a:cs typeface="Times New Roman" panose="02020603050405020304" pitchFamily="18" charset="0"/>
              </a:rPr>
              <a:t> </a:t>
            </a:r>
            <a:r>
              <a:rPr kumimoji="1" lang="en-US" sz="2200" i="1" dirty="0" err="1">
                <a:solidFill>
                  <a:srgbClr val="002060"/>
                </a:solidFill>
                <a:cs typeface="Times New Roman" panose="02020603050405020304" pitchFamily="18" charset="0"/>
              </a:rPr>
              <a:t>quyết</a:t>
            </a:r>
            <a:r>
              <a:rPr kumimoji="1" lang="en-US" sz="2200" i="1" dirty="0">
                <a:solidFill>
                  <a:srgbClr val="002060"/>
                </a:solidFill>
                <a:cs typeface="Times New Roman" panose="02020603050405020304" pitchFamily="18" charset="0"/>
              </a:rPr>
              <a:t> mâu </a:t>
            </a:r>
            <a:r>
              <a:rPr kumimoji="1" lang="en-US" sz="2200" i="1" dirty="0" err="1">
                <a:solidFill>
                  <a:srgbClr val="002060"/>
                </a:solidFill>
                <a:cs typeface="Times New Roman" panose="02020603050405020304" pitchFamily="18" charset="0"/>
              </a:rPr>
              <a:t>thuẫn</a:t>
            </a:r>
            <a:r>
              <a:rPr kumimoji="1" lang="en-US" sz="2200" i="1" dirty="0">
                <a:solidFill>
                  <a:srgbClr val="002060"/>
                </a:solidFill>
                <a:cs typeface="Times New Roman" panose="02020603050405020304" pitchFamily="18" charset="0"/>
              </a:rPr>
              <a:t> </a:t>
            </a:r>
            <a:r>
              <a:rPr kumimoji="1" lang="en-US" sz="2200" i="1" dirty="0" err="1">
                <a:solidFill>
                  <a:srgbClr val="002060"/>
                </a:solidFill>
                <a:cs typeface="Times New Roman" panose="02020603050405020304" pitchFamily="18" charset="0"/>
              </a:rPr>
              <a:t>phải</a:t>
            </a:r>
            <a:r>
              <a:rPr kumimoji="1" lang="en-US" sz="2200" i="1" dirty="0">
                <a:solidFill>
                  <a:srgbClr val="002060"/>
                </a:solidFill>
                <a:cs typeface="Times New Roman" panose="02020603050405020304" pitchFamily="18" charset="0"/>
              </a:rPr>
              <a:t> có </a:t>
            </a:r>
            <a:r>
              <a:rPr kumimoji="1" lang="en-US" sz="2200" i="1" dirty="0" err="1">
                <a:solidFill>
                  <a:srgbClr val="002060"/>
                </a:solidFill>
                <a:cs typeface="Times New Roman" panose="02020603050405020304" pitchFamily="18" charset="0"/>
              </a:rPr>
              <a:t>quan</a:t>
            </a:r>
            <a:r>
              <a:rPr kumimoji="1" lang="en-US" sz="2200" i="1" dirty="0">
                <a:solidFill>
                  <a:srgbClr val="002060"/>
                </a:solidFill>
                <a:cs typeface="Times New Roman" panose="02020603050405020304" pitchFamily="18" charset="0"/>
              </a:rPr>
              <a:t> </a:t>
            </a:r>
            <a:r>
              <a:rPr kumimoji="1" lang="en-US" sz="2200" i="1" dirty="0" err="1">
                <a:solidFill>
                  <a:srgbClr val="002060"/>
                </a:solidFill>
                <a:cs typeface="Times New Roman" panose="02020603050405020304" pitchFamily="18" charset="0"/>
              </a:rPr>
              <a:t>điểm</a:t>
            </a:r>
            <a:r>
              <a:rPr kumimoji="1" lang="en-US" sz="2200" i="1" dirty="0">
                <a:solidFill>
                  <a:srgbClr val="002060"/>
                </a:solidFill>
                <a:cs typeface="Times New Roman" panose="02020603050405020304" pitchFamily="18" charset="0"/>
              </a:rPr>
              <a:t> </a:t>
            </a:r>
            <a:r>
              <a:rPr kumimoji="1" lang="en-US" sz="2200" i="1" dirty="0" err="1">
                <a:solidFill>
                  <a:srgbClr val="002060"/>
                </a:solidFill>
                <a:cs typeface="Times New Roman" panose="02020603050405020304" pitchFamily="18" charset="0"/>
              </a:rPr>
              <a:t>lịch</a:t>
            </a:r>
            <a:r>
              <a:rPr kumimoji="1" lang="en-US" sz="2200" i="1" dirty="0">
                <a:solidFill>
                  <a:srgbClr val="002060"/>
                </a:solidFill>
                <a:cs typeface="Times New Roman" panose="02020603050405020304" pitchFamily="18" charset="0"/>
              </a:rPr>
              <a:t> </a:t>
            </a:r>
            <a:r>
              <a:rPr kumimoji="1" lang="en-US" sz="2200" i="1" dirty="0" err="1">
                <a:solidFill>
                  <a:srgbClr val="002060"/>
                </a:solidFill>
                <a:cs typeface="Times New Roman" panose="02020603050405020304" pitchFamily="18" charset="0"/>
              </a:rPr>
              <a:t>sử</a:t>
            </a:r>
            <a:r>
              <a:rPr kumimoji="1" lang="en-US" sz="2200" i="1" dirty="0">
                <a:solidFill>
                  <a:srgbClr val="002060"/>
                </a:solidFill>
                <a:cs typeface="Times New Roman" panose="02020603050405020304" pitchFamily="18" charset="0"/>
              </a:rPr>
              <a:t> - </a:t>
            </a:r>
            <a:r>
              <a:rPr kumimoji="1" lang="en-US" sz="2200" i="1" dirty="0" err="1">
                <a:solidFill>
                  <a:srgbClr val="002060"/>
                </a:solidFill>
                <a:cs typeface="Times New Roman" panose="02020603050405020304" pitchFamily="18" charset="0"/>
              </a:rPr>
              <a:t>cụ</a:t>
            </a:r>
            <a:r>
              <a:rPr kumimoji="1" lang="en-US" sz="2200" i="1" dirty="0">
                <a:solidFill>
                  <a:srgbClr val="002060"/>
                </a:solidFill>
                <a:cs typeface="Times New Roman" panose="02020603050405020304" pitchFamily="18" charset="0"/>
              </a:rPr>
              <a:t> </a:t>
            </a:r>
            <a:r>
              <a:rPr kumimoji="1" lang="en-US" sz="2200" i="1" dirty="0" err="1">
                <a:solidFill>
                  <a:srgbClr val="002060"/>
                </a:solidFill>
                <a:cs typeface="Times New Roman" panose="02020603050405020304" pitchFamily="18" charset="0"/>
              </a:rPr>
              <a:t>thể</a:t>
            </a:r>
            <a:r>
              <a:rPr kumimoji="1" lang="en-US" sz="2200" i="1" dirty="0">
                <a:solidFill>
                  <a:srgbClr val="002060"/>
                </a:solidFill>
                <a:cs typeface="Times New Roman" panose="02020603050405020304" pitchFamily="18" charset="0"/>
              </a:rPr>
              <a:t>, </a:t>
            </a:r>
            <a:r>
              <a:rPr kumimoji="1" lang="en-US" sz="2200" i="1" dirty="0" err="1">
                <a:solidFill>
                  <a:srgbClr val="002060"/>
                </a:solidFill>
                <a:cs typeface="Times New Roman" panose="02020603050405020304" pitchFamily="18" charset="0"/>
              </a:rPr>
              <a:t>phân</a:t>
            </a:r>
            <a:r>
              <a:rPr kumimoji="1" lang="en-US" sz="2200" i="1" dirty="0">
                <a:solidFill>
                  <a:srgbClr val="002060"/>
                </a:solidFill>
                <a:cs typeface="Times New Roman" panose="02020603050405020304" pitchFamily="18" charset="0"/>
              </a:rPr>
              <a:t> </a:t>
            </a:r>
            <a:r>
              <a:rPr kumimoji="1" lang="en-US" sz="2200" i="1" dirty="0" err="1">
                <a:solidFill>
                  <a:srgbClr val="002060"/>
                </a:solidFill>
                <a:cs typeface="Times New Roman" panose="02020603050405020304" pitchFamily="18" charset="0"/>
              </a:rPr>
              <a:t>tích</a:t>
            </a:r>
            <a:r>
              <a:rPr kumimoji="1" lang="en-US" sz="2200" i="1" dirty="0">
                <a:solidFill>
                  <a:srgbClr val="002060"/>
                </a:solidFill>
                <a:cs typeface="Times New Roman" panose="02020603050405020304" pitchFamily="18" charset="0"/>
              </a:rPr>
              <a:t> </a:t>
            </a:r>
            <a:r>
              <a:rPr kumimoji="1" lang="en-US" sz="2200" i="1" dirty="0" err="1">
                <a:solidFill>
                  <a:srgbClr val="002060"/>
                </a:solidFill>
                <a:cs typeface="Times New Roman" panose="02020603050405020304" pitchFamily="18" charset="0"/>
              </a:rPr>
              <a:t>cụ</a:t>
            </a:r>
            <a:r>
              <a:rPr kumimoji="1" lang="en-US" sz="2200" i="1" dirty="0">
                <a:solidFill>
                  <a:srgbClr val="002060"/>
                </a:solidFill>
                <a:cs typeface="Times New Roman" panose="02020603050405020304" pitchFamily="18" charset="0"/>
              </a:rPr>
              <a:t> </a:t>
            </a:r>
            <a:r>
              <a:rPr kumimoji="1" lang="en-US" sz="2200" i="1" dirty="0" err="1">
                <a:solidFill>
                  <a:srgbClr val="002060"/>
                </a:solidFill>
                <a:cs typeface="Times New Roman" panose="02020603050405020304" pitchFamily="18" charset="0"/>
              </a:rPr>
              <a:t>thể</a:t>
            </a:r>
            <a:r>
              <a:rPr kumimoji="1" lang="en-US" sz="2200" i="1" dirty="0">
                <a:solidFill>
                  <a:srgbClr val="002060"/>
                </a:solidFill>
                <a:cs typeface="Times New Roman" panose="02020603050405020304" pitchFamily="18" charset="0"/>
              </a:rPr>
              <a:t> </a:t>
            </a:r>
            <a:r>
              <a:rPr kumimoji="1" lang="en-US" sz="2200" i="1" dirty="0" err="1">
                <a:solidFill>
                  <a:srgbClr val="002060"/>
                </a:solidFill>
                <a:cs typeface="Times New Roman" panose="02020603050405020304" pitchFamily="18" charset="0"/>
              </a:rPr>
              <a:t>từng</a:t>
            </a:r>
            <a:r>
              <a:rPr kumimoji="1" lang="en-US" sz="2200" i="1" dirty="0">
                <a:solidFill>
                  <a:srgbClr val="002060"/>
                </a:solidFill>
                <a:cs typeface="Times New Roman" panose="02020603050405020304" pitchFamily="18" charset="0"/>
              </a:rPr>
              <a:t> </a:t>
            </a:r>
            <a:r>
              <a:rPr kumimoji="1" lang="en-US" sz="2200" i="1" dirty="0" err="1">
                <a:solidFill>
                  <a:srgbClr val="002060"/>
                </a:solidFill>
                <a:cs typeface="Times New Roman" panose="02020603050405020304" pitchFamily="18" charset="0"/>
              </a:rPr>
              <a:t>loại</a:t>
            </a:r>
            <a:r>
              <a:rPr kumimoji="1" lang="en-US" sz="2200" i="1" dirty="0">
                <a:solidFill>
                  <a:srgbClr val="002060"/>
                </a:solidFill>
                <a:cs typeface="Times New Roman" panose="02020603050405020304" pitchFamily="18" charset="0"/>
              </a:rPr>
              <a:t> mâu </a:t>
            </a:r>
            <a:r>
              <a:rPr kumimoji="1" lang="en-US" sz="2200" i="1" dirty="0" err="1">
                <a:solidFill>
                  <a:srgbClr val="002060"/>
                </a:solidFill>
                <a:cs typeface="Times New Roman" panose="02020603050405020304" pitchFamily="18" charset="0"/>
              </a:rPr>
              <a:t>thuẫn</a:t>
            </a:r>
            <a:r>
              <a:rPr kumimoji="1" lang="en-US" sz="2200" i="1" dirty="0">
                <a:solidFill>
                  <a:srgbClr val="002060"/>
                </a:solidFill>
                <a:cs typeface="Times New Roman" panose="02020603050405020304" pitchFamily="18" charset="0"/>
              </a:rPr>
              <a:t>.</a:t>
            </a:r>
          </a:p>
        </p:txBody>
      </p:sp>
      <p:sp>
        <p:nvSpPr>
          <p:cNvPr id="13" name="Rectangle 12"/>
          <p:cNvSpPr/>
          <p:nvPr/>
        </p:nvSpPr>
        <p:spPr>
          <a:xfrm>
            <a:off x="5924026" y="4063903"/>
            <a:ext cx="4510981" cy="1597346"/>
          </a:xfrm>
          <a:prstGeom prst="rect">
            <a:avLst/>
          </a:prstGeom>
          <a:solidFill>
            <a:srgbClr val="FFCCFF"/>
          </a:solidFill>
          <a:ln>
            <a:solidFill>
              <a:srgbClr val="FF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342900" indent="-342900" algn="just" fontAlgn="base">
              <a:spcBef>
                <a:spcPct val="0"/>
              </a:spcBef>
              <a:spcAft>
                <a:spcPct val="0"/>
              </a:spcAft>
              <a:buFont typeface="Wingdings" panose="05000000000000000000" pitchFamily="2" charset="2"/>
              <a:buChar char="Ø"/>
              <a:defRPr/>
            </a:pPr>
            <a:r>
              <a:rPr kumimoji="1" lang="en-US" sz="2000" i="1" dirty="0">
                <a:solidFill>
                  <a:srgbClr val="002060"/>
                </a:solidFill>
                <a:cs typeface="Times New Roman" panose="02020603050405020304" pitchFamily="18" charset="0"/>
              </a:rPr>
              <a:t>Trong </a:t>
            </a:r>
            <a:r>
              <a:rPr kumimoji="1" lang="en-US" sz="2000" i="1" dirty="0" err="1">
                <a:solidFill>
                  <a:srgbClr val="002060"/>
                </a:solidFill>
                <a:cs typeface="Times New Roman" panose="02020603050405020304" pitchFamily="18" charset="0"/>
              </a:rPr>
              <a:t>hoạt</a:t>
            </a:r>
            <a:r>
              <a:rPr kumimoji="1" lang="en-US" sz="2000" i="1" dirty="0">
                <a:solidFill>
                  <a:srgbClr val="002060"/>
                </a:solidFill>
                <a:cs typeface="Times New Roman" panose="02020603050405020304" pitchFamily="18" charset="0"/>
              </a:rPr>
              <a:t> </a:t>
            </a:r>
            <a:r>
              <a:rPr kumimoji="1" lang="en-US" sz="2000" i="1" dirty="0" err="1">
                <a:solidFill>
                  <a:srgbClr val="002060"/>
                </a:solidFill>
                <a:cs typeface="Times New Roman" panose="02020603050405020304" pitchFamily="18" charset="0"/>
              </a:rPr>
              <a:t>động</a:t>
            </a:r>
            <a:r>
              <a:rPr kumimoji="1" lang="en-US" sz="2000" i="1" dirty="0">
                <a:solidFill>
                  <a:srgbClr val="002060"/>
                </a:solidFill>
                <a:cs typeface="Times New Roman" panose="02020603050405020304" pitchFamily="18" charset="0"/>
              </a:rPr>
              <a:t> </a:t>
            </a:r>
            <a:r>
              <a:rPr kumimoji="1" lang="en-US" sz="2000" i="1" dirty="0" err="1">
                <a:solidFill>
                  <a:srgbClr val="002060"/>
                </a:solidFill>
                <a:cs typeface="Times New Roman" panose="02020603050405020304" pitchFamily="18" charset="0"/>
              </a:rPr>
              <a:t>nhận</a:t>
            </a:r>
            <a:r>
              <a:rPr kumimoji="1" lang="en-US" sz="2000" i="1" dirty="0">
                <a:solidFill>
                  <a:srgbClr val="002060"/>
                </a:solidFill>
                <a:cs typeface="Times New Roman" panose="02020603050405020304" pitchFamily="18" charset="0"/>
              </a:rPr>
              <a:t> </a:t>
            </a:r>
            <a:r>
              <a:rPr kumimoji="1" lang="en-US" sz="2000" i="1" dirty="0" err="1">
                <a:solidFill>
                  <a:srgbClr val="002060"/>
                </a:solidFill>
                <a:cs typeface="Times New Roman" panose="02020603050405020304" pitchFamily="18" charset="0"/>
              </a:rPr>
              <a:t>thức</a:t>
            </a:r>
            <a:r>
              <a:rPr kumimoji="1" lang="en-US" sz="2000" i="1" dirty="0">
                <a:solidFill>
                  <a:srgbClr val="002060"/>
                </a:solidFill>
                <a:cs typeface="Times New Roman" panose="02020603050405020304" pitchFamily="18" charset="0"/>
              </a:rPr>
              <a:t> và </a:t>
            </a:r>
            <a:r>
              <a:rPr kumimoji="1" lang="en-US" sz="2000" i="1" dirty="0" err="1">
                <a:solidFill>
                  <a:srgbClr val="002060"/>
                </a:solidFill>
                <a:cs typeface="Times New Roman" panose="02020603050405020304" pitchFamily="18" charset="0"/>
              </a:rPr>
              <a:t>thực</a:t>
            </a:r>
            <a:r>
              <a:rPr kumimoji="1" lang="en-US" sz="2000" i="1" dirty="0">
                <a:solidFill>
                  <a:srgbClr val="002060"/>
                </a:solidFill>
                <a:cs typeface="Times New Roman" panose="02020603050405020304" pitchFamily="18" charset="0"/>
              </a:rPr>
              <a:t> </a:t>
            </a:r>
            <a:r>
              <a:rPr kumimoji="1" lang="en-US" sz="2000" i="1" dirty="0" err="1">
                <a:solidFill>
                  <a:srgbClr val="002060"/>
                </a:solidFill>
                <a:cs typeface="Times New Roman" panose="02020603050405020304" pitchFamily="18" charset="0"/>
              </a:rPr>
              <a:t>tiễn</a:t>
            </a:r>
            <a:r>
              <a:rPr kumimoji="1" lang="en-US" sz="2000" i="1" dirty="0">
                <a:solidFill>
                  <a:srgbClr val="002060"/>
                </a:solidFill>
                <a:cs typeface="Times New Roman" panose="02020603050405020304" pitchFamily="18" charset="0"/>
              </a:rPr>
              <a:t>, cần </a:t>
            </a:r>
            <a:r>
              <a:rPr kumimoji="1" lang="en-US" sz="2000" i="1" dirty="0" err="1">
                <a:solidFill>
                  <a:srgbClr val="002060"/>
                </a:solidFill>
                <a:cs typeface="Times New Roman" panose="02020603050405020304" pitchFamily="18" charset="0"/>
              </a:rPr>
              <a:t>phân</a:t>
            </a:r>
            <a:r>
              <a:rPr kumimoji="1" lang="en-US" sz="2000" i="1" dirty="0">
                <a:solidFill>
                  <a:srgbClr val="002060"/>
                </a:solidFill>
                <a:cs typeface="Times New Roman" panose="02020603050405020304" pitchFamily="18" charset="0"/>
              </a:rPr>
              <a:t> </a:t>
            </a:r>
            <a:r>
              <a:rPr kumimoji="1" lang="en-US" sz="2000" i="1" dirty="0" err="1">
                <a:solidFill>
                  <a:srgbClr val="002060"/>
                </a:solidFill>
                <a:cs typeface="Times New Roman" panose="02020603050405020304" pitchFamily="18" charset="0"/>
              </a:rPr>
              <a:t>biệt</a:t>
            </a:r>
            <a:r>
              <a:rPr kumimoji="1" lang="en-US" sz="2000" i="1" dirty="0">
                <a:solidFill>
                  <a:srgbClr val="002060"/>
                </a:solidFill>
                <a:cs typeface="Times New Roman" panose="02020603050405020304" pitchFamily="18" charset="0"/>
              </a:rPr>
              <a:t> </a:t>
            </a:r>
            <a:r>
              <a:rPr kumimoji="1" lang="en-US" sz="2000" i="1" dirty="0" err="1">
                <a:solidFill>
                  <a:srgbClr val="002060"/>
                </a:solidFill>
                <a:cs typeface="Times New Roman" panose="02020603050405020304" pitchFamily="18" charset="0"/>
              </a:rPr>
              <a:t>đúng</a:t>
            </a:r>
            <a:r>
              <a:rPr kumimoji="1" lang="en-US" sz="2000" i="1" dirty="0">
                <a:solidFill>
                  <a:srgbClr val="002060"/>
                </a:solidFill>
                <a:cs typeface="Times New Roman" panose="02020603050405020304" pitchFamily="18" charset="0"/>
              </a:rPr>
              <a:t> </a:t>
            </a:r>
            <a:r>
              <a:rPr kumimoji="1" lang="en-US" sz="2000" i="1" dirty="0" err="1">
                <a:solidFill>
                  <a:srgbClr val="002060"/>
                </a:solidFill>
                <a:cs typeface="Times New Roman" panose="02020603050405020304" pitchFamily="18" charset="0"/>
              </a:rPr>
              <a:t>vai</a:t>
            </a:r>
            <a:r>
              <a:rPr kumimoji="1" lang="en-US" sz="2000" i="1" dirty="0">
                <a:solidFill>
                  <a:srgbClr val="002060"/>
                </a:solidFill>
                <a:cs typeface="Times New Roman" panose="02020603050405020304" pitchFamily="18" charset="0"/>
              </a:rPr>
              <a:t> </a:t>
            </a:r>
            <a:r>
              <a:rPr kumimoji="1" lang="en-US" sz="2000" i="1" dirty="0" err="1">
                <a:solidFill>
                  <a:srgbClr val="002060"/>
                </a:solidFill>
                <a:cs typeface="Times New Roman" panose="02020603050405020304" pitchFamily="18" charset="0"/>
              </a:rPr>
              <a:t>trò</a:t>
            </a:r>
            <a:r>
              <a:rPr kumimoji="1" lang="en-US" sz="2000" i="1" dirty="0">
                <a:solidFill>
                  <a:srgbClr val="002060"/>
                </a:solidFill>
                <a:cs typeface="Times New Roman" panose="02020603050405020304" pitchFamily="18" charset="0"/>
              </a:rPr>
              <a:t>, </a:t>
            </a:r>
            <a:r>
              <a:rPr kumimoji="1" lang="en-US" sz="2000" i="1" dirty="0" err="1">
                <a:solidFill>
                  <a:srgbClr val="002060"/>
                </a:solidFill>
                <a:cs typeface="Times New Roman" panose="02020603050405020304" pitchFamily="18" charset="0"/>
              </a:rPr>
              <a:t>vị</a:t>
            </a:r>
            <a:r>
              <a:rPr kumimoji="1" lang="en-US" sz="2000" i="1" dirty="0">
                <a:solidFill>
                  <a:srgbClr val="002060"/>
                </a:solidFill>
                <a:cs typeface="Times New Roman" panose="02020603050405020304" pitchFamily="18" charset="0"/>
              </a:rPr>
              <a:t> </a:t>
            </a:r>
            <a:r>
              <a:rPr kumimoji="1" lang="en-US" sz="2000" i="1" dirty="0" err="1">
                <a:solidFill>
                  <a:srgbClr val="002060"/>
                </a:solidFill>
                <a:cs typeface="Times New Roman" panose="02020603050405020304" pitchFamily="18" charset="0"/>
              </a:rPr>
              <a:t>trí</a:t>
            </a:r>
            <a:r>
              <a:rPr kumimoji="1" lang="en-US" sz="2000" i="1" dirty="0">
                <a:solidFill>
                  <a:srgbClr val="002060"/>
                </a:solidFill>
                <a:cs typeface="Times New Roman" panose="02020603050405020304" pitchFamily="18" charset="0"/>
              </a:rPr>
              <a:t> </a:t>
            </a:r>
            <a:r>
              <a:rPr kumimoji="1" lang="en-US" sz="2000" i="1" dirty="0" err="1">
                <a:solidFill>
                  <a:srgbClr val="002060"/>
                </a:solidFill>
                <a:cs typeface="Times New Roman" panose="02020603050405020304" pitchFamily="18" charset="0"/>
              </a:rPr>
              <a:t>của</a:t>
            </a:r>
            <a:r>
              <a:rPr kumimoji="1" lang="en-US" sz="2000" i="1" dirty="0">
                <a:solidFill>
                  <a:srgbClr val="002060"/>
                </a:solidFill>
                <a:cs typeface="Times New Roman" panose="02020603050405020304" pitchFamily="18" charset="0"/>
              </a:rPr>
              <a:t> </a:t>
            </a:r>
            <a:r>
              <a:rPr kumimoji="1" lang="en-US" sz="2000" i="1" dirty="0" err="1">
                <a:solidFill>
                  <a:srgbClr val="002060"/>
                </a:solidFill>
                <a:cs typeface="Times New Roman" panose="02020603050405020304" pitchFamily="18" charset="0"/>
              </a:rPr>
              <a:t>các</a:t>
            </a:r>
            <a:r>
              <a:rPr kumimoji="1" lang="en-US" sz="2000" i="1" dirty="0">
                <a:solidFill>
                  <a:srgbClr val="002060"/>
                </a:solidFill>
                <a:cs typeface="Times New Roman" panose="02020603050405020304" pitchFamily="18" charset="0"/>
              </a:rPr>
              <a:t> </a:t>
            </a:r>
            <a:r>
              <a:rPr kumimoji="1" lang="en-US" sz="2000" i="1" dirty="0" err="1">
                <a:solidFill>
                  <a:srgbClr val="002060"/>
                </a:solidFill>
                <a:cs typeface="Times New Roman" panose="02020603050405020304" pitchFamily="18" charset="0"/>
              </a:rPr>
              <a:t>loại</a:t>
            </a:r>
            <a:r>
              <a:rPr kumimoji="1" lang="en-US" sz="2000" i="1" dirty="0">
                <a:solidFill>
                  <a:srgbClr val="002060"/>
                </a:solidFill>
                <a:cs typeface="Times New Roman" panose="02020603050405020304" pitchFamily="18" charset="0"/>
              </a:rPr>
              <a:t> mâu </a:t>
            </a:r>
            <a:r>
              <a:rPr kumimoji="1" lang="en-US" sz="2000" i="1" dirty="0" err="1">
                <a:solidFill>
                  <a:srgbClr val="002060"/>
                </a:solidFill>
                <a:cs typeface="Times New Roman" panose="02020603050405020304" pitchFamily="18" charset="0"/>
              </a:rPr>
              <a:t>thuẫn</a:t>
            </a:r>
            <a:r>
              <a:rPr kumimoji="1" lang="en-US" sz="2000" i="1" dirty="0">
                <a:solidFill>
                  <a:srgbClr val="002060"/>
                </a:solidFill>
                <a:cs typeface="Times New Roman" panose="02020603050405020304" pitchFamily="18" charset="0"/>
              </a:rPr>
              <a:t> </a:t>
            </a:r>
            <a:r>
              <a:rPr kumimoji="1" lang="en-US" sz="2000" i="1" dirty="0" err="1">
                <a:solidFill>
                  <a:srgbClr val="002060"/>
                </a:solidFill>
                <a:cs typeface="Times New Roman" panose="02020603050405020304" pitchFamily="18" charset="0"/>
              </a:rPr>
              <a:t>trong</a:t>
            </a:r>
            <a:r>
              <a:rPr kumimoji="1" lang="en-US" sz="2000" i="1" dirty="0">
                <a:solidFill>
                  <a:srgbClr val="002060"/>
                </a:solidFill>
                <a:cs typeface="Times New Roman" panose="02020603050405020304" pitchFamily="18" charset="0"/>
              </a:rPr>
              <a:t>  </a:t>
            </a:r>
            <a:r>
              <a:rPr kumimoji="1" lang="en-US" sz="2000" i="1" dirty="0" err="1">
                <a:solidFill>
                  <a:srgbClr val="002060"/>
                </a:solidFill>
                <a:cs typeface="Times New Roman" panose="02020603050405020304" pitchFamily="18" charset="0"/>
              </a:rPr>
              <a:t>từng</a:t>
            </a:r>
            <a:r>
              <a:rPr kumimoji="1" lang="en-US" sz="2000" i="1" dirty="0">
                <a:solidFill>
                  <a:srgbClr val="002060"/>
                </a:solidFill>
                <a:cs typeface="Times New Roman" panose="02020603050405020304" pitchFamily="18" charset="0"/>
              </a:rPr>
              <a:t> </a:t>
            </a:r>
            <a:r>
              <a:rPr kumimoji="1" lang="en-US" sz="2000" i="1" dirty="0" err="1">
                <a:solidFill>
                  <a:srgbClr val="002060"/>
                </a:solidFill>
                <a:cs typeface="Times New Roman" panose="02020603050405020304" pitchFamily="18" charset="0"/>
              </a:rPr>
              <a:t>hoàn</a:t>
            </a:r>
            <a:r>
              <a:rPr kumimoji="1" lang="en-US" sz="2000" i="1" dirty="0">
                <a:solidFill>
                  <a:srgbClr val="002060"/>
                </a:solidFill>
                <a:cs typeface="Times New Roman" panose="02020603050405020304" pitchFamily="18" charset="0"/>
              </a:rPr>
              <a:t> </a:t>
            </a:r>
            <a:r>
              <a:rPr kumimoji="1" lang="en-US" sz="2000" i="1" dirty="0" err="1">
                <a:solidFill>
                  <a:srgbClr val="002060"/>
                </a:solidFill>
                <a:cs typeface="Times New Roman" panose="02020603050405020304" pitchFamily="18" charset="0"/>
              </a:rPr>
              <a:t>cảnh</a:t>
            </a:r>
            <a:r>
              <a:rPr kumimoji="1" lang="en-US" sz="2000" i="1" dirty="0">
                <a:solidFill>
                  <a:srgbClr val="002060"/>
                </a:solidFill>
                <a:cs typeface="Times New Roman" panose="02020603050405020304" pitchFamily="18" charset="0"/>
              </a:rPr>
              <a:t>, </a:t>
            </a:r>
            <a:r>
              <a:rPr kumimoji="1" lang="en-US" sz="2000" i="1" dirty="0" err="1">
                <a:solidFill>
                  <a:srgbClr val="002060"/>
                </a:solidFill>
                <a:cs typeface="Times New Roman" panose="02020603050405020304" pitchFamily="18" charset="0"/>
              </a:rPr>
              <a:t>điều</a:t>
            </a:r>
            <a:r>
              <a:rPr kumimoji="1" lang="en-US" sz="2000" i="1" dirty="0">
                <a:solidFill>
                  <a:srgbClr val="002060"/>
                </a:solidFill>
                <a:cs typeface="Times New Roman" panose="02020603050405020304" pitchFamily="18" charset="0"/>
              </a:rPr>
              <a:t> </a:t>
            </a:r>
            <a:r>
              <a:rPr kumimoji="1" lang="en-US" sz="2000" i="1" dirty="0" err="1">
                <a:solidFill>
                  <a:srgbClr val="002060"/>
                </a:solidFill>
                <a:cs typeface="Times New Roman" panose="02020603050405020304" pitchFamily="18" charset="0"/>
              </a:rPr>
              <a:t>kiện</a:t>
            </a:r>
            <a:r>
              <a:rPr kumimoji="1" lang="en-US" sz="2000" i="1" dirty="0">
                <a:solidFill>
                  <a:srgbClr val="002060"/>
                </a:solidFill>
                <a:cs typeface="Times New Roman" panose="02020603050405020304" pitchFamily="18" charset="0"/>
              </a:rPr>
              <a:t> </a:t>
            </a:r>
            <a:r>
              <a:rPr kumimoji="1" lang="en-US" sz="2000" i="1" dirty="0" err="1">
                <a:solidFill>
                  <a:srgbClr val="002060"/>
                </a:solidFill>
                <a:cs typeface="Times New Roman" panose="02020603050405020304" pitchFamily="18" charset="0"/>
              </a:rPr>
              <a:t>nhất</a:t>
            </a:r>
            <a:r>
              <a:rPr kumimoji="1" lang="en-US" sz="2000" i="1" dirty="0">
                <a:solidFill>
                  <a:srgbClr val="002060"/>
                </a:solidFill>
                <a:cs typeface="Times New Roman" panose="02020603050405020304" pitchFamily="18" charset="0"/>
              </a:rPr>
              <a:t> </a:t>
            </a:r>
            <a:r>
              <a:rPr kumimoji="1" lang="en-US" sz="2000" i="1" dirty="0" err="1">
                <a:solidFill>
                  <a:srgbClr val="002060"/>
                </a:solidFill>
                <a:cs typeface="Times New Roman" panose="02020603050405020304" pitchFamily="18" charset="0"/>
              </a:rPr>
              <a:t>định</a:t>
            </a:r>
            <a:endParaRPr kumimoji="1" lang="en-US" sz="2000" i="1" dirty="0">
              <a:solidFill>
                <a:srgbClr val="002060"/>
              </a:solidFill>
              <a:cs typeface="Times New Roman" panose="02020603050405020304" pitchFamily="18" charset="0"/>
            </a:endParaRPr>
          </a:p>
        </p:txBody>
      </p:sp>
      <p:cxnSp>
        <p:nvCxnSpPr>
          <p:cNvPr id="15" name="Straight Arrow Connector 14"/>
          <p:cNvCxnSpPr/>
          <p:nvPr/>
        </p:nvCxnSpPr>
        <p:spPr>
          <a:xfrm flipV="1">
            <a:off x="2828925" y="2074863"/>
            <a:ext cx="330200" cy="309562"/>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a:off x="3005138" y="3716338"/>
            <a:ext cx="330200" cy="347662"/>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flipV="1">
            <a:off x="5334000" y="1160464"/>
            <a:ext cx="571500" cy="600075"/>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p:nvPr/>
        </p:nvCxnSpPr>
        <p:spPr>
          <a:xfrm flipV="1">
            <a:off x="5380038" y="2944813"/>
            <a:ext cx="571500" cy="1211262"/>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p:nvPr/>
        </p:nvCxnSpPr>
        <p:spPr>
          <a:xfrm>
            <a:off x="5343525" y="4064000"/>
            <a:ext cx="571500" cy="939800"/>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pic>
        <p:nvPicPr>
          <p:cNvPr id="29" name="Picture 28"/>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776414" y="4622800"/>
            <a:ext cx="1322387" cy="127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Rounded Rectangle 15"/>
          <p:cNvSpPr>
            <a:spLocks noChangeArrowheads="1"/>
          </p:cNvSpPr>
          <p:nvPr/>
        </p:nvSpPr>
        <p:spPr bwMode="auto">
          <a:xfrm>
            <a:off x="1712914" y="168276"/>
            <a:ext cx="3906837" cy="957263"/>
          </a:xfrm>
          <a:prstGeom prst="roundRect">
            <a:avLst>
              <a:gd name="adj" fmla="val 16667"/>
            </a:avLst>
          </a:prstGeom>
          <a:solidFill>
            <a:srgbClr val="FFFF00"/>
          </a:solidFill>
          <a:ln w="9525" algn="ctr">
            <a:solidFill>
              <a:schemeClr val="tx1"/>
            </a:solidFill>
            <a:round/>
            <a:headEnd/>
            <a:tailEnd/>
          </a:ln>
        </p:spPr>
        <p:txBody>
          <a:bodyPr/>
          <a:lstStyle>
            <a:lvl1pPr marL="342900" indent="-342900">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ctr" fontAlgn="base">
              <a:spcBef>
                <a:spcPct val="0"/>
              </a:spcBef>
              <a:spcAft>
                <a:spcPct val="0"/>
              </a:spcAft>
              <a:buFont typeface="Wingdings" panose="05000000000000000000" pitchFamily="2" charset="2"/>
              <a:buChar char="Ø"/>
            </a:pPr>
            <a:r>
              <a:rPr lang="en-US" altLang="en-US" sz="2400" b="1">
                <a:solidFill>
                  <a:srgbClr val="000066"/>
                </a:solidFill>
                <a:latin typeface="Arial" panose="020B0604020202020204" pitchFamily="34" charset="0"/>
                <a:ea typeface="Calibri" panose="020F0502020204030204" pitchFamily="34" charset="0"/>
                <a:cs typeface="Arial" panose="020B0604020202020204" pitchFamily="34" charset="0"/>
              </a:rPr>
              <a:t> Ý nghĩa phương pháp luận</a:t>
            </a:r>
          </a:p>
        </p:txBody>
      </p:sp>
      <p:pic>
        <p:nvPicPr>
          <p:cNvPr id="177179"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41267579"/>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1000"/>
                                        <p:tgtEl>
                                          <p:spTgt spid="16"/>
                                        </p:tgtEl>
                                      </p:cBhvr>
                                    </p:animEffect>
                                    <p:anim calcmode="lin" valueType="num">
                                      <p:cBhvr>
                                        <p:cTn id="8" dur="1000" fill="hold"/>
                                        <p:tgtEl>
                                          <p:spTgt spid="16"/>
                                        </p:tgtEl>
                                        <p:attrNameLst>
                                          <p:attrName>ppt_x</p:attrName>
                                        </p:attrNameLst>
                                      </p:cBhvr>
                                      <p:tavLst>
                                        <p:tav tm="0">
                                          <p:val>
                                            <p:strVal val="#ppt_x"/>
                                          </p:val>
                                        </p:tav>
                                        <p:tav tm="100000">
                                          <p:val>
                                            <p:strVal val="#ppt_x"/>
                                          </p:val>
                                        </p:tav>
                                      </p:tavLst>
                                    </p:anim>
                                    <p:anim calcmode="lin" valueType="num">
                                      <p:cBhvr>
                                        <p:cTn id="9"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par>
                                <p:cTn id="17" presetID="10" presetClass="entr" presetSubtype="0" fill="hold" nodeType="with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fade">
                                      <p:cBhvr>
                                        <p:cTn id="19" dur="500"/>
                                        <p:tgtEl>
                                          <p:spTgt spid="15"/>
                                        </p:tgtEl>
                                      </p:cBhvr>
                                    </p:animEffect>
                                  </p:childTnLst>
                                </p:cTn>
                              </p:par>
                              <p:par>
                                <p:cTn id="20" presetID="10" presetClass="entr" presetSubtype="0"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par>
                                <p:cTn id="23" presetID="10" presetClass="entr" presetSubtype="0" fill="hold" nodeType="withEffect">
                                  <p:stCondLst>
                                    <p:cond delay="0"/>
                                  </p:stCondLst>
                                  <p:childTnLst>
                                    <p:set>
                                      <p:cBhvr>
                                        <p:cTn id="24" dur="1" fill="hold">
                                          <p:stCondLst>
                                            <p:cond delay="0"/>
                                          </p:stCondLst>
                                        </p:cTn>
                                        <p:tgtEl>
                                          <p:spTgt spid="21"/>
                                        </p:tgtEl>
                                        <p:attrNameLst>
                                          <p:attrName>style.visibility</p:attrName>
                                        </p:attrNameLst>
                                      </p:cBhvr>
                                      <p:to>
                                        <p:strVal val="visible"/>
                                      </p:to>
                                    </p:set>
                                    <p:animEffect transition="in" filter="fade">
                                      <p:cBhvr>
                                        <p:cTn id="25" dur="500"/>
                                        <p:tgtEl>
                                          <p:spTgt spid="21"/>
                                        </p:tgtEl>
                                      </p:cBhvr>
                                    </p:animEffect>
                                  </p:childTnLst>
                                </p:cTn>
                              </p:par>
                              <p:par>
                                <p:cTn id="26" presetID="10" presetClass="entr" presetSubtype="0" fill="hold"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500"/>
                                        <p:tgtEl>
                                          <p:spTgt spid="11"/>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10" presetClass="entr" presetSubtype="0" fill="hold" nodeType="clickEffect">
                                  <p:stCondLst>
                                    <p:cond delay="0"/>
                                  </p:stCondLst>
                                  <p:childTnLst>
                                    <p:set>
                                      <p:cBhvr>
                                        <p:cTn id="32" dur="1" fill="hold">
                                          <p:stCondLst>
                                            <p:cond delay="0"/>
                                          </p:stCondLst>
                                        </p:cTn>
                                        <p:tgtEl>
                                          <p:spTgt spid="17"/>
                                        </p:tgtEl>
                                        <p:attrNameLst>
                                          <p:attrName>style.visibility</p:attrName>
                                        </p:attrNameLst>
                                      </p:cBhvr>
                                      <p:to>
                                        <p:strVal val="visible"/>
                                      </p:to>
                                    </p:set>
                                    <p:animEffect transition="in" filter="fade">
                                      <p:cBhvr>
                                        <p:cTn id="33" dur="500"/>
                                        <p:tgtEl>
                                          <p:spTgt spid="17"/>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10" presetClass="entr" presetSubtype="0" fill="hold" nodeType="clickEffect">
                                  <p:stCondLst>
                                    <p:cond delay="0"/>
                                  </p:stCondLst>
                                  <p:childTnLst>
                                    <p:set>
                                      <p:cBhvr>
                                        <p:cTn id="37" dur="1" fill="hold">
                                          <p:stCondLst>
                                            <p:cond delay="0"/>
                                          </p:stCondLst>
                                        </p:cTn>
                                        <p:tgtEl>
                                          <p:spTgt spid="8"/>
                                        </p:tgtEl>
                                        <p:attrNameLst>
                                          <p:attrName>style.visibility</p:attrName>
                                        </p:attrNameLst>
                                      </p:cBhvr>
                                      <p:to>
                                        <p:strVal val="visible"/>
                                      </p:to>
                                    </p:set>
                                    <p:animEffect transition="in" filter="fade">
                                      <p:cBhvr>
                                        <p:cTn id="38" dur="500"/>
                                        <p:tgtEl>
                                          <p:spTgt spid="8"/>
                                        </p:tgtEl>
                                      </p:cBhvr>
                                    </p:animEffect>
                                  </p:childTnLst>
                                </p:cTn>
                              </p:par>
                              <p:par>
                                <p:cTn id="39" presetID="10" presetClass="entr" presetSubtype="0" fill="hold" nodeType="withEffect">
                                  <p:stCondLst>
                                    <p:cond delay="0"/>
                                  </p:stCondLst>
                                  <p:childTnLst>
                                    <p:set>
                                      <p:cBhvr>
                                        <p:cTn id="40" dur="1" fill="hold">
                                          <p:stCondLst>
                                            <p:cond delay="0"/>
                                          </p:stCondLst>
                                        </p:cTn>
                                        <p:tgtEl>
                                          <p:spTgt spid="23"/>
                                        </p:tgtEl>
                                        <p:attrNameLst>
                                          <p:attrName>style.visibility</p:attrName>
                                        </p:attrNameLst>
                                      </p:cBhvr>
                                      <p:to>
                                        <p:strVal val="visible"/>
                                      </p:to>
                                    </p:set>
                                    <p:animEffect transition="in" filter="fade">
                                      <p:cBhvr>
                                        <p:cTn id="41" dur="500"/>
                                        <p:tgtEl>
                                          <p:spTgt spid="23"/>
                                        </p:tgtEl>
                                      </p:cBhvr>
                                    </p:animEffect>
                                  </p:childTnLst>
                                </p:cTn>
                              </p:par>
                              <p:par>
                                <p:cTn id="42" presetID="10" presetClass="entr" presetSubtype="0" fill="hold" nodeType="withEffect">
                                  <p:stCondLst>
                                    <p:cond delay="0"/>
                                  </p:stCondLst>
                                  <p:childTnLst>
                                    <p:set>
                                      <p:cBhvr>
                                        <p:cTn id="43" dur="1" fill="hold">
                                          <p:stCondLst>
                                            <p:cond delay="0"/>
                                          </p:stCondLst>
                                        </p:cTn>
                                        <p:tgtEl>
                                          <p:spTgt spid="12"/>
                                        </p:tgtEl>
                                        <p:attrNameLst>
                                          <p:attrName>style.visibility</p:attrName>
                                        </p:attrNameLst>
                                      </p:cBhvr>
                                      <p:to>
                                        <p:strVal val="visible"/>
                                      </p:to>
                                    </p:set>
                                    <p:animEffect transition="in" filter="fade">
                                      <p:cBhvr>
                                        <p:cTn id="44" dur="500"/>
                                        <p:tgtEl>
                                          <p:spTgt spid="12"/>
                                        </p:tgtEl>
                                      </p:cBhvr>
                                    </p:animEffect>
                                  </p:childTnLst>
                                </p:cTn>
                              </p:par>
                              <p:par>
                                <p:cTn id="45" presetID="10" presetClass="entr" presetSubtype="0" fill="hold" nodeType="withEffect">
                                  <p:stCondLst>
                                    <p:cond delay="0"/>
                                  </p:stCondLst>
                                  <p:childTnLst>
                                    <p:set>
                                      <p:cBhvr>
                                        <p:cTn id="46" dur="1" fill="hold">
                                          <p:stCondLst>
                                            <p:cond delay="0"/>
                                          </p:stCondLst>
                                        </p:cTn>
                                        <p:tgtEl>
                                          <p:spTgt spid="25"/>
                                        </p:tgtEl>
                                        <p:attrNameLst>
                                          <p:attrName>style.visibility</p:attrName>
                                        </p:attrNameLst>
                                      </p:cBhvr>
                                      <p:to>
                                        <p:strVal val="visible"/>
                                      </p:to>
                                    </p:set>
                                    <p:animEffect transition="in" filter="fade">
                                      <p:cBhvr>
                                        <p:cTn id="47" dur="500"/>
                                        <p:tgtEl>
                                          <p:spTgt spid="25"/>
                                        </p:tgtEl>
                                      </p:cBhvr>
                                    </p:animEffect>
                                  </p:childTnLst>
                                </p:cTn>
                              </p:par>
                              <p:par>
                                <p:cTn id="48" presetID="10" presetClass="entr" presetSubtype="0" fill="hold" nodeType="withEffect">
                                  <p:stCondLst>
                                    <p:cond delay="0"/>
                                  </p:stCondLst>
                                  <p:childTnLst>
                                    <p:set>
                                      <p:cBhvr>
                                        <p:cTn id="49" dur="1" fill="hold">
                                          <p:stCondLst>
                                            <p:cond delay="0"/>
                                          </p:stCondLst>
                                        </p:cTn>
                                        <p:tgtEl>
                                          <p:spTgt spid="13"/>
                                        </p:tgtEl>
                                        <p:attrNameLst>
                                          <p:attrName>style.visibility</p:attrName>
                                        </p:attrNameLst>
                                      </p:cBhvr>
                                      <p:to>
                                        <p:strVal val="visible"/>
                                      </p:to>
                                    </p:set>
                                    <p:animEffect transition="in" filter="fade">
                                      <p:cBhvr>
                                        <p:cTn id="50" dur="500"/>
                                        <p:tgtEl>
                                          <p:spTgt spid="13"/>
                                        </p:tgtEl>
                                      </p:cBhvr>
                                    </p:animEffect>
                                  </p:childTnLst>
                                </p:cTn>
                              </p:par>
                              <p:par>
                                <p:cTn id="51" presetID="10" presetClass="entr" presetSubtype="0" fill="hold" nodeType="withEffect">
                                  <p:stCondLst>
                                    <p:cond delay="0"/>
                                  </p:stCondLst>
                                  <p:childTnLst>
                                    <p:set>
                                      <p:cBhvr>
                                        <p:cTn id="52" dur="1" fill="hold">
                                          <p:stCondLst>
                                            <p:cond delay="0"/>
                                          </p:stCondLst>
                                        </p:cTn>
                                        <p:tgtEl>
                                          <p:spTgt spid="29"/>
                                        </p:tgtEl>
                                        <p:attrNameLst>
                                          <p:attrName>style.visibility</p:attrName>
                                        </p:attrNameLst>
                                      </p:cBhvr>
                                      <p:to>
                                        <p:strVal val="visible"/>
                                      </p:to>
                                    </p:set>
                                    <p:animEffect transition="in" filter="fade">
                                      <p:cBhvr>
                                        <p:cTn id="53"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1676400" y="1524000"/>
            <a:ext cx="8839200" cy="4641850"/>
          </a:xfrm>
          <a:ln w="38100">
            <a:solidFill>
              <a:srgbClr val="00B050"/>
            </a:solidFill>
            <a:prstDash val="sysDash"/>
            <a:miter lim="800000"/>
            <a:headEnd/>
            <a:tailEnd/>
          </a:ln>
        </p:spPr>
        <p:txBody>
          <a:bodyPr/>
          <a:lstStyle/>
          <a:p>
            <a:pPr algn="just" eaLnBrk="1" hangingPunct="1">
              <a:buFont typeface="Wingdings" panose="05000000000000000000" pitchFamily="2" charset="2"/>
              <a:buNone/>
            </a:pPr>
            <a:r>
              <a:rPr lang="en-US" altLang="en-US" sz="2400">
                <a:solidFill>
                  <a:srgbClr val="002060"/>
                </a:solidFill>
                <a:latin typeface="Arial" panose="020B0604020202020204" pitchFamily="34" charset="0"/>
                <a:cs typeface="Arial" panose="020B0604020202020204" pitchFamily="34" charset="0"/>
              </a:rPr>
              <a:t>Cuộc sống luôn chứa đầy mâu thuẫn; việc giải quyết mâu thuẫn quyết định sự phát triển, nên:</a:t>
            </a:r>
          </a:p>
          <a:p>
            <a:pPr marL="1314450" lvl="2" indent="-514350" algn="just" eaLnBrk="1" hangingPunct="1">
              <a:buFont typeface="Calibri" panose="020F0502020204030204" pitchFamily="34" charset="0"/>
              <a:buAutoNum type="arabicPeriod"/>
            </a:pPr>
            <a:r>
              <a:rPr lang="en-US" altLang="en-US" smtClean="0">
                <a:solidFill>
                  <a:srgbClr val="002060"/>
                </a:solidFill>
                <a:latin typeface="Arial" panose="020B0604020202020204" pitchFamily="34" charset="0"/>
                <a:cs typeface="Arial" panose="020B0604020202020204" pitchFamily="34" charset="0"/>
              </a:rPr>
              <a:t>Không nhìn các vấn đề quá đơn giản, một chiều. (</a:t>
            </a:r>
            <a:r>
              <a:rPr lang="en-US" altLang="en-US" smtClean="0">
                <a:solidFill>
                  <a:srgbClr val="FF0000"/>
                </a:solidFill>
                <a:latin typeface="Arial" panose="020B0604020202020204" pitchFamily="34" charset="0"/>
                <a:cs typeface="Arial" panose="020B0604020202020204" pitchFamily="34" charset="0"/>
              </a:rPr>
              <a:t>mọi vấn đề đều có tính mâu thuẫn (tính hai mặt)</a:t>
            </a:r>
          </a:p>
          <a:p>
            <a:pPr marL="1314450" lvl="2" indent="-514350" algn="just" eaLnBrk="1" hangingPunct="1">
              <a:buFont typeface="Calibri" panose="020F0502020204030204" pitchFamily="34" charset="0"/>
              <a:buAutoNum type="arabicPeriod"/>
            </a:pPr>
            <a:r>
              <a:rPr lang="en-US" altLang="en-US" smtClean="0">
                <a:solidFill>
                  <a:srgbClr val="002060"/>
                </a:solidFill>
                <a:latin typeface="Arial" panose="020B0604020202020204" pitchFamily="34" charset="0"/>
                <a:cs typeface="Arial" panose="020B0604020202020204" pitchFamily="34" charset="0"/>
              </a:rPr>
              <a:t>Không né tránh mâu thuẫn</a:t>
            </a:r>
          </a:p>
          <a:p>
            <a:pPr marL="1314450" lvl="2" indent="-514350" algn="just" eaLnBrk="1" hangingPunct="1">
              <a:buFont typeface="Calibri" panose="020F0502020204030204" pitchFamily="34" charset="0"/>
              <a:buAutoNum type="arabicPeriod"/>
            </a:pPr>
            <a:r>
              <a:rPr lang="en-US" altLang="en-US" smtClean="0">
                <a:solidFill>
                  <a:srgbClr val="002060"/>
                </a:solidFill>
                <a:latin typeface="Arial" panose="020B0604020202020204" pitchFamily="34" charset="0"/>
                <a:cs typeface="Arial" panose="020B0604020202020204" pitchFamily="34" charset="0"/>
              </a:rPr>
              <a:t>Giải quyết mâu thuẫn khôn ngoan: </a:t>
            </a:r>
            <a:r>
              <a:rPr lang="en-US" altLang="en-US" smtClean="0">
                <a:solidFill>
                  <a:srgbClr val="FF0000"/>
                </a:solidFill>
                <a:latin typeface="Arial" panose="020B0604020202020204" pitchFamily="34" charset="0"/>
                <a:cs typeface="Arial" panose="020B0604020202020204" pitchFamily="34" charset="0"/>
              </a:rPr>
              <a:t>(phương pháp kết hợp có nguyên tắc các mặt đối lập</a:t>
            </a:r>
          </a:p>
          <a:p>
            <a:pPr marL="857250" lvl="1" indent="-457200" algn="just" eaLnBrk="1" hangingPunct="1">
              <a:buFont typeface="Calibri" panose="020F0502020204030204" pitchFamily="34" charset="0"/>
              <a:buAutoNum type="arabicPeriod"/>
            </a:pPr>
            <a:endParaRPr lang="en-US" altLang="en-US" sz="2000">
              <a:solidFill>
                <a:srgbClr val="FF0000"/>
              </a:solidFill>
              <a:latin typeface="Arial" panose="020B0604020202020204" pitchFamily="34" charset="0"/>
              <a:cs typeface="Arial" panose="020B0604020202020204" pitchFamily="34" charset="0"/>
            </a:endParaRPr>
          </a:p>
        </p:txBody>
      </p:sp>
      <p:sp>
        <p:nvSpPr>
          <p:cNvPr id="2" name="Oval 1"/>
          <p:cNvSpPr/>
          <p:nvPr/>
        </p:nvSpPr>
        <p:spPr>
          <a:xfrm>
            <a:off x="4084638" y="4700588"/>
            <a:ext cx="1981200" cy="1219200"/>
          </a:xfrm>
          <a:prstGeom prst="ellipse">
            <a:avLst/>
          </a:prstGeom>
          <a:solidFill>
            <a:srgbClr val="00B050"/>
          </a:solidFill>
          <a:ln w="762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endParaRPr kumimoji="1" lang="en-US" altLang="en-US" sz="3200" b="1">
              <a:solidFill>
                <a:srgbClr val="FFFFFF"/>
              </a:solidFill>
              <a:latin typeface="Tw Cen MT" pitchFamily="34" charset="0"/>
            </a:endParaRPr>
          </a:p>
        </p:txBody>
      </p:sp>
      <p:sp>
        <p:nvSpPr>
          <p:cNvPr id="4" name="Oval 3"/>
          <p:cNvSpPr/>
          <p:nvPr/>
        </p:nvSpPr>
        <p:spPr>
          <a:xfrm>
            <a:off x="5562600" y="4724400"/>
            <a:ext cx="2133600" cy="1081088"/>
          </a:xfrm>
          <a:prstGeom prst="ellipse">
            <a:avLst/>
          </a:prstGeom>
          <a:noFill/>
          <a:ln w="76200">
            <a:solidFill>
              <a:srgbClr val="003399"/>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endParaRPr kumimoji="1" lang="en-US" altLang="en-US" sz="3200" b="1">
              <a:solidFill>
                <a:srgbClr val="FFFFFF"/>
              </a:solidFill>
              <a:latin typeface="Tw Cen MT" pitchFamily="34" charset="0"/>
            </a:endParaRPr>
          </a:p>
        </p:txBody>
      </p:sp>
      <p:sp>
        <p:nvSpPr>
          <p:cNvPr id="178181" name="Title 4"/>
          <p:cNvSpPr>
            <a:spLocks noGrp="1"/>
          </p:cNvSpPr>
          <p:nvPr>
            <p:ph type="title"/>
          </p:nvPr>
        </p:nvSpPr>
        <p:spPr>
          <a:xfrm>
            <a:off x="2136775" y="228600"/>
            <a:ext cx="7920038" cy="896938"/>
          </a:xfrm>
        </p:spPr>
        <p:txBody>
          <a:bodyPr/>
          <a:lstStyle/>
          <a:p>
            <a:pPr eaLnBrk="1" hangingPunct="1"/>
            <a:r>
              <a:rPr lang="en-US" altLang="en-US" sz="2800" b="1" u="sng">
                <a:solidFill>
                  <a:srgbClr val="000066"/>
                </a:solidFill>
                <a:latin typeface="Arial" panose="020B0604020202020204" pitchFamily="34" charset="0"/>
                <a:cs typeface="Arial" panose="020B0604020202020204" pitchFamily="34" charset="0"/>
              </a:rPr>
              <a:t>Nguyên tắc phân tích mâu thuẫn</a:t>
            </a:r>
          </a:p>
        </p:txBody>
      </p:sp>
      <p:pic>
        <p:nvPicPr>
          <p:cNvPr id="178182"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7373286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37" presetClass="entr" presetSubtype="0"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Effect transition="in" filter="fade">
                                      <p:cBhvr>
                                        <p:cTn id="13" dur="1000"/>
                                        <p:tgtEl>
                                          <p:spTgt spid="3">
                                            <p:txEl>
                                              <p:pRg st="1" end="1"/>
                                            </p:txEl>
                                          </p:spTgt>
                                        </p:tgtEl>
                                      </p:cBhvr>
                                    </p:animEffect>
                                    <p:anim calcmode="lin" valueType="num">
                                      <p:cBhvr>
                                        <p:cTn id="14"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5" dur="900" decel="100000" fill="hold"/>
                                        <p:tgtEl>
                                          <p:spTgt spid="3">
                                            <p:txEl>
                                              <p:pRg st="1" end="1"/>
                                            </p:txEl>
                                          </p:spTgt>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3">
                                            <p:txEl>
                                              <p:pRg st="1" end="1"/>
                                            </p:txEl>
                                          </p:spTgt>
                                        </p:tgtEl>
                                        <p:attrNameLst>
                                          <p:attrName>ppt_y</p:attrName>
                                        </p:attrNameLst>
                                      </p:cBhvr>
                                      <p:tavLst>
                                        <p:tav tm="0">
                                          <p:val>
                                            <p:strVal val="#ppt_y-.03"/>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37"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900" decel="100000" fill="hold"/>
                                        <p:tgtEl>
                                          <p:spTgt spid="3">
                                            <p:txEl>
                                              <p:pRg st="2" end="2"/>
                                            </p:txEl>
                                          </p:spTgt>
                                        </p:tgtEl>
                                        <p:attrNameLst>
                                          <p:attrName>ppt_y</p:attrName>
                                        </p:attrNameLst>
                                      </p:cBhvr>
                                      <p:tavLst>
                                        <p:tav tm="0">
                                          <p:val>
                                            <p:strVal val="#ppt_y+1"/>
                                          </p:val>
                                        </p:tav>
                                        <p:tav tm="100000">
                                          <p:val>
                                            <p:strVal val="#ppt_y-.03"/>
                                          </p:val>
                                        </p:tav>
                                      </p:tavLst>
                                    </p:anim>
                                    <p:anim calcmode="lin" valueType="num">
                                      <p:cBhvr>
                                        <p:cTn id="24" dur="100" accel="100000" fill="hold">
                                          <p:stCondLst>
                                            <p:cond delay="900"/>
                                          </p:stCondLst>
                                        </p:cTn>
                                        <p:tgtEl>
                                          <p:spTgt spid="3">
                                            <p:txEl>
                                              <p:pRg st="2" end="2"/>
                                            </p:txEl>
                                          </p:spTgt>
                                        </p:tgtEl>
                                        <p:attrNameLst>
                                          <p:attrName>ppt_y</p:attrName>
                                        </p:attrNameLst>
                                      </p:cBhvr>
                                      <p:tavLst>
                                        <p:tav tm="0">
                                          <p:val>
                                            <p:strVal val="#ppt_y-.03"/>
                                          </p:val>
                                        </p:tav>
                                        <p:tav tm="100000">
                                          <p:val>
                                            <p:strVal val="#ppt_y"/>
                                          </p:val>
                                        </p:tav>
                                      </p:tavLst>
                                    </p:anim>
                                  </p:childTnLst>
                                </p:cTn>
                              </p:par>
                            </p:childTnLst>
                          </p:cTn>
                        </p:par>
                      </p:childTnLst>
                    </p:cTn>
                  </p:par>
                  <p:par>
                    <p:cTn id="25" fill="hold" nodeType="clickPar">
                      <p:stCondLst>
                        <p:cond delay="indefinite"/>
                      </p:stCondLst>
                      <p:childTnLst>
                        <p:par>
                          <p:cTn id="26" fill="hold" nodeType="withGroup">
                            <p:stCondLst>
                              <p:cond delay="0"/>
                            </p:stCondLst>
                            <p:childTnLst>
                              <p:par>
                                <p:cTn id="27" presetID="37" presetClass="entr" presetSubtype="0" fill="hold" nodeType="click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Effect transition="in" filter="fade">
                                      <p:cBhvr>
                                        <p:cTn id="29" dur="1000"/>
                                        <p:tgtEl>
                                          <p:spTgt spid="3">
                                            <p:txEl>
                                              <p:pRg st="3" end="3"/>
                                            </p:txEl>
                                          </p:spTgt>
                                        </p:tgtEl>
                                      </p:cBhvr>
                                    </p:animEffect>
                                    <p:anim calcmode="lin" valueType="num">
                                      <p:cBhvr>
                                        <p:cTn id="30"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1" dur="900" decel="100000" fill="hold"/>
                                        <p:tgtEl>
                                          <p:spTgt spid="3">
                                            <p:txEl>
                                              <p:pRg st="3" end="3"/>
                                            </p:txEl>
                                          </p:spTgt>
                                        </p:tgtEl>
                                        <p:attrNameLst>
                                          <p:attrName>ppt_y</p:attrName>
                                        </p:attrNameLst>
                                      </p:cBhvr>
                                      <p:tavLst>
                                        <p:tav tm="0">
                                          <p:val>
                                            <p:strVal val="#ppt_y+1"/>
                                          </p:val>
                                        </p:tav>
                                        <p:tav tm="100000">
                                          <p:val>
                                            <p:strVal val="#ppt_y-.03"/>
                                          </p:val>
                                        </p:tav>
                                      </p:tavLst>
                                    </p:anim>
                                    <p:anim calcmode="lin" valueType="num">
                                      <p:cBhvr>
                                        <p:cTn id="32" dur="100" accel="100000" fill="hold">
                                          <p:stCondLst>
                                            <p:cond delay="900"/>
                                          </p:stCondLst>
                                        </p:cTn>
                                        <p:tgtEl>
                                          <p:spTgt spid="3">
                                            <p:txEl>
                                              <p:pRg st="3" end="3"/>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AutoShape 2"/>
          <p:cNvSpPr>
            <a:spLocks noChangeAspect="1" noChangeArrowheads="1"/>
          </p:cNvSpPr>
          <p:nvPr/>
        </p:nvSpPr>
        <p:spPr bwMode="auto">
          <a:xfrm>
            <a:off x="1919289" y="4076701"/>
            <a:ext cx="8281987" cy="144463"/>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b="1">
              <a:solidFill>
                <a:srgbClr val="000000"/>
              </a:solidFill>
              <a:cs typeface="Arial" panose="020B0604020202020204" pitchFamily="34" charset="0"/>
            </a:endParaRPr>
          </a:p>
        </p:txBody>
      </p:sp>
      <p:sp>
        <p:nvSpPr>
          <p:cNvPr id="88067" name="WordArt 3"/>
          <p:cNvSpPr>
            <a:spLocks noChangeArrowheads="1" noChangeShapeType="1" noTextEdit="1"/>
          </p:cNvSpPr>
          <p:nvPr/>
        </p:nvSpPr>
        <p:spPr bwMode="auto">
          <a:xfrm>
            <a:off x="1919289" y="1648496"/>
            <a:ext cx="9839122" cy="1466985"/>
          </a:xfrm>
          <a:prstGeom prst="rect">
            <a:avLst/>
          </a:prstGeom>
        </p:spPr>
        <p:txBody>
          <a:bodyPr wrap="none" fromWordArt="1">
            <a:prstTxWarp prst="textPlain">
              <a:avLst>
                <a:gd name="adj" fmla="val 50000"/>
              </a:avLst>
            </a:prstTxWarp>
          </a:bodyPr>
          <a:lstStyle/>
          <a:p>
            <a:pPr marL="571500" indent="-571500" algn="ctr" eaLnBrk="0" fontAlgn="base" hangingPunct="0">
              <a:spcBef>
                <a:spcPct val="0"/>
              </a:spcBef>
              <a:spcAft>
                <a:spcPct val="0"/>
              </a:spcAft>
              <a:buFont typeface="Wingdings" panose="05000000000000000000" pitchFamily="2" charset="2"/>
              <a:buChar char="v"/>
            </a:pPr>
            <a:r>
              <a:rPr lang="vi-VN" sz="3600" b="1" kern="10" dirty="0" smtClean="0">
                <a:ln w="9525">
                  <a:solidFill>
                    <a:srgbClr val="009900"/>
                  </a:solidFill>
                  <a:round/>
                  <a:headEnd/>
                  <a:tailEnd/>
                </a:ln>
                <a:solidFill>
                  <a:srgbClr val="FF0000"/>
                </a:solidFill>
                <a:latin typeface="Arial Đen"/>
                <a:cs typeface="Arial" panose="020B0604020202020204" pitchFamily="34" charset="0"/>
              </a:rPr>
              <a:t>QUY </a:t>
            </a:r>
            <a:r>
              <a:rPr lang="vi-VN" sz="3600" b="1" kern="10" dirty="0">
                <a:ln w="9525">
                  <a:solidFill>
                    <a:srgbClr val="009900"/>
                  </a:solidFill>
                  <a:round/>
                  <a:headEnd/>
                  <a:tailEnd/>
                </a:ln>
                <a:solidFill>
                  <a:srgbClr val="FF0000"/>
                </a:solidFill>
                <a:latin typeface="Arial Đen"/>
                <a:cs typeface="Arial" panose="020B0604020202020204" pitchFamily="34" charset="0"/>
              </a:rPr>
              <a:t>LUẬT "LƯỢNG - CHẤT"</a:t>
            </a:r>
          </a:p>
          <a:p>
            <a:pPr algn="ctr" eaLnBrk="0" fontAlgn="base" hangingPunct="0">
              <a:spcBef>
                <a:spcPct val="0"/>
              </a:spcBef>
              <a:spcAft>
                <a:spcPct val="0"/>
              </a:spcAft>
            </a:pPr>
            <a:r>
              <a:rPr lang="vi-VN" sz="3600" b="1" kern="10" dirty="0">
                <a:ln w="9525">
                  <a:solidFill>
                    <a:srgbClr val="009900"/>
                  </a:solidFill>
                  <a:round/>
                  <a:headEnd/>
                  <a:tailEnd/>
                </a:ln>
                <a:solidFill>
                  <a:srgbClr val="FF0000"/>
                </a:solidFill>
                <a:latin typeface="Arial Đen"/>
                <a:cs typeface="Arial" panose="020B0604020202020204" pitchFamily="34" charset="0"/>
              </a:rPr>
              <a:t>(Quy luật từ những thay đổi về lượng</a:t>
            </a:r>
          </a:p>
          <a:p>
            <a:pPr algn="ctr" eaLnBrk="0" fontAlgn="base" hangingPunct="0">
              <a:spcBef>
                <a:spcPct val="0"/>
              </a:spcBef>
              <a:spcAft>
                <a:spcPct val="0"/>
              </a:spcAft>
            </a:pPr>
            <a:r>
              <a:rPr lang="vi-VN" sz="3600" b="1" kern="10" dirty="0">
                <a:ln w="9525">
                  <a:solidFill>
                    <a:srgbClr val="009900"/>
                  </a:solidFill>
                  <a:round/>
                  <a:headEnd/>
                  <a:tailEnd/>
                </a:ln>
                <a:solidFill>
                  <a:srgbClr val="FF0000"/>
                </a:solidFill>
                <a:latin typeface="Arial Đen"/>
                <a:cs typeface="Arial" panose="020B0604020202020204" pitchFamily="34" charset="0"/>
              </a:rPr>
              <a:t>thành những thay đổi về chất</a:t>
            </a:r>
          </a:p>
          <a:p>
            <a:pPr algn="ctr" eaLnBrk="0" fontAlgn="base" hangingPunct="0">
              <a:spcBef>
                <a:spcPct val="0"/>
              </a:spcBef>
              <a:spcAft>
                <a:spcPct val="0"/>
              </a:spcAft>
            </a:pPr>
            <a:r>
              <a:rPr lang="vi-VN" sz="3600" b="1" kern="10" dirty="0">
                <a:ln w="9525">
                  <a:solidFill>
                    <a:srgbClr val="009900"/>
                  </a:solidFill>
                  <a:round/>
                  <a:headEnd/>
                  <a:tailEnd/>
                </a:ln>
                <a:solidFill>
                  <a:srgbClr val="FF0000"/>
                </a:solidFill>
                <a:latin typeface="Arial Đen"/>
                <a:cs typeface="Arial" panose="020B0604020202020204" pitchFamily="34" charset="0"/>
              </a:rPr>
              <a:t>và ngược lại)</a:t>
            </a:r>
            <a:endParaRPr lang="en-US" sz="3600" b="1" kern="10" dirty="0">
              <a:ln w="9525">
                <a:solidFill>
                  <a:srgbClr val="009900"/>
                </a:solidFill>
                <a:round/>
                <a:headEnd/>
                <a:tailEnd/>
              </a:ln>
              <a:solidFill>
                <a:srgbClr val="FF0000"/>
              </a:solidFill>
              <a:latin typeface="Arial Đen"/>
              <a:cs typeface="Arial" panose="020B0604020202020204" pitchFamily="34" charset="0"/>
            </a:endParaRPr>
          </a:p>
        </p:txBody>
      </p:sp>
      <p:pic>
        <p:nvPicPr>
          <p:cNvPr id="180228"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3695549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88067"/>
                                        </p:tgtEl>
                                        <p:attrNameLst>
                                          <p:attrName>style.visibility</p:attrName>
                                        </p:attrNameLst>
                                      </p:cBhvr>
                                      <p:to>
                                        <p:strVal val="visible"/>
                                      </p:to>
                                    </p:set>
                                    <p:animEffect transition="in" filter="wheel(4)">
                                      <p:cBhvr>
                                        <p:cTn id="7" dur="2000"/>
                                        <p:tgtEl>
                                          <p:spTgt spid="88067"/>
                                        </p:tgtEl>
                                      </p:cBhvr>
                                    </p:animEffect>
                                  </p:childTnLst>
                                </p:cTn>
                              </p:par>
                              <p:par>
                                <p:cTn id="8" presetID="21" presetClass="entr" presetSubtype="4" fill="hold" grpId="0" nodeType="withEffect">
                                  <p:stCondLst>
                                    <p:cond delay="0"/>
                                  </p:stCondLst>
                                  <p:childTnLst>
                                    <p:set>
                                      <p:cBhvr>
                                        <p:cTn id="9" dur="1" fill="hold">
                                          <p:stCondLst>
                                            <p:cond delay="0"/>
                                          </p:stCondLst>
                                        </p:cTn>
                                        <p:tgtEl>
                                          <p:spTgt spid="88066"/>
                                        </p:tgtEl>
                                        <p:attrNameLst>
                                          <p:attrName>style.visibility</p:attrName>
                                        </p:attrNameLst>
                                      </p:cBhvr>
                                      <p:to>
                                        <p:strVal val="visible"/>
                                      </p:to>
                                    </p:set>
                                    <p:animEffect transition="in" filter="wheel(4)">
                                      <p:cBhvr>
                                        <p:cTn id="10" dur="2000"/>
                                        <p:tgtEl>
                                          <p:spTgt spid="880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066" grpId="0" animBg="1"/>
      <p:bldP spid="88067"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bwMode="auto">
          <a:xfrm>
            <a:off x="3143250" y="274639"/>
            <a:ext cx="5905500" cy="993775"/>
          </a:xfrm>
          <a:prstGeom prst="roundRect">
            <a:avLst/>
          </a:prstGeom>
          <a:solidFill>
            <a:srgbClr val="FFFF00"/>
          </a:solidFill>
          <a:ln w="9525" cap="flat" cmpd="sng" algn="ctr">
            <a:solidFill>
              <a:schemeClr val="tx1"/>
            </a:solidFill>
            <a:prstDash val="solid"/>
            <a:round/>
            <a:headEnd type="none" w="med" len="med"/>
            <a:tailEnd type="none" w="med" len="med"/>
          </a:ln>
          <a:effectLst/>
          <a:extLst/>
        </p:spPr>
        <p:txBody>
          <a:bodyPr/>
          <a:lstStyle/>
          <a:p>
            <a:pPr marL="457200" indent="-457200" algn="ctr" fontAlgn="base">
              <a:spcBef>
                <a:spcPct val="0"/>
              </a:spcBef>
              <a:spcAft>
                <a:spcPct val="0"/>
              </a:spcAft>
              <a:buFont typeface="Wingdings" panose="05000000000000000000" pitchFamily="2" charset="2"/>
              <a:buChar char="Ø"/>
              <a:defRPr/>
            </a:pPr>
            <a:r>
              <a:rPr kumimoji="1" lang="en-US" sz="2800" b="1" dirty="0">
                <a:solidFill>
                  <a:srgbClr val="000000"/>
                </a:solidFill>
                <a:ea typeface="Calibri"/>
                <a:cs typeface="Times New Roman"/>
              </a:rPr>
              <a:t>VỊ TRÍ CỦA QUY LUẬT</a:t>
            </a:r>
            <a:br>
              <a:rPr kumimoji="1" lang="en-US" sz="2800" b="1" dirty="0">
                <a:solidFill>
                  <a:srgbClr val="000000"/>
                </a:solidFill>
                <a:ea typeface="Calibri"/>
                <a:cs typeface="Times New Roman"/>
              </a:rPr>
            </a:br>
            <a:endParaRPr kumimoji="1" lang="en-US" sz="2800" b="1" dirty="0">
              <a:solidFill>
                <a:srgbClr val="000000"/>
              </a:solidFill>
              <a:cs typeface="Arial" panose="020B0604020202020204" pitchFamily="34" charset="0"/>
            </a:endParaRPr>
          </a:p>
        </p:txBody>
      </p:sp>
      <p:sp>
        <p:nvSpPr>
          <p:cNvPr id="8" name="Flowchart: Predefined Process 7"/>
          <p:cNvSpPr/>
          <p:nvPr/>
        </p:nvSpPr>
        <p:spPr bwMode="auto">
          <a:xfrm>
            <a:off x="2208214" y="2613025"/>
            <a:ext cx="7991475" cy="3119438"/>
          </a:xfrm>
          <a:prstGeom prst="flowChartPredefinedProcess">
            <a:avLst/>
          </a:prstGeom>
          <a:ln>
            <a:headEnd type="none" w="med" len="med"/>
            <a:tailEnd type="none" w="med" len="med"/>
          </a:ln>
          <a:extLst/>
        </p:spPr>
        <p:style>
          <a:lnRef idx="1">
            <a:schemeClr val="accent1"/>
          </a:lnRef>
          <a:fillRef idx="2">
            <a:schemeClr val="accent1"/>
          </a:fillRef>
          <a:effectRef idx="1">
            <a:schemeClr val="accent1"/>
          </a:effectRef>
          <a:fontRef idx="minor">
            <a:schemeClr val="dk1"/>
          </a:fontRef>
        </p:style>
        <p:txBody>
          <a:bodyPr/>
          <a:lstStyle/>
          <a:p>
            <a:pPr algn="just" fontAlgn="base">
              <a:spcBef>
                <a:spcPct val="0"/>
              </a:spcBef>
              <a:spcAft>
                <a:spcPct val="0"/>
              </a:spcAft>
              <a:defRPr/>
            </a:pPr>
            <a:endParaRPr kumimoji="1" lang="en-US" sz="3200" dirty="0">
              <a:solidFill>
                <a:srgbClr val="000000"/>
              </a:solidFill>
              <a:ea typeface="Calibri"/>
              <a:cs typeface="Times New Roman"/>
            </a:endParaRPr>
          </a:p>
          <a:p>
            <a:pPr algn="just" fontAlgn="base">
              <a:spcBef>
                <a:spcPct val="0"/>
              </a:spcBef>
              <a:spcAft>
                <a:spcPct val="0"/>
              </a:spcAft>
              <a:defRPr/>
            </a:pPr>
            <a:r>
              <a:rPr kumimoji="1" lang="en-US" sz="3200" dirty="0" err="1">
                <a:solidFill>
                  <a:srgbClr val="000000"/>
                </a:solidFill>
                <a:ea typeface="Calibri"/>
                <a:cs typeface="Times New Roman"/>
              </a:rPr>
              <a:t>Là</a:t>
            </a:r>
            <a:r>
              <a:rPr kumimoji="1" lang="en-US" sz="3200" dirty="0">
                <a:solidFill>
                  <a:srgbClr val="000000"/>
                </a:solidFill>
                <a:ea typeface="Calibri"/>
                <a:cs typeface="Times New Roman"/>
              </a:rPr>
              <a:t> </a:t>
            </a:r>
            <a:r>
              <a:rPr kumimoji="1" lang="en-US" sz="3200" dirty="0" err="1">
                <a:solidFill>
                  <a:srgbClr val="000000"/>
                </a:solidFill>
                <a:ea typeface="Calibri"/>
                <a:cs typeface="Times New Roman"/>
              </a:rPr>
              <a:t>quy</a:t>
            </a:r>
            <a:r>
              <a:rPr kumimoji="1" lang="en-US" sz="3200" dirty="0">
                <a:solidFill>
                  <a:srgbClr val="000000"/>
                </a:solidFill>
                <a:ea typeface="Calibri"/>
                <a:cs typeface="Times New Roman"/>
              </a:rPr>
              <a:t> </a:t>
            </a:r>
            <a:r>
              <a:rPr kumimoji="1" lang="en-US" sz="3200" dirty="0" err="1">
                <a:solidFill>
                  <a:srgbClr val="000000"/>
                </a:solidFill>
                <a:ea typeface="Calibri"/>
                <a:cs typeface="Times New Roman"/>
              </a:rPr>
              <a:t>luật</a:t>
            </a:r>
            <a:r>
              <a:rPr kumimoji="1" lang="en-US" sz="3200" dirty="0">
                <a:solidFill>
                  <a:srgbClr val="000000"/>
                </a:solidFill>
                <a:ea typeface="Calibri"/>
                <a:cs typeface="Times New Roman"/>
              </a:rPr>
              <a:t> </a:t>
            </a:r>
            <a:r>
              <a:rPr kumimoji="1" lang="en-US" sz="3200" dirty="0" err="1">
                <a:solidFill>
                  <a:srgbClr val="000000"/>
                </a:solidFill>
                <a:ea typeface="Calibri"/>
                <a:cs typeface="Times New Roman"/>
              </a:rPr>
              <a:t>cơ</a:t>
            </a:r>
            <a:r>
              <a:rPr kumimoji="1" lang="en-US" sz="3200" dirty="0">
                <a:solidFill>
                  <a:srgbClr val="000000"/>
                </a:solidFill>
                <a:ea typeface="Calibri"/>
                <a:cs typeface="Times New Roman"/>
              </a:rPr>
              <a:t> </a:t>
            </a:r>
            <a:r>
              <a:rPr kumimoji="1" lang="en-US" sz="3200" dirty="0" err="1">
                <a:solidFill>
                  <a:srgbClr val="000000"/>
                </a:solidFill>
                <a:ea typeface="Calibri"/>
                <a:cs typeface="Times New Roman"/>
              </a:rPr>
              <a:t>bản</a:t>
            </a:r>
            <a:r>
              <a:rPr kumimoji="1" lang="en-US" sz="3200" dirty="0">
                <a:solidFill>
                  <a:srgbClr val="000000"/>
                </a:solidFill>
                <a:ea typeface="Calibri"/>
                <a:cs typeface="Times New Roman"/>
              </a:rPr>
              <a:t>, </a:t>
            </a:r>
            <a:r>
              <a:rPr kumimoji="1" lang="en-US" sz="3200" dirty="0" err="1">
                <a:solidFill>
                  <a:srgbClr val="000000"/>
                </a:solidFill>
                <a:ea typeface="Calibri"/>
                <a:cs typeface="Times New Roman"/>
              </a:rPr>
              <a:t>phổ</a:t>
            </a:r>
            <a:r>
              <a:rPr kumimoji="1" lang="en-US" sz="3200" dirty="0">
                <a:solidFill>
                  <a:srgbClr val="000000"/>
                </a:solidFill>
                <a:ea typeface="Calibri"/>
                <a:cs typeface="Times New Roman"/>
              </a:rPr>
              <a:t> </a:t>
            </a:r>
            <a:r>
              <a:rPr kumimoji="1" lang="en-US" sz="3200" dirty="0" err="1">
                <a:solidFill>
                  <a:srgbClr val="000000"/>
                </a:solidFill>
                <a:ea typeface="Calibri"/>
                <a:cs typeface="Times New Roman"/>
              </a:rPr>
              <a:t>biến</a:t>
            </a:r>
            <a:r>
              <a:rPr kumimoji="1" lang="en-US" sz="3200" dirty="0">
                <a:solidFill>
                  <a:srgbClr val="000000"/>
                </a:solidFill>
                <a:ea typeface="Calibri"/>
                <a:cs typeface="Times New Roman"/>
              </a:rPr>
              <a:t> </a:t>
            </a:r>
            <a:r>
              <a:rPr kumimoji="1" lang="en-US" sz="3200" b="1" dirty="0" err="1">
                <a:solidFill>
                  <a:srgbClr val="FF0000"/>
                </a:solidFill>
                <a:ea typeface="Calibri"/>
                <a:cs typeface="Times New Roman"/>
              </a:rPr>
              <a:t>chỉ</a:t>
            </a:r>
            <a:r>
              <a:rPr kumimoji="1" lang="en-US" sz="3200" b="1" dirty="0">
                <a:solidFill>
                  <a:srgbClr val="FF0000"/>
                </a:solidFill>
                <a:ea typeface="Calibri"/>
                <a:cs typeface="Times New Roman"/>
              </a:rPr>
              <a:t> </a:t>
            </a:r>
            <a:r>
              <a:rPr kumimoji="1" lang="en-US" sz="3200" b="1" dirty="0" err="1">
                <a:solidFill>
                  <a:srgbClr val="FF0000"/>
                </a:solidFill>
                <a:ea typeface="Calibri"/>
                <a:cs typeface="Times New Roman"/>
              </a:rPr>
              <a:t>ra</a:t>
            </a:r>
            <a:r>
              <a:rPr kumimoji="1" lang="en-US" sz="3200" b="1" dirty="0">
                <a:solidFill>
                  <a:srgbClr val="FF0000"/>
                </a:solidFill>
                <a:ea typeface="Calibri"/>
                <a:cs typeface="Times New Roman"/>
              </a:rPr>
              <a:t> </a:t>
            </a:r>
            <a:r>
              <a:rPr kumimoji="1" lang="en-US" sz="3200" b="1" dirty="0" err="1">
                <a:solidFill>
                  <a:srgbClr val="FF0000"/>
                </a:solidFill>
                <a:ea typeface="Calibri"/>
                <a:cs typeface="Times New Roman"/>
              </a:rPr>
              <a:t>phương</a:t>
            </a:r>
            <a:r>
              <a:rPr kumimoji="1" lang="en-US" sz="3200" b="1" dirty="0">
                <a:solidFill>
                  <a:srgbClr val="FF0000"/>
                </a:solidFill>
                <a:ea typeface="Calibri"/>
                <a:cs typeface="Times New Roman"/>
              </a:rPr>
              <a:t> </a:t>
            </a:r>
            <a:r>
              <a:rPr kumimoji="1" lang="en-US" sz="3200" b="1" dirty="0" err="1">
                <a:solidFill>
                  <a:srgbClr val="FF0000"/>
                </a:solidFill>
                <a:ea typeface="Calibri"/>
                <a:cs typeface="Times New Roman"/>
              </a:rPr>
              <a:t>thức</a:t>
            </a:r>
            <a:r>
              <a:rPr kumimoji="1" lang="en-US" sz="3200" b="1" dirty="0">
                <a:solidFill>
                  <a:srgbClr val="FF0000"/>
                </a:solidFill>
                <a:ea typeface="Calibri"/>
                <a:cs typeface="Times New Roman"/>
              </a:rPr>
              <a:t> </a:t>
            </a:r>
            <a:r>
              <a:rPr kumimoji="1" lang="en-US" sz="3200" b="1" dirty="0" err="1">
                <a:solidFill>
                  <a:srgbClr val="FF0000"/>
                </a:solidFill>
                <a:ea typeface="Calibri"/>
                <a:cs typeface="Times New Roman"/>
              </a:rPr>
              <a:t>chung</a:t>
            </a:r>
            <a:r>
              <a:rPr kumimoji="1" lang="en-US" sz="3200" dirty="0">
                <a:solidFill>
                  <a:srgbClr val="000000"/>
                </a:solidFill>
                <a:ea typeface="Calibri"/>
                <a:cs typeface="Times New Roman"/>
              </a:rPr>
              <a:t> </a:t>
            </a:r>
            <a:r>
              <a:rPr kumimoji="1" lang="en-US" sz="3200" dirty="0" err="1">
                <a:solidFill>
                  <a:srgbClr val="000000"/>
                </a:solidFill>
                <a:ea typeface="Calibri"/>
                <a:cs typeface="Times New Roman"/>
              </a:rPr>
              <a:t>của</a:t>
            </a:r>
            <a:r>
              <a:rPr kumimoji="1" lang="en-US" sz="3200" dirty="0">
                <a:solidFill>
                  <a:srgbClr val="000000"/>
                </a:solidFill>
                <a:ea typeface="Calibri"/>
                <a:cs typeface="Times New Roman"/>
              </a:rPr>
              <a:t> </a:t>
            </a:r>
            <a:r>
              <a:rPr kumimoji="1" lang="en-US" sz="3200" dirty="0" err="1">
                <a:solidFill>
                  <a:srgbClr val="000000"/>
                </a:solidFill>
                <a:ea typeface="Calibri"/>
                <a:cs typeface="Times New Roman"/>
              </a:rPr>
              <a:t>các</a:t>
            </a:r>
            <a:r>
              <a:rPr kumimoji="1" lang="en-US" sz="3200" dirty="0">
                <a:solidFill>
                  <a:srgbClr val="000000"/>
                </a:solidFill>
                <a:ea typeface="Calibri"/>
                <a:cs typeface="Times New Roman"/>
              </a:rPr>
              <a:t> </a:t>
            </a:r>
            <a:r>
              <a:rPr kumimoji="1" lang="en-US" sz="3200" dirty="0" err="1">
                <a:solidFill>
                  <a:srgbClr val="000000"/>
                </a:solidFill>
                <a:ea typeface="Calibri"/>
                <a:cs typeface="Times New Roman"/>
              </a:rPr>
              <a:t>quá</a:t>
            </a:r>
            <a:r>
              <a:rPr kumimoji="1" lang="en-US" sz="3200" dirty="0">
                <a:solidFill>
                  <a:srgbClr val="000000"/>
                </a:solidFill>
                <a:ea typeface="Calibri"/>
                <a:cs typeface="Times New Roman"/>
              </a:rPr>
              <a:t> </a:t>
            </a:r>
            <a:r>
              <a:rPr kumimoji="1" lang="en-US" sz="3200" dirty="0" err="1">
                <a:solidFill>
                  <a:srgbClr val="000000"/>
                </a:solidFill>
                <a:ea typeface="Calibri"/>
                <a:cs typeface="Times New Roman"/>
              </a:rPr>
              <a:t>trình</a:t>
            </a:r>
            <a:r>
              <a:rPr kumimoji="1" lang="en-US" sz="3200" dirty="0">
                <a:solidFill>
                  <a:srgbClr val="000000"/>
                </a:solidFill>
                <a:ea typeface="Calibri"/>
                <a:cs typeface="Times New Roman"/>
              </a:rPr>
              <a:t> </a:t>
            </a:r>
            <a:r>
              <a:rPr kumimoji="1" lang="en-US" sz="3200" b="1" dirty="0" err="1">
                <a:solidFill>
                  <a:srgbClr val="3333CC"/>
                </a:solidFill>
                <a:ea typeface="Calibri"/>
                <a:cs typeface="Times New Roman"/>
              </a:rPr>
              <a:t>vận</a:t>
            </a:r>
            <a:r>
              <a:rPr kumimoji="1" lang="en-US" sz="3200" b="1" dirty="0">
                <a:solidFill>
                  <a:srgbClr val="3333CC"/>
                </a:solidFill>
                <a:ea typeface="Calibri"/>
                <a:cs typeface="Times New Roman"/>
              </a:rPr>
              <a:t> </a:t>
            </a:r>
            <a:r>
              <a:rPr kumimoji="1" lang="en-US" sz="3200" b="1" dirty="0" err="1">
                <a:solidFill>
                  <a:srgbClr val="3333CC"/>
                </a:solidFill>
                <a:ea typeface="Calibri"/>
                <a:cs typeface="Times New Roman"/>
              </a:rPr>
              <a:t>động</a:t>
            </a:r>
            <a:r>
              <a:rPr kumimoji="1" lang="en-US" sz="3200" dirty="0">
                <a:solidFill>
                  <a:srgbClr val="000000"/>
                </a:solidFill>
                <a:ea typeface="Calibri"/>
                <a:cs typeface="Times New Roman"/>
              </a:rPr>
              <a:t>, </a:t>
            </a:r>
            <a:r>
              <a:rPr kumimoji="1" lang="en-US" sz="3200" b="1" dirty="0" err="1">
                <a:solidFill>
                  <a:srgbClr val="3333CC"/>
                </a:solidFill>
                <a:ea typeface="Calibri"/>
                <a:cs typeface="Times New Roman"/>
              </a:rPr>
              <a:t>phát</a:t>
            </a:r>
            <a:r>
              <a:rPr kumimoji="1" lang="en-US" sz="3200" b="1" dirty="0">
                <a:solidFill>
                  <a:srgbClr val="3333CC"/>
                </a:solidFill>
                <a:ea typeface="Calibri"/>
                <a:cs typeface="Times New Roman"/>
              </a:rPr>
              <a:t> </a:t>
            </a:r>
            <a:r>
              <a:rPr kumimoji="1" lang="en-US" sz="3200" b="1" dirty="0" err="1">
                <a:solidFill>
                  <a:srgbClr val="3333CC"/>
                </a:solidFill>
                <a:ea typeface="Calibri"/>
                <a:cs typeface="Times New Roman"/>
              </a:rPr>
              <a:t>triển</a:t>
            </a:r>
            <a:r>
              <a:rPr kumimoji="1" lang="en-US" sz="3200" b="1" dirty="0">
                <a:solidFill>
                  <a:srgbClr val="3333CC"/>
                </a:solidFill>
                <a:ea typeface="Calibri"/>
                <a:cs typeface="Times New Roman"/>
              </a:rPr>
              <a:t> </a:t>
            </a:r>
            <a:r>
              <a:rPr kumimoji="1" lang="en-US" sz="3200" dirty="0" err="1">
                <a:solidFill>
                  <a:srgbClr val="000000"/>
                </a:solidFill>
                <a:ea typeface="Calibri"/>
                <a:cs typeface="Times New Roman"/>
              </a:rPr>
              <a:t>trong</a:t>
            </a:r>
            <a:r>
              <a:rPr kumimoji="1" lang="en-US" sz="3200" dirty="0">
                <a:solidFill>
                  <a:srgbClr val="000000"/>
                </a:solidFill>
                <a:ea typeface="Calibri"/>
                <a:cs typeface="Times New Roman"/>
              </a:rPr>
              <a:t> </a:t>
            </a:r>
            <a:r>
              <a:rPr kumimoji="1" lang="en-US" sz="3200" dirty="0" err="1">
                <a:solidFill>
                  <a:srgbClr val="000000"/>
                </a:solidFill>
                <a:ea typeface="Calibri"/>
                <a:cs typeface="Times New Roman"/>
              </a:rPr>
              <a:t>tự</a:t>
            </a:r>
            <a:r>
              <a:rPr kumimoji="1" lang="en-US" sz="3200" dirty="0">
                <a:solidFill>
                  <a:srgbClr val="000000"/>
                </a:solidFill>
                <a:ea typeface="Calibri"/>
                <a:cs typeface="Times New Roman"/>
              </a:rPr>
              <a:t> </a:t>
            </a:r>
            <a:r>
              <a:rPr kumimoji="1" lang="en-US" sz="3200" dirty="0" err="1">
                <a:solidFill>
                  <a:srgbClr val="000000"/>
                </a:solidFill>
                <a:ea typeface="Calibri"/>
                <a:cs typeface="Times New Roman"/>
              </a:rPr>
              <a:t>nhiên</a:t>
            </a:r>
            <a:r>
              <a:rPr kumimoji="1" lang="en-US" sz="3200" dirty="0">
                <a:solidFill>
                  <a:srgbClr val="000000"/>
                </a:solidFill>
                <a:ea typeface="Calibri"/>
                <a:cs typeface="Times New Roman"/>
              </a:rPr>
              <a:t>, </a:t>
            </a:r>
            <a:r>
              <a:rPr kumimoji="1" lang="en-US" sz="3200" dirty="0" err="1">
                <a:solidFill>
                  <a:srgbClr val="000000"/>
                </a:solidFill>
                <a:ea typeface="Calibri"/>
                <a:cs typeface="Times New Roman"/>
              </a:rPr>
              <a:t>xã</a:t>
            </a:r>
            <a:r>
              <a:rPr kumimoji="1" lang="en-US" sz="3200" dirty="0">
                <a:solidFill>
                  <a:srgbClr val="000000"/>
                </a:solidFill>
                <a:ea typeface="Calibri"/>
                <a:cs typeface="Times New Roman"/>
              </a:rPr>
              <a:t> </a:t>
            </a:r>
            <a:r>
              <a:rPr kumimoji="1" lang="en-US" sz="3200" dirty="0" err="1">
                <a:solidFill>
                  <a:srgbClr val="000000"/>
                </a:solidFill>
                <a:ea typeface="Calibri"/>
                <a:cs typeface="Times New Roman"/>
              </a:rPr>
              <a:t>hội</a:t>
            </a:r>
            <a:r>
              <a:rPr kumimoji="1" lang="en-US" sz="3200" dirty="0">
                <a:solidFill>
                  <a:srgbClr val="000000"/>
                </a:solidFill>
                <a:ea typeface="Calibri"/>
                <a:cs typeface="Times New Roman"/>
              </a:rPr>
              <a:t>, </a:t>
            </a:r>
            <a:r>
              <a:rPr kumimoji="1" lang="en-US" sz="3200" dirty="0" err="1">
                <a:solidFill>
                  <a:srgbClr val="000000"/>
                </a:solidFill>
                <a:ea typeface="Calibri"/>
                <a:cs typeface="Times New Roman"/>
              </a:rPr>
              <a:t>tư</a:t>
            </a:r>
            <a:r>
              <a:rPr kumimoji="1" lang="en-US" sz="3200" dirty="0">
                <a:solidFill>
                  <a:srgbClr val="000000"/>
                </a:solidFill>
                <a:ea typeface="Calibri"/>
                <a:cs typeface="Times New Roman"/>
              </a:rPr>
              <a:t> </a:t>
            </a:r>
            <a:r>
              <a:rPr kumimoji="1" lang="en-US" sz="3200" dirty="0" err="1">
                <a:solidFill>
                  <a:srgbClr val="000000"/>
                </a:solidFill>
                <a:ea typeface="Calibri"/>
                <a:cs typeface="Times New Roman"/>
              </a:rPr>
              <a:t>duy</a:t>
            </a:r>
            <a:r>
              <a:rPr kumimoji="1" lang="en-US" sz="3200" dirty="0">
                <a:solidFill>
                  <a:srgbClr val="000000"/>
                </a:solidFill>
                <a:ea typeface="Calibri"/>
                <a:cs typeface="Times New Roman"/>
              </a:rPr>
              <a:t>.</a:t>
            </a:r>
            <a:endParaRPr kumimoji="1" lang="en-US" sz="3200" dirty="0">
              <a:solidFill>
                <a:srgbClr val="000000"/>
              </a:solidFill>
              <a:latin typeface="Calibri"/>
              <a:ea typeface="Calibri"/>
              <a:cs typeface="Times New Roman"/>
            </a:endParaRPr>
          </a:p>
        </p:txBody>
      </p:sp>
      <p:sp>
        <p:nvSpPr>
          <p:cNvPr id="9" name="Down Arrow 8"/>
          <p:cNvSpPr>
            <a:spLocks noChangeArrowheads="1"/>
          </p:cNvSpPr>
          <p:nvPr/>
        </p:nvSpPr>
        <p:spPr bwMode="auto">
          <a:xfrm>
            <a:off x="5448300" y="1412875"/>
            <a:ext cx="1079500" cy="1079500"/>
          </a:xfrm>
          <a:prstGeom prst="downArrow">
            <a:avLst>
              <a:gd name="adj1" fmla="val 50000"/>
              <a:gd name="adj2" fmla="val 50000"/>
            </a:avLst>
          </a:prstGeom>
          <a:solidFill>
            <a:srgbClr val="FF0000"/>
          </a:solidFill>
          <a:ln w="9525" algn="ctr">
            <a:solidFill>
              <a:schemeClr val="tx1"/>
            </a:solidFill>
            <a:round/>
            <a:headEnd/>
            <a:tailEnd/>
          </a:ln>
        </p:spPr>
        <p:txBody>
          <a:bodyP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b="1">
              <a:solidFill>
                <a:srgbClr val="000000"/>
              </a:solidFill>
              <a:latin typeface="Arial" pitchFamily="34" charset="0"/>
              <a:cs typeface="Arial" panose="020B0604020202020204" pitchFamily="34" charset="0"/>
            </a:endParaRPr>
          </a:p>
        </p:txBody>
      </p:sp>
      <p:pic>
        <p:nvPicPr>
          <p:cNvPr id="181253"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04109702"/>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9"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a:spLocks noChangeArrowheads="1"/>
          </p:cNvSpPr>
          <p:nvPr/>
        </p:nvSpPr>
        <p:spPr bwMode="auto">
          <a:xfrm>
            <a:off x="3071814" y="476250"/>
            <a:ext cx="6192837" cy="585788"/>
          </a:xfrm>
          <a:prstGeom prst="rect">
            <a:avLst/>
          </a:prstGeom>
          <a:solidFill>
            <a:srgbClr val="006600"/>
          </a:solidFill>
          <a:ln w="9525">
            <a:solidFill>
              <a:srgbClr val="FF3300"/>
            </a:solidFill>
            <a:miter lim="800000"/>
            <a:headEnd/>
            <a:tailEnd/>
          </a:ln>
        </p:spPr>
        <p:txBody>
          <a:bodyPr>
            <a:spAutoFit/>
          </a:bodyP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marL="457200" indent="-457200" algn="ctr" eaLnBrk="1" fontAlgn="base" hangingPunct="1">
              <a:spcBef>
                <a:spcPct val="0"/>
              </a:spcBef>
              <a:spcAft>
                <a:spcPct val="0"/>
              </a:spcAft>
              <a:buFont typeface="Wingdings" panose="05000000000000000000" pitchFamily="2" charset="2"/>
              <a:buChar char="Ø"/>
              <a:defRPr/>
            </a:pPr>
            <a:r>
              <a:rPr lang="en-US" altLang="en-US" b="1" dirty="0" err="1">
                <a:solidFill>
                  <a:srgbClr val="FFFFFF"/>
                </a:solidFill>
                <a:latin typeface="Arial" pitchFamily="34" charset="0"/>
                <a:cs typeface="Arial" panose="020B0604020202020204" pitchFamily="34" charset="0"/>
              </a:rPr>
              <a:t>Khái</a:t>
            </a:r>
            <a:r>
              <a:rPr lang="en-US" altLang="en-US" b="1" dirty="0">
                <a:solidFill>
                  <a:srgbClr val="FFFFFF"/>
                </a:solidFill>
                <a:latin typeface="Arial" pitchFamily="34" charset="0"/>
                <a:cs typeface="Arial" panose="020B0604020202020204" pitchFamily="34" charset="0"/>
              </a:rPr>
              <a:t> </a:t>
            </a:r>
            <a:r>
              <a:rPr lang="en-US" altLang="en-US" b="1" dirty="0" err="1">
                <a:solidFill>
                  <a:srgbClr val="FFFFFF"/>
                </a:solidFill>
                <a:latin typeface="Arial" pitchFamily="34" charset="0"/>
                <a:cs typeface="Arial" panose="020B0604020202020204" pitchFamily="34" charset="0"/>
              </a:rPr>
              <a:t>niệm</a:t>
            </a:r>
            <a:r>
              <a:rPr lang="en-US" altLang="en-US" b="1" dirty="0">
                <a:solidFill>
                  <a:srgbClr val="FFFFFF"/>
                </a:solidFill>
                <a:latin typeface="Arial" pitchFamily="34" charset="0"/>
                <a:cs typeface="Arial" panose="020B0604020202020204" pitchFamily="34" charset="0"/>
              </a:rPr>
              <a:t> </a:t>
            </a:r>
            <a:r>
              <a:rPr lang="en-US" altLang="en-US" b="1" dirty="0" err="1">
                <a:solidFill>
                  <a:srgbClr val="FFFFFF"/>
                </a:solidFill>
                <a:latin typeface="Arial" pitchFamily="34" charset="0"/>
                <a:cs typeface="Arial" panose="020B0604020202020204" pitchFamily="34" charset="0"/>
              </a:rPr>
              <a:t>chất</a:t>
            </a:r>
            <a:r>
              <a:rPr lang="en-US" altLang="en-US" b="1" dirty="0">
                <a:solidFill>
                  <a:srgbClr val="FFFFFF"/>
                </a:solidFill>
                <a:latin typeface="Arial" pitchFamily="34" charset="0"/>
                <a:cs typeface="Arial" panose="020B0604020202020204" pitchFamily="34" charset="0"/>
              </a:rPr>
              <a:t>, </a:t>
            </a:r>
            <a:r>
              <a:rPr lang="en-US" altLang="en-US" b="1" dirty="0" err="1">
                <a:solidFill>
                  <a:srgbClr val="FFFFFF"/>
                </a:solidFill>
                <a:latin typeface="Arial" pitchFamily="34" charset="0"/>
                <a:cs typeface="Arial" panose="020B0604020202020204" pitchFamily="34" charset="0"/>
              </a:rPr>
              <a:t>lượng</a:t>
            </a:r>
            <a:endParaRPr lang="en-US" altLang="en-US" b="1" dirty="0">
              <a:solidFill>
                <a:srgbClr val="FFFFFF"/>
              </a:solidFill>
              <a:latin typeface="Arial" pitchFamily="34" charset="0"/>
              <a:cs typeface="Arial" panose="020B0604020202020204" pitchFamily="34" charset="0"/>
            </a:endParaRPr>
          </a:p>
        </p:txBody>
      </p:sp>
      <p:sp>
        <p:nvSpPr>
          <p:cNvPr id="10" name="Title 1"/>
          <p:cNvSpPr>
            <a:spLocks noGrp="1"/>
          </p:cNvSpPr>
          <p:nvPr>
            <p:ph type="title"/>
          </p:nvPr>
        </p:nvSpPr>
        <p:spPr>
          <a:xfrm>
            <a:off x="2063751" y="1412876"/>
            <a:ext cx="4049713" cy="576263"/>
          </a:xfrm>
        </p:spPr>
        <p:txBody>
          <a:bodyPr/>
          <a:lstStyle/>
          <a:p>
            <a:pPr algn="l">
              <a:buFont typeface="Wingdings" panose="05000000000000000000" pitchFamily="2" charset="2"/>
              <a:buChar char="v"/>
            </a:pPr>
            <a:r>
              <a:rPr lang="en-US" altLang="en-US" sz="2800" b="1">
                <a:solidFill>
                  <a:schemeClr val="accent2"/>
                </a:solidFill>
                <a:cs typeface="Times New Roman" panose="02020603050405020304" pitchFamily="18" charset="0"/>
              </a:rPr>
              <a:t> </a:t>
            </a:r>
            <a:r>
              <a:rPr lang="vi-VN" altLang="en-US" sz="2800" b="1" u="sng">
                <a:solidFill>
                  <a:schemeClr val="accent2"/>
                </a:solidFill>
                <a:cs typeface="Times New Roman" panose="02020603050405020304" pitchFamily="18" charset="0"/>
              </a:rPr>
              <a:t>KHÁI NIỆM CHẤT</a:t>
            </a:r>
            <a:endParaRPr lang="en-US" altLang="en-US" sz="2800" b="1" u="sng">
              <a:solidFill>
                <a:schemeClr val="accent2"/>
              </a:solidFill>
              <a:cs typeface="Times New Roman" panose="02020603050405020304" pitchFamily="18" charset="0"/>
            </a:endParaRPr>
          </a:p>
        </p:txBody>
      </p:sp>
      <p:sp>
        <p:nvSpPr>
          <p:cNvPr id="14" name="Horizontal Scroll 13"/>
          <p:cNvSpPr/>
          <p:nvPr/>
        </p:nvSpPr>
        <p:spPr bwMode="auto">
          <a:xfrm>
            <a:off x="1976438" y="2205038"/>
            <a:ext cx="8280400" cy="4248150"/>
          </a:xfrm>
          <a:prstGeom prst="horizontalScroll">
            <a:avLst/>
          </a:prstGeom>
          <a:blipFill>
            <a:blip r:embed="rId2"/>
            <a:tile tx="0" ty="0" sx="100000" sy="100000" flip="none" algn="tl"/>
          </a:blipFill>
          <a:ln w="9525" cap="flat" cmpd="sng" algn="ctr">
            <a:solidFill>
              <a:schemeClr val="tx1"/>
            </a:solidFill>
            <a:prstDash val="solid"/>
            <a:round/>
            <a:headEnd type="none" w="med" len="med"/>
            <a:tailEnd type="none" w="med" len="med"/>
          </a:ln>
          <a:effectLst/>
          <a:extLst/>
        </p:spPr>
        <p:txBody>
          <a:bodyPr/>
          <a:lstStyle/>
          <a:p>
            <a:pPr algn="just" defTabSz="457200" fontAlgn="base">
              <a:buClr>
                <a:srgbClr val="FEDD78"/>
              </a:buClr>
              <a:defRPr/>
            </a:pPr>
            <a:r>
              <a:rPr kumimoji="1" lang="vi-VN" sz="3200" b="1" dirty="0">
                <a:solidFill>
                  <a:srgbClr val="3333CC"/>
                </a:solidFill>
                <a:cs typeface="Times New Roman" pitchFamily="18" charset="0"/>
              </a:rPr>
              <a:t>‘‘</a:t>
            </a:r>
            <a:r>
              <a:rPr kumimoji="1" lang="vi-VN" sz="3200" b="1" dirty="0">
                <a:solidFill>
                  <a:srgbClr val="000000"/>
                </a:solidFill>
                <a:cs typeface="Times New Roman" pitchFamily="18" charset="0"/>
              </a:rPr>
              <a:t>Chất’’ là phạm trù triết học dùng để chỉ:</a:t>
            </a:r>
          </a:p>
          <a:p>
            <a:pPr marL="457200" indent="-457200" algn="just" defTabSz="457200" fontAlgn="base">
              <a:buClr>
                <a:srgbClr val="FEDD78"/>
              </a:buClr>
              <a:buFont typeface="Wingdings" panose="05000000000000000000" pitchFamily="2" charset="2"/>
              <a:buChar char="§"/>
              <a:defRPr/>
            </a:pPr>
            <a:r>
              <a:rPr kumimoji="1" lang="vi-VN" sz="3200" dirty="0">
                <a:solidFill>
                  <a:srgbClr val="000000"/>
                </a:solidFill>
                <a:cs typeface="Times New Roman" pitchFamily="18" charset="0"/>
              </a:rPr>
              <a:t>Tính quy định khách quan vốn có của sự vật, hiện tượng;</a:t>
            </a:r>
          </a:p>
          <a:p>
            <a:pPr marL="457200" indent="-457200" algn="just" defTabSz="457200" fontAlgn="base">
              <a:buClr>
                <a:srgbClr val="FEDD78"/>
              </a:buClr>
              <a:buFont typeface="Wingdings" panose="05000000000000000000" pitchFamily="2" charset="2"/>
              <a:buChar char="§"/>
              <a:defRPr/>
            </a:pPr>
            <a:r>
              <a:rPr kumimoji="1" lang="vi-VN" sz="3200" dirty="0">
                <a:solidFill>
                  <a:srgbClr val="000000"/>
                </a:solidFill>
                <a:cs typeface="Times New Roman" pitchFamily="18" charset="0"/>
              </a:rPr>
              <a:t>Là sự thống nhất hữu cơ các thuộc tính cấu thành nó;</a:t>
            </a:r>
          </a:p>
          <a:p>
            <a:pPr marL="457200" indent="-457200" algn="just" defTabSz="457200" fontAlgn="base">
              <a:buClr>
                <a:srgbClr val="FEDD78"/>
              </a:buClr>
              <a:buFont typeface="Wingdings" panose="05000000000000000000" pitchFamily="2" charset="2"/>
              <a:buChar char="§"/>
              <a:defRPr/>
            </a:pPr>
            <a:r>
              <a:rPr kumimoji="1" lang="vi-VN" sz="3200" dirty="0">
                <a:solidFill>
                  <a:srgbClr val="000000"/>
                </a:solidFill>
                <a:cs typeface="Times New Roman" pitchFamily="18" charset="0"/>
              </a:rPr>
              <a:t>Để phân biệt nó với cái khác.</a:t>
            </a:r>
            <a:endParaRPr kumimoji="1" lang="en-US" sz="3200" b="1" dirty="0">
              <a:solidFill>
                <a:srgbClr val="000000"/>
              </a:solidFill>
              <a:latin typeface="Arial" pitchFamily="34" charset="0"/>
              <a:cs typeface="Arial" panose="020B0604020202020204" pitchFamily="34" charset="0"/>
            </a:endParaRPr>
          </a:p>
        </p:txBody>
      </p:sp>
      <p:pic>
        <p:nvPicPr>
          <p:cNvPr id="183301"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80210843"/>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1000"/>
                                        <p:tgtEl>
                                          <p:spTgt spid="14"/>
                                        </p:tgtEl>
                                      </p:cBhvr>
                                    </p:animEffect>
                                    <p:anim calcmode="lin" valueType="num">
                                      <p:cBhvr>
                                        <p:cTn id="22" dur="1000" fill="hold"/>
                                        <p:tgtEl>
                                          <p:spTgt spid="14"/>
                                        </p:tgtEl>
                                        <p:attrNameLst>
                                          <p:attrName>ppt_x</p:attrName>
                                        </p:attrNameLst>
                                      </p:cBhvr>
                                      <p:tavLst>
                                        <p:tav tm="0">
                                          <p:val>
                                            <p:strVal val="#ppt_x"/>
                                          </p:val>
                                        </p:tav>
                                        <p:tav tm="100000">
                                          <p:val>
                                            <p:strVal val="#ppt_x"/>
                                          </p:val>
                                        </p:tav>
                                      </p:tavLst>
                                    </p:anim>
                                    <p:anim calcmode="lin" valueType="num">
                                      <p:cBhvr>
                                        <p:cTn id="23"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14"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bwMode="auto">
          <a:xfrm>
            <a:off x="2533650" y="676276"/>
            <a:ext cx="71247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571500" indent="-571500" defTabSz="457200">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defTabSz="45720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defTabSz="4572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defTabSz="4572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defTabSz="4572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defTabSz="4572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defTabSz="4572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defTabSz="4572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defTabSz="4572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fontAlgn="base">
              <a:spcBef>
                <a:spcPct val="0"/>
              </a:spcBef>
              <a:spcAft>
                <a:spcPct val="0"/>
              </a:spcAft>
              <a:buFont typeface="Wingdings" panose="05000000000000000000" pitchFamily="2" charset="2"/>
              <a:buChar char="v"/>
            </a:pPr>
            <a:r>
              <a:rPr lang="vi-VN" altLang="en-US" b="1" u="sng">
                <a:solidFill>
                  <a:srgbClr val="3333CC"/>
                </a:solidFill>
                <a:cs typeface="Times New Roman" panose="02020603050405020304" pitchFamily="18" charset="0"/>
              </a:rPr>
              <a:t>KHÁI NIỆM LƯỢNG</a:t>
            </a:r>
            <a:endParaRPr lang="en-US" altLang="en-US" b="1" u="sng">
              <a:solidFill>
                <a:srgbClr val="3333CC"/>
              </a:solidFill>
              <a:cs typeface="Times New Roman" panose="02020603050405020304" pitchFamily="18" charset="0"/>
            </a:endParaRPr>
          </a:p>
        </p:txBody>
      </p:sp>
      <p:sp>
        <p:nvSpPr>
          <p:cNvPr id="4" name="Horizontal Scroll 3"/>
          <p:cNvSpPr>
            <a:spLocks noChangeArrowheads="1"/>
          </p:cNvSpPr>
          <p:nvPr/>
        </p:nvSpPr>
        <p:spPr bwMode="auto">
          <a:xfrm>
            <a:off x="1192166" y="1450619"/>
            <a:ext cx="7704138" cy="4060825"/>
          </a:xfrm>
          <a:prstGeom prst="horizontalScroll">
            <a:avLst>
              <a:gd name="adj" fmla="val 12500"/>
            </a:avLst>
          </a:prstGeom>
          <a:blipFill dpi="0" rotWithShape="1">
            <a:blip r:embed="rId2"/>
            <a:srcRect/>
            <a:tile tx="0" ty="0" sx="100000" sy="100000" flip="none" algn="tl"/>
          </a:blipFill>
          <a:ln w="9525" algn="ctr">
            <a:solidFill>
              <a:schemeClr val="tx1"/>
            </a:solidFill>
            <a:round/>
            <a:headEnd/>
            <a:tailEnd/>
          </a:ln>
        </p:spPr>
        <p:txBody>
          <a:bodyPr/>
          <a:lstStyle>
            <a:lvl1pPr indent="-457200" defTabSz="457200">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defTabSz="45720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defTabSz="4572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defTabSz="4572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defTabSz="4572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defTabSz="4572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defTabSz="4572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defTabSz="4572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defTabSz="4572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just" fontAlgn="base">
              <a:spcBef>
                <a:spcPct val="0"/>
              </a:spcBef>
              <a:spcAft>
                <a:spcPct val="0"/>
              </a:spcAft>
              <a:buClr>
                <a:srgbClr val="FEDD78"/>
              </a:buClr>
              <a:buFont typeface="Wingdings" panose="05000000000000000000" pitchFamily="2" charset="2"/>
              <a:buChar char="v"/>
            </a:pPr>
            <a:r>
              <a:rPr lang="vi-VN" altLang="en-US" b="1">
                <a:solidFill>
                  <a:srgbClr val="000000"/>
                </a:solidFill>
                <a:cs typeface="Times New Roman" panose="02020603050405020304" pitchFamily="18" charset="0"/>
              </a:rPr>
              <a:t>Khái niệm “lượng” dùng để chỉ tính qui định khách quan về</a:t>
            </a:r>
            <a:r>
              <a:rPr lang="vi-VN" altLang="en-US">
                <a:solidFill>
                  <a:srgbClr val="000000"/>
                </a:solidFill>
                <a:cs typeface="Times New Roman" panose="02020603050405020304" pitchFamily="18" charset="0"/>
              </a:rPr>
              <a:t>:</a:t>
            </a:r>
          </a:p>
          <a:p>
            <a:pPr algn="just" fontAlgn="base">
              <a:spcBef>
                <a:spcPct val="0"/>
              </a:spcBef>
              <a:spcAft>
                <a:spcPct val="0"/>
              </a:spcAft>
              <a:buClr>
                <a:srgbClr val="FEDD78"/>
              </a:buClr>
              <a:buFont typeface="Wingdings" panose="05000000000000000000" pitchFamily="2" charset="2"/>
              <a:buChar char="Ø"/>
            </a:pPr>
            <a:r>
              <a:rPr lang="vi-VN" altLang="en-US" b="1">
                <a:solidFill>
                  <a:srgbClr val="3333CC"/>
                </a:solidFill>
                <a:cs typeface="Times New Roman" panose="02020603050405020304" pitchFamily="18" charset="0"/>
              </a:rPr>
              <a:t>Số lượng </a:t>
            </a:r>
            <a:r>
              <a:rPr lang="vi-VN" altLang="en-US">
                <a:solidFill>
                  <a:srgbClr val="000000"/>
                </a:solidFill>
                <a:cs typeface="Times New Roman" panose="02020603050405020304" pitchFamily="18" charset="0"/>
              </a:rPr>
              <a:t>các yếu tố cấu thành;</a:t>
            </a:r>
          </a:p>
          <a:p>
            <a:pPr algn="just" fontAlgn="base">
              <a:spcBef>
                <a:spcPct val="0"/>
              </a:spcBef>
              <a:spcAft>
                <a:spcPct val="0"/>
              </a:spcAft>
              <a:buClr>
                <a:srgbClr val="FEDD78"/>
              </a:buClr>
              <a:buFont typeface="Wingdings" panose="05000000000000000000" pitchFamily="2" charset="2"/>
              <a:buChar char="Ø"/>
            </a:pPr>
            <a:r>
              <a:rPr lang="vi-VN" altLang="en-US" b="1">
                <a:solidFill>
                  <a:srgbClr val="3333CC"/>
                </a:solidFill>
                <a:cs typeface="Times New Roman" panose="02020603050405020304" pitchFamily="18" charset="0"/>
              </a:rPr>
              <a:t>Qui mô </a:t>
            </a:r>
            <a:r>
              <a:rPr lang="vi-VN" altLang="en-US">
                <a:solidFill>
                  <a:srgbClr val="000000"/>
                </a:solidFill>
                <a:cs typeface="Times New Roman" panose="02020603050405020304" pitchFamily="18" charset="0"/>
              </a:rPr>
              <a:t>của sự tồn tại;</a:t>
            </a:r>
          </a:p>
          <a:p>
            <a:pPr algn="just" fontAlgn="base">
              <a:spcBef>
                <a:spcPct val="0"/>
              </a:spcBef>
              <a:spcAft>
                <a:spcPct val="0"/>
              </a:spcAft>
              <a:buClr>
                <a:srgbClr val="FEDD78"/>
              </a:buClr>
              <a:buFont typeface="Wingdings" panose="05000000000000000000" pitchFamily="2" charset="2"/>
              <a:buChar char="Ø"/>
            </a:pPr>
            <a:r>
              <a:rPr lang="vi-VN" altLang="en-US" b="1">
                <a:solidFill>
                  <a:srgbClr val="3333CC"/>
                </a:solidFill>
                <a:cs typeface="Times New Roman" panose="02020603050405020304" pitchFamily="18" charset="0"/>
              </a:rPr>
              <a:t>Tốc độ, nhịp điệu </a:t>
            </a:r>
            <a:r>
              <a:rPr lang="vi-VN" altLang="en-US">
                <a:solidFill>
                  <a:srgbClr val="000000"/>
                </a:solidFill>
                <a:cs typeface="Times New Roman" panose="02020603050405020304" pitchFamily="18" charset="0"/>
              </a:rPr>
              <a:t>của sự vận động và phát triển của sự vật.</a:t>
            </a:r>
          </a:p>
        </p:txBody>
      </p:sp>
      <p:pic>
        <p:nvPicPr>
          <p:cNvPr id="186372"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p:cNvPicPr>
            <a:picLocks noChangeAspect="1"/>
          </p:cNvPicPr>
          <p:nvPr/>
        </p:nvPicPr>
        <p:blipFill>
          <a:blip r:embed="rId4"/>
          <a:stretch>
            <a:fillRect/>
          </a:stretch>
        </p:blipFill>
        <p:spPr>
          <a:xfrm>
            <a:off x="8564470" y="4507788"/>
            <a:ext cx="3511600" cy="4700423"/>
          </a:xfrm>
          <a:prstGeom prst="rect">
            <a:avLst/>
          </a:prstGeom>
        </p:spPr>
      </p:pic>
    </p:spTree>
    <p:extLst>
      <p:ext uri="{BB962C8B-B14F-4D97-AF65-F5344CB8AC3E}">
        <p14:creationId xmlns:p14="http://schemas.microsoft.com/office/powerpoint/2010/main" val="3187382055"/>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08214" y="476250"/>
            <a:ext cx="7920037" cy="461665"/>
          </a:xfrm>
          <a:prstGeom prst="rect">
            <a:avLst/>
          </a:prstGeom>
          <a:solidFill>
            <a:srgbClr val="006600"/>
          </a:solidFill>
          <a:ln>
            <a:solidFill>
              <a:srgbClr val="FF3300"/>
            </a:solidFill>
          </a:ln>
        </p:spPr>
        <p:txBody>
          <a:bodyPr>
            <a:spAutoFit/>
          </a:bodyPr>
          <a:lstStyle/>
          <a:p>
            <a:pPr marL="457200" indent="-457200" algn="just">
              <a:buFont typeface="Wingdings" panose="05000000000000000000" pitchFamily="2" charset="2"/>
              <a:buChar char="Ø"/>
              <a:defRPr/>
            </a:pPr>
            <a:r>
              <a:rPr kumimoji="1" lang="en-US" sz="2400" b="1" dirty="0" err="1">
                <a:solidFill>
                  <a:schemeClr val="bg1"/>
                </a:solidFill>
                <a:latin typeface="Calibri" panose="020F0502020204030204" pitchFamily="34" charset="0"/>
              </a:rPr>
              <a:t>Quan</a:t>
            </a:r>
            <a:r>
              <a:rPr kumimoji="1" lang="en-US" sz="2400" b="1" dirty="0">
                <a:solidFill>
                  <a:schemeClr val="bg1"/>
                </a:solidFill>
                <a:latin typeface="Calibri" panose="020F0502020204030204" pitchFamily="34" charset="0"/>
              </a:rPr>
              <a:t> </a:t>
            </a:r>
            <a:r>
              <a:rPr kumimoji="1" lang="en-US" sz="2400" b="1" dirty="0" err="1">
                <a:solidFill>
                  <a:schemeClr val="bg1"/>
                </a:solidFill>
                <a:latin typeface="Calibri" panose="020F0502020204030204" pitchFamily="34" charset="0"/>
              </a:rPr>
              <a:t>hê</a:t>
            </a:r>
            <a:r>
              <a:rPr kumimoji="1" lang="en-US" sz="2400" b="1" dirty="0">
                <a:solidFill>
                  <a:schemeClr val="bg1"/>
                </a:solidFill>
                <a:latin typeface="Calibri" panose="020F0502020204030204" pitchFamily="34" charset="0"/>
              </a:rPr>
              <a:t>̣ </a:t>
            </a:r>
            <a:r>
              <a:rPr kumimoji="1" lang="en-US" sz="2400" b="1" dirty="0" err="1">
                <a:solidFill>
                  <a:schemeClr val="bg1"/>
                </a:solidFill>
                <a:latin typeface="Calibri" panose="020F0502020204030204" pitchFamily="34" charset="0"/>
              </a:rPr>
              <a:t>biện</a:t>
            </a:r>
            <a:r>
              <a:rPr kumimoji="1" lang="en-US" sz="2400" b="1" dirty="0">
                <a:solidFill>
                  <a:schemeClr val="bg1"/>
                </a:solidFill>
                <a:latin typeface="Calibri" panose="020F0502020204030204" pitchFamily="34" charset="0"/>
              </a:rPr>
              <a:t> </a:t>
            </a:r>
            <a:r>
              <a:rPr kumimoji="1" lang="en-US" sz="2400" b="1" dirty="0" err="1">
                <a:solidFill>
                  <a:schemeClr val="bg1"/>
                </a:solidFill>
                <a:latin typeface="Calibri" panose="020F0502020204030204" pitchFamily="34" charset="0"/>
              </a:rPr>
              <a:t>chứng</a:t>
            </a:r>
            <a:r>
              <a:rPr kumimoji="1" lang="en-US" sz="2400" b="1" dirty="0">
                <a:solidFill>
                  <a:schemeClr val="bg1"/>
                </a:solidFill>
                <a:latin typeface="Calibri" panose="020F0502020204030204" pitchFamily="34" charset="0"/>
              </a:rPr>
              <a:t> </a:t>
            </a:r>
            <a:r>
              <a:rPr kumimoji="1" lang="en-US" sz="2400" b="1" dirty="0" err="1">
                <a:solidFill>
                  <a:schemeClr val="bg1"/>
                </a:solidFill>
                <a:latin typeface="Calibri" panose="020F0502020204030204" pitchFamily="34" charset="0"/>
              </a:rPr>
              <a:t>giữa</a:t>
            </a:r>
            <a:r>
              <a:rPr kumimoji="1" lang="en-US" sz="2400" b="1" dirty="0">
                <a:solidFill>
                  <a:schemeClr val="bg1"/>
                </a:solidFill>
                <a:latin typeface="Calibri" panose="020F0502020204030204" pitchFamily="34" charset="0"/>
              </a:rPr>
              <a:t> </a:t>
            </a:r>
            <a:r>
              <a:rPr kumimoji="1" lang="en-US" sz="2400" b="1" dirty="0" err="1">
                <a:solidFill>
                  <a:schemeClr val="bg1"/>
                </a:solidFill>
                <a:latin typeface="Calibri" panose="020F0502020204030204" pitchFamily="34" charset="0"/>
              </a:rPr>
              <a:t>chất</a:t>
            </a:r>
            <a:r>
              <a:rPr kumimoji="1" lang="en-US" sz="2400" b="1" dirty="0">
                <a:solidFill>
                  <a:schemeClr val="bg1"/>
                </a:solidFill>
                <a:latin typeface="Calibri" panose="020F0502020204030204" pitchFamily="34" charset="0"/>
              </a:rPr>
              <a:t> </a:t>
            </a:r>
            <a:r>
              <a:rPr kumimoji="1" lang="en-US" sz="2400" b="1" dirty="0" err="1">
                <a:solidFill>
                  <a:schemeClr val="bg1"/>
                </a:solidFill>
                <a:latin typeface="Calibri" panose="020F0502020204030204" pitchFamily="34" charset="0"/>
              </a:rPr>
              <a:t>va</a:t>
            </a:r>
            <a:r>
              <a:rPr kumimoji="1" lang="en-US" sz="2400" b="1" dirty="0">
                <a:solidFill>
                  <a:schemeClr val="bg1"/>
                </a:solidFill>
                <a:latin typeface="Calibri" panose="020F0502020204030204" pitchFamily="34" charset="0"/>
              </a:rPr>
              <a:t>̀ </a:t>
            </a:r>
            <a:r>
              <a:rPr kumimoji="1" lang="en-US" sz="2400" b="1" dirty="0" err="1">
                <a:solidFill>
                  <a:schemeClr val="bg1"/>
                </a:solidFill>
                <a:latin typeface="Calibri" panose="020F0502020204030204" pitchFamily="34" charset="0"/>
              </a:rPr>
              <a:t>lượng</a:t>
            </a:r>
            <a:endParaRPr kumimoji="1" lang="en-US" sz="2400" b="1" dirty="0">
              <a:solidFill>
                <a:schemeClr val="bg1"/>
              </a:solidFill>
              <a:latin typeface="Calibri" panose="020F0502020204030204" pitchFamily="34" charset="0"/>
            </a:endParaRPr>
          </a:p>
        </p:txBody>
      </p:sp>
      <p:pic>
        <p:nvPicPr>
          <p:cNvPr id="189446"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 name="Diagram 1"/>
          <p:cNvGraphicFramePr/>
          <p:nvPr>
            <p:extLst>
              <p:ext uri="{D42A27DB-BD31-4B8C-83A1-F6EECF244321}">
                <p14:modId xmlns:p14="http://schemas.microsoft.com/office/powerpoint/2010/main" val="935582121"/>
              </p:ext>
            </p:extLst>
          </p:nvPr>
        </p:nvGraphicFramePr>
        <p:xfrm>
          <a:off x="1704037" y="1267883"/>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040169541"/>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D61AD3E4-F8B6-462B-B2BC-96D139060662}"/>
                                            </p:graphicEl>
                                          </p:spTgt>
                                        </p:tgtEl>
                                        <p:attrNameLst>
                                          <p:attrName>style.visibility</p:attrName>
                                        </p:attrNameLst>
                                      </p:cBhvr>
                                      <p:to>
                                        <p:strVal val="visible"/>
                                      </p:to>
                                    </p:set>
                                    <p:animEffect transition="in" filter="fade">
                                      <p:cBhvr>
                                        <p:cTn id="12" dur="500"/>
                                        <p:tgtEl>
                                          <p:spTgt spid="2">
                                            <p:graphicEl>
                                              <a:dgm id="{D61AD3E4-F8B6-462B-B2BC-96D139060662}"/>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CF8607B1-F7E2-4034-8D5E-67CACE78A43B}"/>
                                            </p:graphicEl>
                                          </p:spTgt>
                                        </p:tgtEl>
                                        <p:attrNameLst>
                                          <p:attrName>style.visibility</p:attrName>
                                        </p:attrNameLst>
                                      </p:cBhvr>
                                      <p:to>
                                        <p:strVal val="visible"/>
                                      </p:to>
                                    </p:set>
                                    <p:animEffect transition="in" filter="fade">
                                      <p:cBhvr>
                                        <p:cTn id="17" dur="500"/>
                                        <p:tgtEl>
                                          <p:spTgt spid="2">
                                            <p:graphicEl>
                                              <a:dgm id="{CF8607B1-F7E2-4034-8D5E-67CACE78A43B}"/>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graphicEl>
                                              <a:dgm id="{E0251E2C-08D5-40B8-A062-7AD0BDBC0070}"/>
                                            </p:graphicEl>
                                          </p:spTgt>
                                        </p:tgtEl>
                                        <p:attrNameLst>
                                          <p:attrName>style.visibility</p:attrName>
                                        </p:attrNameLst>
                                      </p:cBhvr>
                                      <p:to>
                                        <p:strVal val="visible"/>
                                      </p:to>
                                    </p:set>
                                    <p:animEffect transition="in" filter="fade">
                                      <p:cBhvr>
                                        <p:cTn id="22" dur="500"/>
                                        <p:tgtEl>
                                          <p:spTgt spid="2">
                                            <p:graphicEl>
                                              <a:dgm id="{E0251E2C-08D5-40B8-A062-7AD0BDBC0070}"/>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
                                            <p:graphicEl>
                                              <a:dgm id="{EFBD0264-D967-45CB-832E-2715DB34DEB9}"/>
                                            </p:graphicEl>
                                          </p:spTgt>
                                        </p:tgtEl>
                                        <p:attrNameLst>
                                          <p:attrName>style.visibility</p:attrName>
                                        </p:attrNameLst>
                                      </p:cBhvr>
                                      <p:to>
                                        <p:strVal val="visible"/>
                                      </p:to>
                                    </p:set>
                                    <p:animEffect transition="in" filter="fade">
                                      <p:cBhvr>
                                        <p:cTn id="27" dur="500"/>
                                        <p:tgtEl>
                                          <p:spTgt spid="2">
                                            <p:graphicEl>
                                              <a:dgm id="{EFBD0264-D967-45CB-832E-2715DB34DEB9}"/>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
                                            <p:graphicEl>
                                              <a:dgm id="{E6AE01BF-A5C2-46BA-B9F1-C0DBA4357EF6}"/>
                                            </p:graphicEl>
                                          </p:spTgt>
                                        </p:tgtEl>
                                        <p:attrNameLst>
                                          <p:attrName>style.visibility</p:attrName>
                                        </p:attrNameLst>
                                      </p:cBhvr>
                                      <p:to>
                                        <p:strVal val="visible"/>
                                      </p:to>
                                    </p:set>
                                    <p:animEffect transition="in" filter="fade">
                                      <p:cBhvr>
                                        <p:cTn id="32" dur="500"/>
                                        <p:tgtEl>
                                          <p:spTgt spid="2">
                                            <p:graphicEl>
                                              <a:dgm id="{E6AE01BF-A5C2-46BA-B9F1-C0DBA4357EF6}"/>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
                                            <p:graphicEl>
                                              <a:dgm id="{6D1DE3AF-2C49-4A3E-8E1F-57A43A957251}"/>
                                            </p:graphicEl>
                                          </p:spTgt>
                                        </p:tgtEl>
                                        <p:attrNameLst>
                                          <p:attrName>style.visibility</p:attrName>
                                        </p:attrNameLst>
                                      </p:cBhvr>
                                      <p:to>
                                        <p:strVal val="visible"/>
                                      </p:to>
                                    </p:set>
                                    <p:animEffect transition="in" filter="fade">
                                      <p:cBhvr>
                                        <p:cTn id="37" dur="500"/>
                                        <p:tgtEl>
                                          <p:spTgt spid="2">
                                            <p:graphicEl>
                                              <a:dgm id="{6D1DE3AF-2C49-4A3E-8E1F-57A43A957251}"/>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2">
                                            <p:graphicEl>
                                              <a:dgm id="{575FF625-7C84-4117-A58E-2AECE6ECD9B2}"/>
                                            </p:graphicEl>
                                          </p:spTgt>
                                        </p:tgtEl>
                                        <p:attrNameLst>
                                          <p:attrName>style.visibility</p:attrName>
                                        </p:attrNameLst>
                                      </p:cBhvr>
                                      <p:to>
                                        <p:strVal val="visible"/>
                                      </p:to>
                                    </p:set>
                                    <p:animEffect transition="in" filter="fade">
                                      <p:cBhvr>
                                        <p:cTn id="42" dur="500"/>
                                        <p:tgtEl>
                                          <p:spTgt spid="2">
                                            <p:graphicEl>
                                              <a:dgm id="{575FF625-7C84-4117-A58E-2AECE6ECD9B2}"/>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2">
                                            <p:graphicEl>
                                              <a:dgm id="{9676BBF2-13D2-4967-9FC5-205F5BC27C36}"/>
                                            </p:graphicEl>
                                          </p:spTgt>
                                        </p:tgtEl>
                                        <p:attrNameLst>
                                          <p:attrName>style.visibility</p:attrName>
                                        </p:attrNameLst>
                                      </p:cBhvr>
                                      <p:to>
                                        <p:strVal val="visible"/>
                                      </p:to>
                                    </p:set>
                                    <p:animEffect transition="in" filter="fade">
                                      <p:cBhvr>
                                        <p:cTn id="47" dur="500"/>
                                        <p:tgtEl>
                                          <p:spTgt spid="2">
                                            <p:graphicEl>
                                              <a:dgm id="{9676BBF2-13D2-4967-9FC5-205F5BC27C36}"/>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Graphic spid="2" grpId="0">
        <p:bldSub>
          <a:bldDgm bld="one"/>
        </p:bldSub>
      </p:bldGraphic>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2263776" y="404813"/>
            <a:ext cx="7974013" cy="16496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just">
              <a:lnSpc>
                <a:spcPct val="115000"/>
              </a:lnSpc>
              <a:spcBef>
                <a:spcPct val="0"/>
              </a:spcBef>
              <a:spcAft>
                <a:spcPts val="1000"/>
              </a:spcAft>
              <a:buFont typeface="Wingdings" panose="05000000000000000000" pitchFamily="2" charset="2"/>
              <a:buChar char="ü"/>
            </a:pPr>
            <a:r>
              <a:rPr lang="en-US" altLang="en-US" sz="2200">
                <a:solidFill>
                  <a:srgbClr val="000000"/>
                </a:solidFill>
                <a:latin typeface="Arial" panose="020B0604020202020204" pitchFamily="34" charset="0"/>
                <a:ea typeface="MS Mincho" panose="02020609040205080304" pitchFamily="49" charset="-128"/>
              </a:rPr>
              <a:t>Sự vận động, biến đổi của sự vật, hiện tượng thường được bắt đầu từ sự thay đổi về lượng. Khi </a:t>
            </a:r>
            <a:r>
              <a:rPr lang="en-US" altLang="en-US" sz="2200" b="1">
                <a:solidFill>
                  <a:srgbClr val="FF0000"/>
                </a:solidFill>
                <a:latin typeface="Arial" panose="020B0604020202020204" pitchFamily="34" charset="0"/>
                <a:ea typeface="MS Mincho" panose="02020609040205080304" pitchFamily="49" charset="-128"/>
              </a:rPr>
              <a:t>lượng thay đổi đến một giới hạn nhất định</a:t>
            </a:r>
            <a:r>
              <a:rPr lang="en-US" altLang="en-US" sz="2200">
                <a:solidFill>
                  <a:srgbClr val="000000"/>
                </a:solidFill>
                <a:latin typeface="Arial" panose="020B0604020202020204" pitchFamily="34" charset="0"/>
                <a:ea typeface="MS Mincho" panose="02020609040205080304" pitchFamily="49" charset="-128"/>
              </a:rPr>
              <a:t> sẽ tất yếu dẫn đến </a:t>
            </a:r>
            <a:r>
              <a:rPr lang="en-US" altLang="en-US" sz="2200" b="1">
                <a:solidFill>
                  <a:srgbClr val="FF0000"/>
                </a:solidFill>
                <a:latin typeface="Arial" panose="020B0604020202020204" pitchFamily="34" charset="0"/>
                <a:ea typeface="MS Mincho" panose="02020609040205080304" pitchFamily="49" charset="-128"/>
              </a:rPr>
              <a:t>sự thay đổi về chất.</a:t>
            </a:r>
            <a:r>
              <a:rPr lang="en-US" altLang="en-US" sz="2200">
                <a:solidFill>
                  <a:srgbClr val="000000"/>
                </a:solidFill>
                <a:latin typeface="Arial" panose="020B0604020202020204" pitchFamily="34" charset="0"/>
                <a:ea typeface="MS Mincho" panose="02020609040205080304" pitchFamily="49" charset="-128"/>
              </a:rPr>
              <a:t> Giới hạn đó chính là </a:t>
            </a:r>
            <a:r>
              <a:rPr lang="en-US" altLang="en-US" sz="2200" b="1">
                <a:solidFill>
                  <a:srgbClr val="000000"/>
                </a:solidFill>
                <a:latin typeface="Arial" panose="020B0604020202020204" pitchFamily="34" charset="0"/>
                <a:ea typeface="MS Mincho" panose="02020609040205080304" pitchFamily="49" charset="-128"/>
              </a:rPr>
              <a:t>ĐIỂM NÚT</a:t>
            </a:r>
            <a:r>
              <a:rPr lang="en-US" altLang="en-US" sz="2200" i="1">
                <a:solidFill>
                  <a:srgbClr val="000000"/>
                </a:solidFill>
                <a:latin typeface="Arial" panose="020B0604020202020204" pitchFamily="34" charset="0"/>
                <a:ea typeface="MS Mincho" panose="02020609040205080304" pitchFamily="49" charset="-128"/>
              </a:rPr>
              <a:t>.</a:t>
            </a:r>
            <a:endParaRPr lang="en-US" altLang="en-US" sz="2200">
              <a:solidFill>
                <a:srgbClr val="000000"/>
              </a:solidFill>
              <a:latin typeface="Arial" panose="020B0604020202020204" pitchFamily="34" charset="0"/>
              <a:ea typeface="MS Mincho" panose="02020609040205080304" pitchFamily="49" charset="-128"/>
            </a:endParaRPr>
          </a:p>
        </p:txBody>
      </p:sp>
      <p:graphicFrame>
        <p:nvGraphicFramePr>
          <p:cNvPr id="3" name="Diagram 2"/>
          <p:cNvGraphicFramePr/>
          <p:nvPr/>
        </p:nvGraphicFramePr>
        <p:xfrm>
          <a:off x="2917636" y="1882846"/>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Bent-Up Arrow 3"/>
          <p:cNvSpPr/>
          <p:nvPr/>
        </p:nvSpPr>
        <p:spPr>
          <a:xfrm rot="20681444">
            <a:off x="9095328" y="2710954"/>
            <a:ext cx="1354109" cy="800792"/>
          </a:xfrm>
          <a:prstGeom prst="bentUpArrow">
            <a:avLst/>
          </a:prstGeom>
          <a:solidFill>
            <a:srgbClr val="000066"/>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kumimoji="1" lang="en-US" sz="3200" b="1">
              <a:solidFill>
                <a:srgbClr val="FFFFFF"/>
              </a:solidFill>
            </a:endParaRPr>
          </a:p>
        </p:txBody>
      </p:sp>
      <p:sp>
        <p:nvSpPr>
          <p:cNvPr id="5" name="Up Arrow 4"/>
          <p:cNvSpPr/>
          <p:nvPr/>
        </p:nvSpPr>
        <p:spPr>
          <a:xfrm rot="416980">
            <a:off x="4904732" y="3676429"/>
            <a:ext cx="1656184" cy="3024336"/>
          </a:xfrm>
          <a:prstGeom prst="upArrow">
            <a:avLst>
              <a:gd name="adj1" fmla="val 50000"/>
              <a:gd name="adj2" fmla="val 113426"/>
            </a:avLst>
          </a:prstGeom>
          <a:solidFill>
            <a:srgbClr val="FF0000"/>
          </a:solidFill>
          <a:ln>
            <a:noFill/>
          </a:ln>
          <a:effectLst>
            <a:outerShdw blurRad="127000" dist="38100" dir="2700000" algn="ctr">
              <a:srgbClr val="000000">
                <a:alpha val="45000"/>
              </a:srgbClr>
            </a:outerShdw>
          </a:effectLst>
          <a:scene3d>
            <a:camera prst="perspectiveFront" fov="2700000">
              <a:rot lat="20376000" lon="1938000" rev="20112001"/>
            </a:camera>
            <a:lightRig rig="soft" dir="t">
              <a:rot lat="0" lon="0" rev="0"/>
            </a:lightRig>
          </a:scene3d>
          <a:sp3d prstMaterial="translucentPowder">
            <a:bevelT w="2032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kumimoji="1" lang="vi-VN" sz="2000" b="1" dirty="0">
                <a:solidFill>
                  <a:srgbClr val="FFFFFF"/>
                </a:solidFill>
                <a:cs typeface="Times New Roman" pitchFamily="18" charset="0"/>
              </a:rPr>
              <a:t>Điểm nút</a:t>
            </a:r>
            <a:endParaRPr kumimoji="1" lang="en-US" sz="2000" b="1" dirty="0">
              <a:solidFill>
                <a:srgbClr val="FFFFFF"/>
              </a:solidFill>
              <a:cs typeface="Times New Roman" pitchFamily="18" charset="0"/>
            </a:endParaRPr>
          </a:p>
        </p:txBody>
      </p:sp>
      <p:pic>
        <p:nvPicPr>
          <p:cNvPr id="191496" name="Picture 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42509709"/>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
                                          </p:val>
                                        </p:tav>
                                        <p:tav tm="100000">
                                          <p:val>
                                            <p:strVal val="#ppt_x"/>
                                          </p:val>
                                        </p:tav>
                                      </p:tavLst>
                                    </p:anim>
                                    <p:anim calcmode="lin" valueType="num">
                                      <p:cBhvr>
                                        <p:cTn id="23"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nodeType="click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1000"/>
                                        <p:tgtEl>
                                          <p:spTgt spid="5"/>
                                        </p:tgtEl>
                                      </p:cBhvr>
                                    </p:animEffect>
                                    <p:anim calcmode="lin" valueType="num">
                                      <p:cBhvr>
                                        <p:cTn id="29" dur="1000" fill="hold"/>
                                        <p:tgtEl>
                                          <p:spTgt spid="5"/>
                                        </p:tgtEl>
                                        <p:attrNameLst>
                                          <p:attrName>ppt_x</p:attrName>
                                        </p:attrNameLst>
                                      </p:cBhvr>
                                      <p:tavLst>
                                        <p:tav tm="0">
                                          <p:val>
                                            <p:strVal val="#ppt_x"/>
                                          </p:val>
                                        </p:tav>
                                        <p:tav tm="100000">
                                          <p:val>
                                            <p:strVal val="#ppt_x"/>
                                          </p:val>
                                        </p:tav>
                                      </p:tavLst>
                                    </p:anim>
                                    <p:anim calcmode="lin" valueType="num">
                                      <p:cBhvr>
                                        <p:cTn id="30"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3" grpId="0">
        <p:bldAsOne/>
      </p:bldGraphic>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762000" y="476251"/>
            <a:ext cx="11010900" cy="1366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457200" indent="-457200">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just">
              <a:lnSpc>
                <a:spcPct val="115000"/>
              </a:lnSpc>
              <a:spcBef>
                <a:spcPct val="0"/>
              </a:spcBef>
              <a:spcAft>
                <a:spcPts val="1000"/>
              </a:spcAft>
              <a:buFont typeface="Wingdings" panose="05000000000000000000" pitchFamily="2" charset="2"/>
              <a:buChar char="ü"/>
            </a:pPr>
            <a:r>
              <a:rPr lang="en-US" altLang="en-US" sz="2400" b="1" dirty="0" err="1">
                <a:solidFill>
                  <a:srgbClr val="FF0000"/>
                </a:solidFill>
                <a:latin typeface="Arial" panose="020B0604020202020204" pitchFamily="34" charset="0"/>
                <a:ea typeface="MS Mincho" panose="02020609040205080304" pitchFamily="49" charset="-128"/>
              </a:rPr>
              <a:t>Sự</a:t>
            </a:r>
            <a:r>
              <a:rPr lang="en-US" altLang="en-US" sz="2400" b="1" dirty="0">
                <a:solidFill>
                  <a:srgbClr val="FF0000"/>
                </a:solidFill>
                <a:latin typeface="Arial" panose="020B0604020202020204" pitchFamily="34" charset="0"/>
                <a:ea typeface="MS Mincho" panose="02020609040205080304" pitchFamily="49" charset="-128"/>
              </a:rPr>
              <a:t> </a:t>
            </a:r>
            <a:r>
              <a:rPr lang="en-US" altLang="en-US" sz="2400" b="1" dirty="0" err="1">
                <a:solidFill>
                  <a:srgbClr val="FF0000"/>
                </a:solidFill>
                <a:latin typeface="Arial" panose="020B0604020202020204" pitchFamily="34" charset="0"/>
                <a:ea typeface="MS Mincho" panose="02020609040205080304" pitchFamily="49" charset="-128"/>
              </a:rPr>
              <a:t>thay</a:t>
            </a:r>
            <a:r>
              <a:rPr lang="en-US" altLang="en-US" sz="2400" b="1" dirty="0">
                <a:solidFill>
                  <a:srgbClr val="FF0000"/>
                </a:solidFill>
                <a:latin typeface="Arial" panose="020B0604020202020204" pitchFamily="34" charset="0"/>
                <a:ea typeface="MS Mincho" panose="02020609040205080304" pitchFamily="49" charset="-128"/>
              </a:rPr>
              <a:t> </a:t>
            </a:r>
            <a:r>
              <a:rPr lang="en-US" altLang="en-US" sz="2400" b="1" dirty="0" err="1">
                <a:solidFill>
                  <a:srgbClr val="FF0000"/>
                </a:solidFill>
                <a:latin typeface="Arial" panose="020B0604020202020204" pitchFamily="34" charset="0"/>
                <a:ea typeface="MS Mincho" panose="02020609040205080304" pitchFamily="49" charset="-128"/>
              </a:rPr>
              <a:t>đổi</a:t>
            </a:r>
            <a:r>
              <a:rPr lang="en-US" altLang="en-US" sz="2400" b="1" dirty="0">
                <a:solidFill>
                  <a:srgbClr val="FF0000"/>
                </a:solidFill>
                <a:latin typeface="Arial" panose="020B0604020202020204" pitchFamily="34" charset="0"/>
                <a:ea typeface="MS Mincho" panose="02020609040205080304" pitchFamily="49" charset="-128"/>
              </a:rPr>
              <a:t> </a:t>
            </a:r>
            <a:r>
              <a:rPr lang="en-US" altLang="en-US" sz="2400" b="1" dirty="0" err="1">
                <a:solidFill>
                  <a:srgbClr val="FF0000"/>
                </a:solidFill>
                <a:latin typeface="Arial" panose="020B0604020202020204" pitchFamily="34" charset="0"/>
                <a:ea typeface="MS Mincho" panose="02020609040205080304" pitchFamily="49" charset="-128"/>
              </a:rPr>
              <a:t>về</a:t>
            </a:r>
            <a:r>
              <a:rPr lang="en-US" altLang="en-US" sz="2400" b="1" dirty="0">
                <a:solidFill>
                  <a:srgbClr val="FF0000"/>
                </a:solidFill>
                <a:latin typeface="Arial" panose="020B0604020202020204" pitchFamily="34" charset="0"/>
                <a:ea typeface="MS Mincho" panose="02020609040205080304" pitchFamily="49" charset="-128"/>
              </a:rPr>
              <a:t> </a:t>
            </a:r>
            <a:r>
              <a:rPr lang="en-US" altLang="en-US" sz="2400" b="1" dirty="0" err="1">
                <a:solidFill>
                  <a:srgbClr val="FF0000"/>
                </a:solidFill>
                <a:latin typeface="Arial" panose="020B0604020202020204" pitchFamily="34" charset="0"/>
                <a:ea typeface="MS Mincho" panose="02020609040205080304" pitchFamily="49" charset="-128"/>
              </a:rPr>
              <a:t>lượng</a:t>
            </a:r>
            <a:r>
              <a:rPr lang="en-US" altLang="en-US" sz="2400" b="1" dirty="0">
                <a:solidFill>
                  <a:srgbClr val="FF0000"/>
                </a:solidFill>
                <a:latin typeface="Arial" panose="020B0604020202020204" pitchFamily="34" charset="0"/>
                <a:ea typeface="MS Mincho" panose="02020609040205080304" pitchFamily="49" charset="-128"/>
              </a:rPr>
              <a:t> </a:t>
            </a:r>
            <a:r>
              <a:rPr lang="en-US" altLang="en-US" sz="2400" b="1" dirty="0" err="1">
                <a:solidFill>
                  <a:srgbClr val="FF0000"/>
                </a:solidFill>
                <a:latin typeface="Arial" panose="020B0604020202020204" pitchFamily="34" charset="0"/>
                <a:ea typeface="MS Mincho" panose="02020609040205080304" pitchFamily="49" charset="-128"/>
              </a:rPr>
              <a:t>khi</a:t>
            </a:r>
            <a:r>
              <a:rPr lang="en-US" altLang="en-US" sz="2400" b="1" dirty="0">
                <a:solidFill>
                  <a:srgbClr val="FF0000"/>
                </a:solidFill>
                <a:latin typeface="Arial" panose="020B0604020202020204" pitchFamily="34" charset="0"/>
                <a:ea typeface="MS Mincho" panose="02020609040205080304" pitchFamily="49" charset="-128"/>
              </a:rPr>
              <a:t> </a:t>
            </a:r>
            <a:r>
              <a:rPr lang="en-US" altLang="en-US" sz="2400" b="1" dirty="0" err="1">
                <a:solidFill>
                  <a:srgbClr val="FF0000"/>
                </a:solidFill>
                <a:latin typeface="Arial" panose="020B0604020202020204" pitchFamily="34" charset="0"/>
                <a:ea typeface="MS Mincho" panose="02020609040205080304" pitchFamily="49" charset="-128"/>
              </a:rPr>
              <a:t>đạt</a:t>
            </a:r>
            <a:r>
              <a:rPr lang="en-US" altLang="en-US" sz="2400" b="1" dirty="0">
                <a:solidFill>
                  <a:srgbClr val="FF0000"/>
                </a:solidFill>
                <a:latin typeface="Arial" panose="020B0604020202020204" pitchFamily="34" charset="0"/>
                <a:ea typeface="MS Mincho" panose="02020609040205080304" pitchFamily="49" charset="-128"/>
              </a:rPr>
              <a:t> </a:t>
            </a:r>
            <a:r>
              <a:rPr lang="en-US" altLang="en-US" sz="2400" b="1" dirty="0" err="1">
                <a:solidFill>
                  <a:srgbClr val="FF0000"/>
                </a:solidFill>
                <a:latin typeface="Arial" panose="020B0604020202020204" pitchFamily="34" charset="0"/>
                <a:ea typeface="MS Mincho" panose="02020609040205080304" pitchFamily="49" charset="-128"/>
              </a:rPr>
              <a:t>tới</a:t>
            </a:r>
            <a:r>
              <a:rPr lang="en-US" altLang="en-US" sz="2400" b="1" dirty="0">
                <a:solidFill>
                  <a:srgbClr val="FF0000"/>
                </a:solidFill>
                <a:latin typeface="Arial" panose="020B0604020202020204" pitchFamily="34" charset="0"/>
                <a:ea typeface="MS Mincho" panose="02020609040205080304" pitchFamily="49" charset="-128"/>
              </a:rPr>
              <a:t> </a:t>
            </a:r>
            <a:r>
              <a:rPr lang="en-US" altLang="en-US" sz="2400" b="1" dirty="0" err="1">
                <a:solidFill>
                  <a:srgbClr val="FF0000"/>
                </a:solidFill>
                <a:latin typeface="Arial" panose="020B0604020202020204" pitchFamily="34" charset="0"/>
                <a:ea typeface="MS Mincho" panose="02020609040205080304" pitchFamily="49" charset="-128"/>
              </a:rPr>
              <a:t>điểm</a:t>
            </a:r>
            <a:r>
              <a:rPr lang="en-US" altLang="en-US" sz="2400" b="1" dirty="0">
                <a:solidFill>
                  <a:srgbClr val="FF0000"/>
                </a:solidFill>
                <a:latin typeface="Arial" panose="020B0604020202020204" pitchFamily="34" charset="0"/>
                <a:ea typeface="MS Mincho" panose="02020609040205080304" pitchFamily="49" charset="-128"/>
              </a:rPr>
              <a:t> </a:t>
            </a:r>
            <a:r>
              <a:rPr lang="en-US" altLang="en-US" sz="2400" b="1" dirty="0" err="1">
                <a:solidFill>
                  <a:srgbClr val="FF0000"/>
                </a:solidFill>
                <a:latin typeface="Arial" panose="020B0604020202020204" pitchFamily="34" charset="0"/>
                <a:ea typeface="MS Mincho" panose="02020609040205080304" pitchFamily="49" charset="-128"/>
              </a:rPr>
              <a:t>nút</a:t>
            </a:r>
            <a:r>
              <a:rPr lang="en-US" altLang="en-US" sz="2400" dirty="0">
                <a:solidFill>
                  <a:srgbClr val="000000"/>
                </a:solidFill>
                <a:latin typeface="Arial" panose="020B0604020202020204" pitchFamily="34" charset="0"/>
                <a:ea typeface="MS Mincho" panose="02020609040205080304" pitchFamily="49" charset="-128"/>
              </a:rPr>
              <a:t>, </a:t>
            </a:r>
            <a:r>
              <a:rPr lang="en-US" altLang="en-US" sz="2400" dirty="0" err="1">
                <a:solidFill>
                  <a:srgbClr val="000000"/>
                </a:solidFill>
                <a:latin typeface="Arial" panose="020B0604020202020204" pitchFamily="34" charset="0"/>
                <a:ea typeface="MS Mincho" panose="02020609040205080304" pitchFamily="49" charset="-128"/>
              </a:rPr>
              <a:t>với</a:t>
            </a:r>
            <a:r>
              <a:rPr lang="en-US" altLang="en-US" sz="2400" dirty="0">
                <a:solidFill>
                  <a:srgbClr val="000000"/>
                </a:solidFill>
                <a:latin typeface="Arial" panose="020B0604020202020204" pitchFamily="34" charset="0"/>
                <a:ea typeface="MS Mincho" panose="02020609040205080304" pitchFamily="49" charset="-128"/>
              </a:rPr>
              <a:t> </a:t>
            </a:r>
            <a:r>
              <a:rPr lang="en-US" altLang="en-US" sz="2400" dirty="0" err="1">
                <a:solidFill>
                  <a:srgbClr val="000000"/>
                </a:solidFill>
                <a:latin typeface="Arial" panose="020B0604020202020204" pitchFamily="34" charset="0"/>
                <a:ea typeface="MS Mincho" panose="02020609040205080304" pitchFamily="49" charset="-128"/>
              </a:rPr>
              <a:t>những</a:t>
            </a:r>
            <a:r>
              <a:rPr lang="en-US" altLang="en-US" sz="2400" dirty="0">
                <a:solidFill>
                  <a:srgbClr val="000000"/>
                </a:solidFill>
                <a:latin typeface="Arial" panose="020B0604020202020204" pitchFamily="34" charset="0"/>
                <a:ea typeface="MS Mincho" panose="02020609040205080304" pitchFamily="49" charset="-128"/>
              </a:rPr>
              <a:t> </a:t>
            </a:r>
            <a:r>
              <a:rPr lang="en-US" altLang="en-US" sz="2400" dirty="0" err="1">
                <a:solidFill>
                  <a:srgbClr val="000000"/>
                </a:solidFill>
                <a:latin typeface="Arial" panose="020B0604020202020204" pitchFamily="34" charset="0"/>
                <a:ea typeface="MS Mincho" panose="02020609040205080304" pitchFamily="49" charset="-128"/>
              </a:rPr>
              <a:t>điều</a:t>
            </a:r>
            <a:r>
              <a:rPr lang="en-US" altLang="en-US" sz="2400" dirty="0">
                <a:solidFill>
                  <a:srgbClr val="000000"/>
                </a:solidFill>
                <a:latin typeface="Arial" panose="020B0604020202020204" pitchFamily="34" charset="0"/>
                <a:ea typeface="MS Mincho" panose="02020609040205080304" pitchFamily="49" charset="-128"/>
              </a:rPr>
              <a:t> </a:t>
            </a:r>
            <a:r>
              <a:rPr lang="en-US" altLang="en-US" sz="2400" dirty="0" err="1">
                <a:solidFill>
                  <a:srgbClr val="000000"/>
                </a:solidFill>
                <a:latin typeface="Arial" panose="020B0604020202020204" pitchFamily="34" charset="0"/>
                <a:ea typeface="MS Mincho" panose="02020609040205080304" pitchFamily="49" charset="-128"/>
              </a:rPr>
              <a:t>kiện</a:t>
            </a:r>
            <a:r>
              <a:rPr lang="en-US" altLang="en-US" sz="2400" dirty="0">
                <a:solidFill>
                  <a:srgbClr val="000000"/>
                </a:solidFill>
                <a:latin typeface="Arial" panose="020B0604020202020204" pitchFamily="34" charset="0"/>
                <a:ea typeface="MS Mincho" panose="02020609040205080304" pitchFamily="49" charset="-128"/>
              </a:rPr>
              <a:t> </a:t>
            </a:r>
            <a:r>
              <a:rPr lang="en-US" altLang="en-US" sz="2400" dirty="0" err="1">
                <a:solidFill>
                  <a:srgbClr val="000000"/>
                </a:solidFill>
                <a:latin typeface="Arial" panose="020B0604020202020204" pitchFamily="34" charset="0"/>
                <a:ea typeface="MS Mincho" panose="02020609040205080304" pitchFamily="49" charset="-128"/>
              </a:rPr>
              <a:t>nhất</a:t>
            </a:r>
            <a:r>
              <a:rPr lang="en-US" altLang="en-US" sz="2400" dirty="0">
                <a:solidFill>
                  <a:srgbClr val="000000"/>
                </a:solidFill>
                <a:latin typeface="Arial" panose="020B0604020202020204" pitchFamily="34" charset="0"/>
                <a:ea typeface="MS Mincho" panose="02020609040205080304" pitchFamily="49" charset="-128"/>
              </a:rPr>
              <a:t> </a:t>
            </a:r>
            <a:r>
              <a:rPr lang="en-US" altLang="en-US" sz="2400" dirty="0" err="1">
                <a:solidFill>
                  <a:srgbClr val="000000"/>
                </a:solidFill>
                <a:latin typeface="Arial" panose="020B0604020202020204" pitchFamily="34" charset="0"/>
                <a:ea typeface="MS Mincho" panose="02020609040205080304" pitchFamily="49" charset="-128"/>
              </a:rPr>
              <a:t>định</a:t>
            </a:r>
            <a:r>
              <a:rPr lang="en-US" altLang="en-US" sz="2400" dirty="0">
                <a:solidFill>
                  <a:srgbClr val="000000"/>
                </a:solidFill>
                <a:latin typeface="Arial" panose="020B0604020202020204" pitchFamily="34" charset="0"/>
                <a:ea typeface="MS Mincho" panose="02020609040205080304" pitchFamily="49" charset="-128"/>
              </a:rPr>
              <a:t> </a:t>
            </a:r>
            <a:r>
              <a:rPr lang="en-US" altLang="en-US" sz="2400" dirty="0" err="1">
                <a:solidFill>
                  <a:srgbClr val="000000"/>
                </a:solidFill>
                <a:latin typeface="Arial" panose="020B0604020202020204" pitchFamily="34" charset="0"/>
                <a:ea typeface="MS Mincho" panose="02020609040205080304" pitchFamily="49" charset="-128"/>
              </a:rPr>
              <a:t>tất</a:t>
            </a:r>
            <a:r>
              <a:rPr lang="en-US" altLang="en-US" sz="2400" dirty="0">
                <a:solidFill>
                  <a:srgbClr val="000000"/>
                </a:solidFill>
                <a:latin typeface="Arial" panose="020B0604020202020204" pitchFamily="34" charset="0"/>
                <a:ea typeface="MS Mincho" panose="02020609040205080304" pitchFamily="49" charset="-128"/>
              </a:rPr>
              <a:t> </a:t>
            </a:r>
            <a:r>
              <a:rPr lang="en-US" altLang="en-US" sz="2400" dirty="0" err="1">
                <a:solidFill>
                  <a:srgbClr val="000000"/>
                </a:solidFill>
                <a:latin typeface="Arial" panose="020B0604020202020204" pitchFamily="34" charset="0"/>
                <a:ea typeface="MS Mincho" panose="02020609040205080304" pitchFamily="49" charset="-128"/>
              </a:rPr>
              <a:t>yếu</a:t>
            </a:r>
            <a:r>
              <a:rPr lang="en-US" altLang="en-US" sz="2400" dirty="0">
                <a:solidFill>
                  <a:srgbClr val="000000"/>
                </a:solidFill>
                <a:latin typeface="Arial" panose="020B0604020202020204" pitchFamily="34" charset="0"/>
                <a:ea typeface="MS Mincho" panose="02020609040205080304" pitchFamily="49" charset="-128"/>
              </a:rPr>
              <a:t> </a:t>
            </a:r>
            <a:r>
              <a:rPr lang="en-US" altLang="en-US" sz="2400" dirty="0" err="1">
                <a:solidFill>
                  <a:srgbClr val="000000"/>
                </a:solidFill>
                <a:latin typeface="Arial" panose="020B0604020202020204" pitchFamily="34" charset="0"/>
                <a:ea typeface="MS Mincho" panose="02020609040205080304" pitchFamily="49" charset="-128"/>
              </a:rPr>
              <a:t>sẽ</a:t>
            </a:r>
            <a:r>
              <a:rPr lang="en-US" altLang="en-US" sz="2400" dirty="0">
                <a:solidFill>
                  <a:srgbClr val="000000"/>
                </a:solidFill>
                <a:latin typeface="Arial" panose="020B0604020202020204" pitchFamily="34" charset="0"/>
                <a:ea typeface="MS Mincho" panose="02020609040205080304" pitchFamily="49" charset="-128"/>
              </a:rPr>
              <a:t> </a:t>
            </a:r>
            <a:r>
              <a:rPr lang="en-US" altLang="en-US" sz="2400" dirty="0" err="1">
                <a:solidFill>
                  <a:srgbClr val="000000"/>
                </a:solidFill>
                <a:latin typeface="Arial" panose="020B0604020202020204" pitchFamily="34" charset="0"/>
                <a:ea typeface="MS Mincho" panose="02020609040205080304" pitchFamily="49" charset="-128"/>
              </a:rPr>
              <a:t>dẫn</a:t>
            </a:r>
            <a:r>
              <a:rPr lang="en-US" altLang="en-US" sz="2400" dirty="0">
                <a:solidFill>
                  <a:srgbClr val="000000"/>
                </a:solidFill>
                <a:latin typeface="Arial" panose="020B0604020202020204" pitchFamily="34" charset="0"/>
                <a:ea typeface="MS Mincho" panose="02020609040205080304" pitchFamily="49" charset="-128"/>
              </a:rPr>
              <a:t> </a:t>
            </a:r>
            <a:r>
              <a:rPr lang="en-US" altLang="en-US" sz="2400" dirty="0" err="1">
                <a:solidFill>
                  <a:srgbClr val="000000"/>
                </a:solidFill>
                <a:latin typeface="Arial" panose="020B0604020202020204" pitchFamily="34" charset="0"/>
                <a:ea typeface="MS Mincho" panose="02020609040205080304" pitchFamily="49" charset="-128"/>
              </a:rPr>
              <a:t>đến</a:t>
            </a:r>
            <a:r>
              <a:rPr lang="en-US" altLang="en-US" sz="2400" dirty="0">
                <a:solidFill>
                  <a:srgbClr val="000000"/>
                </a:solidFill>
                <a:latin typeface="Arial" panose="020B0604020202020204" pitchFamily="34" charset="0"/>
                <a:ea typeface="MS Mincho" panose="02020609040205080304" pitchFamily="49" charset="-128"/>
              </a:rPr>
              <a:t> </a:t>
            </a:r>
            <a:r>
              <a:rPr lang="en-US" altLang="en-US" sz="2400" b="1" dirty="0" err="1">
                <a:solidFill>
                  <a:srgbClr val="FF0000"/>
                </a:solidFill>
                <a:latin typeface="Arial" panose="020B0604020202020204" pitchFamily="34" charset="0"/>
                <a:ea typeface="MS Mincho" panose="02020609040205080304" pitchFamily="49" charset="-128"/>
              </a:rPr>
              <a:t>sự</a:t>
            </a:r>
            <a:r>
              <a:rPr lang="en-US" altLang="en-US" sz="2400" b="1" dirty="0">
                <a:solidFill>
                  <a:srgbClr val="FF0000"/>
                </a:solidFill>
                <a:latin typeface="Arial" panose="020B0604020202020204" pitchFamily="34" charset="0"/>
                <a:ea typeface="MS Mincho" panose="02020609040205080304" pitchFamily="49" charset="-128"/>
              </a:rPr>
              <a:t> </a:t>
            </a:r>
            <a:r>
              <a:rPr lang="en-US" altLang="en-US" sz="2400" b="1" dirty="0" err="1">
                <a:solidFill>
                  <a:srgbClr val="FF0000"/>
                </a:solidFill>
                <a:latin typeface="Arial" panose="020B0604020202020204" pitchFamily="34" charset="0"/>
                <a:ea typeface="MS Mincho" panose="02020609040205080304" pitchFamily="49" charset="-128"/>
              </a:rPr>
              <a:t>ra</a:t>
            </a:r>
            <a:r>
              <a:rPr lang="en-US" altLang="en-US" sz="2400" b="1" dirty="0">
                <a:solidFill>
                  <a:srgbClr val="FF0000"/>
                </a:solidFill>
                <a:latin typeface="Arial" panose="020B0604020202020204" pitchFamily="34" charset="0"/>
                <a:ea typeface="MS Mincho" panose="02020609040205080304" pitchFamily="49" charset="-128"/>
              </a:rPr>
              <a:t> </a:t>
            </a:r>
            <a:r>
              <a:rPr lang="en-US" altLang="en-US" sz="2400" b="1" dirty="0" err="1">
                <a:solidFill>
                  <a:srgbClr val="FF0000"/>
                </a:solidFill>
                <a:latin typeface="Arial" panose="020B0604020202020204" pitchFamily="34" charset="0"/>
                <a:ea typeface="MS Mincho" panose="02020609040205080304" pitchFamily="49" charset="-128"/>
              </a:rPr>
              <a:t>đời</a:t>
            </a:r>
            <a:r>
              <a:rPr lang="en-US" altLang="en-US" sz="2400" b="1" dirty="0">
                <a:solidFill>
                  <a:srgbClr val="FF0000"/>
                </a:solidFill>
                <a:latin typeface="Arial" panose="020B0604020202020204" pitchFamily="34" charset="0"/>
                <a:ea typeface="MS Mincho" panose="02020609040205080304" pitchFamily="49" charset="-128"/>
              </a:rPr>
              <a:t> </a:t>
            </a:r>
            <a:r>
              <a:rPr lang="en-US" altLang="en-US" sz="2400" b="1" dirty="0" err="1">
                <a:solidFill>
                  <a:srgbClr val="FF0000"/>
                </a:solidFill>
                <a:latin typeface="Arial" panose="020B0604020202020204" pitchFamily="34" charset="0"/>
                <a:ea typeface="MS Mincho" panose="02020609040205080304" pitchFamily="49" charset="-128"/>
              </a:rPr>
              <a:t>của</a:t>
            </a:r>
            <a:r>
              <a:rPr lang="en-US" altLang="en-US" sz="2400" b="1" dirty="0">
                <a:solidFill>
                  <a:srgbClr val="FF0000"/>
                </a:solidFill>
                <a:latin typeface="Arial" panose="020B0604020202020204" pitchFamily="34" charset="0"/>
                <a:ea typeface="MS Mincho" panose="02020609040205080304" pitchFamily="49" charset="-128"/>
              </a:rPr>
              <a:t> </a:t>
            </a:r>
            <a:r>
              <a:rPr lang="en-US" altLang="en-US" sz="2400" b="1" dirty="0" err="1">
                <a:solidFill>
                  <a:srgbClr val="FF0000"/>
                </a:solidFill>
                <a:latin typeface="Arial" panose="020B0604020202020204" pitchFamily="34" charset="0"/>
                <a:ea typeface="MS Mincho" panose="02020609040205080304" pitchFamily="49" charset="-128"/>
              </a:rPr>
              <a:t>chất</a:t>
            </a:r>
            <a:r>
              <a:rPr lang="en-US" altLang="en-US" sz="2400" b="1" dirty="0">
                <a:solidFill>
                  <a:srgbClr val="FF0000"/>
                </a:solidFill>
                <a:latin typeface="Arial" panose="020B0604020202020204" pitchFamily="34" charset="0"/>
                <a:ea typeface="MS Mincho" panose="02020609040205080304" pitchFamily="49" charset="-128"/>
              </a:rPr>
              <a:t> </a:t>
            </a:r>
            <a:r>
              <a:rPr lang="en-US" altLang="en-US" sz="2400" b="1" dirty="0" err="1">
                <a:solidFill>
                  <a:srgbClr val="FF0000"/>
                </a:solidFill>
                <a:latin typeface="Arial" panose="020B0604020202020204" pitchFamily="34" charset="0"/>
                <a:ea typeface="MS Mincho" panose="02020609040205080304" pitchFamily="49" charset="-128"/>
              </a:rPr>
              <a:t>mới</a:t>
            </a:r>
            <a:r>
              <a:rPr lang="vi-VN" altLang="en-US" sz="2400" dirty="0">
                <a:solidFill>
                  <a:srgbClr val="000000"/>
                </a:solidFill>
                <a:latin typeface="Arial" panose="020B0604020202020204" pitchFamily="34" charset="0"/>
                <a:ea typeface="MS Mincho" panose="02020609040205080304" pitchFamily="49" charset="-128"/>
              </a:rPr>
              <a:t> gọi là</a:t>
            </a:r>
            <a:r>
              <a:rPr lang="en-US" altLang="en-US" sz="2400" dirty="0">
                <a:solidFill>
                  <a:srgbClr val="000000"/>
                </a:solidFill>
                <a:latin typeface="Arial" panose="020B0604020202020204" pitchFamily="34" charset="0"/>
                <a:ea typeface="MS Mincho" panose="02020609040205080304" pitchFamily="49" charset="-128"/>
              </a:rPr>
              <a:t> </a:t>
            </a:r>
            <a:r>
              <a:rPr lang="en-US" altLang="en-US" sz="2400" b="1" dirty="0">
                <a:solidFill>
                  <a:srgbClr val="FF0000"/>
                </a:solidFill>
                <a:latin typeface="Arial" panose="020B0604020202020204" pitchFamily="34" charset="0"/>
                <a:ea typeface="MS Mincho" panose="02020609040205080304" pitchFamily="49" charset="-128"/>
              </a:rPr>
              <a:t>BƯỚC NHẢY</a:t>
            </a:r>
            <a:r>
              <a:rPr lang="en-US" altLang="en-US" sz="2400" dirty="0">
                <a:solidFill>
                  <a:srgbClr val="000000"/>
                </a:solidFill>
                <a:latin typeface="Arial" panose="020B0604020202020204" pitchFamily="34" charset="0"/>
                <a:ea typeface="MS Mincho" panose="02020609040205080304" pitchFamily="49" charset="-128"/>
              </a:rPr>
              <a:t>. </a:t>
            </a:r>
            <a:r>
              <a:rPr lang="en-US" altLang="en-US" sz="2400" dirty="0" err="1">
                <a:solidFill>
                  <a:srgbClr val="000000"/>
                </a:solidFill>
                <a:latin typeface="Arial" panose="020B0604020202020204" pitchFamily="34" charset="0"/>
                <a:ea typeface="MS Mincho" panose="02020609040205080304" pitchFamily="49" charset="-128"/>
              </a:rPr>
              <a:t>Đây</a:t>
            </a:r>
            <a:r>
              <a:rPr lang="en-US" altLang="en-US" sz="2400" dirty="0">
                <a:solidFill>
                  <a:srgbClr val="000000"/>
                </a:solidFill>
                <a:latin typeface="Arial" panose="020B0604020202020204" pitchFamily="34" charset="0"/>
                <a:ea typeface="MS Mincho" panose="02020609040205080304" pitchFamily="49" charset="-128"/>
              </a:rPr>
              <a:t> </a:t>
            </a:r>
            <a:r>
              <a:rPr lang="en-US" altLang="en-US" sz="2400" dirty="0" err="1">
                <a:solidFill>
                  <a:srgbClr val="000000"/>
                </a:solidFill>
                <a:latin typeface="Arial" panose="020B0604020202020204" pitchFamily="34" charset="0"/>
                <a:ea typeface="MS Mincho" panose="02020609040205080304" pitchFamily="49" charset="-128"/>
              </a:rPr>
              <a:t>chính</a:t>
            </a:r>
            <a:r>
              <a:rPr lang="en-US" altLang="en-US" sz="2400" dirty="0">
                <a:solidFill>
                  <a:srgbClr val="000000"/>
                </a:solidFill>
                <a:latin typeface="Arial" panose="020B0604020202020204" pitchFamily="34" charset="0"/>
                <a:ea typeface="MS Mincho" panose="02020609040205080304" pitchFamily="49" charset="-128"/>
              </a:rPr>
              <a:t> </a:t>
            </a:r>
            <a:r>
              <a:rPr lang="en-US" altLang="en-US" sz="2400" dirty="0" err="1">
                <a:solidFill>
                  <a:srgbClr val="000000"/>
                </a:solidFill>
                <a:latin typeface="Arial" panose="020B0604020202020204" pitchFamily="34" charset="0"/>
                <a:ea typeface="MS Mincho" panose="02020609040205080304" pitchFamily="49" charset="-128"/>
              </a:rPr>
              <a:t>là</a:t>
            </a:r>
            <a:r>
              <a:rPr lang="en-US" altLang="en-US" sz="2400" dirty="0">
                <a:solidFill>
                  <a:srgbClr val="000000"/>
                </a:solidFill>
                <a:latin typeface="Arial" panose="020B0604020202020204" pitchFamily="34" charset="0"/>
                <a:ea typeface="MS Mincho" panose="02020609040205080304" pitchFamily="49" charset="-128"/>
              </a:rPr>
              <a:t> </a:t>
            </a:r>
            <a:r>
              <a:rPr lang="en-US" altLang="en-US" sz="2400" dirty="0" err="1">
                <a:solidFill>
                  <a:srgbClr val="000000"/>
                </a:solidFill>
                <a:latin typeface="Arial" panose="020B0604020202020204" pitchFamily="34" charset="0"/>
                <a:ea typeface="MS Mincho" panose="02020609040205080304" pitchFamily="49" charset="-128"/>
              </a:rPr>
              <a:t>bước</a:t>
            </a:r>
            <a:r>
              <a:rPr lang="en-US" altLang="en-US" sz="2400" dirty="0">
                <a:solidFill>
                  <a:srgbClr val="000000"/>
                </a:solidFill>
                <a:latin typeface="Arial" panose="020B0604020202020204" pitchFamily="34" charset="0"/>
                <a:ea typeface="MS Mincho" panose="02020609040205080304" pitchFamily="49" charset="-128"/>
              </a:rPr>
              <a:t> </a:t>
            </a:r>
            <a:r>
              <a:rPr lang="en-US" altLang="en-US" sz="2400" dirty="0" err="1">
                <a:solidFill>
                  <a:srgbClr val="000000"/>
                </a:solidFill>
                <a:latin typeface="Arial" panose="020B0604020202020204" pitchFamily="34" charset="0"/>
                <a:ea typeface="MS Mincho" panose="02020609040205080304" pitchFamily="49" charset="-128"/>
              </a:rPr>
              <a:t>nhảy</a:t>
            </a:r>
            <a:r>
              <a:rPr lang="en-US" altLang="en-US" sz="2400" dirty="0">
                <a:solidFill>
                  <a:srgbClr val="000000"/>
                </a:solidFill>
                <a:latin typeface="Arial" panose="020B0604020202020204" pitchFamily="34" charset="0"/>
                <a:ea typeface="MS Mincho" panose="02020609040205080304" pitchFamily="49" charset="-128"/>
              </a:rPr>
              <a:t> </a:t>
            </a:r>
            <a:r>
              <a:rPr lang="en-US" altLang="en-US" sz="2400" dirty="0" err="1">
                <a:solidFill>
                  <a:srgbClr val="000000"/>
                </a:solidFill>
                <a:latin typeface="Arial" panose="020B0604020202020204" pitchFamily="34" charset="0"/>
                <a:ea typeface="MS Mincho" panose="02020609040205080304" pitchFamily="49" charset="-128"/>
              </a:rPr>
              <a:t>trong</a:t>
            </a:r>
            <a:r>
              <a:rPr lang="en-US" altLang="en-US" sz="2400" dirty="0">
                <a:solidFill>
                  <a:srgbClr val="000000"/>
                </a:solidFill>
                <a:latin typeface="Arial" panose="020B0604020202020204" pitchFamily="34" charset="0"/>
                <a:ea typeface="MS Mincho" panose="02020609040205080304" pitchFamily="49" charset="-128"/>
              </a:rPr>
              <a:t> </a:t>
            </a:r>
            <a:r>
              <a:rPr lang="en-US" altLang="en-US" sz="2400" dirty="0" err="1">
                <a:solidFill>
                  <a:srgbClr val="000000"/>
                </a:solidFill>
                <a:latin typeface="Arial" panose="020B0604020202020204" pitchFamily="34" charset="0"/>
                <a:ea typeface="MS Mincho" panose="02020609040205080304" pitchFamily="49" charset="-128"/>
              </a:rPr>
              <a:t>quá</a:t>
            </a:r>
            <a:r>
              <a:rPr lang="en-US" altLang="en-US" sz="2400" dirty="0">
                <a:solidFill>
                  <a:srgbClr val="000000"/>
                </a:solidFill>
                <a:latin typeface="Arial" panose="020B0604020202020204" pitchFamily="34" charset="0"/>
                <a:ea typeface="MS Mincho" panose="02020609040205080304" pitchFamily="49" charset="-128"/>
              </a:rPr>
              <a:t> </a:t>
            </a:r>
            <a:r>
              <a:rPr lang="en-US" altLang="en-US" sz="2400" dirty="0" err="1">
                <a:solidFill>
                  <a:srgbClr val="000000"/>
                </a:solidFill>
                <a:latin typeface="Arial" panose="020B0604020202020204" pitchFamily="34" charset="0"/>
                <a:ea typeface="MS Mincho" panose="02020609040205080304" pitchFamily="49" charset="-128"/>
              </a:rPr>
              <a:t>trình</a:t>
            </a:r>
            <a:r>
              <a:rPr lang="en-US" altLang="en-US" sz="2400" dirty="0">
                <a:solidFill>
                  <a:srgbClr val="000000"/>
                </a:solidFill>
                <a:latin typeface="Arial" panose="020B0604020202020204" pitchFamily="34" charset="0"/>
                <a:ea typeface="MS Mincho" panose="02020609040205080304" pitchFamily="49" charset="-128"/>
              </a:rPr>
              <a:t> </a:t>
            </a:r>
            <a:r>
              <a:rPr lang="en-US" altLang="en-US" sz="2400" dirty="0" err="1">
                <a:solidFill>
                  <a:srgbClr val="000000"/>
                </a:solidFill>
                <a:latin typeface="Arial" panose="020B0604020202020204" pitchFamily="34" charset="0"/>
                <a:ea typeface="MS Mincho" panose="02020609040205080304" pitchFamily="49" charset="-128"/>
              </a:rPr>
              <a:t>vận</a:t>
            </a:r>
            <a:r>
              <a:rPr lang="en-US" altLang="en-US" sz="2400" dirty="0">
                <a:solidFill>
                  <a:srgbClr val="000000"/>
                </a:solidFill>
                <a:latin typeface="Arial" panose="020B0604020202020204" pitchFamily="34" charset="0"/>
                <a:ea typeface="MS Mincho" panose="02020609040205080304" pitchFamily="49" charset="-128"/>
              </a:rPr>
              <a:t> </a:t>
            </a:r>
            <a:r>
              <a:rPr lang="en-US" altLang="en-US" sz="2400" dirty="0" err="1">
                <a:solidFill>
                  <a:srgbClr val="000000"/>
                </a:solidFill>
                <a:latin typeface="Arial" panose="020B0604020202020204" pitchFamily="34" charset="0"/>
                <a:ea typeface="MS Mincho" panose="02020609040205080304" pitchFamily="49" charset="-128"/>
              </a:rPr>
              <a:t>động</a:t>
            </a:r>
            <a:r>
              <a:rPr lang="en-US" altLang="en-US" sz="2400" dirty="0">
                <a:solidFill>
                  <a:srgbClr val="000000"/>
                </a:solidFill>
                <a:latin typeface="Arial" panose="020B0604020202020204" pitchFamily="34" charset="0"/>
                <a:ea typeface="MS Mincho" panose="02020609040205080304" pitchFamily="49" charset="-128"/>
              </a:rPr>
              <a:t>, </a:t>
            </a:r>
            <a:r>
              <a:rPr lang="en-US" altLang="en-US" sz="2400" dirty="0" err="1">
                <a:solidFill>
                  <a:srgbClr val="000000"/>
                </a:solidFill>
                <a:latin typeface="Arial" panose="020B0604020202020204" pitchFamily="34" charset="0"/>
                <a:ea typeface="MS Mincho" panose="02020609040205080304" pitchFamily="49" charset="-128"/>
              </a:rPr>
              <a:t>phát</a:t>
            </a:r>
            <a:r>
              <a:rPr lang="en-US" altLang="en-US" sz="2400" dirty="0">
                <a:solidFill>
                  <a:srgbClr val="000000"/>
                </a:solidFill>
                <a:latin typeface="Arial" panose="020B0604020202020204" pitchFamily="34" charset="0"/>
                <a:ea typeface="MS Mincho" panose="02020609040205080304" pitchFamily="49" charset="-128"/>
              </a:rPr>
              <a:t> </a:t>
            </a:r>
            <a:r>
              <a:rPr lang="en-US" altLang="en-US" sz="2400" dirty="0" err="1">
                <a:solidFill>
                  <a:srgbClr val="000000"/>
                </a:solidFill>
                <a:latin typeface="Arial" panose="020B0604020202020204" pitchFamily="34" charset="0"/>
                <a:ea typeface="MS Mincho" panose="02020609040205080304" pitchFamily="49" charset="-128"/>
              </a:rPr>
              <a:t>triển</a:t>
            </a:r>
            <a:r>
              <a:rPr lang="en-US" altLang="en-US" sz="2400" dirty="0">
                <a:solidFill>
                  <a:srgbClr val="000000"/>
                </a:solidFill>
                <a:latin typeface="Arial" panose="020B0604020202020204" pitchFamily="34" charset="0"/>
                <a:ea typeface="MS Mincho" panose="02020609040205080304" pitchFamily="49" charset="-128"/>
              </a:rPr>
              <a:t> </a:t>
            </a:r>
            <a:r>
              <a:rPr lang="en-US" altLang="en-US" sz="2400" dirty="0" err="1">
                <a:solidFill>
                  <a:srgbClr val="000000"/>
                </a:solidFill>
                <a:latin typeface="Arial" panose="020B0604020202020204" pitchFamily="34" charset="0"/>
                <a:ea typeface="MS Mincho" panose="02020609040205080304" pitchFamily="49" charset="-128"/>
              </a:rPr>
              <a:t>của</a:t>
            </a:r>
            <a:r>
              <a:rPr lang="en-US" altLang="en-US" sz="2400" dirty="0">
                <a:solidFill>
                  <a:srgbClr val="000000"/>
                </a:solidFill>
                <a:latin typeface="Arial" panose="020B0604020202020204" pitchFamily="34" charset="0"/>
                <a:ea typeface="MS Mincho" panose="02020609040205080304" pitchFamily="49" charset="-128"/>
              </a:rPr>
              <a:t> </a:t>
            </a:r>
            <a:r>
              <a:rPr lang="en-US" altLang="en-US" sz="2400" dirty="0" err="1">
                <a:solidFill>
                  <a:srgbClr val="000000"/>
                </a:solidFill>
                <a:latin typeface="Arial" panose="020B0604020202020204" pitchFamily="34" charset="0"/>
                <a:ea typeface="MS Mincho" panose="02020609040205080304" pitchFamily="49" charset="-128"/>
              </a:rPr>
              <a:t>sự</a:t>
            </a:r>
            <a:r>
              <a:rPr lang="en-US" altLang="en-US" sz="2400" dirty="0">
                <a:solidFill>
                  <a:srgbClr val="000000"/>
                </a:solidFill>
                <a:latin typeface="Arial" panose="020B0604020202020204" pitchFamily="34" charset="0"/>
                <a:ea typeface="MS Mincho" panose="02020609040205080304" pitchFamily="49" charset="-128"/>
              </a:rPr>
              <a:t> </a:t>
            </a:r>
            <a:r>
              <a:rPr lang="en-US" altLang="en-US" sz="2400" dirty="0" err="1">
                <a:solidFill>
                  <a:srgbClr val="000000"/>
                </a:solidFill>
                <a:latin typeface="Arial" panose="020B0604020202020204" pitchFamily="34" charset="0"/>
                <a:ea typeface="MS Mincho" panose="02020609040205080304" pitchFamily="49" charset="-128"/>
              </a:rPr>
              <a:t>vật</a:t>
            </a:r>
            <a:r>
              <a:rPr lang="en-US" altLang="en-US" sz="2400" dirty="0">
                <a:solidFill>
                  <a:srgbClr val="000000"/>
                </a:solidFill>
                <a:latin typeface="Arial" panose="020B0604020202020204" pitchFamily="34" charset="0"/>
                <a:ea typeface="MS Mincho" panose="02020609040205080304" pitchFamily="49" charset="-128"/>
              </a:rPr>
              <a:t>.</a:t>
            </a:r>
          </a:p>
        </p:txBody>
      </p:sp>
      <p:sp>
        <p:nvSpPr>
          <p:cNvPr id="3" name="Oval 2"/>
          <p:cNvSpPr/>
          <p:nvPr/>
        </p:nvSpPr>
        <p:spPr>
          <a:xfrm>
            <a:off x="2711530" y="4285982"/>
            <a:ext cx="1728192" cy="1375328"/>
          </a:xfrm>
          <a:prstGeom prst="ellipse">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kumimoji="1" lang="vi-VN" sz="8000" b="1" dirty="0">
                <a:solidFill>
                  <a:srgbClr val="FFFFFF"/>
                </a:solidFill>
              </a:rPr>
              <a:t>A</a:t>
            </a:r>
            <a:endParaRPr kumimoji="1" lang="en-US" sz="8000" b="1" dirty="0">
              <a:solidFill>
                <a:srgbClr val="FFFFFF"/>
              </a:solidFill>
            </a:endParaRPr>
          </a:p>
        </p:txBody>
      </p:sp>
      <p:sp>
        <p:nvSpPr>
          <p:cNvPr id="4" name="Oval 3"/>
          <p:cNvSpPr/>
          <p:nvPr/>
        </p:nvSpPr>
        <p:spPr>
          <a:xfrm>
            <a:off x="7608168" y="4285982"/>
            <a:ext cx="1728192" cy="1375328"/>
          </a:xfrm>
          <a:prstGeom prst="ellipse">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kumimoji="1" lang="vi-VN" sz="8000" b="1" dirty="0">
                <a:solidFill>
                  <a:srgbClr val="FFFFFF"/>
                </a:solidFill>
              </a:rPr>
              <a:t>B</a:t>
            </a:r>
            <a:endParaRPr kumimoji="1" lang="en-US" sz="8000" b="1" dirty="0">
              <a:solidFill>
                <a:srgbClr val="FFFFFF"/>
              </a:solidFill>
            </a:endParaRPr>
          </a:p>
        </p:txBody>
      </p:sp>
      <p:sp>
        <p:nvSpPr>
          <p:cNvPr id="6" name="Curved Down Arrow 5"/>
          <p:cNvSpPr/>
          <p:nvPr/>
        </p:nvSpPr>
        <p:spPr>
          <a:xfrm>
            <a:off x="3311525" y="2281238"/>
            <a:ext cx="5664200" cy="1733550"/>
          </a:xfrm>
          <a:prstGeom prst="curvedDownArrow">
            <a:avLst>
              <a:gd name="adj1" fmla="val 25991"/>
              <a:gd name="adj2" fmla="val 51451"/>
              <a:gd name="adj3" fmla="val 42276"/>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kumimoji="1" lang="en-US" sz="3200" b="1">
              <a:solidFill>
                <a:srgbClr val="000000"/>
              </a:solidFill>
            </a:endParaRPr>
          </a:p>
        </p:txBody>
      </p:sp>
      <p:sp>
        <p:nvSpPr>
          <p:cNvPr id="5" name="Rectangle 4"/>
          <p:cNvSpPr>
            <a:spLocks noChangeArrowheads="1"/>
          </p:cNvSpPr>
          <p:nvPr/>
        </p:nvSpPr>
        <p:spPr bwMode="auto">
          <a:xfrm>
            <a:off x="4656139" y="3700464"/>
            <a:ext cx="2365375"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hangingPunct="1">
              <a:spcBef>
                <a:spcPct val="0"/>
              </a:spcBef>
              <a:buFontTx/>
              <a:buNone/>
              <a:defRPr/>
            </a:pPr>
            <a:r>
              <a:rPr lang="en-US" altLang="en-US" b="1" dirty="0" err="1">
                <a:solidFill>
                  <a:srgbClr val="000000"/>
                </a:solidFill>
                <a:latin typeface="Arial" pitchFamily="34" charset="0"/>
              </a:rPr>
              <a:t>Bước</a:t>
            </a:r>
            <a:r>
              <a:rPr lang="en-US" altLang="en-US" b="1" dirty="0">
                <a:solidFill>
                  <a:srgbClr val="000000"/>
                </a:solidFill>
                <a:latin typeface="Arial" pitchFamily="34" charset="0"/>
              </a:rPr>
              <a:t> </a:t>
            </a:r>
            <a:r>
              <a:rPr lang="en-US" altLang="en-US" b="1" dirty="0" err="1">
                <a:solidFill>
                  <a:srgbClr val="000000"/>
                </a:solidFill>
                <a:latin typeface="Arial" pitchFamily="34" charset="0"/>
              </a:rPr>
              <a:t>nhảy</a:t>
            </a:r>
            <a:endParaRPr lang="en-US" altLang="en-US" b="1" dirty="0">
              <a:solidFill>
                <a:srgbClr val="000000"/>
              </a:solidFill>
              <a:latin typeface="Arial" pitchFamily="34" charset="0"/>
            </a:endParaRPr>
          </a:p>
        </p:txBody>
      </p:sp>
      <p:pic>
        <p:nvPicPr>
          <p:cNvPr id="192523"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69430063"/>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nodeType="click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fade">
                                      <p:cBhvr>
                                        <p:cTn id="28" dur="1000"/>
                                        <p:tgtEl>
                                          <p:spTgt spid="4"/>
                                        </p:tgtEl>
                                      </p:cBhvr>
                                    </p:animEffect>
                                    <p:anim calcmode="lin" valueType="num">
                                      <p:cBhvr>
                                        <p:cTn id="29" dur="1000" fill="hold"/>
                                        <p:tgtEl>
                                          <p:spTgt spid="4"/>
                                        </p:tgtEl>
                                        <p:attrNameLst>
                                          <p:attrName>ppt_x</p:attrName>
                                        </p:attrNameLst>
                                      </p:cBhvr>
                                      <p:tavLst>
                                        <p:tav tm="0">
                                          <p:val>
                                            <p:strVal val="#ppt_x"/>
                                          </p:val>
                                        </p:tav>
                                        <p:tav tm="100000">
                                          <p:val>
                                            <p:strVal val="#ppt_x"/>
                                          </p:val>
                                        </p:tav>
                                      </p:tavLst>
                                    </p:anim>
                                    <p:anim calcmode="lin" valueType="num">
                                      <p:cBhvr>
                                        <p:cTn id="30"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fade">
                                      <p:cBhvr>
                                        <p:cTn id="35" dur="1000"/>
                                        <p:tgtEl>
                                          <p:spTgt spid="5"/>
                                        </p:tgtEl>
                                      </p:cBhvr>
                                    </p:animEffect>
                                    <p:anim calcmode="lin" valueType="num">
                                      <p:cBhvr>
                                        <p:cTn id="36" dur="1000" fill="hold"/>
                                        <p:tgtEl>
                                          <p:spTgt spid="5"/>
                                        </p:tgtEl>
                                        <p:attrNameLst>
                                          <p:attrName>ppt_x</p:attrName>
                                        </p:attrNameLst>
                                      </p:cBhvr>
                                      <p:tavLst>
                                        <p:tav tm="0">
                                          <p:val>
                                            <p:strVal val="#ppt_x"/>
                                          </p:val>
                                        </p:tav>
                                        <p:tav tm="100000">
                                          <p:val>
                                            <p:strVal val="#ppt_x"/>
                                          </p:val>
                                        </p:tav>
                                      </p:tavLst>
                                    </p:anim>
                                    <p:anim calcmode="lin" valueType="num">
                                      <p:cBhvr>
                                        <p:cTn id="3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animBg="1"/>
      <p:bldP spid="5"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2279651" y="476251"/>
            <a:ext cx="7561263" cy="5170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571500" indent="-571500">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marL="0" indent="0" algn="just">
              <a:lnSpc>
                <a:spcPct val="115000"/>
              </a:lnSpc>
              <a:spcBef>
                <a:spcPct val="0"/>
              </a:spcBef>
              <a:spcAft>
                <a:spcPts val="1000"/>
              </a:spcAft>
              <a:buNone/>
            </a:pPr>
            <a:r>
              <a:rPr lang="en-US" altLang="en-US" sz="2400" b="1" i="1" dirty="0" smtClean="0">
                <a:solidFill>
                  <a:srgbClr val="660066"/>
                </a:solidFill>
                <a:cs typeface="Times New Roman" panose="02020603050405020304" pitchFamily="18" charset="0"/>
              </a:rPr>
              <a:t>- </a:t>
            </a:r>
            <a:r>
              <a:rPr lang="en-US" altLang="en-US" sz="2400" b="1" i="1" dirty="0" err="1" smtClean="0">
                <a:solidFill>
                  <a:srgbClr val="660066"/>
                </a:solidFill>
                <a:cs typeface="Times New Roman" panose="02020603050405020304" pitchFamily="18" charset="0"/>
              </a:rPr>
              <a:t>Chất</a:t>
            </a:r>
            <a:r>
              <a:rPr lang="en-US" altLang="en-US" sz="2400" b="1" i="1" dirty="0" smtClean="0">
                <a:solidFill>
                  <a:srgbClr val="660066"/>
                </a:solidFill>
                <a:cs typeface="Times New Roman" panose="02020603050405020304" pitchFamily="18" charset="0"/>
              </a:rPr>
              <a:t> </a:t>
            </a:r>
            <a:r>
              <a:rPr lang="en-US" altLang="en-US" sz="2400" b="1" i="1" dirty="0" err="1">
                <a:solidFill>
                  <a:srgbClr val="660066"/>
                </a:solidFill>
                <a:cs typeface="Times New Roman" panose="02020603050405020304" pitchFamily="18" charset="0"/>
              </a:rPr>
              <a:t>mới</a:t>
            </a:r>
            <a:r>
              <a:rPr lang="en-US" altLang="en-US" sz="2400" b="1" i="1" dirty="0">
                <a:solidFill>
                  <a:srgbClr val="660066"/>
                </a:solidFill>
                <a:cs typeface="Times New Roman" panose="02020603050405020304" pitchFamily="18" charset="0"/>
              </a:rPr>
              <a:t> </a:t>
            </a:r>
            <a:r>
              <a:rPr lang="en-US" altLang="en-US" sz="2400" b="1" i="1" dirty="0" err="1">
                <a:solidFill>
                  <a:srgbClr val="660066"/>
                </a:solidFill>
                <a:cs typeface="Times New Roman" panose="02020603050405020304" pitchFamily="18" charset="0"/>
              </a:rPr>
              <a:t>ra</a:t>
            </a:r>
            <a:r>
              <a:rPr lang="en-US" altLang="en-US" sz="2400" b="1" i="1" dirty="0">
                <a:solidFill>
                  <a:srgbClr val="660066"/>
                </a:solidFill>
                <a:cs typeface="Times New Roman" panose="02020603050405020304" pitchFamily="18" charset="0"/>
              </a:rPr>
              <a:t> </a:t>
            </a:r>
            <a:r>
              <a:rPr lang="en-US" altLang="en-US" sz="2400" b="1" i="1" dirty="0" err="1">
                <a:solidFill>
                  <a:srgbClr val="660066"/>
                </a:solidFill>
                <a:cs typeface="Times New Roman" panose="02020603050405020304" pitchFamily="18" charset="0"/>
              </a:rPr>
              <a:t>đời</a:t>
            </a:r>
            <a:r>
              <a:rPr lang="en-US" altLang="en-US" sz="2400" b="1" i="1" dirty="0">
                <a:solidFill>
                  <a:srgbClr val="660066"/>
                </a:solidFill>
                <a:cs typeface="Times New Roman" panose="02020603050405020304" pitchFamily="18" charset="0"/>
              </a:rPr>
              <a:t> </a:t>
            </a:r>
            <a:r>
              <a:rPr lang="en-US" altLang="en-US" sz="2400" b="1" i="1" dirty="0" err="1">
                <a:solidFill>
                  <a:srgbClr val="660066"/>
                </a:solidFill>
                <a:cs typeface="Times New Roman" panose="02020603050405020304" pitchFamily="18" charset="0"/>
              </a:rPr>
              <a:t>tác</a:t>
            </a:r>
            <a:r>
              <a:rPr lang="en-US" altLang="en-US" sz="2400" b="1" i="1" dirty="0">
                <a:solidFill>
                  <a:srgbClr val="660066"/>
                </a:solidFill>
                <a:cs typeface="Times New Roman" panose="02020603050405020304" pitchFamily="18" charset="0"/>
              </a:rPr>
              <a:t> </a:t>
            </a:r>
            <a:r>
              <a:rPr lang="en-US" altLang="en-US" sz="2400" b="1" i="1" dirty="0" err="1">
                <a:solidFill>
                  <a:srgbClr val="660066"/>
                </a:solidFill>
                <a:cs typeface="Times New Roman" panose="02020603050405020304" pitchFamily="18" charset="0"/>
              </a:rPr>
              <a:t>động</a:t>
            </a:r>
            <a:r>
              <a:rPr lang="en-US" altLang="en-US" sz="2400" b="1" i="1" dirty="0">
                <a:solidFill>
                  <a:srgbClr val="660066"/>
                </a:solidFill>
                <a:cs typeface="Times New Roman" panose="02020603050405020304" pitchFamily="18" charset="0"/>
              </a:rPr>
              <a:t> </a:t>
            </a:r>
            <a:r>
              <a:rPr lang="en-US" altLang="en-US" sz="2400" b="1" i="1" dirty="0" err="1">
                <a:solidFill>
                  <a:srgbClr val="660066"/>
                </a:solidFill>
                <a:cs typeface="Times New Roman" panose="02020603050405020304" pitchFamily="18" charset="0"/>
              </a:rPr>
              <a:t>trở</a:t>
            </a:r>
            <a:r>
              <a:rPr lang="en-US" altLang="en-US" sz="2400" b="1" i="1" dirty="0">
                <a:solidFill>
                  <a:srgbClr val="660066"/>
                </a:solidFill>
                <a:cs typeface="Times New Roman" panose="02020603050405020304" pitchFamily="18" charset="0"/>
              </a:rPr>
              <a:t> </a:t>
            </a:r>
            <a:r>
              <a:rPr lang="en-US" altLang="en-US" sz="2400" b="1" i="1" dirty="0" err="1">
                <a:solidFill>
                  <a:srgbClr val="660066"/>
                </a:solidFill>
                <a:cs typeface="Times New Roman" panose="02020603050405020304" pitchFamily="18" charset="0"/>
              </a:rPr>
              <a:t>lại</a:t>
            </a:r>
            <a:r>
              <a:rPr lang="en-US" altLang="en-US" sz="2400" b="1" i="1" dirty="0">
                <a:solidFill>
                  <a:srgbClr val="660066"/>
                </a:solidFill>
                <a:cs typeface="Times New Roman" panose="02020603050405020304" pitchFamily="18" charset="0"/>
              </a:rPr>
              <a:t> </a:t>
            </a:r>
            <a:r>
              <a:rPr lang="en-US" altLang="en-US" sz="2400" b="1" i="1" dirty="0" err="1">
                <a:solidFill>
                  <a:srgbClr val="660066"/>
                </a:solidFill>
                <a:cs typeface="Times New Roman" panose="02020603050405020304" pitchFamily="18" charset="0"/>
              </a:rPr>
              <a:t>lượng</a:t>
            </a:r>
            <a:r>
              <a:rPr lang="en-US" altLang="en-US" sz="2400" b="1" i="1" dirty="0">
                <a:solidFill>
                  <a:srgbClr val="660066"/>
                </a:solidFill>
                <a:cs typeface="Times New Roman" panose="02020603050405020304" pitchFamily="18" charset="0"/>
              </a:rPr>
              <a:t> </a:t>
            </a:r>
            <a:r>
              <a:rPr lang="en-US" altLang="en-US" sz="2400" b="1" i="1" dirty="0" err="1">
                <a:solidFill>
                  <a:srgbClr val="660066"/>
                </a:solidFill>
                <a:cs typeface="Times New Roman" panose="02020603050405020304" pitchFamily="18" charset="0"/>
              </a:rPr>
              <a:t>của</a:t>
            </a:r>
            <a:r>
              <a:rPr lang="en-US" altLang="en-US" sz="2400" b="1" i="1" dirty="0">
                <a:solidFill>
                  <a:srgbClr val="660066"/>
                </a:solidFill>
                <a:cs typeface="Times New Roman" panose="02020603050405020304" pitchFamily="18" charset="0"/>
              </a:rPr>
              <a:t> </a:t>
            </a:r>
            <a:r>
              <a:rPr lang="en-US" altLang="en-US" sz="2400" b="1" i="1" dirty="0" err="1">
                <a:solidFill>
                  <a:srgbClr val="660066"/>
                </a:solidFill>
                <a:cs typeface="Times New Roman" panose="02020603050405020304" pitchFamily="18" charset="0"/>
              </a:rPr>
              <a:t>sự</a:t>
            </a:r>
            <a:r>
              <a:rPr lang="en-US" altLang="en-US" sz="2400" b="1" i="1" dirty="0">
                <a:solidFill>
                  <a:srgbClr val="660066"/>
                </a:solidFill>
                <a:cs typeface="Times New Roman" panose="02020603050405020304" pitchFamily="18" charset="0"/>
              </a:rPr>
              <a:t> </a:t>
            </a:r>
            <a:r>
              <a:rPr lang="en-US" altLang="en-US" sz="2400" b="1" i="1" dirty="0" err="1">
                <a:solidFill>
                  <a:srgbClr val="660066"/>
                </a:solidFill>
                <a:cs typeface="Times New Roman" panose="02020603050405020304" pitchFamily="18" charset="0"/>
              </a:rPr>
              <a:t>vật</a:t>
            </a:r>
            <a:endParaRPr lang="en-US" altLang="en-US" sz="2400" b="1" dirty="0">
              <a:solidFill>
                <a:srgbClr val="660066"/>
              </a:solidFill>
              <a:cs typeface="Times New Roman" panose="02020603050405020304" pitchFamily="18" charset="0"/>
            </a:endParaRPr>
          </a:p>
        </p:txBody>
      </p:sp>
      <p:sp>
        <p:nvSpPr>
          <p:cNvPr id="3" name="Rectangle 2"/>
          <p:cNvSpPr>
            <a:spLocks noChangeArrowheads="1"/>
          </p:cNvSpPr>
          <p:nvPr/>
        </p:nvSpPr>
        <p:spPr bwMode="auto">
          <a:xfrm>
            <a:off x="2266951" y="1123950"/>
            <a:ext cx="8401049"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457200" indent="-457200">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just" eaLnBrk="1" hangingPunct="1">
              <a:spcBef>
                <a:spcPct val="0"/>
              </a:spcBef>
              <a:buFont typeface="Wingdings" panose="05000000000000000000" pitchFamily="2" charset="2"/>
              <a:buChar char="ü"/>
            </a:pPr>
            <a:r>
              <a:rPr lang="en-US" altLang="en-US" sz="2200" dirty="0" err="1">
                <a:solidFill>
                  <a:srgbClr val="000066"/>
                </a:solidFill>
                <a:latin typeface="Arial" panose="020B0604020202020204" pitchFamily="34" charset="0"/>
              </a:rPr>
              <a:t>Khi</a:t>
            </a:r>
            <a:r>
              <a:rPr lang="en-US" altLang="en-US" sz="2200" dirty="0">
                <a:solidFill>
                  <a:srgbClr val="000066"/>
                </a:solidFill>
                <a:latin typeface="Arial" panose="020B0604020202020204" pitchFamily="34" charset="0"/>
              </a:rPr>
              <a:t> </a:t>
            </a:r>
            <a:r>
              <a:rPr lang="en-US" altLang="en-US" sz="2200" dirty="0" err="1">
                <a:solidFill>
                  <a:srgbClr val="000066"/>
                </a:solidFill>
                <a:latin typeface="Arial" panose="020B0604020202020204" pitchFamily="34" charset="0"/>
              </a:rPr>
              <a:t>chất</a:t>
            </a:r>
            <a:r>
              <a:rPr lang="en-US" altLang="en-US" sz="2200" dirty="0">
                <a:solidFill>
                  <a:srgbClr val="000066"/>
                </a:solidFill>
                <a:latin typeface="Arial" panose="020B0604020202020204" pitchFamily="34" charset="0"/>
              </a:rPr>
              <a:t> </a:t>
            </a:r>
            <a:r>
              <a:rPr lang="en-US" altLang="en-US" sz="2200" dirty="0" err="1">
                <a:solidFill>
                  <a:srgbClr val="000066"/>
                </a:solidFill>
                <a:latin typeface="Arial" panose="020B0604020202020204" pitchFamily="34" charset="0"/>
              </a:rPr>
              <a:t>mới</a:t>
            </a:r>
            <a:r>
              <a:rPr lang="en-US" altLang="en-US" sz="2200" dirty="0">
                <a:solidFill>
                  <a:srgbClr val="000066"/>
                </a:solidFill>
                <a:latin typeface="Arial" panose="020B0604020202020204" pitchFamily="34" charset="0"/>
              </a:rPr>
              <a:t> </a:t>
            </a:r>
            <a:r>
              <a:rPr lang="en-US" altLang="en-US" sz="2200" dirty="0" err="1">
                <a:solidFill>
                  <a:srgbClr val="000066"/>
                </a:solidFill>
                <a:latin typeface="Arial" panose="020B0604020202020204" pitchFamily="34" charset="0"/>
              </a:rPr>
              <a:t>ra</a:t>
            </a:r>
            <a:r>
              <a:rPr lang="en-US" altLang="en-US" sz="2200" dirty="0">
                <a:solidFill>
                  <a:srgbClr val="000066"/>
                </a:solidFill>
                <a:latin typeface="Arial" panose="020B0604020202020204" pitchFamily="34" charset="0"/>
              </a:rPr>
              <a:t> </a:t>
            </a:r>
            <a:r>
              <a:rPr lang="en-US" altLang="en-US" sz="2200" dirty="0" err="1">
                <a:solidFill>
                  <a:srgbClr val="000066"/>
                </a:solidFill>
                <a:latin typeface="Arial" panose="020B0604020202020204" pitchFamily="34" charset="0"/>
              </a:rPr>
              <a:t>đời</a:t>
            </a:r>
            <a:r>
              <a:rPr lang="en-US" altLang="en-US" sz="2200" dirty="0">
                <a:solidFill>
                  <a:srgbClr val="000066"/>
                </a:solidFill>
                <a:latin typeface="Arial" panose="020B0604020202020204" pitchFamily="34" charset="0"/>
              </a:rPr>
              <a:t> </a:t>
            </a:r>
            <a:r>
              <a:rPr lang="en-US" altLang="en-US" sz="2200" dirty="0" err="1">
                <a:solidFill>
                  <a:srgbClr val="000066"/>
                </a:solidFill>
                <a:latin typeface="Arial" panose="020B0604020202020204" pitchFamily="34" charset="0"/>
              </a:rPr>
              <a:t>có</a:t>
            </a:r>
            <a:r>
              <a:rPr lang="en-US" altLang="en-US" sz="2200" dirty="0">
                <a:solidFill>
                  <a:srgbClr val="000066"/>
                </a:solidFill>
                <a:latin typeface="Arial" panose="020B0604020202020204" pitchFamily="34" charset="0"/>
              </a:rPr>
              <a:t> </a:t>
            </a:r>
            <a:r>
              <a:rPr lang="en-US" altLang="en-US" sz="2200" dirty="0" err="1">
                <a:solidFill>
                  <a:srgbClr val="000066"/>
                </a:solidFill>
                <a:latin typeface="Arial" panose="020B0604020202020204" pitchFamily="34" charset="0"/>
              </a:rPr>
              <a:t>sự</a:t>
            </a:r>
            <a:r>
              <a:rPr lang="en-US" altLang="en-US" sz="2200" dirty="0">
                <a:solidFill>
                  <a:srgbClr val="000066"/>
                </a:solidFill>
                <a:latin typeface="Arial" panose="020B0604020202020204" pitchFamily="34" charset="0"/>
              </a:rPr>
              <a:t> </a:t>
            </a:r>
            <a:r>
              <a:rPr lang="en-US" altLang="en-US" sz="2200" dirty="0" err="1">
                <a:solidFill>
                  <a:srgbClr val="000066"/>
                </a:solidFill>
                <a:latin typeface="Arial" panose="020B0604020202020204" pitchFamily="34" charset="0"/>
              </a:rPr>
              <a:t>tác</a:t>
            </a:r>
            <a:r>
              <a:rPr lang="en-US" altLang="en-US" sz="2200" dirty="0">
                <a:solidFill>
                  <a:srgbClr val="000066"/>
                </a:solidFill>
                <a:latin typeface="Arial" panose="020B0604020202020204" pitchFamily="34" charset="0"/>
              </a:rPr>
              <a:t> </a:t>
            </a:r>
            <a:r>
              <a:rPr lang="en-US" altLang="en-US" sz="2200" dirty="0" err="1">
                <a:solidFill>
                  <a:srgbClr val="000066"/>
                </a:solidFill>
                <a:latin typeface="Arial" panose="020B0604020202020204" pitchFamily="34" charset="0"/>
              </a:rPr>
              <a:t>động</a:t>
            </a:r>
            <a:r>
              <a:rPr lang="en-US" altLang="en-US" sz="2200" dirty="0">
                <a:solidFill>
                  <a:srgbClr val="000066"/>
                </a:solidFill>
                <a:latin typeface="Arial" panose="020B0604020202020204" pitchFamily="34" charset="0"/>
              </a:rPr>
              <a:t> </a:t>
            </a:r>
            <a:r>
              <a:rPr lang="en-US" altLang="en-US" sz="2200" dirty="0" err="1">
                <a:solidFill>
                  <a:srgbClr val="000066"/>
                </a:solidFill>
                <a:latin typeface="Arial" panose="020B0604020202020204" pitchFamily="34" charset="0"/>
              </a:rPr>
              <a:t>trở</a:t>
            </a:r>
            <a:r>
              <a:rPr lang="en-US" altLang="en-US" sz="2200" dirty="0">
                <a:solidFill>
                  <a:srgbClr val="000066"/>
                </a:solidFill>
                <a:latin typeface="Arial" panose="020B0604020202020204" pitchFamily="34" charset="0"/>
              </a:rPr>
              <a:t> </a:t>
            </a:r>
            <a:r>
              <a:rPr lang="en-US" altLang="en-US" sz="2200" dirty="0" err="1">
                <a:solidFill>
                  <a:srgbClr val="000066"/>
                </a:solidFill>
                <a:latin typeface="Arial" panose="020B0604020202020204" pitchFamily="34" charset="0"/>
              </a:rPr>
              <a:t>lại</a:t>
            </a:r>
            <a:r>
              <a:rPr lang="en-US" altLang="en-US" sz="2200" dirty="0">
                <a:solidFill>
                  <a:srgbClr val="000066"/>
                </a:solidFill>
                <a:latin typeface="Arial" panose="020B0604020202020204" pitchFamily="34" charset="0"/>
              </a:rPr>
              <a:t> </a:t>
            </a:r>
            <a:r>
              <a:rPr lang="en-US" altLang="en-US" sz="2200" dirty="0" err="1">
                <a:solidFill>
                  <a:srgbClr val="000066"/>
                </a:solidFill>
                <a:latin typeface="Arial" panose="020B0604020202020204" pitchFamily="34" charset="0"/>
              </a:rPr>
              <a:t>lượng</a:t>
            </a:r>
            <a:r>
              <a:rPr lang="en-US" altLang="en-US" sz="2200" dirty="0">
                <a:solidFill>
                  <a:srgbClr val="000066"/>
                </a:solidFill>
                <a:latin typeface="Arial" panose="020B0604020202020204" pitchFamily="34" charset="0"/>
              </a:rPr>
              <a:t> </a:t>
            </a:r>
            <a:r>
              <a:rPr lang="en-US" altLang="en-US" sz="2200" dirty="0" err="1">
                <a:solidFill>
                  <a:srgbClr val="000066"/>
                </a:solidFill>
                <a:latin typeface="Arial" panose="020B0604020202020204" pitchFamily="34" charset="0"/>
              </a:rPr>
              <a:t>của</a:t>
            </a:r>
            <a:r>
              <a:rPr lang="en-US" altLang="en-US" sz="2200" dirty="0">
                <a:solidFill>
                  <a:srgbClr val="000066"/>
                </a:solidFill>
                <a:latin typeface="Arial" panose="020B0604020202020204" pitchFamily="34" charset="0"/>
              </a:rPr>
              <a:t> </a:t>
            </a:r>
            <a:r>
              <a:rPr lang="en-US" altLang="en-US" sz="2200" dirty="0" err="1">
                <a:solidFill>
                  <a:srgbClr val="000066"/>
                </a:solidFill>
                <a:latin typeface="Arial" panose="020B0604020202020204" pitchFamily="34" charset="0"/>
              </a:rPr>
              <a:t>sự</a:t>
            </a:r>
            <a:r>
              <a:rPr lang="en-US" altLang="en-US" sz="2200" dirty="0">
                <a:solidFill>
                  <a:srgbClr val="000066"/>
                </a:solidFill>
                <a:latin typeface="Arial" panose="020B0604020202020204" pitchFamily="34" charset="0"/>
              </a:rPr>
              <a:t> </a:t>
            </a:r>
            <a:r>
              <a:rPr lang="en-US" altLang="en-US" sz="2200" dirty="0" err="1">
                <a:solidFill>
                  <a:srgbClr val="000066"/>
                </a:solidFill>
                <a:latin typeface="Arial" panose="020B0604020202020204" pitchFamily="34" charset="0"/>
              </a:rPr>
              <a:t>vật</a:t>
            </a:r>
            <a:r>
              <a:rPr lang="en-US" altLang="en-US" sz="2200" dirty="0">
                <a:solidFill>
                  <a:srgbClr val="000066"/>
                </a:solidFill>
                <a:latin typeface="Arial" panose="020B0604020202020204" pitchFamily="34" charset="0"/>
              </a:rPr>
              <a:t>. </a:t>
            </a:r>
          </a:p>
        </p:txBody>
      </p:sp>
      <p:sp>
        <p:nvSpPr>
          <p:cNvPr id="4" name="Rectangle 3"/>
          <p:cNvSpPr>
            <a:spLocks noChangeArrowheads="1"/>
          </p:cNvSpPr>
          <p:nvPr/>
        </p:nvSpPr>
        <p:spPr bwMode="auto">
          <a:xfrm>
            <a:off x="2266951" y="1989139"/>
            <a:ext cx="8134349"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457200" indent="-457200">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just" eaLnBrk="1" hangingPunct="1">
              <a:spcBef>
                <a:spcPct val="0"/>
              </a:spcBef>
              <a:buFont typeface="Wingdings" panose="05000000000000000000" pitchFamily="2" charset="2"/>
              <a:buChar char="ü"/>
            </a:pPr>
            <a:r>
              <a:rPr lang="en-US" altLang="en-US" sz="2200" dirty="0" err="1">
                <a:solidFill>
                  <a:srgbClr val="000066"/>
                </a:solidFill>
                <a:latin typeface="Arial" panose="020B0604020202020204" pitchFamily="34" charset="0"/>
              </a:rPr>
              <a:t>Chất</a:t>
            </a:r>
            <a:r>
              <a:rPr lang="en-US" altLang="en-US" sz="2200" dirty="0">
                <a:solidFill>
                  <a:srgbClr val="000066"/>
                </a:solidFill>
                <a:latin typeface="Arial" panose="020B0604020202020204" pitchFamily="34" charset="0"/>
              </a:rPr>
              <a:t> </a:t>
            </a:r>
            <a:r>
              <a:rPr lang="en-US" altLang="en-US" sz="2200" dirty="0" err="1">
                <a:solidFill>
                  <a:srgbClr val="000066"/>
                </a:solidFill>
                <a:latin typeface="Arial" panose="020B0604020202020204" pitchFamily="34" charset="0"/>
              </a:rPr>
              <a:t>mới</a:t>
            </a:r>
            <a:r>
              <a:rPr lang="en-US" altLang="en-US" sz="2200" dirty="0">
                <a:solidFill>
                  <a:srgbClr val="000066"/>
                </a:solidFill>
                <a:latin typeface="Arial" panose="020B0604020202020204" pitchFamily="34" charset="0"/>
              </a:rPr>
              <a:t> </a:t>
            </a:r>
            <a:r>
              <a:rPr lang="en-US" altLang="en-US" sz="2200" dirty="0" err="1">
                <a:solidFill>
                  <a:srgbClr val="000066"/>
                </a:solidFill>
                <a:latin typeface="Arial" panose="020B0604020202020204" pitchFamily="34" charset="0"/>
              </a:rPr>
              <a:t>tác</a:t>
            </a:r>
            <a:r>
              <a:rPr lang="en-US" altLang="en-US" sz="2200" dirty="0">
                <a:solidFill>
                  <a:srgbClr val="000066"/>
                </a:solidFill>
                <a:latin typeface="Arial" panose="020B0604020202020204" pitchFamily="34" charset="0"/>
              </a:rPr>
              <a:t> </a:t>
            </a:r>
            <a:r>
              <a:rPr lang="en-US" altLang="en-US" sz="2200" dirty="0" err="1">
                <a:solidFill>
                  <a:srgbClr val="000066"/>
                </a:solidFill>
                <a:latin typeface="Arial" panose="020B0604020202020204" pitchFamily="34" charset="0"/>
              </a:rPr>
              <a:t>đông</a:t>
            </a:r>
            <a:r>
              <a:rPr lang="en-US" altLang="en-US" sz="2200" dirty="0">
                <a:solidFill>
                  <a:srgbClr val="000066"/>
                </a:solidFill>
                <a:latin typeface="Arial" panose="020B0604020202020204" pitchFamily="34" charset="0"/>
              </a:rPr>
              <a:t> </a:t>
            </a:r>
            <a:r>
              <a:rPr lang="en-US" altLang="en-US" sz="2200" dirty="0" err="1">
                <a:solidFill>
                  <a:srgbClr val="000066"/>
                </a:solidFill>
                <a:latin typeface="Arial" panose="020B0604020202020204" pitchFamily="34" charset="0"/>
              </a:rPr>
              <a:t>tới</a:t>
            </a:r>
            <a:r>
              <a:rPr lang="en-US" altLang="en-US" sz="2200" dirty="0">
                <a:solidFill>
                  <a:srgbClr val="000066"/>
                </a:solidFill>
                <a:latin typeface="Arial" panose="020B0604020202020204" pitchFamily="34" charset="0"/>
              </a:rPr>
              <a:t> </a:t>
            </a:r>
            <a:r>
              <a:rPr lang="en-US" altLang="en-US" sz="2200" dirty="0" err="1">
                <a:solidFill>
                  <a:srgbClr val="000066"/>
                </a:solidFill>
                <a:latin typeface="Arial" panose="020B0604020202020204" pitchFamily="34" charset="0"/>
              </a:rPr>
              <a:t>lượng</a:t>
            </a:r>
            <a:r>
              <a:rPr lang="en-US" altLang="en-US" sz="2200" dirty="0">
                <a:solidFill>
                  <a:srgbClr val="000066"/>
                </a:solidFill>
                <a:latin typeface="Arial" panose="020B0604020202020204" pitchFamily="34" charset="0"/>
              </a:rPr>
              <a:t> </a:t>
            </a:r>
            <a:r>
              <a:rPr lang="en-US" altLang="en-US" sz="2200" dirty="0" err="1">
                <a:solidFill>
                  <a:srgbClr val="000066"/>
                </a:solidFill>
                <a:latin typeface="Arial" panose="020B0604020202020204" pitchFamily="34" charset="0"/>
              </a:rPr>
              <a:t>của</a:t>
            </a:r>
            <a:r>
              <a:rPr lang="en-US" altLang="en-US" sz="2200" dirty="0">
                <a:solidFill>
                  <a:srgbClr val="000066"/>
                </a:solidFill>
                <a:latin typeface="Arial" panose="020B0604020202020204" pitchFamily="34" charset="0"/>
              </a:rPr>
              <a:t> </a:t>
            </a:r>
            <a:r>
              <a:rPr lang="en-US" altLang="en-US" sz="2200" dirty="0" err="1">
                <a:solidFill>
                  <a:srgbClr val="000066"/>
                </a:solidFill>
                <a:latin typeface="Arial" panose="020B0604020202020204" pitchFamily="34" charset="0"/>
              </a:rPr>
              <a:t>sự</a:t>
            </a:r>
            <a:r>
              <a:rPr lang="en-US" altLang="en-US" sz="2200" dirty="0">
                <a:solidFill>
                  <a:srgbClr val="000066"/>
                </a:solidFill>
                <a:latin typeface="Arial" panose="020B0604020202020204" pitchFamily="34" charset="0"/>
              </a:rPr>
              <a:t> </a:t>
            </a:r>
            <a:r>
              <a:rPr lang="en-US" altLang="en-US" sz="2200" dirty="0" err="1">
                <a:solidFill>
                  <a:srgbClr val="000066"/>
                </a:solidFill>
                <a:latin typeface="Arial" panose="020B0604020202020204" pitchFamily="34" charset="0"/>
              </a:rPr>
              <a:t>vật</a:t>
            </a:r>
            <a:r>
              <a:rPr lang="en-US" altLang="en-US" sz="2200" dirty="0">
                <a:solidFill>
                  <a:srgbClr val="000066"/>
                </a:solidFill>
                <a:latin typeface="Arial" panose="020B0604020202020204" pitchFamily="34" charset="0"/>
              </a:rPr>
              <a:t> </a:t>
            </a:r>
            <a:r>
              <a:rPr lang="en-US" altLang="en-US" sz="2200" dirty="0" err="1">
                <a:solidFill>
                  <a:srgbClr val="000066"/>
                </a:solidFill>
                <a:latin typeface="Arial" panose="020B0604020202020204" pitchFamily="34" charset="0"/>
              </a:rPr>
              <a:t>trên</a:t>
            </a:r>
            <a:r>
              <a:rPr lang="en-US" altLang="en-US" sz="2200" dirty="0">
                <a:solidFill>
                  <a:srgbClr val="000066"/>
                </a:solidFill>
                <a:latin typeface="Arial" panose="020B0604020202020204" pitchFamily="34" charset="0"/>
              </a:rPr>
              <a:t> </a:t>
            </a:r>
            <a:r>
              <a:rPr lang="en-US" altLang="en-US" sz="2200" dirty="0" err="1">
                <a:solidFill>
                  <a:srgbClr val="000066"/>
                </a:solidFill>
                <a:latin typeface="Arial" panose="020B0604020202020204" pitchFamily="34" charset="0"/>
              </a:rPr>
              <a:t>nhiều</a:t>
            </a:r>
            <a:r>
              <a:rPr lang="en-US" altLang="en-US" sz="2200" dirty="0">
                <a:solidFill>
                  <a:srgbClr val="000066"/>
                </a:solidFill>
                <a:latin typeface="Arial" panose="020B0604020202020204" pitchFamily="34" charset="0"/>
              </a:rPr>
              <a:t> </a:t>
            </a:r>
            <a:r>
              <a:rPr lang="en-US" altLang="en-US" sz="2200" dirty="0" err="1">
                <a:solidFill>
                  <a:srgbClr val="000066"/>
                </a:solidFill>
                <a:latin typeface="Arial" panose="020B0604020202020204" pitchFamily="34" charset="0"/>
              </a:rPr>
              <a:t>phương</a:t>
            </a:r>
            <a:r>
              <a:rPr lang="en-US" altLang="en-US" sz="2200" dirty="0">
                <a:solidFill>
                  <a:srgbClr val="000066"/>
                </a:solidFill>
                <a:latin typeface="Arial" panose="020B0604020202020204" pitchFamily="34" charset="0"/>
              </a:rPr>
              <a:t> </a:t>
            </a:r>
            <a:r>
              <a:rPr lang="en-US" altLang="en-US" sz="2200" dirty="0" err="1">
                <a:solidFill>
                  <a:srgbClr val="000066"/>
                </a:solidFill>
                <a:latin typeface="Arial" panose="020B0604020202020204" pitchFamily="34" charset="0"/>
              </a:rPr>
              <a:t>diện</a:t>
            </a:r>
            <a:r>
              <a:rPr lang="en-US" altLang="en-US" sz="2200" dirty="0">
                <a:solidFill>
                  <a:srgbClr val="000066"/>
                </a:solidFill>
                <a:latin typeface="Arial" panose="020B0604020202020204" pitchFamily="34" charset="0"/>
              </a:rPr>
              <a:t> </a:t>
            </a:r>
            <a:r>
              <a:rPr lang="en-US" altLang="en-US" sz="2200" dirty="0" err="1">
                <a:solidFill>
                  <a:srgbClr val="000066"/>
                </a:solidFill>
                <a:latin typeface="Arial" panose="020B0604020202020204" pitchFamily="34" charset="0"/>
              </a:rPr>
              <a:t>như</a:t>
            </a:r>
            <a:r>
              <a:rPr lang="en-US" altLang="en-US" sz="2200" dirty="0">
                <a:solidFill>
                  <a:srgbClr val="000066"/>
                </a:solidFill>
                <a:latin typeface="Arial" panose="020B0604020202020204" pitchFamily="34" charset="0"/>
              </a:rPr>
              <a:t> </a:t>
            </a:r>
            <a:r>
              <a:rPr lang="en-US" altLang="en-US" sz="2200" dirty="0" err="1">
                <a:solidFill>
                  <a:srgbClr val="000066"/>
                </a:solidFill>
                <a:latin typeface="Arial" panose="020B0604020202020204" pitchFamily="34" charset="0"/>
              </a:rPr>
              <a:t>làm</a:t>
            </a:r>
            <a:r>
              <a:rPr lang="en-US" altLang="en-US" sz="2200" dirty="0">
                <a:solidFill>
                  <a:srgbClr val="000066"/>
                </a:solidFill>
                <a:latin typeface="Arial" panose="020B0604020202020204" pitchFamily="34" charset="0"/>
              </a:rPr>
              <a:t> </a:t>
            </a:r>
            <a:r>
              <a:rPr lang="en-US" altLang="en-US" sz="2200" dirty="0" err="1">
                <a:solidFill>
                  <a:srgbClr val="000066"/>
                </a:solidFill>
                <a:latin typeface="Arial" panose="020B0604020202020204" pitchFamily="34" charset="0"/>
              </a:rPr>
              <a:t>thay</a:t>
            </a:r>
            <a:r>
              <a:rPr lang="en-US" altLang="en-US" sz="2200" dirty="0">
                <a:solidFill>
                  <a:srgbClr val="000066"/>
                </a:solidFill>
                <a:latin typeface="Arial" panose="020B0604020202020204" pitchFamily="34" charset="0"/>
              </a:rPr>
              <a:t> </a:t>
            </a:r>
            <a:r>
              <a:rPr lang="en-US" altLang="en-US" sz="2200" dirty="0" err="1">
                <a:solidFill>
                  <a:srgbClr val="000066"/>
                </a:solidFill>
                <a:latin typeface="Arial" panose="020B0604020202020204" pitchFamily="34" charset="0"/>
              </a:rPr>
              <a:t>đổi</a:t>
            </a:r>
            <a:r>
              <a:rPr lang="en-US" altLang="en-US" sz="2200" dirty="0">
                <a:solidFill>
                  <a:srgbClr val="000066"/>
                </a:solidFill>
                <a:latin typeface="Arial" panose="020B0604020202020204" pitchFamily="34" charset="0"/>
              </a:rPr>
              <a:t> </a:t>
            </a:r>
            <a:r>
              <a:rPr lang="en-US" altLang="en-US" sz="2200" dirty="0" err="1">
                <a:solidFill>
                  <a:srgbClr val="000066"/>
                </a:solidFill>
                <a:latin typeface="Arial" panose="020B0604020202020204" pitchFamily="34" charset="0"/>
              </a:rPr>
              <a:t>kết</a:t>
            </a:r>
            <a:r>
              <a:rPr lang="en-US" altLang="en-US" sz="2200" dirty="0">
                <a:solidFill>
                  <a:srgbClr val="000066"/>
                </a:solidFill>
                <a:latin typeface="Arial" panose="020B0604020202020204" pitchFamily="34" charset="0"/>
              </a:rPr>
              <a:t> </a:t>
            </a:r>
            <a:r>
              <a:rPr lang="en-US" altLang="en-US" sz="2200" dirty="0" err="1">
                <a:solidFill>
                  <a:srgbClr val="000066"/>
                </a:solidFill>
                <a:latin typeface="Arial" panose="020B0604020202020204" pitchFamily="34" charset="0"/>
              </a:rPr>
              <a:t>cấu</a:t>
            </a:r>
            <a:r>
              <a:rPr lang="en-US" altLang="en-US" sz="2200" dirty="0">
                <a:solidFill>
                  <a:srgbClr val="000066"/>
                </a:solidFill>
                <a:latin typeface="Arial" panose="020B0604020202020204" pitchFamily="34" charset="0"/>
              </a:rPr>
              <a:t>, </a:t>
            </a:r>
            <a:r>
              <a:rPr lang="en-US" altLang="en-US" sz="2200" dirty="0" err="1">
                <a:solidFill>
                  <a:srgbClr val="000066"/>
                </a:solidFill>
                <a:latin typeface="Arial" panose="020B0604020202020204" pitchFamily="34" charset="0"/>
              </a:rPr>
              <a:t>quy</a:t>
            </a:r>
            <a:r>
              <a:rPr lang="en-US" altLang="en-US" sz="2200" dirty="0">
                <a:solidFill>
                  <a:srgbClr val="000066"/>
                </a:solidFill>
                <a:latin typeface="Arial" panose="020B0604020202020204" pitchFamily="34" charset="0"/>
              </a:rPr>
              <a:t> </a:t>
            </a:r>
            <a:r>
              <a:rPr lang="en-US" altLang="en-US" sz="2200" dirty="0" err="1">
                <a:solidFill>
                  <a:srgbClr val="000066"/>
                </a:solidFill>
                <a:latin typeface="Arial" panose="020B0604020202020204" pitchFamily="34" charset="0"/>
              </a:rPr>
              <a:t>mô</a:t>
            </a:r>
            <a:r>
              <a:rPr lang="en-US" altLang="en-US" sz="2200" dirty="0">
                <a:solidFill>
                  <a:srgbClr val="000066"/>
                </a:solidFill>
                <a:latin typeface="Arial" panose="020B0604020202020204" pitchFamily="34" charset="0"/>
              </a:rPr>
              <a:t>, </a:t>
            </a:r>
            <a:r>
              <a:rPr lang="en-US" altLang="en-US" sz="2200" dirty="0" err="1">
                <a:solidFill>
                  <a:srgbClr val="000066"/>
                </a:solidFill>
                <a:latin typeface="Arial" panose="020B0604020202020204" pitchFamily="34" charset="0"/>
              </a:rPr>
              <a:t>trình</a:t>
            </a:r>
            <a:r>
              <a:rPr lang="en-US" altLang="en-US" sz="2200" dirty="0">
                <a:solidFill>
                  <a:srgbClr val="000066"/>
                </a:solidFill>
                <a:latin typeface="Arial" panose="020B0604020202020204" pitchFamily="34" charset="0"/>
              </a:rPr>
              <a:t> </a:t>
            </a:r>
            <a:r>
              <a:rPr lang="en-US" altLang="en-US" sz="2200" dirty="0" err="1">
                <a:solidFill>
                  <a:srgbClr val="000066"/>
                </a:solidFill>
                <a:latin typeface="Arial" panose="020B0604020202020204" pitchFamily="34" charset="0"/>
              </a:rPr>
              <a:t>độ</a:t>
            </a:r>
            <a:r>
              <a:rPr lang="en-US" altLang="en-US" sz="2200" dirty="0">
                <a:solidFill>
                  <a:srgbClr val="000066"/>
                </a:solidFill>
                <a:latin typeface="Arial" panose="020B0604020202020204" pitchFamily="34" charset="0"/>
              </a:rPr>
              <a:t>, </a:t>
            </a:r>
            <a:r>
              <a:rPr lang="en-US" altLang="en-US" sz="2200" dirty="0" err="1">
                <a:solidFill>
                  <a:srgbClr val="000066"/>
                </a:solidFill>
                <a:latin typeface="Arial" panose="020B0604020202020204" pitchFamily="34" charset="0"/>
              </a:rPr>
              <a:t>nhịp</a:t>
            </a:r>
            <a:r>
              <a:rPr lang="en-US" altLang="en-US" sz="2200" dirty="0">
                <a:solidFill>
                  <a:srgbClr val="000066"/>
                </a:solidFill>
                <a:latin typeface="Arial" panose="020B0604020202020204" pitchFamily="34" charset="0"/>
              </a:rPr>
              <a:t> </a:t>
            </a:r>
            <a:r>
              <a:rPr lang="en-US" altLang="en-US" sz="2200" dirty="0" err="1">
                <a:solidFill>
                  <a:srgbClr val="000066"/>
                </a:solidFill>
                <a:latin typeface="Arial" panose="020B0604020202020204" pitchFamily="34" charset="0"/>
              </a:rPr>
              <a:t>điệu</a:t>
            </a:r>
            <a:r>
              <a:rPr lang="en-US" altLang="en-US" sz="2200" dirty="0">
                <a:solidFill>
                  <a:srgbClr val="000066"/>
                </a:solidFill>
                <a:latin typeface="Arial" panose="020B0604020202020204" pitchFamily="34" charset="0"/>
              </a:rPr>
              <a:t> </a:t>
            </a:r>
            <a:r>
              <a:rPr lang="en-US" altLang="en-US" sz="2200" dirty="0" err="1">
                <a:solidFill>
                  <a:srgbClr val="000066"/>
                </a:solidFill>
                <a:latin typeface="Arial" panose="020B0604020202020204" pitchFamily="34" charset="0"/>
              </a:rPr>
              <a:t>của</a:t>
            </a:r>
            <a:r>
              <a:rPr lang="en-US" altLang="en-US" sz="2200" dirty="0">
                <a:solidFill>
                  <a:srgbClr val="000066"/>
                </a:solidFill>
                <a:latin typeface="Arial" panose="020B0604020202020204" pitchFamily="34" charset="0"/>
              </a:rPr>
              <a:t> </a:t>
            </a:r>
            <a:r>
              <a:rPr lang="en-US" altLang="en-US" sz="2200" dirty="0" err="1">
                <a:solidFill>
                  <a:srgbClr val="000066"/>
                </a:solidFill>
                <a:latin typeface="Arial" panose="020B0604020202020204" pitchFamily="34" charset="0"/>
              </a:rPr>
              <a:t>sự</a:t>
            </a:r>
            <a:r>
              <a:rPr lang="en-US" altLang="en-US" sz="2200" dirty="0">
                <a:solidFill>
                  <a:srgbClr val="000066"/>
                </a:solidFill>
                <a:latin typeface="Arial" panose="020B0604020202020204" pitchFamily="34" charset="0"/>
              </a:rPr>
              <a:t> </a:t>
            </a:r>
            <a:r>
              <a:rPr lang="en-US" altLang="en-US" sz="2200" dirty="0" err="1">
                <a:solidFill>
                  <a:srgbClr val="000066"/>
                </a:solidFill>
                <a:latin typeface="Arial" panose="020B0604020202020204" pitchFamily="34" charset="0"/>
              </a:rPr>
              <a:t>vận</a:t>
            </a:r>
            <a:r>
              <a:rPr lang="en-US" altLang="en-US" sz="2200" dirty="0">
                <a:solidFill>
                  <a:srgbClr val="000066"/>
                </a:solidFill>
                <a:latin typeface="Arial" panose="020B0604020202020204" pitchFamily="34" charset="0"/>
              </a:rPr>
              <a:t> </a:t>
            </a:r>
            <a:r>
              <a:rPr lang="en-US" altLang="en-US" sz="2200" dirty="0" err="1">
                <a:solidFill>
                  <a:srgbClr val="000066"/>
                </a:solidFill>
                <a:latin typeface="Arial" panose="020B0604020202020204" pitchFamily="34" charset="0"/>
              </a:rPr>
              <a:t>động</a:t>
            </a:r>
            <a:r>
              <a:rPr lang="en-US" altLang="en-US" sz="2200" dirty="0">
                <a:solidFill>
                  <a:srgbClr val="000066"/>
                </a:solidFill>
                <a:latin typeface="Arial" panose="020B0604020202020204" pitchFamily="34" charset="0"/>
              </a:rPr>
              <a:t>, </a:t>
            </a:r>
            <a:r>
              <a:rPr lang="en-US" altLang="en-US" sz="2200" dirty="0" err="1">
                <a:solidFill>
                  <a:srgbClr val="000066"/>
                </a:solidFill>
                <a:latin typeface="Arial" panose="020B0604020202020204" pitchFamily="34" charset="0"/>
              </a:rPr>
              <a:t>phát</a:t>
            </a:r>
            <a:r>
              <a:rPr lang="en-US" altLang="en-US" sz="2200" dirty="0">
                <a:solidFill>
                  <a:srgbClr val="000066"/>
                </a:solidFill>
                <a:latin typeface="Arial" panose="020B0604020202020204" pitchFamily="34" charset="0"/>
              </a:rPr>
              <a:t> </a:t>
            </a:r>
            <a:r>
              <a:rPr lang="en-US" altLang="en-US" sz="2200" dirty="0" err="1">
                <a:solidFill>
                  <a:srgbClr val="000066"/>
                </a:solidFill>
                <a:latin typeface="Arial" panose="020B0604020202020204" pitchFamily="34" charset="0"/>
              </a:rPr>
              <a:t>triển</a:t>
            </a:r>
            <a:r>
              <a:rPr lang="en-US" altLang="en-US" sz="2200" dirty="0">
                <a:solidFill>
                  <a:srgbClr val="000066"/>
                </a:solidFill>
                <a:latin typeface="Arial" panose="020B0604020202020204" pitchFamily="34" charset="0"/>
              </a:rPr>
              <a:t> </a:t>
            </a:r>
            <a:r>
              <a:rPr lang="en-US" altLang="en-US" sz="2200" dirty="0" err="1">
                <a:solidFill>
                  <a:srgbClr val="000066"/>
                </a:solidFill>
                <a:latin typeface="Arial" panose="020B0604020202020204" pitchFamily="34" charset="0"/>
              </a:rPr>
              <a:t>của</a:t>
            </a:r>
            <a:r>
              <a:rPr lang="en-US" altLang="en-US" sz="2200" dirty="0">
                <a:solidFill>
                  <a:srgbClr val="000066"/>
                </a:solidFill>
                <a:latin typeface="Arial" panose="020B0604020202020204" pitchFamily="34" charset="0"/>
              </a:rPr>
              <a:t> </a:t>
            </a:r>
            <a:r>
              <a:rPr lang="en-US" altLang="en-US" sz="2200" dirty="0" err="1">
                <a:solidFill>
                  <a:srgbClr val="000066"/>
                </a:solidFill>
                <a:latin typeface="Arial" panose="020B0604020202020204" pitchFamily="34" charset="0"/>
              </a:rPr>
              <a:t>sự</a:t>
            </a:r>
            <a:r>
              <a:rPr lang="en-US" altLang="en-US" sz="2200" dirty="0">
                <a:solidFill>
                  <a:srgbClr val="000066"/>
                </a:solidFill>
                <a:latin typeface="Arial" panose="020B0604020202020204" pitchFamily="34" charset="0"/>
              </a:rPr>
              <a:t> </a:t>
            </a:r>
            <a:r>
              <a:rPr lang="en-US" altLang="en-US" sz="2200" dirty="0" err="1">
                <a:solidFill>
                  <a:srgbClr val="000066"/>
                </a:solidFill>
                <a:latin typeface="Arial" panose="020B0604020202020204" pitchFamily="34" charset="0"/>
              </a:rPr>
              <a:t>vật</a:t>
            </a:r>
            <a:r>
              <a:rPr lang="en-US" altLang="en-US" sz="2200" dirty="0">
                <a:solidFill>
                  <a:srgbClr val="000066"/>
                </a:solidFill>
                <a:latin typeface="Arial" panose="020B0604020202020204" pitchFamily="34" charset="0"/>
              </a:rPr>
              <a:t>.</a:t>
            </a:r>
          </a:p>
        </p:txBody>
      </p:sp>
      <p:sp>
        <p:nvSpPr>
          <p:cNvPr id="197637" name="Rectangle 4"/>
          <p:cNvSpPr>
            <a:spLocks noChangeArrowheads="1"/>
          </p:cNvSpPr>
          <p:nvPr/>
        </p:nvSpPr>
        <p:spPr bwMode="auto">
          <a:xfrm>
            <a:off x="2279650" y="3352801"/>
            <a:ext cx="7704138" cy="43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just" eaLnBrk="1" hangingPunct="1">
              <a:spcBef>
                <a:spcPct val="0"/>
              </a:spcBef>
              <a:buFont typeface="Wingdings" panose="05000000000000000000" pitchFamily="2" charset="2"/>
              <a:buChar char="ü"/>
            </a:pPr>
            <a:r>
              <a:rPr kumimoji="0" lang="en-US" altLang="en-US" sz="2200">
                <a:solidFill>
                  <a:srgbClr val="000066"/>
                </a:solidFill>
                <a:latin typeface="Arial" panose="020B0604020202020204" pitchFamily="34" charset="0"/>
              </a:rPr>
              <a:t>Chất mới ra đời lại bao hàm một lượng mới tương ứng.</a:t>
            </a:r>
          </a:p>
        </p:txBody>
      </p:sp>
      <p:sp>
        <p:nvSpPr>
          <p:cNvPr id="197638" name="Rectangle 5"/>
          <p:cNvSpPr>
            <a:spLocks noChangeArrowheads="1"/>
          </p:cNvSpPr>
          <p:nvPr/>
        </p:nvSpPr>
        <p:spPr bwMode="auto">
          <a:xfrm>
            <a:off x="2495550" y="5013326"/>
            <a:ext cx="748823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just" eaLnBrk="1" hangingPunct="1">
              <a:spcBef>
                <a:spcPct val="0"/>
              </a:spcBef>
              <a:buFontTx/>
              <a:buNone/>
            </a:pPr>
            <a:r>
              <a:rPr kumimoji="0" lang="en-US" altLang="en-US" sz="2000">
                <a:solidFill>
                  <a:srgbClr val="000099"/>
                </a:solidFill>
                <a:latin typeface="Arial" panose="020B0604020202020204" pitchFamily="34" charset="0"/>
              </a:rPr>
              <a:t>Tốt nghiệp Cao đẳng Công nghệ ô tô người học đạt được lượng kiến thức chuyên nghiệp trình độ Cao đẳng Công nghệ ô tô</a:t>
            </a:r>
          </a:p>
        </p:txBody>
      </p:sp>
      <p:pic>
        <p:nvPicPr>
          <p:cNvPr id="197639"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7640" name="Rectangle 7"/>
          <p:cNvSpPr>
            <a:spLocks noChangeArrowheads="1"/>
          </p:cNvSpPr>
          <p:nvPr/>
        </p:nvSpPr>
        <p:spPr bwMode="auto">
          <a:xfrm>
            <a:off x="2495551" y="4292601"/>
            <a:ext cx="115411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just" eaLnBrk="1" hangingPunct="1">
              <a:spcBef>
                <a:spcPct val="0"/>
              </a:spcBef>
              <a:buFontTx/>
              <a:buNone/>
            </a:pPr>
            <a:r>
              <a:rPr kumimoji="0" lang="en-US" altLang="en-US" sz="2800" b="1" u="sng">
                <a:solidFill>
                  <a:srgbClr val="FF0000"/>
                </a:solidFill>
              </a:rPr>
              <a:t>Ví dụ</a:t>
            </a:r>
            <a:r>
              <a:rPr kumimoji="0" lang="en-US" altLang="en-US" sz="2800" b="1">
                <a:solidFill>
                  <a:srgbClr val="CC3300"/>
                </a:solidFill>
              </a:rPr>
              <a:t>:</a:t>
            </a:r>
            <a:endParaRPr kumimoji="0" lang="en-US" altLang="en-US" sz="2800" b="1">
              <a:solidFill>
                <a:srgbClr val="0000FF"/>
              </a:solidFill>
            </a:endParaRPr>
          </a:p>
        </p:txBody>
      </p:sp>
    </p:spTree>
    <p:extLst>
      <p:ext uri="{BB962C8B-B14F-4D97-AF65-F5344CB8AC3E}">
        <p14:creationId xmlns:p14="http://schemas.microsoft.com/office/powerpoint/2010/main" val="4190803106"/>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nodeType="clickEffect">
                                  <p:stCondLst>
                                    <p:cond delay="0"/>
                                  </p:stCondLst>
                                  <p:childTnLst>
                                    <p:set>
                                      <p:cBhvr>
                                        <p:cTn id="20" dur="1" fill="hold">
                                          <p:stCondLst>
                                            <p:cond delay="0"/>
                                          </p:stCondLst>
                                        </p:cTn>
                                        <p:tgtEl>
                                          <p:spTgt spid="4">
                                            <p:txEl>
                                              <p:pRg st="0" end="0"/>
                                            </p:txEl>
                                          </p:spTgt>
                                        </p:tgtEl>
                                        <p:attrNameLst>
                                          <p:attrName>style.visibility</p:attrName>
                                        </p:attrNameLst>
                                      </p:cBhvr>
                                      <p:to>
                                        <p:strVal val="visible"/>
                                      </p:to>
                                    </p:set>
                                    <p:animEffect transition="in" filter="fade">
                                      <p:cBhvr>
                                        <p:cTn id="21" dur="1000"/>
                                        <p:tgtEl>
                                          <p:spTgt spid="4">
                                            <p:txEl>
                                              <p:pRg st="0" end="0"/>
                                            </p:txEl>
                                          </p:spTgt>
                                        </p:tgtEl>
                                      </p:cBhvr>
                                    </p:animEffect>
                                    <p:anim calcmode="lin" valueType="num">
                                      <p:cBhvr>
                                        <p:cTn id="22"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9682"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p:nvPr/>
        </p:nvSpPr>
        <p:spPr>
          <a:xfrm>
            <a:off x="1919289" y="260350"/>
            <a:ext cx="8137525" cy="1200150"/>
          </a:xfrm>
          <a:prstGeom prst="rect">
            <a:avLst/>
          </a:prstGeom>
        </p:spPr>
        <p:txBody>
          <a:bodyPr>
            <a:spAutoFit/>
          </a:bodyPr>
          <a:lstStyle/>
          <a:p>
            <a:pPr marL="342900" indent="-342900" algn="ctr">
              <a:spcBef>
                <a:spcPct val="20000"/>
              </a:spcBef>
              <a:buClr>
                <a:srgbClr val="996666"/>
              </a:buClr>
              <a:buSzPct val="80000"/>
              <a:defRPr/>
            </a:pPr>
            <a:r>
              <a:rPr lang="en-US" altLang="en-US" sz="2400" b="1" kern="0" dirty="0" err="1">
                <a:solidFill>
                  <a:srgbClr val="C00000"/>
                </a:solidFill>
                <a:latin typeface="Arial"/>
                <a:cs typeface="Arial"/>
              </a:rPr>
              <a:t>Sưu</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tầm</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các</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câu</a:t>
            </a:r>
            <a:r>
              <a:rPr lang="en-US" altLang="en-US" sz="2400" b="1" kern="0" dirty="0">
                <a:solidFill>
                  <a:srgbClr val="C00000"/>
                </a:solidFill>
                <a:latin typeface="Arial"/>
                <a:cs typeface="Arial"/>
              </a:rPr>
              <a:t> ca </a:t>
            </a:r>
            <a:r>
              <a:rPr lang="en-US" altLang="en-US" sz="2400" b="1" kern="0" dirty="0" err="1">
                <a:solidFill>
                  <a:srgbClr val="C00000"/>
                </a:solidFill>
                <a:latin typeface="Arial"/>
                <a:cs typeface="Arial"/>
              </a:rPr>
              <a:t>dao</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tục</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ngữ</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biểu</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thị</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quy</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luật</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chuyển</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hóa</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từ</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những</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sự</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thay</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đổi</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về</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lượng</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thành</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những</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sự</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thay</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đổi</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về</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chất</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và</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ngược</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lại</a:t>
            </a:r>
            <a:r>
              <a:rPr lang="en-US" altLang="en-US" sz="2400" b="1" kern="0" dirty="0">
                <a:solidFill>
                  <a:srgbClr val="C00000"/>
                </a:solidFill>
                <a:latin typeface="Arial"/>
                <a:cs typeface="Arial"/>
              </a:rPr>
              <a:t>?</a:t>
            </a:r>
          </a:p>
        </p:txBody>
      </p:sp>
      <p:sp>
        <p:nvSpPr>
          <p:cNvPr id="5" name="Rectangle 4"/>
          <p:cNvSpPr txBox="1">
            <a:spLocks noChangeArrowheads="1"/>
          </p:cNvSpPr>
          <p:nvPr/>
        </p:nvSpPr>
        <p:spPr bwMode="auto">
          <a:xfrm>
            <a:off x="1990725" y="1874839"/>
            <a:ext cx="8001000" cy="4433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l" rtl="0" eaLnBrk="0" fontAlgn="base" hangingPunct="0">
              <a:spcBef>
                <a:spcPct val="0"/>
              </a:spcBef>
              <a:spcAft>
                <a:spcPct val="0"/>
              </a:spcAft>
              <a:defRPr sz="4200">
                <a:solidFill>
                  <a:schemeClr val="tx2"/>
                </a:solidFill>
                <a:latin typeface="+mj-lt"/>
                <a:ea typeface="+mj-ea"/>
                <a:cs typeface="+mj-cs"/>
              </a:defRPr>
            </a:lvl1pPr>
            <a:lvl2pPr algn="l" rtl="0" eaLnBrk="0" fontAlgn="base" hangingPunct="0">
              <a:spcBef>
                <a:spcPct val="0"/>
              </a:spcBef>
              <a:spcAft>
                <a:spcPct val="0"/>
              </a:spcAft>
              <a:defRPr sz="4200">
                <a:solidFill>
                  <a:schemeClr val="tx2"/>
                </a:solidFill>
                <a:latin typeface="Arial" pitchFamily="34" charset="0"/>
                <a:cs typeface="Arial" pitchFamily="34" charset="0"/>
              </a:defRPr>
            </a:lvl2pPr>
            <a:lvl3pPr algn="l" rtl="0" eaLnBrk="0" fontAlgn="base" hangingPunct="0">
              <a:spcBef>
                <a:spcPct val="0"/>
              </a:spcBef>
              <a:spcAft>
                <a:spcPct val="0"/>
              </a:spcAft>
              <a:defRPr sz="4200">
                <a:solidFill>
                  <a:schemeClr val="tx2"/>
                </a:solidFill>
                <a:latin typeface="Arial" pitchFamily="34" charset="0"/>
                <a:cs typeface="Arial" pitchFamily="34" charset="0"/>
              </a:defRPr>
            </a:lvl3pPr>
            <a:lvl4pPr algn="l" rtl="0" eaLnBrk="0" fontAlgn="base" hangingPunct="0">
              <a:spcBef>
                <a:spcPct val="0"/>
              </a:spcBef>
              <a:spcAft>
                <a:spcPct val="0"/>
              </a:spcAft>
              <a:defRPr sz="4200">
                <a:solidFill>
                  <a:schemeClr val="tx2"/>
                </a:solidFill>
                <a:latin typeface="Arial" pitchFamily="34" charset="0"/>
                <a:cs typeface="Arial" pitchFamily="34" charset="0"/>
              </a:defRPr>
            </a:lvl4pPr>
            <a:lvl5pPr algn="l" rtl="0" eaLnBrk="0" fontAlgn="base" hangingPunct="0">
              <a:spcBef>
                <a:spcPct val="0"/>
              </a:spcBef>
              <a:spcAft>
                <a:spcPct val="0"/>
              </a:spcAft>
              <a:defRPr sz="4200">
                <a:solidFill>
                  <a:schemeClr val="tx2"/>
                </a:solidFill>
                <a:latin typeface="Arial" pitchFamily="34" charset="0"/>
                <a:cs typeface="Arial" pitchFamily="34" charset="0"/>
              </a:defRPr>
            </a:lvl5pPr>
            <a:lvl6pPr marL="457200" algn="l" rtl="0" fontAlgn="base">
              <a:spcBef>
                <a:spcPct val="0"/>
              </a:spcBef>
              <a:spcAft>
                <a:spcPct val="0"/>
              </a:spcAft>
              <a:defRPr sz="4200">
                <a:solidFill>
                  <a:schemeClr val="tx2"/>
                </a:solidFill>
                <a:latin typeface="Arial" pitchFamily="34" charset="0"/>
                <a:cs typeface="Arial" pitchFamily="34" charset="0"/>
              </a:defRPr>
            </a:lvl6pPr>
            <a:lvl7pPr marL="914400" algn="l" rtl="0" fontAlgn="base">
              <a:spcBef>
                <a:spcPct val="0"/>
              </a:spcBef>
              <a:spcAft>
                <a:spcPct val="0"/>
              </a:spcAft>
              <a:defRPr sz="4200">
                <a:solidFill>
                  <a:schemeClr val="tx2"/>
                </a:solidFill>
                <a:latin typeface="Arial" pitchFamily="34" charset="0"/>
                <a:cs typeface="Arial" pitchFamily="34" charset="0"/>
              </a:defRPr>
            </a:lvl7pPr>
            <a:lvl8pPr marL="1371600" algn="l" rtl="0" fontAlgn="base">
              <a:spcBef>
                <a:spcPct val="0"/>
              </a:spcBef>
              <a:spcAft>
                <a:spcPct val="0"/>
              </a:spcAft>
              <a:defRPr sz="4200">
                <a:solidFill>
                  <a:schemeClr val="tx2"/>
                </a:solidFill>
                <a:latin typeface="Arial" pitchFamily="34" charset="0"/>
                <a:cs typeface="Arial" pitchFamily="34" charset="0"/>
              </a:defRPr>
            </a:lvl8pPr>
            <a:lvl9pPr marL="1828800" algn="l" rtl="0" fontAlgn="base">
              <a:spcBef>
                <a:spcPct val="0"/>
              </a:spcBef>
              <a:spcAft>
                <a:spcPct val="0"/>
              </a:spcAft>
              <a:defRPr sz="4200">
                <a:solidFill>
                  <a:schemeClr val="tx2"/>
                </a:solidFill>
                <a:latin typeface="Arial" pitchFamily="34" charset="0"/>
                <a:cs typeface="Arial" pitchFamily="34" charset="0"/>
              </a:defRPr>
            </a:lvl9pPr>
          </a:lstStyle>
          <a:p>
            <a:pPr marL="800100" indent="-800100" eaLnBrk="1" hangingPunct="1">
              <a:defRPr/>
            </a:pPr>
            <a:r>
              <a:rPr lang="en-US" altLang="en-US" sz="3200" kern="0" dirty="0">
                <a:solidFill>
                  <a:srgbClr val="FFFFFF"/>
                </a:solidFill>
                <a:latin typeface="Arial"/>
                <a:cs typeface="Arial"/>
              </a:rPr>
              <a:t>       </a:t>
            </a:r>
            <a:r>
              <a:rPr lang="en-US" altLang="en-US" sz="2800" kern="0" dirty="0">
                <a:solidFill>
                  <a:srgbClr val="006600"/>
                </a:solidFill>
                <a:latin typeface="Arial"/>
                <a:cs typeface="Arial"/>
              </a:rPr>
              <a:t>1. </a:t>
            </a:r>
            <a:r>
              <a:rPr lang="en-US" altLang="en-US" sz="2800" kern="0" dirty="0" err="1">
                <a:solidFill>
                  <a:srgbClr val="006600"/>
                </a:solidFill>
                <a:latin typeface="Arial"/>
                <a:cs typeface="Arial"/>
              </a:rPr>
              <a:t>Có</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công</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mài</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sắt</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có</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ngày</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nên</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kim</a:t>
            </a:r>
            <a:r>
              <a:rPr lang="en-US" altLang="en-US" sz="2800" kern="0" dirty="0">
                <a:solidFill>
                  <a:srgbClr val="006600"/>
                </a:solidFill>
                <a:latin typeface="Arial"/>
                <a:cs typeface="Arial"/>
              </a:rPr>
              <a:t/>
            </a:r>
            <a:br>
              <a:rPr lang="en-US" altLang="en-US" sz="2800" kern="0" dirty="0">
                <a:solidFill>
                  <a:srgbClr val="006600"/>
                </a:solidFill>
                <a:latin typeface="Arial"/>
                <a:cs typeface="Arial"/>
              </a:rPr>
            </a:br>
            <a:r>
              <a:rPr lang="en-US" altLang="en-US" sz="2800" kern="0" dirty="0">
                <a:solidFill>
                  <a:srgbClr val="006600"/>
                </a:solidFill>
                <a:latin typeface="Arial"/>
                <a:cs typeface="Arial"/>
              </a:rPr>
              <a:t>2. </a:t>
            </a:r>
            <a:r>
              <a:rPr lang="en-US" altLang="en-US" sz="2800" kern="0" dirty="0" err="1">
                <a:solidFill>
                  <a:srgbClr val="006600"/>
                </a:solidFill>
                <a:latin typeface="Arial"/>
                <a:cs typeface="Arial"/>
              </a:rPr>
              <a:t>Nước</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chảy</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đá</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mòn</a:t>
            </a:r>
            <a:r>
              <a:rPr lang="en-US" altLang="en-US" sz="2800" kern="0" dirty="0">
                <a:solidFill>
                  <a:srgbClr val="006600"/>
                </a:solidFill>
                <a:latin typeface="Arial"/>
                <a:cs typeface="Arial"/>
              </a:rPr>
              <a:t/>
            </a:r>
            <a:br>
              <a:rPr lang="en-US" altLang="en-US" sz="2800" kern="0" dirty="0">
                <a:solidFill>
                  <a:srgbClr val="006600"/>
                </a:solidFill>
                <a:latin typeface="Arial"/>
                <a:cs typeface="Arial"/>
              </a:rPr>
            </a:br>
            <a:r>
              <a:rPr lang="en-US" altLang="en-US" sz="2800" kern="0" dirty="0">
                <a:solidFill>
                  <a:srgbClr val="006600"/>
                </a:solidFill>
                <a:latin typeface="Arial"/>
                <a:cs typeface="Arial"/>
              </a:rPr>
              <a:t>3. </a:t>
            </a:r>
            <a:r>
              <a:rPr lang="en-US" altLang="en-US" sz="2800" kern="0" dirty="0" err="1">
                <a:solidFill>
                  <a:srgbClr val="006600"/>
                </a:solidFill>
                <a:latin typeface="Arial"/>
                <a:cs typeface="Arial"/>
              </a:rPr>
              <a:t>Năng</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nhặt</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chặt</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bị</a:t>
            </a:r>
            <a:r>
              <a:rPr lang="en-US" altLang="en-US" sz="2800" kern="0" dirty="0">
                <a:solidFill>
                  <a:srgbClr val="006600"/>
                </a:solidFill>
                <a:latin typeface="Arial"/>
                <a:cs typeface="Arial"/>
              </a:rPr>
              <a:t/>
            </a:r>
            <a:br>
              <a:rPr lang="en-US" altLang="en-US" sz="2800" kern="0" dirty="0">
                <a:solidFill>
                  <a:srgbClr val="006600"/>
                </a:solidFill>
                <a:latin typeface="Arial"/>
                <a:cs typeface="Arial"/>
              </a:rPr>
            </a:br>
            <a:r>
              <a:rPr lang="en-US" altLang="en-US" sz="2800" kern="0" dirty="0">
                <a:solidFill>
                  <a:srgbClr val="006600"/>
                </a:solidFill>
                <a:latin typeface="Arial"/>
                <a:cs typeface="Arial"/>
              </a:rPr>
              <a:t>4. </a:t>
            </a:r>
            <a:r>
              <a:rPr lang="en-US" altLang="en-US" sz="2800" kern="0" dirty="0" err="1">
                <a:solidFill>
                  <a:srgbClr val="006600"/>
                </a:solidFill>
                <a:latin typeface="Arial"/>
                <a:cs typeface="Arial"/>
              </a:rPr>
              <a:t>Tích</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tiểu</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thành</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đại</a:t>
            </a:r>
            <a:r>
              <a:rPr lang="en-US" altLang="en-US" sz="2800" kern="0" dirty="0">
                <a:solidFill>
                  <a:srgbClr val="006600"/>
                </a:solidFill>
                <a:latin typeface="Arial"/>
                <a:cs typeface="Arial"/>
              </a:rPr>
              <a:t/>
            </a:r>
            <a:br>
              <a:rPr lang="en-US" altLang="en-US" sz="2800" kern="0" dirty="0">
                <a:solidFill>
                  <a:srgbClr val="006600"/>
                </a:solidFill>
                <a:latin typeface="Arial"/>
                <a:cs typeface="Arial"/>
              </a:rPr>
            </a:br>
            <a:r>
              <a:rPr lang="en-US" altLang="en-US" sz="2800" kern="0" dirty="0">
                <a:solidFill>
                  <a:srgbClr val="006600"/>
                </a:solidFill>
                <a:latin typeface="Arial"/>
                <a:cs typeface="Arial"/>
              </a:rPr>
              <a:t>5. </a:t>
            </a:r>
            <a:r>
              <a:rPr lang="en-US" altLang="en-US" sz="2800" kern="0" dirty="0" err="1">
                <a:solidFill>
                  <a:srgbClr val="006600"/>
                </a:solidFill>
                <a:latin typeface="Arial"/>
                <a:cs typeface="Arial"/>
              </a:rPr>
              <a:t>Góp</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gió</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thành</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bão</a:t>
            </a:r>
            <a:r>
              <a:rPr lang="en-US" altLang="en-US" sz="2800" kern="0" dirty="0">
                <a:solidFill>
                  <a:srgbClr val="006600"/>
                </a:solidFill>
                <a:latin typeface="Arial"/>
                <a:cs typeface="Arial"/>
              </a:rPr>
              <a:t/>
            </a:r>
            <a:br>
              <a:rPr lang="en-US" altLang="en-US" sz="2800" kern="0" dirty="0">
                <a:solidFill>
                  <a:srgbClr val="006600"/>
                </a:solidFill>
                <a:latin typeface="Arial"/>
                <a:cs typeface="Arial"/>
              </a:rPr>
            </a:br>
            <a:r>
              <a:rPr lang="en-US" altLang="en-US" sz="2800" kern="0" dirty="0">
                <a:solidFill>
                  <a:srgbClr val="006600"/>
                </a:solidFill>
                <a:latin typeface="Arial"/>
                <a:cs typeface="Arial"/>
              </a:rPr>
              <a:t>6. </a:t>
            </a:r>
            <a:r>
              <a:rPr lang="en-US" altLang="en-US" sz="2800" kern="0" dirty="0" err="1">
                <a:solidFill>
                  <a:srgbClr val="006600"/>
                </a:solidFill>
                <a:latin typeface="Arial"/>
                <a:cs typeface="Arial"/>
              </a:rPr>
              <a:t>Qúa</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mù</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ra</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mưa</a:t>
            </a:r>
            <a:r>
              <a:rPr lang="en-US" altLang="en-US" sz="2800" kern="0" dirty="0">
                <a:solidFill>
                  <a:srgbClr val="006600"/>
                </a:solidFill>
                <a:latin typeface="Arial"/>
                <a:cs typeface="Arial"/>
              </a:rPr>
              <a:t/>
            </a:r>
            <a:br>
              <a:rPr lang="en-US" altLang="en-US" sz="2800" kern="0" dirty="0">
                <a:solidFill>
                  <a:srgbClr val="006600"/>
                </a:solidFill>
                <a:latin typeface="Arial"/>
                <a:cs typeface="Arial"/>
              </a:rPr>
            </a:br>
            <a:r>
              <a:rPr lang="en-US" altLang="en-US" sz="2800" kern="0" dirty="0">
                <a:solidFill>
                  <a:srgbClr val="006600"/>
                </a:solidFill>
                <a:latin typeface="Arial"/>
                <a:cs typeface="Arial"/>
              </a:rPr>
              <a:t>7. </a:t>
            </a:r>
            <a:r>
              <a:rPr lang="en-US" altLang="en-US" sz="2800" kern="0" dirty="0" err="1">
                <a:solidFill>
                  <a:srgbClr val="006600"/>
                </a:solidFill>
                <a:latin typeface="Arial"/>
                <a:cs typeface="Arial"/>
              </a:rPr>
              <a:t>Kiến</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tha</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lâu</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cũng</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đầy</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tổ</a:t>
            </a:r>
            <a:r>
              <a:rPr lang="en-US" altLang="en-US" sz="2800" kern="0" dirty="0">
                <a:solidFill>
                  <a:srgbClr val="006600"/>
                </a:solidFill>
                <a:latin typeface="Arial"/>
                <a:cs typeface="Arial"/>
              </a:rPr>
              <a:t/>
            </a:r>
            <a:br>
              <a:rPr lang="en-US" altLang="en-US" sz="2800" kern="0" dirty="0">
                <a:solidFill>
                  <a:srgbClr val="006600"/>
                </a:solidFill>
                <a:latin typeface="Arial"/>
                <a:cs typeface="Arial"/>
              </a:rPr>
            </a:br>
            <a:r>
              <a:rPr lang="en-US" altLang="en-US" sz="2800" kern="0" dirty="0">
                <a:solidFill>
                  <a:srgbClr val="006600"/>
                </a:solidFill>
                <a:latin typeface="Arial"/>
                <a:cs typeface="Arial"/>
              </a:rPr>
              <a:t>….....</a:t>
            </a:r>
          </a:p>
        </p:txBody>
      </p:sp>
    </p:spTree>
    <p:extLst>
      <p:ext uri="{BB962C8B-B14F-4D97-AF65-F5344CB8AC3E}">
        <p14:creationId xmlns:p14="http://schemas.microsoft.com/office/powerpoint/2010/main" val="1590616213"/>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1000">
                                          <p:stCondLst>
                                            <p:cond delay="0"/>
                                          </p:stCondLst>
                                        </p:cTn>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3183" y="842695"/>
            <a:ext cx="10628805" cy="1384300"/>
          </a:xfrm>
          <a:prstGeom prst="rect">
            <a:avLst/>
          </a:prstGeom>
        </p:spPr>
        <p:txBody>
          <a:bodyPr wrap="square">
            <a:spAutoFit/>
          </a:bodyPr>
          <a:lstStyle/>
          <a:p>
            <a:pPr marL="457200" indent="-457200" algn="just">
              <a:buFont typeface="Wingdings" panose="05000000000000000000" pitchFamily="2" charset="2"/>
              <a:buChar char="Ø"/>
              <a:defRPr/>
            </a:pPr>
            <a:r>
              <a:rPr kumimoji="1" lang="en-US" sz="2800" b="1" dirty="0" err="1" smtClean="0">
                <a:latin typeface="Times New Roman"/>
              </a:rPr>
              <a:t>Trong</a:t>
            </a:r>
            <a:r>
              <a:rPr kumimoji="1" lang="en-US" sz="2800" b="1" dirty="0" smtClean="0">
                <a:solidFill>
                  <a:srgbClr val="FF0000"/>
                </a:solidFill>
                <a:latin typeface="Times New Roman"/>
              </a:rPr>
              <a:t> </a:t>
            </a:r>
            <a:r>
              <a:rPr lang="pt-BR" sz="2800" dirty="0"/>
              <a:t>nhận thức và hoạt động thực tiễn </a:t>
            </a:r>
            <a:r>
              <a:rPr lang="pt-BR" sz="2800" dirty="0" smtClean="0"/>
              <a:t>phải </a:t>
            </a:r>
            <a:r>
              <a:rPr kumimoji="1" lang="en-US" sz="2800" b="1" dirty="0" err="1" smtClean="0">
                <a:solidFill>
                  <a:srgbClr val="FF0000"/>
                </a:solidFill>
                <a:latin typeface="Times New Roman"/>
              </a:rPr>
              <a:t>Khắc</a:t>
            </a:r>
            <a:r>
              <a:rPr kumimoji="1" lang="en-US" sz="2800" b="1" dirty="0" smtClean="0">
                <a:solidFill>
                  <a:srgbClr val="FF0000"/>
                </a:solidFill>
                <a:latin typeface="Times New Roman"/>
              </a:rPr>
              <a:t> </a:t>
            </a:r>
            <a:r>
              <a:rPr kumimoji="1" lang="en-US" sz="2800" b="1" dirty="0" err="1">
                <a:solidFill>
                  <a:srgbClr val="FF0000"/>
                </a:solidFill>
                <a:latin typeface="Times New Roman"/>
              </a:rPr>
              <a:t>phục</a:t>
            </a:r>
            <a:r>
              <a:rPr kumimoji="1" lang="en-US" sz="2800" b="1" dirty="0">
                <a:solidFill>
                  <a:srgbClr val="FF0000"/>
                </a:solidFill>
                <a:latin typeface="Times New Roman"/>
              </a:rPr>
              <a:t> </a:t>
            </a:r>
            <a:r>
              <a:rPr kumimoji="1" lang="en-US" sz="2800" b="1" dirty="0" err="1">
                <a:solidFill>
                  <a:srgbClr val="FF0000"/>
                </a:solidFill>
                <a:latin typeface="Times New Roman"/>
              </a:rPr>
              <a:t>tư</a:t>
            </a:r>
            <a:r>
              <a:rPr kumimoji="1" lang="en-US" sz="2800" b="1" dirty="0">
                <a:solidFill>
                  <a:srgbClr val="FF0000"/>
                </a:solidFill>
                <a:latin typeface="Times New Roman"/>
              </a:rPr>
              <a:t> </a:t>
            </a:r>
            <a:r>
              <a:rPr kumimoji="1" lang="en-US" sz="2800" b="1" dirty="0" err="1">
                <a:solidFill>
                  <a:srgbClr val="FF0000"/>
                </a:solidFill>
                <a:latin typeface="Times New Roman"/>
              </a:rPr>
              <a:t>tưởng</a:t>
            </a:r>
            <a:r>
              <a:rPr kumimoji="1" lang="en-US" sz="2800" b="1" dirty="0">
                <a:solidFill>
                  <a:srgbClr val="FF0000"/>
                </a:solidFill>
                <a:latin typeface="Times New Roman"/>
              </a:rPr>
              <a:t> </a:t>
            </a:r>
            <a:r>
              <a:rPr kumimoji="1" lang="en-US" sz="2800" dirty="0" smtClean="0">
                <a:solidFill>
                  <a:srgbClr val="000000"/>
                </a:solidFill>
                <a:latin typeface="Times New Roman"/>
              </a:rPr>
              <a:t> </a:t>
            </a:r>
            <a:r>
              <a:rPr kumimoji="1" lang="en-US" sz="2800" b="1" dirty="0" err="1">
                <a:solidFill>
                  <a:srgbClr val="FF0000"/>
                </a:solidFill>
                <a:latin typeface="Times New Roman"/>
              </a:rPr>
              <a:t>tả</a:t>
            </a:r>
            <a:r>
              <a:rPr kumimoji="1" lang="en-US" sz="2800" b="1" dirty="0">
                <a:solidFill>
                  <a:srgbClr val="FF0000"/>
                </a:solidFill>
                <a:latin typeface="Times New Roman"/>
              </a:rPr>
              <a:t> </a:t>
            </a:r>
            <a:r>
              <a:rPr kumimoji="1" lang="en-US" sz="2800" b="1" dirty="0" err="1">
                <a:solidFill>
                  <a:srgbClr val="FF0000"/>
                </a:solidFill>
                <a:latin typeface="Times New Roman"/>
              </a:rPr>
              <a:t>khuynh</a:t>
            </a:r>
            <a:r>
              <a:rPr kumimoji="1" lang="en-US" sz="2800" b="1" dirty="0">
                <a:solidFill>
                  <a:srgbClr val="FF0000"/>
                </a:solidFill>
                <a:latin typeface="Times New Roman"/>
              </a:rPr>
              <a:t> </a:t>
            </a:r>
            <a:r>
              <a:rPr kumimoji="1" lang="en-US" sz="2800" dirty="0" err="1">
                <a:solidFill>
                  <a:srgbClr val="000000"/>
                </a:solidFill>
                <a:latin typeface="Times New Roman"/>
              </a:rPr>
              <a:t>cũng</a:t>
            </a:r>
            <a:r>
              <a:rPr kumimoji="1" lang="en-US" sz="2800" dirty="0">
                <a:solidFill>
                  <a:srgbClr val="000000"/>
                </a:solidFill>
                <a:latin typeface="Times New Roman"/>
              </a:rPr>
              <a:t> </a:t>
            </a:r>
            <a:r>
              <a:rPr kumimoji="1" lang="en-US" sz="2800" dirty="0" err="1">
                <a:solidFill>
                  <a:srgbClr val="000000"/>
                </a:solidFill>
                <a:latin typeface="Times New Roman"/>
              </a:rPr>
              <a:t>như</a:t>
            </a:r>
            <a:r>
              <a:rPr kumimoji="1" lang="en-US" sz="2800" dirty="0">
                <a:solidFill>
                  <a:srgbClr val="000000"/>
                </a:solidFill>
                <a:latin typeface="Times New Roman"/>
              </a:rPr>
              <a:t> </a:t>
            </a:r>
            <a:r>
              <a:rPr kumimoji="1" lang="en-US" sz="2800" b="1" dirty="0" err="1">
                <a:solidFill>
                  <a:srgbClr val="FF0000"/>
                </a:solidFill>
                <a:latin typeface="Times New Roman"/>
              </a:rPr>
              <a:t>hữu</a:t>
            </a:r>
            <a:r>
              <a:rPr kumimoji="1" lang="en-US" sz="2800" b="1" dirty="0">
                <a:solidFill>
                  <a:srgbClr val="FF0000"/>
                </a:solidFill>
                <a:latin typeface="Times New Roman"/>
              </a:rPr>
              <a:t> </a:t>
            </a:r>
            <a:r>
              <a:rPr kumimoji="1" lang="en-US" sz="2800" b="1" dirty="0" err="1">
                <a:solidFill>
                  <a:srgbClr val="FF0000"/>
                </a:solidFill>
                <a:latin typeface="Times New Roman"/>
              </a:rPr>
              <a:t>khuynh</a:t>
            </a:r>
            <a:r>
              <a:rPr kumimoji="1" lang="en-US" sz="2800" b="1" dirty="0">
                <a:solidFill>
                  <a:srgbClr val="FF0000"/>
                </a:solidFill>
                <a:latin typeface="Times New Roman"/>
              </a:rPr>
              <a:t> </a:t>
            </a:r>
            <a:r>
              <a:rPr kumimoji="1" lang="en-US" sz="2800" dirty="0" err="1">
                <a:solidFill>
                  <a:srgbClr val="000000"/>
                </a:solidFill>
                <a:latin typeface="Times New Roman"/>
              </a:rPr>
              <a:t>để</a:t>
            </a:r>
            <a:r>
              <a:rPr kumimoji="1" lang="en-US" sz="2800" dirty="0">
                <a:solidFill>
                  <a:srgbClr val="000000"/>
                </a:solidFill>
                <a:latin typeface="Times New Roman"/>
              </a:rPr>
              <a:t> </a:t>
            </a:r>
            <a:r>
              <a:rPr kumimoji="1" lang="en-US" sz="2800" dirty="0" err="1">
                <a:solidFill>
                  <a:srgbClr val="000000"/>
                </a:solidFill>
                <a:latin typeface="Times New Roman"/>
              </a:rPr>
              <a:t>thực</a:t>
            </a:r>
            <a:r>
              <a:rPr kumimoji="1" lang="en-US" sz="2800" dirty="0">
                <a:solidFill>
                  <a:srgbClr val="000000"/>
                </a:solidFill>
                <a:latin typeface="Times New Roman"/>
              </a:rPr>
              <a:t> </a:t>
            </a:r>
            <a:r>
              <a:rPr kumimoji="1" lang="en-US" sz="2800" dirty="0" err="1">
                <a:solidFill>
                  <a:srgbClr val="000000"/>
                </a:solidFill>
                <a:latin typeface="Times New Roman"/>
              </a:rPr>
              <a:t>hiện</a:t>
            </a:r>
            <a:r>
              <a:rPr kumimoji="1" lang="en-US" sz="2800" dirty="0">
                <a:solidFill>
                  <a:srgbClr val="000000"/>
                </a:solidFill>
                <a:latin typeface="Times New Roman"/>
              </a:rPr>
              <a:t> </a:t>
            </a:r>
            <a:r>
              <a:rPr kumimoji="1" lang="en-US" sz="2800" dirty="0" err="1">
                <a:solidFill>
                  <a:srgbClr val="000000"/>
                </a:solidFill>
                <a:latin typeface="Times New Roman"/>
              </a:rPr>
              <a:t>bước</a:t>
            </a:r>
            <a:r>
              <a:rPr kumimoji="1" lang="en-US" sz="2800" dirty="0">
                <a:solidFill>
                  <a:srgbClr val="000000"/>
                </a:solidFill>
                <a:latin typeface="Times New Roman"/>
              </a:rPr>
              <a:t> </a:t>
            </a:r>
            <a:r>
              <a:rPr kumimoji="1" lang="en-US" sz="2800" dirty="0" err="1">
                <a:solidFill>
                  <a:srgbClr val="000000"/>
                </a:solidFill>
                <a:latin typeface="Times New Roman"/>
              </a:rPr>
              <a:t>nhảy</a:t>
            </a:r>
            <a:r>
              <a:rPr kumimoji="1" lang="en-US" sz="2800" dirty="0">
                <a:solidFill>
                  <a:srgbClr val="000000"/>
                </a:solidFill>
                <a:latin typeface="Times New Roman"/>
              </a:rPr>
              <a:t> </a:t>
            </a:r>
            <a:r>
              <a:rPr kumimoji="1" lang="en-US" sz="2800" dirty="0" err="1">
                <a:solidFill>
                  <a:srgbClr val="000000"/>
                </a:solidFill>
                <a:latin typeface="Times New Roman"/>
              </a:rPr>
              <a:t>một</a:t>
            </a:r>
            <a:r>
              <a:rPr kumimoji="1" lang="en-US" sz="2800" dirty="0">
                <a:solidFill>
                  <a:srgbClr val="000000"/>
                </a:solidFill>
                <a:latin typeface="Times New Roman"/>
              </a:rPr>
              <a:t> </a:t>
            </a:r>
            <a:r>
              <a:rPr kumimoji="1" lang="en-US" sz="2800" dirty="0" err="1">
                <a:solidFill>
                  <a:srgbClr val="000000"/>
                </a:solidFill>
                <a:latin typeface="Times New Roman"/>
              </a:rPr>
              <a:t>cách</a:t>
            </a:r>
            <a:r>
              <a:rPr kumimoji="1" lang="en-US" sz="2800" dirty="0">
                <a:solidFill>
                  <a:srgbClr val="000000"/>
                </a:solidFill>
                <a:latin typeface="Times New Roman"/>
              </a:rPr>
              <a:t> </a:t>
            </a:r>
            <a:r>
              <a:rPr kumimoji="1" lang="en-US" sz="2800" dirty="0" err="1">
                <a:solidFill>
                  <a:srgbClr val="000000"/>
                </a:solidFill>
                <a:latin typeface="Times New Roman"/>
              </a:rPr>
              <a:t>hợp</a:t>
            </a:r>
            <a:r>
              <a:rPr kumimoji="1" lang="en-US" sz="2800" dirty="0">
                <a:solidFill>
                  <a:srgbClr val="000000"/>
                </a:solidFill>
                <a:latin typeface="Times New Roman"/>
              </a:rPr>
              <a:t> </a:t>
            </a:r>
            <a:r>
              <a:rPr kumimoji="1" lang="en-US" sz="2800" dirty="0" err="1">
                <a:solidFill>
                  <a:srgbClr val="000000"/>
                </a:solidFill>
                <a:latin typeface="Times New Roman"/>
              </a:rPr>
              <a:t>lý</a:t>
            </a:r>
            <a:r>
              <a:rPr kumimoji="1" lang="en-US" sz="2800" dirty="0">
                <a:solidFill>
                  <a:srgbClr val="000000"/>
                </a:solidFill>
                <a:latin typeface="Times New Roman"/>
              </a:rPr>
              <a:t>.</a:t>
            </a:r>
          </a:p>
        </p:txBody>
      </p:sp>
      <p:sp>
        <p:nvSpPr>
          <p:cNvPr id="3" name="Rectangle 2"/>
          <p:cNvSpPr/>
          <p:nvPr/>
        </p:nvSpPr>
        <p:spPr>
          <a:xfrm>
            <a:off x="2787853" y="2262188"/>
            <a:ext cx="7500937" cy="2246312"/>
          </a:xfrm>
          <a:prstGeom prst="rect">
            <a:avLst/>
          </a:prstGeom>
        </p:spPr>
        <p:txBody>
          <a:bodyPr>
            <a:spAutoFit/>
          </a:bodyPr>
          <a:lstStyle/>
          <a:p>
            <a:pPr marL="457200" indent="-457200" algn="just">
              <a:buFont typeface="Wingdings" panose="05000000000000000000" pitchFamily="2" charset="2"/>
              <a:buChar char="§"/>
              <a:defRPr/>
            </a:pPr>
            <a:r>
              <a:rPr kumimoji="1" lang="en-US" sz="2800" b="1" i="1" dirty="0" err="1">
                <a:solidFill>
                  <a:srgbClr val="3333CC"/>
                </a:solidFill>
                <a:latin typeface="Times New Roman"/>
              </a:rPr>
              <a:t>Tả</a:t>
            </a:r>
            <a:r>
              <a:rPr kumimoji="1" lang="en-US" sz="2800" b="1" i="1" dirty="0">
                <a:solidFill>
                  <a:srgbClr val="3333CC"/>
                </a:solidFill>
                <a:latin typeface="Times New Roman"/>
              </a:rPr>
              <a:t> </a:t>
            </a:r>
            <a:r>
              <a:rPr kumimoji="1" lang="en-US" sz="2800" b="1" i="1" dirty="0" err="1">
                <a:solidFill>
                  <a:srgbClr val="3333CC"/>
                </a:solidFill>
                <a:latin typeface="Times New Roman"/>
              </a:rPr>
              <a:t>khuynh</a:t>
            </a:r>
            <a:r>
              <a:rPr kumimoji="1" lang="en-US" sz="2800" b="1" i="1" dirty="0">
                <a:solidFill>
                  <a:srgbClr val="3333CC"/>
                </a:solidFill>
                <a:latin typeface="Times New Roman"/>
              </a:rPr>
              <a:t> </a:t>
            </a:r>
            <a:r>
              <a:rPr kumimoji="1" lang="en-US" sz="2800" i="1" dirty="0" err="1">
                <a:solidFill>
                  <a:srgbClr val="000000"/>
                </a:solidFill>
                <a:latin typeface="Times New Roman"/>
              </a:rPr>
              <a:t>là</a:t>
            </a:r>
            <a:r>
              <a:rPr kumimoji="1" lang="en-US" sz="2800" i="1" dirty="0">
                <a:solidFill>
                  <a:srgbClr val="000000"/>
                </a:solidFill>
                <a:latin typeface="Times New Roman"/>
              </a:rPr>
              <a:t> </a:t>
            </a:r>
            <a:r>
              <a:rPr kumimoji="1" lang="en-US" sz="2800" i="1" dirty="0" err="1">
                <a:solidFill>
                  <a:srgbClr val="000000"/>
                </a:solidFill>
                <a:latin typeface="Times New Roman"/>
              </a:rPr>
              <a:t>tư</a:t>
            </a:r>
            <a:r>
              <a:rPr kumimoji="1" lang="en-US" sz="2800" i="1" dirty="0">
                <a:solidFill>
                  <a:srgbClr val="000000"/>
                </a:solidFill>
                <a:latin typeface="Times New Roman"/>
              </a:rPr>
              <a:t> </a:t>
            </a:r>
            <a:r>
              <a:rPr kumimoji="1" lang="en-US" sz="2800" i="1" dirty="0" err="1">
                <a:solidFill>
                  <a:srgbClr val="000000"/>
                </a:solidFill>
                <a:latin typeface="Times New Roman"/>
              </a:rPr>
              <a:t>tưởng</a:t>
            </a:r>
            <a:r>
              <a:rPr kumimoji="1" lang="en-US" sz="2800" i="1" dirty="0">
                <a:solidFill>
                  <a:srgbClr val="000000"/>
                </a:solidFill>
                <a:latin typeface="Times New Roman"/>
              </a:rPr>
              <a:t> </a:t>
            </a:r>
            <a:r>
              <a:rPr kumimoji="1" lang="en-US" sz="2800" i="1" dirty="0" err="1">
                <a:solidFill>
                  <a:srgbClr val="000000"/>
                </a:solidFill>
                <a:latin typeface="Times New Roman"/>
              </a:rPr>
              <a:t>nôn</a:t>
            </a:r>
            <a:r>
              <a:rPr kumimoji="1" lang="en-US" sz="2800" i="1" dirty="0">
                <a:solidFill>
                  <a:srgbClr val="000000"/>
                </a:solidFill>
                <a:latin typeface="Times New Roman"/>
              </a:rPr>
              <a:t> </a:t>
            </a:r>
            <a:r>
              <a:rPr kumimoji="1" lang="en-US" sz="2800" i="1" dirty="0" err="1">
                <a:solidFill>
                  <a:srgbClr val="000000"/>
                </a:solidFill>
                <a:latin typeface="Times New Roman"/>
              </a:rPr>
              <a:t>nóng</a:t>
            </a:r>
            <a:r>
              <a:rPr kumimoji="1" lang="en-US" sz="2800" i="1" dirty="0">
                <a:solidFill>
                  <a:srgbClr val="000000"/>
                </a:solidFill>
                <a:latin typeface="Times New Roman"/>
              </a:rPr>
              <a:t>, </a:t>
            </a:r>
            <a:r>
              <a:rPr kumimoji="1" lang="en-US" sz="2800" i="1" dirty="0" err="1">
                <a:solidFill>
                  <a:srgbClr val="000000"/>
                </a:solidFill>
                <a:latin typeface="Times New Roman"/>
              </a:rPr>
              <a:t>thực</a:t>
            </a:r>
            <a:r>
              <a:rPr kumimoji="1" lang="en-US" sz="2800" i="1" dirty="0">
                <a:solidFill>
                  <a:srgbClr val="000000"/>
                </a:solidFill>
                <a:latin typeface="Times New Roman"/>
              </a:rPr>
              <a:t> </a:t>
            </a:r>
            <a:r>
              <a:rPr kumimoji="1" lang="en-US" sz="2800" i="1" dirty="0" err="1">
                <a:solidFill>
                  <a:srgbClr val="000000"/>
                </a:solidFill>
                <a:latin typeface="Times New Roman"/>
              </a:rPr>
              <a:t>hiện</a:t>
            </a:r>
            <a:r>
              <a:rPr kumimoji="1" lang="en-US" sz="2800" i="1" dirty="0">
                <a:solidFill>
                  <a:srgbClr val="000000"/>
                </a:solidFill>
                <a:latin typeface="Times New Roman"/>
              </a:rPr>
              <a:t> </a:t>
            </a:r>
            <a:r>
              <a:rPr kumimoji="1" lang="en-US" sz="2800" i="1" dirty="0" err="1">
                <a:solidFill>
                  <a:srgbClr val="000000"/>
                </a:solidFill>
                <a:latin typeface="Times New Roman"/>
              </a:rPr>
              <a:t>bước</a:t>
            </a:r>
            <a:r>
              <a:rPr kumimoji="1" lang="en-US" sz="2800" i="1" dirty="0">
                <a:solidFill>
                  <a:srgbClr val="000000"/>
                </a:solidFill>
                <a:latin typeface="Times New Roman"/>
              </a:rPr>
              <a:t> </a:t>
            </a:r>
            <a:r>
              <a:rPr kumimoji="1" lang="en-US" sz="2800" i="1" dirty="0" err="1">
                <a:solidFill>
                  <a:srgbClr val="000000"/>
                </a:solidFill>
                <a:latin typeface="Times New Roman"/>
              </a:rPr>
              <a:t>nhảy</a:t>
            </a:r>
            <a:r>
              <a:rPr kumimoji="1" lang="en-US" sz="2800" i="1" dirty="0">
                <a:solidFill>
                  <a:srgbClr val="000000"/>
                </a:solidFill>
                <a:latin typeface="Times New Roman"/>
              </a:rPr>
              <a:t> </a:t>
            </a:r>
            <a:r>
              <a:rPr kumimoji="1" lang="en-US" sz="2800" i="1" dirty="0" err="1">
                <a:solidFill>
                  <a:srgbClr val="000000"/>
                </a:solidFill>
                <a:latin typeface="Times New Roman"/>
              </a:rPr>
              <a:t>không</a:t>
            </a:r>
            <a:r>
              <a:rPr kumimoji="1" lang="en-US" sz="2800" i="1" dirty="0">
                <a:solidFill>
                  <a:srgbClr val="000000"/>
                </a:solidFill>
                <a:latin typeface="Times New Roman"/>
              </a:rPr>
              <a:t> </a:t>
            </a:r>
            <a:r>
              <a:rPr kumimoji="1" lang="en-US" sz="2800" i="1" dirty="0" err="1">
                <a:solidFill>
                  <a:srgbClr val="000000"/>
                </a:solidFill>
                <a:latin typeface="Times New Roman"/>
              </a:rPr>
              <a:t>trên</a:t>
            </a:r>
            <a:r>
              <a:rPr kumimoji="1" lang="en-US" sz="2800" i="1" dirty="0">
                <a:solidFill>
                  <a:srgbClr val="000000"/>
                </a:solidFill>
                <a:latin typeface="Times New Roman"/>
              </a:rPr>
              <a:t> </a:t>
            </a:r>
            <a:r>
              <a:rPr kumimoji="1" lang="en-US" sz="2800" i="1" dirty="0" err="1">
                <a:solidFill>
                  <a:srgbClr val="000000"/>
                </a:solidFill>
                <a:latin typeface="Times New Roman"/>
              </a:rPr>
              <a:t>cơ</a:t>
            </a:r>
            <a:r>
              <a:rPr kumimoji="1" lang="en-US" sz="2800" i="1" dirty="0">
                <a:solidFill>
                  <a:srgbClr val="000000"/>
                </a:solidFill>
                <a:latin typeface="Times New Roman"/>
              </a:rPr>
              <a:t> </a:t>
            </a:r>
            <a:r>
              <a:rPr kumimoji="1" lang="en-US" sz="2800" i="1" dirty="0" err="1">
                <a:solidFill>
                  <a:srgbClr val="000000"/>
                </a:solidFill>
                <a:latin typeface="Times New Roman"/>
              </a:rPr>
              <a:t>sở</a:t>
            </a:r>
            <a:r>
              <a:rPr kumimoji="1" lang="en-US" sz="2800" i="1" dirty="0">
                <a:solidFill>
                  <a:srgbClr val="000000"/>
                </a:solidFill>
                <a:latin typeface="Times New Roman"/>
              </a:rPr>
              <a:t> </a:t>
            </a:r>
            <a:r>
              <a:rPr kumimoji="1" lang="en-US" sz="2800" i="1" dirty="0" err="1">
                <a:solidFill>
                  <a:srgbClr val="000000"/>
                </a:solidFill>
                <a:latin typeface="Times New Roman"/>
              </a:rPr>
              <a:t>tích</a:t>
            </a:r>
            <a:r>
              <a:rPr kumimoji="1" lang="en-US" sz="2800" i="1" dirty="0">
                <a:solidFill>
                  <a:srgbClr val="000000"/>
                </a:solidFill>
                <a:latin typeface="Times New Roman"/>
              </a:rPr>
              <a:t> </a:t>
            </a:r>
            <a:r>
              <a:rPr kumimoji="1" lang="en-US" sz="2800" i="1" dirty="0" err="1">
                <a:solidFill>
                  <a:srgbClr val="000000"/>
                </a:solidFill>
                <a:latin typeface="Times New Roman"/>
              </a:rPr>
              <a:t>lũy</a:t>
            </a:r>
            <a:r>
              <a:rPr kumimoji="1" lang="en-US" sz="2800" i="1" dirty="0">
                <a:solidFill>
                  <a:srgbClr val="000000"/>
                </a:solidFill>
                <a:latin typeface="Times New Roman"/>
              </a:rPr>
              <a:t> </a:t>
            </a:r>
            <a:r>
              <a:rPr kumimoji="1" lang="en-US" sz="2800" i="1" dirty="0" err="1">
                <a:solidFill>
                  <a:srgbClr val="000000"/>
                </a:solidFill>
                <a:latin typeface="Times New Roman"/>
              </a:rPr>
              <a:t>đủ</a:t>
            </a:r>
            <a:r>
              <a:rPr kumimoji="1" lang="en-US" sz="2800" i="1" dirty="0">
                <a:solidFill>
                  <a:srgbClr val="000000"/>
                </a:solidFill>
                <a:latin typeface="Times New Roman"/>
              </a:rPr>
              <a:t> </a:t>
            </a:r>
            <a:r>
              <a:rPr kumimoji="1" lang="en-US" sz="2800" i="1" dirty="0" err="1">
                <a:solidFill>
                  <a:srgbClr val="000000"/>
                </a:solidFill>
                <a:latin typeface="Times New Roman"/>
              </a:rPr>
              <a:t>về</a:t>
            </a:r>
            <a:r>
              <a:rPr kumimoji="1" lang="en-US" sz="2800" i="1" dirty="0">
                <a:solidFill>
                  <a:srgbClr val="000000"/>
                </a:solidFill>
                <a:latin typeface="Times New Roman"/>
              </a:rPr>
              <a:t> </a:t>
            </a:r>
            <a:r>
              <a:rPr kumimoji="1" lang="en-US" sz="2800" i="1" dirty="0" err="1">
                <a:solidFill>
                  <a:srgbClr val="000000"/>
                </a:solidFill>
                <a:latin typeface="Times New Roman"/>
              </a:rPr>
              <a:t>lượng</a:t>
            </a:r>
            <a:r>
              <a:rPr kumimoji="1" lang="en-US" sz="2800" i="1" dirty="0">
                <a:solidFill>
                  <a:srgbClr val="000000"/>
                </a:solidFill>
                <a:latin typeface="Times New Roman"/>
              </a:rPr>
              <a:t>, </a:t>
            </a:r>
            <a:r>
              <a:rPr kumimoji="1" lang="en-US" sz="2800" i="1" dirty="0" err="1">
                <a:solidFill>
                  <a:srgbClr val="000000"/>
                </a:solidFill>
                <a:latin typeface="Times New Roman"/>
              </a:rPr>
              <a:t>không</a:t>
            </a:r>
            <a:r>
              <a:rPr kumimoji="1" lang="en-US" sz="2800" i="1" dirty="0">
                <a:solidFill>
                  <a:srgbClr val="000000"/>
                </a:solidFill>
                <a:latin typeface="Times New Roman"/>
              </a:rPr>
              <a:t> </a:t>
            </a:r>
            <a:r>
              <a:rPr kumimoji="1" lang="en-US" sz="2800" i="1" dirty="0" err="1">
                <a:solidFill>
                  <a:srgbClr val="000000"/>
                </a:solidFill>
                <a:latin typeface="Times New Roman"/>
              </a:rPr>
              <a:t>nắm</a:t>
            </a:r>
            <a:r>
              <a:rPr kumimoji="1" lang="en-US" sz="2800" i="1" dirty="0">
                <a:solidFill>
                  <a:srgbClr val="000000"/>
                </a:solidFill>
                <a:latin typeface="Times New Roman"/>
              </a:rPr>
              <a:t> </a:t>
            </a:r>
            <a:r>
              <a:rPr kumimoji="1" lang="en-US" sz="2800" i="1" dirty="0" err="1">
                <a:solidFill>
                  <a:srgbClr val="000000"/>
                </a:solidFill>
                <a:latin typeface="Times New Roman"/>
              </a:rPr>
              <a:t>vững</a:t>
            </a:r>
            <a:r>
              <a:rPr kumimoji="1" lang="en-US" sz="2800" i="1" dirty="0">
                <a:solidFill>
                  <a:srgbClr val="000000"/>
                </a:solidFill>
                <a:latin typeface="Times New Roman"/>
              </a:rPr>
              <a:t> </a:t>
            </a:r>
            <a:r>
              <a:rPr kumimoji="1" lang="en-US" sz="2800" i="1" dirty="0" err="1">
                <a:solidFill>
                  <a:srgbClr val="000000"/>
                </a:solidFill>
                <a:latin typeface="Times New Roman"/>
              </a:rPr>
              <a:t>thời</a:t>
            </a:r>
            <a:r>
              <a:rPr kumimoji="1" lang="en-US" sz="2800" i="1" dirty="0">
                <a:solidFill>
                  <a:srgbClr val="000000"/>
                </a:solidFill>
                <a:latin typeface="Times New Roman"/>
              </a:rPr>
              <a:t> </a:t>
            </a:r>
            <a:r>
              <a:rPr kumimoji="1" lang="en-US" sz="2800" i="1" dirty="0" err="1">
                <a:solidFill>
                  <a:srgbClr val="000000"/>
                </a:solidFill>
                <a:latin typeface="Times New Roman"/>
              </a:rPr>
              <a:t>cơ</a:t>
            </a:r>
            <a:r>
              <a:rPr kumimoji="1" lang="en-US" sz="2800" i="1" dirty="0">
                <a:solidFill>
                  <a:srgbClr val="000000"/>
                </a:solidFill>
                <a:latin typeface="Times New Roman"/>
              </a:rPr>
              <a:t>, </a:t>
            </a:r>
            <a:r>
              <a:rPr kumimoji="1" lang="en-US" sz="2800" i="1" dirty="0" err="1">
                <a:solidFill>
                  <a:srgbClr val="000000"/>
                </a:solidFill>
                <a:latin typeface="Times New Roman"/>
              </a:rPr>
              <a:t>điều</a:t>
            </a:r>
            <a:r>
              <a:rPr kumimoji="1" lang="en-US" sz="2800" i="1" dirty="0">
                <a:solidFill>
                  <a:srgbClr val="000000"/>
                </a:solidFill>
                <a:latin typeface="Times New Roman"/>
              </a:rPr>
              <a:t> </a:t>
            </a:r>
            <a:r>
              <a:rPr kumimoji="1" lang="en-US" sz="2800" i="1" dirty="0" err="1">
                <a:solidFill>
                  <a:srgbClr val="000000"/>
                </a:solidFill>
                <a:latin typeface="Times New Roman"/>
              </a:rPr>
              <a:t>kiện</a:t>
            </a:r>
            <a:r>
              <a:rPr kumimoji="1" lang="en-US" sz="2800" i="1" dirty="0">
                <a:solidFill>
                  <a:srgbClr val="000000"/>
                </a:solidFill>
                <a:latin typeface="Times New Roman"/>
              </a:rPr>
              <a:t> </a:t>
            </a:r>
            <a:r>
              <a:rPr kumimoji="1" lang="en-US" sz="2800" i="1" dirty="0" err="1">
                <a:solidFill>
                  <a:srgbClr val="000000"/>
                </a:solidFill>
                <a:latin typeface="Times New Roman"/>
              </a:rPr>
              <a:t>hoặc</a:t>
            </a:r>
            <a:r>
              <a:rPr kumimoji="1" lang="en-US" sz="2800" i="1" dirty="0">
                <a:solidFill>
                  <a:srgbClr val="000000"/>
                </a:solidFill>
                <a:latin typeface="Times New Roman"/>
              </a:rPr>
              <a:t> </a:t>
            </a:r>
            <a:r>
              <a:rPr kumimoji="1" lang="en-US" sz="2800" i="1" dirty="0" err="1">
                <a:solidFill>
                  <a:srgbClr val="000000"/>
                </a:solidFill>
                <a:latin typeface="Times New Roman"/>
              </a:rPr>
              <a:t>chưa</a:t>
            </a:r>
            <a:r>
              <a:rPr kumimoji="1" lang="en-US" sz="2800" i="1" dirty="0">
                <a:solidFill>
                  <a:srgbClr val="000000"/>
                </a:solidFill>
                <a:latin typeface="Times New Roman"/>
              </a:rPr>
              <a:t> </a:t>
            </a:r>
            <a:r>
              <a:rPr kumimoji="1" lang="en-US" sz="2800" i="1" dirty="0" err="1">
                <a:solidFill>
                  <a:srgbClr val="000000"/>
                </a:solidFill>
                <a:latin typeface="Times New Roman"/>
              </a:rPr>
              <a:t>đủ</a:t>
            </a:r>
            <a:r>
              <a:rPr kumimoji="1" lang="en-US" sz="2800" i="1" dirty="0">
                <a:solidFill>
                  <a:srgbClr val="000000"/>
                </a:solidFill>
                <a:latin typeface="Times New Roman"/>
              </a:rPr>
              <a:t> </a:t>
            </a:r>
            <a:r>
              <a:rPr kumimoji="1" lang="en-US" sz="2800" i="1" dirty="0" err="1">
                <a:solidFill>
                  <a:srgbClr val="000000"/>
                </a:solidFill>
                <a:latin typeface="Times New Roman"/>
              </a:rPr>
              <a:t>điều</a:t>
            </a:r>
            <a:r>
              <a:rPr kumimoji="1" lang="en-US" sz="2800" i="1" dirty="0">
                <a:solidFill>
                  <a:srgbClr val="000000"/>
                </a:solidFill>
                <a:latin typeface="Times New Roman"/>
              </a:rPr>
              <a:t> </a:t>
            </a:r>
            <a:r>
              <a:rPr kumimoji="1" lang="en-US" sz="2800" i="1" dirty="0" err="1">
                <a:solidFill>
                  <a:srgbClr val="000000"/>
                </a:solidFill>
                <a:latin typeface="Times New Roman"/>
              </a:rPr>
              <a:t>kiện</a:t>
            </a:r>
            <a:r>
              <a:rPr kumimoji="1" lang="en-US" sz="2800" i="1" dirty="0">
                <a:solidFill>
                  <a:srgbClr val="000000"/>
                </a:solidFill>
                <a:latin typeface="Times New Roman"/>
              </a:rPr>
              <a:t> </a:t>
            </a:r>
            <a:r>
              <a:rPr kumimoji="1" lang="en-US" sz="2800" i="1" dirty="0" err="1">
                <a:solidFill>
                  <a:srgbClr val="000000"/>
                </a:solidFill>
                <a:latin typeface="Times New Roman"/>
              </a:rPr>
              <a:t>bất</a:t>
            </a:r>
            <a:r>
              <a:rPr kumimoji="1" lang="en-US" sz="2800" i="1" dirty="0">
                <a:solidFill>
                  <a:srgbClr val="000000"/>
                </a:solidFill>
                <a:latin typeface="Times New Roman"/>
              </a:rPr>
              <a:t> </a:t>
            </a:r>
            <a:r>
              <a:rPr kumimoji="1" lang="en-US" sz="2800" i="1" dirty="0" err="1">
                <a:solidFill>
                  <a:srgbClr val="000000"/>
                </a:solidFill>
                <a:latin typeface="Times New Roman"/>
              </a:rPr>
              <a:t>chấp</a:t>
            </a:r>
            <a:r>
              <a:rPr kumimoji="1" lang="en-US" sz="2800" i="1" dirty="0">
                <a:solidFill>
                  <a:srgbClr val="000000"/>
                </a:solidFill>
                <a:latin typeface="Times New Roman"/>
              </a:rPr>
              <a:t> </a:t>
            </a:r>
            <a:r>
              <a:rPr kumimoji="1" lang="en-US" sz="2800" i="1" dirty="0" err="1">
                <a:solidFill>
                  <a:srgbClr val="000000"/>
                </a:solidFill>
                <a:latin typeface="Times New Roman"/>
              </a:rPr>
              <a:t>quy</a:t>
            </a:r>
            <a:r>
              <a:rPr kumimoji="1" lang="en-US" sz="2800" i="1" dirty="0">
                <a:solidFill>
                  <a:srgbClr val="000000"/>
                </a:solidFill>
                <a:latin typeface="Times New Roman"/>
              </a:rPr>
              <a:t> </a:t>
            </a:r>
            <a:r>
              <a:rPr kumimoji="1" lang="en-US" sz="2800" i="1" dirty="0" err="1">
                <a:solidFill>
                  <a:srgbClr val="000000"/>
                </a:solidFill>
                <a:latin typeface="Times New Roman"/>
              </a:rPr>
              <a:t>luật</a:t>
            </a:r>
            <a:r>
              <a:rPr kumimoji="1" lang="en-US" sz="2800" i="1" dirty="0">
                <a:solidFill>
                  <a:srgbClr val="000000"/>
                </a:solidFill>
                <a:latin typeface="Times New Roman"/>
              </a:rPr>
              <a:t> </a:t>
            </a:r>
            <a:r>
              <a:rPr kumimoji="1" lang="en-US" sz="2800" i="1" dirty="0" err="1">
                <a:solidFill>
                  <a:srgbClr val="000000"/>
                </a:solidFill>
                <a:latin typeface="Times New Roman"/>
              </a:rPr>
              <a:t>vẫn</a:t>
            </a:r>
            <a:r>
              <a:rPr kumimoji="1" lang="en-US" sz="2800" i="1" dirty="0">
                <a:solidFill>
                  <a:srgbClr val="000000"/>
                </a:solidFill>
                <a:latin typeface="Times New Roman"/>
              </a:rPr>
              <a:t> </a:t>
            </a:r>
            <a:r>
              <a:rPr kumimoji="1" lang="en-US" sz="2800" i="1" dirty="0" err="1">
                <a:solidFill>
                  <a:srgbClr val="000000"/>
                </a:solidFill>
                <a:latin typeface="Times New Roman"/>
              </a:rPr>
              <a:t>cứ</a:t>
            </a:r>
            <a:r>
              <a:rPr kumimoji="1" lang="en-US" sz="2800" i="1" dirty="0">
                <a:solidFill>
                  <a:srgbClr val="000000"/>
                </a:solidFill>
                <a:latin typeface="Times New Roman"/>
              </a:rPr>
              <a:t> </a:t>
            </a:r>
            <a:r>
              <a:rPr kumimoji="1" lang="en-US" sz="2800" i="1" dirty="0" err="1">
                <a:solidFill>
                  <a:srgbClr val="000000"/>
                </a:solidFill>
                <a:latin typeface="Times New Roman"/>
              </a:rPr>
              <a:t>thực</a:t>
            </a:r>
            <a:r>
              <a:rPr kumimoji="1" lang="en-US" sz="2800" i="1" dirty="0">
                <a:solidFill>
                  <a:srgbClr val="000000"/>
                </a:solidFill>
                <a:latin typeface="Times New Roman"/>
              </a:rPr>
              <a:t> </a:t>
            </a:r>
            <a:r>
              <a:rPr kumimoji="1" lang="en-US" sz="2800" i="1" dirty="0" err="1">
                <a:solidFill>
                  <a:srgbClr val="000000"/>
                </a:solidFill>
                <a:latin typeface="Times New Roman"/>
              </a:rPr>
              <a:t>hiện</a:t>
            </a:r>
            <a:r>
              <a:rPr kumimoji="1" lang="en-US" sz="2800" i="1" dirty="0">
                <a:solidFill>
                  <a:srgbClr val="000000"/>
                </a:solidFill>
                <a:latin typeface="Times New Roman"/>
              </a:rPr>
              <a:t> </a:t>
            </a:r>
            <a:r>
              <a:rPr kumimoji="1" lang="en-US" sz="2800" i="1" dirty="0" err="1">
                <a:solidFill>
                  <a:srgbClr val="000000"/>
                </a:solidFill>
                <a:latin typeface="Times New Roman"/>
              </a:rPr>
              <a:t>bước</a:t>
            </a:r>
            <a:r>
              <a:rPr kumimoji="1" lang="en-US" sz="2800" i="1" dirty="0">
                <a:solidFill>
                  <a:srgbClr val="000000"/>
                </a:solidFill>
                <a:latin typeface="Times New Roman"/>
              </a:rPr>
              <a:t> </a:t>
            </a:r>
            <a:r>
              <a:rPr kumimoji="1" lang="en-US" sz="2800" i="1" dirty="0" err="1">
                <a:solidFill>
                  <a:srgbClr val="000000"/>
                </a:solidFill>
                <a:latin typeface="Times New Roman"/>
              </a:rPr>
              <a:t>nhảy</a:t>
            </a:r>
            <a:r>
              <a:rPr kumimoji="1" lang="en-US" sz="2800" i="1" dirty="0">
                <a:solidFill>
                  <a:srgbClr val="000000"/>
                </a:solidFill>
                <a:latin typeface="Times New Roman"/>
              </a:rPr>
              <a:t>.</a:t>
            </a:r>
            <a:endParaRPr kumimoji="1" lang="en-US" sz="2800" dirty="0">
              <a:solidFill>
                <a:srgbClr val="000000"/>
              </a:solidFill>
              <a:latin typeface="Times New Roman"/>
            </a:endParaRPr>
          </a:p>
        </p:txBody>
      </p:sp>
      <p:sp>
        <p:nvSpPr>
          <p:cNvPr id="4" name="Rectangle 3"/>
          <p:cNvSpPr/>
          <p:nvPr/>
        </p:nvSpPr>
        <p:spPr>
          <a:xfrm>
            <a:off x="2686050" y="4508500"/>
            <a:ext cx="7488238" cy="1816100"/>
          </a:xfrm>
          <a:prstGeom prst="rect">
            <a:avLst/>
          </a:prstGeom>
        </p:spPr>
        <p:txBody>
          <a:bodyPr>
            <a:spAutoFit/>
          </a:bodyPr>
          <a:lstStyle/>
          <a:p>
            <a:pPr marL="457200" indent="-457200" algn="just">
              <a:buFont typeface="Wingdings" panose="05000000000000000000" pitchFamily="2" charset="2"/>
              <a:buChar char="§"/>
              <a:defRPr/>
            </a:pPr>
            <a:r>
              <a:rPr kumimoji="1" lang="en-US" sz="2800" b="1" i="1" dirty="0" err="1">
                <a:solidFill>
                  <a:srgbClr val="3333CC"/>
                </a:solidFill>
                <a:latin typeface="Times New Roman"/>
              </a:rPr>
              <a:t>Hữu</a:t>
            </a:r>
            <a:r>
              <a:rPr kumimoji="1" lang="en-US" sz="2800" b="1" i="1" dirty="0">
                <a:solidFill>
                  <a:srgbClr val="3333CC"/>
                </a:solidFill>
                <a:latin typeface="Times New Roman"/>
              </a:rPr>
              <a:t> </a:t>
            </a:r>
            <a:r>
              <a:rPr kumimoji="1" lang="en-US" sz="2800" b="1" i="1" dirty="0" err="1">
                <a:solidFill>
                  <a:srgbClr val="3333CC"/>
                </a:solidFill>
                <a:latin typeface="Times New Roman"/>
              </a:rPr>
              <a:t>khuynh</a:t>
            </a:r>
            <a:r>
              <a:rPr kumimoji="1" lang="en-US" sz="2800" b="1" i="1" dirty="0">
                <a:solidFill>
                  <a:srgbClr val="3333CC"/>
                </a:solidFill>
                <a:latin typeface="Times New Roman"/>
              </a:rPr>
              <a:t> </a:t>
            </a:r>
            <a:r>
              <a:rPr kumimoji="1" lang="en-US" sz="2800" i="1" dirty="0" err="1">
                <a:solidFill>
                  <a:srgbClr val="000000"/>
                </a:solidFill>
                <a:latin typeface="Times New Roman"/>
              </a:rPr>
              <a:t>là</a:t>
            </a:r>
            <a:r>
              <a:rPr kumimoji="1" lang="en-US" sz="2800" i="1" dirty="0">
                <a:solidFill>
                  <a:srgbClr val="000000"/>
                </a:solidFill>
                <a:latin typeface="Times New Roman"/>
              </a:rPr>
              <a:t> </a:t>
            </a:r>
            <a:r>
              <a:rPr kumimoji="1" lang="en-US" sz="2800" i="1" dirty="0" err="1">
                <a:solidFill>
                  <a:srgbClr val="000000"/>
                </a:solidFill>
                <a:latin typeface="Times New Roman"/>
              </a:rPr>
              <a:t>tư</a:t>
            </a:r>
            <a:r>
              <a:rPr kumimoji="1" lang="en-US" sz="2800" i="1" dirty="0">
                <a:solidFill>
                  <a:srgbClr val="000000"/>
                </a:solidFill>
                <a:latin typeface="Times New Roman"/>
              </a:rPr>
              <a:t> </a:t>
            </a:r>
            <a:r>
              <a:rPr kumimoji="1" lang="en-US" sz="2800" i="1" dirty="0" err="1">
                <a:solidFill>
                  <a:srgbClr val="000000"/>
                </a:solidFill>
                <a:latin typeface="Times New Roman"/>
              </a:rPr>
              <a:t>tưởng</a:t>
            </a:r>
            <a:r>
              <a:rPr kumimoji="1" lang="en-US" sz="2800" i="1" dirty="0">
                <a:solidFill>
                  <a:srgbClr val="000000"/>
                </a:solidFill>
                <a:latin typeface="Times New Roman"/>
              </a:rPr>
              <a:t> </a:t>
            </a:r>
            <a:r>
              <a:rPr kumimoji="1" lang="en-US" sz="2800" i="1" dirty="0" err="1">
                <a:solidFill>
                  <a:srgbClr val="000000"/>
                </a:solidFill>
                <a:latin typeface="Times New Roman"/>
              </a:rPr>
              <a:t>sợ</a:t>
            </a:r>
            <a:r>
              <a:rPr kumimoji="1" lang="en-US" sz="2800" i="1" dirty="0">
                <a:solidFill>
                  <a:srgbClr val="000000"/>
                </a:solidFill>
                <a:latin typeface="Times New Roman"/>
              </a:rPr>
              <a:t> </a:t>
            </a:r>
            <a:r>
              <a:rPr kumimoji="1" lang="en-US" sz="2800" i="1" dirty="0" err="1">
                <a:solidFill>
                  <a:srgbClr val="000000"/>
                </a:solidFill>
                <a:latin typeface="Times New Roman"/>
              </a:rPr>
              <a:t>sệt</a:t>
            </a:r>
            <a:r>
              <a:rPr kumimoji="1" lang="en-US" sz="2800" i="1" dirty="0">
                <a:solidFill>
                  <a:srgbClr val="000000"/>
                </a:solidFill>
                <a:latin typeface="Times New Roman"/>
              </a:rPr>
              <a:t>, </a:t>
            </a:r>
            <a:r>
              <a:rPr kumimoji="1" lang="en-US" sz="2800" i="1" dirty="0" err="1">
                <a:solidFill>
                  <a:srgbClr val="000000"/>
                </a:solidFill>
                <a:latin typeface="Times New Roman"/>
              </a:rPr>
              <a:t>ngại</a:t>
            </a:r>
            <a:r>
              <a:rPr kumimoji="1" lang="en-US" sz="2800" i="1" dirty="0">
                <a:solidFill>
                  <a:srgbClr val="000000"/>
                </a:solidFill>
                <a:latin typeface="Times New Roman"/>
              </a:rPr>
              <a:t> </a:t>
            </a:r>
            <a:r>
              <a:rPr kumimoji="1" lang="en-US" sz="2800" i="1" dirty="0" err="1">
                <a:solidFill>
                  <a:srgbClr val="000000"/>
                </a:solidFill>
                <a:latin typeface="Times New Roman"/>
              </a:rPr>
              <a:t>khó</a:t>
            </a:r>
            <a:r>
              <a:rPr kumimoji="1" lang="en-US" sz="2800" i="1" dirty="0">
                <a:solidFill>
                  <a:srgbClr val="000000"/>
                </a:solidFill>
                <a:latin typeface="Times New Roman"/>
              </a:rPr>
              <a:t>, </a:t>
            </a:r>
            <a:r>
              <a:rPr kumimoji="1" lang="en-US" sz="2800" i="1" dirty="0" err="1">
                <a:solidFill>
                  <a:srgbClr val="000000"/>
                </a:solidFill>
                <a:latin typeface="Times New Roman"/>
              </a:rPr>
              <a:t>ngại</a:t>
            </a:r>
            <a:r>
              <a:rPr kumimoji="1" lang="en-US" sz="2800" i="1" dirty="0">
                <a:solidFill>
                  <a:srgbClr val="000000"/>
                </a:solidFill>
                <a:latin typeface="Times New Roman"/>
              </a:rPr>
              <a:t> </a:t>
            </a:r>
            <a:r>
              <a:rPr kumimoji="1" lang="en-US" sz="2800" i="1" dirty="0" err="1">
                <a:solidFill>
                  <a:srgbClr val="000000"/>
                </a:solidFill>
                <a:latin typeface="Times New Roman"/>
              </a:rPr>
              <a:t>khổ</a:t>
            </a:r>
            <a:r>
              <a:rPr kumimoji="1" lang="en-US" sz="2800" i="1" dirty="0">
                <a:solidFill>
                  <a:srgbClr val="000000"/>
                </a:solidFill>
                <a:latin typeface="Times New Roman"/>
              </a:rPr>
              <a:t> </a:t>
            </a:r>
            <a:r>
              <a:rPr kumimoji="1" lang="en-US" sz="2800" i="1" dirty="0" err="1">
                <a:solidFill>
                  <a:srgbClr val="000000"/>
                </a:solidFill>
                <a:latin typeface="Times New Roman"/>
              </a:rPr>
              <a:t>đã</a:t>
            </a:r>
            <a:r>
              <a:rPr kumimoji="1" lang="en-US" sz="2800" i="1" dirty="0">
                <a:solidFill>
                  <a:srgbClr val="000000"/>
                </a:solidFill>
                <a:latin typeface="Times New Roman"/>
              </a:rPr>
              <a:t> </a:t>
            </a:r>
            <a:r>
              <a:rPr kumimoji="1" lang="en-US" sz="2800" i="1" dirty="0" err="1">
                <a:solidFill>
                  <a:srgbClr val="000000"/>
                </a:solidFill>
                <a:latin typeface="Times New Roman"/>
              </a:rPr>
              <a:t>tích</a:t>
            </a:r>
            <a:r>
              <a:rPr kumimoji="1" lang="en-US" sz="2800" i="1" dirty="0">
                <a:solidFill>
                  <a:srgbClr val="000000"/>
                </a:solidFill>
                <a:latin typeface="Times New Roman"/>
              </a:rPr>
              <a:t> </a:t>
            </a:r>
            <a:r>
              <a:rPr kumimoji="1" lang="en-US" sz="2800" i="1" dirty="0" err="1">
                <a:solidFill>
                  <a:srgbClr val="000000"/>
                </a:solidFill>
                <a:latin typeface="Times New Roman"/>
              </a:rPr>
              <a:t>lũy</a:t>
            </a:r>
            <a:r>
              <a:rPr kumimoji="1" lang="en-US" sz="2800" i="1" dirty="0">
                <a:solidFill>
                  <a:srgbClr val="000000"/>
                </a:solidFill>
                <a:latin typeface="Times New Roman"/>
              </a:rPr>
              <a:t> </a:t>
            </a:r>
            <a:r>
              <a:rPr kumimoji="1" lang="en-US" sz="2800" i="1" dirty="0" err="1">
                <a:solidFill>
                  <a:srgbClr val="000000"/>
                </a:solidFill>
                <a:latin typeface="Times New Roman"/>
              </a:rPr>
              <a:t>đủ</a:t>
            </a:r>
            <a:r>
              <a:rPr kumimoji="1" lang="en-US" sz="2800" i="1" dirty="0">
                <a:solidFill>
                  <a:srgbClr val="000000"/>
                </a:solidFill>
                <a:latin typeface="Times New Roman"/>
              </a:rPr>
              <a:t> </a:t>
            </a:r>
            <a:r>
              <a:rPr kumimoji="1" lang="en-US" sz="2800" i="1" dirty="0" err="1">
                <a:solidFill>
                  <a:srgbClr val="000000"/>
                </a:solidFill>
                <a:latin typeface="Times New Roman"/>
              </a:rPr>
              <a:t>về</a:t>
            </a:r>
            <a:r>
              <a:rPr kumimoji="1" lang="en-US" sz="2800" i="1" dirty="0">
                <a:solidFill>
                  <a:srgbClr val="000000"/>
                </a:solidFill>
                <a:latin typeface="Times New Roman"/>
              </a:rPr>
              <a:t> </a:t>
            </a:r>
            <a:r>
              <a:rPr kumimoji="1" lang="en-US" sz="2800" i="1" dirty="0" err="1">
                <a:solidFill>
                  <a:srgbClr val="000000"/>
                </a:solidFill>
                <a:latin typeface="Times New Roman"/>
              </a:rPr>
              <a:t>lượng</a:t>
            </a:r>
            <a:r>
              <a:rPr kumimoji="1" lang="en-US" sz="2800" i="1" dirty="0">
                <a:solidFill>
                  <a:srgbClr val="000000"/>
                </a:solidFill>
                <a:latin typeface="Times New Roman"/>
              </a:rPr>
              <a:t> </a:t>
            </a:r>
            <a:r>
              <a:rPr kumimoji="1" lang="en-US" sz="2800" i="1" dirty="0" err="1">
                <a:solidFill>
                  <a:srgbClr val="000000"/>
                </a:solidFill>
                <a:latin typeface="Times New Roman"/>
              </a:rPr>
              <a:t>không</a:t>
            </a:r>
            <a:r>
              <a:rPr kumimoji="1" lang="en-US" sz="2800" i="1" dirty="0">
                <a:solidFill>
                  <a:srgbClr val="000000"/>
                </a:solidFill>
                <a:latin typeface="Times New Roman"/>
              </a:rPr>
              <a:t> </a:t>
            </a:r>
            <a:r>
              <a:rPr kumimoji="1" lang="en-US" sz="2800" i="1" dirty="0" err="1">
                <a:solidFill>
                  <a:srgbClr val="000000"/>
                </a:solidFill>
                <a:latin typeface="Times New Roman"/>
              </a:rPr>
              <a:t>dám</a:t>
            </a:r>
            <a:r>
              <a:rPr kumimoji="1" lang="en-US" sz="2800" i="1" dirty="0">
                <a:solidFill>
                  <a:srgbClr val="000000"/>
                </a:solidFill>
                <a:latin typeface="Times New Roman"/>
              </a:rPr>
              <a:t> </a:t>
            </a:r>
            <a:r>
              <a:rPr kumimoji="1" lang="en-US" sz="2800" i="1" dirty="0" err="1">
                <a:solidFill>
                  <a:srgbClr val="000000"/>
                </a:solidFill>
                <a:latin typeface="Times New Roman"/>
              </a:rPr>
              <a:t>thực</a:t>
            </a:r>
            <a:r>
              <a:rPr kumimoji="1" lang="en-US" sz="2800" i="1" dirty="0">
                <a:solidFill>
                  <a:srgbClr val="000000"/>
                </a:solidFill>
                <a:latin typeface="Times New Roman"/>
              </a:rPr>
              <a:t> </a:t>
            </a:r>
            <a:r>
              <a:rPr kumimoji="1" lang="en-US" sz="2800" i="1" dirty="0" err="1">
                <a:solidFill>
                  <a:srgbClr val="000000"/>
                </a:solidFill>
                <a:latin typeface="Times New Roman"/>
              </a:rPr>
              <a:t>hiện</a:t>
            </a:r>
            <a:r>
              <a:rPr kumimoji="1" lang="en-US" sz="2800" i="1" dirty="0">
                <a:solidFill>
                  <a:srgbClr val="000000"/>
                </a:solidFill>
                <a:latin typeface="Times New Roman"/>
              </a:rPr>
              <a:t> </a:t>
            </a:r>
            <a:r>
              <a:rPr kumimoji="1" lang="en-US" sz="2800" i="1" dirty="0" err="1">
                <a:solidFill>
                  <a:srgbClr val="000000"/>
                </a:solidFill>
                <a:latin typeface="Times New Roman"/>
              </a:rPr>
              <a:t>bước</a:t>
            </a:r>
            <a:r>
              <a:rPr kumimoji="1" lang="en-US" sz="2800" i="1" dirty="0">
                <a:solidFill>
                  <a:srgbClr val="000000"/>
                </a:solidFill>
                <a:latin typeface="Times New Roman"/>
              </a:rPr>
              <a:t> </a:t>
            </a:r>
            <a:r>
              <a:rPr kumimoji="1" lang="en-US" sz="2800" i="1" dirty="0" err="1">
                <a:solidFill>
                  <a:srgbClr val="000000"/>
                </a:solidFill>
                <a:latin typeface="Times New Roman"/>
              </a:rPr>
              <a:t>nhảy</a:t>
            </a:r>
            <a:r>
              <a:rPr kumimoji="1" lang="en-US" sz="2800" i="1" dirty="0">
                <a:solidFill>
                  <a:srgbClr val="000000"/>
                </a:solidFill>
                <a:latin typeface="Times New Roman"/>
              </a:rPr>
              <a:t>, </a:t>
            </a:r>
            <a:r>
              <a:rPr kumimoji="1" lang="en-US" sz="2800" i="1" dirty="0" err="1">
                <a:solidFill>
                  <a:srgbClr val="000000"/>
                </a:solidFill>
                <a:latin typeface="Times New Roman"/>
              </a:rPr>
              <a:t>không</a:t>
            </a:r>
            <a:r>
              <a:rPr kumimoji="1" lang="en-US" sz="2800" i="1" dirty="0">
                <a:solidFill>
                  <a:srgbClr val="000000"/>
                </a:solidFill>
                <a:latin typeface="Times New Roman"/>
              </a:rPr>
              <a:t> </a:t>
            </a:r>
            <a:r>
              <a:rPr kumimoji="1" lang="en-US" sz="2800" i="1" dirty="0" err="1">
                <a:solidFill>
                  <a:srgbClr val="000000"/>
                </a:solidFill>
                <a:latin typeface="Times New Roman"/>
              </a:rPr>
              <a:t>dám</a:t>
            </a:r>
            <a:r>
              <a:rPr kumimoji="1" lang="en-US" sz="2800" i="1" dirty="0">
                <a:solidFill>
                  <a:srgbClr val="000000"/>
                </a:solidFill>
                <a:latin typeface="Times New Roman"/>
              </a:rPr>
              <a:t> </a:t>
            </a:r>
            <a:r>
              <a:rPr kumimoji="1" lang="en-US" sz="2800" i="1" dirty="0" err="1">
                <a:solidFill>
                  <a:srgbClr val="000000"/>
                </a:solidFill>
                <a:latin typeface="Times New Roman"/>
              </a:rPr>
              <a:t>đổi</a:t>
            </a:r>
            <a:r>
              <a:rPr kumimoji="1" lang="en-US" sz="2800" i="1" dirty="0">
                <a:solidFill>
                  <a:srgbClr val="000000"/>
                </a:solidFill>
                <a:latin typeface="Times New Roman"/>
              </a:rPr>
              <a:t> </a:t>
            </a:r>
            <a:r>
              <a:rPr kumimoji="1" lang="en-US" sz="2800" i="1" dirty="0" err="1">
                <a:solidFill>
                  <a:srgbClr val="000000"/>
                </a:solidFill>
                <a:latin typeface="Times New Roman"/>
              </a:rPr>
              <a:t>mới</a:t>
            </a:r>
            <a:r>
              <a:rPr kumimoji="1" lang="en-US" sz="2800" i="1" dirty="0">
                <a:solidFill>
                  <a:srgbClr val="000000"/>
                </a:solidFill>
                <a:latin typeface="Times New Roman"/>
              </a:rPr>
              <a:t> </a:t>
            </a:r>
            <a:r>
              <a:rPr kumimoji="1" lang="en-US" sz="2800" i="1" dirty="0" err="1">
                <a:solidFill>
                  <a:srgbClr val="000000"/>
                </a:solidFill>
                <a:latin typeface="Times New Roman"/>
              </a:rPr>
              <a:t>vẫn</a:t>
            </a:r>
            <a:r>
              <a:rPr kumimoji="1" lang="en-US" sz="2800" i="1" dirty="0">
                <a:solidFill>
                  <a:srgbClr val="000000"/>
                </a:solidFill>
                <a:latin typeface="Times New Roman"/>
              </a:rPr>
              <a:t> </a:t>
            </a:r>
            <a:r>
              <a:rPr kumimoji="1" lang="en-US" sz="2800" i="1" dirty="0" err="1">
                <a:solidFill>
                  <a:srgbClr val="000000"/>
                </a:solidFill>
                <a:latin typeface="Times New Roman"/>
              </a:rPr>
              <a:t>duy</a:t>
            </a:r>
            <a:r>
              <a:rPr kumimoji="1" lang="en-US" sz="2800" i="1" dirty="0">
                <a:solidFill>
                  <a:srgbClr val="000000"/>
                </a:solidFill>
                <a:latin typeface="Times New Roman"/>
              </a:rPr>
              <a:t> </a:t>
            </a:r>
            <a:r>
              <a:rPr kumimoji="1" lang="en-US" sz="2800" i="1" dirty="0" err="1">
                <a:solidFill>
                  <a:srgbClr val="000000"/>
                </a:solidFill>
                <a:latin typeface="Times New Roman"/>
              </a:rPr>
              <a:t>trì</a:t>
            </a:r>
            <a:r>
              <a:rPr kumimoji="1" lang="en-US" sz="2800" i="1" dirty="0">
                <a:solidFill>
                  <a:srgbClr val="000000"/>
                </a:solidFill>
                <a:latin typeface="Times New Roman"/>
              </a:rPr>
              <a:t> </a:t>
            </a:r>
            <a:r>
              <a:rPr kumimoji="1" lang="en-US" sz="2800" i="1" dirty="0" err="1">
                <a:solidFill>
                  <a:srgbClr val="000000"/>
                </a:solidFill>
                <a:latin typeface="Times New Roman"/>
              </a:rPr>
              <a:t>cái</a:t>
            </a:r>
            <a:r>
              <a:rPr kumimoji="1" lang="en-US" sz="2800" i="1" dirty="0">
                <a:solidFill>
                  <a:srgbClr val="000000"/>
                </a:solidFill>
                <a:latin typeface="Times New Roman"/>
              </a:rPr>
              <a:t> </a:t>
            </a:r>
            <a:r>
              <a:rPr kumimoji="1" lang="en-US" sz="2800" i="1" dirty="0" err="1">
                <a:solidFill>
                  <a:srgbClr val="000000"/>
                </a:solidFill>
                <a:latin typeface="Times New Roman"/>
              </a:rPr>
              <a:t>cũ</a:t>
            </a:r>
            <a:r>
              <a:rPr kumimoji="1" lang="en-US" sz="2800" i="1" dirty="0">
                <a:solidFill>
                  <a:srgbClr val="000000"/>
                </a:solidFill>
                <a:latin typeface="Times New Roman"/>
              </a:rPr>
              <a:t>.</a:t>
            </a:r>
            <a:endParaRPr kumimoji="1" lang="en-US" sz="2800" dirty="0">
              <a:solidFill>
                <a:srgbClr val="000000"/>
              </a:solidFill>
              <a:latin typeface="Times New Roman"/>
            </a:endParaRPr>
          </a:p>
        </p:txBody>
      </p:sp>
      <p:pic>
        <p:nvPicPr>
          <p:cNvPr id="202757"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3098800" y="67995"/>
            <a:ext cx="6178550" cy="584200"/>
          </a:xfrm>
          <a:prstGeom prst="rect">
            <a:avLst/>
          </a:prstGeom>
          <a:solidFill>
            <a:srgbClr val="006600"/>
          </a:solidFill>
          <a:ln>
            <a:solidFill>
              <a:srgbClr val="FF3300"/>
            </a:solidFill>
          </a:ln>
        </p:spPr>
        <p:txBody>
          <a:bodyPr>
            <a:spAutoFit/>
          </a:bodyPr>
          <a:lstStyle/>
          <a:p>
            <a:pPr marL="457200" indent="-457200" algn="ctr">
              <a:buFont typeface="Wingdings" panose="05000000000000000000" pitchFamily="2" charset="2"/>
              <a:buChar char="Ø"/>
              <a:defRPr/>
            </a:pPr>
            <a:r>
              <a:rPr kumimoji="1" lang="en-US" sz="3200" b="1" dirty="0">
                <a:solidFill>
                  <a:schemeClr val="bg1"/>
                </a:solidFill>
                <a:latin typeface="Times New Roman"/>
              </a:rPr>
              <a:t> Ý </a:t>
            </a:r>
            <a:r>
              <a:rPr kumimoji="1" lang="en-US" sz="3200" b="1" dirty="0" err="1">
                <a:solidFill>
                  <a:schemeClr val="bg1"/>
                </a:solidFill>
                <a:latin typeface="Times New Roman"/>
              </a:rPr>
              <a:t>nghĩa</a:t>
            </a:r>
            <a:r>
              <a:rPr kumimoji="1" lang="en-US" sz="3200" b="1" dirty="0">
                <a:solidFill>
                  <a:schemeClr val="bg1"/>
                </a:solidFill>
                <a:latin typeface="Times New Roman"/>
              </a:rPr>
              <a:t> </a:t>
            </a:r>
            <a:r>
              <a:rPr kumimoji="1" lang="en-US" sz="3200" b="1" dirty="0" err="1">
                <a:solidFill>
                  <a:schemeClr val="bg1"/>
                </a:solidFill>
                <a:latin typeface="Times New Roman"/>
              </a:rPr>
              <a:t>phương</a:t>
            </a:r>
            <a:r>
              <a:rPr kumimoji="1" lang="en-US" sz="3200" b="1" dirty="0">
                <a:solidFill>
                  <a:schemeClr val="bg1"/>
                </a:solidFill>
                <a:latin typeface="Times New Roman"/>
              </a:rPr>
              <a:t> </a:t>
            </a:r>
            <a:r>
              <a:rPr kumimoji="1" lang="en-US" sz="3200" b="1" dirty="0" err="1">
                <a:solidFill>
                  <a:schemeClr val="bg1"/>
                </a:solidFill>
                <a:latin typeface="Times New Roman"/>
              </a:rPr>
              <a:t>pháp</a:t>
            </a:r>
            <a:r>
              <a:rPr kumimoji="1" lang="en-US" sz="3200" b="1" dirty="0">
                <a:solidFill>
                  <a:schemeClr val="bg1"/>
                </a:solidFill>
                <a:latin typeface="Times New Roman"/>
              </a:rPr>
              <a:t> </a:t>
            </a:r>
            <a:r>
              <a:rPr kumimoji="1" lang="en-US" sz="3200" b="1" dirty="0" err="1">
                <a:solidFill>
                  <a:schemeClr val="bg1"/>
                </a:solidFill>
                <a:latin typeface="Times New Roman"/>
              </a:rPr>
              <a:t>luận</a:t>
            </a:r>
            <a:endParaRPr kumimoji="1" lang="en-US" sz="3200" b="1" dirty="0">
              <a:solidFill>
                <a:schemeClr val="bg1"/>
              </a:solidFill>
              <a:latin typeface="Times New Roman"/>
            </a:endParaRPr>
          </a:p>
        </p:txBody>
      </p:sp>
    </p:spTree>
    <p:extLst>
      <p:ext uri="{BB962C8B-B14F-4D97-AF65-F5344CB8AC3E}">
        <p14:creationId xmlns:p14="http://schemas.microsoft.com/office/powerpoint/2010/main" val="2816913456"/>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
                                          </p:val>
                                        </p:tav>
                                        <p:tav tm="100000">
                                          <p:val>
                                            <p:strVal val="#ppt_x"/>
                                          </p:val>
                                        </p:tav>
                                      </p:tavLst>
                                    </p:anim>
                                    <p:anim calcmode="lin" valueType="num">
                                      <p:cBhvr>
                                        <p:cTn id="23"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1000"/>
                                        <p:tgtEl>
                                          <p:spTgt spid="6"/>
                                        </p:tgtEl>
                                      </p:cBhvr>
                                    </p:animEffect>
                                    <p:anim calcmode="lin" valueType="num">
                                      <p:cBhvr>
                                        <p:cTn id="29" dur="1000" fill="hold"/>
                                        <p:tgtEl>
                                          <p:spTgt spid="6"/>
                                        </p:tgtEl>
                                        <p:attrNameLst>
                                          <p:attrName>ppt_x</p:attrName>
                                        </p:attrNameLst>
                                      </p:cBhvr>
                                      <p:tavLst>
                                        <p:tav tm="0">
                                          <p:val>
                                            <p:strVal val="#ppt_x"/>
                                          </p:val>
                                        </p:tav>
                                        <p:tav tm="100000">
                                          <p:val>
                                            <p:strVal val="#ppt_x"/>
                                          </p:val>
                                        </p:tav>
                                      </p:tavLst>
                                    </p:anim>
                                    <p:anim calcmode="lin" valueType="num">
                                      <p:cBhvr>
                                        <p:cTn id="30"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6"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2338" name="AutoShape 2"/>
          <p:cNvSpPr>
            <a:spLocks noChangeAspect="1" noChangeArrowheads="1"/>
          </p:cNvSpPr>
          <p:nvPr/>
        </p:nvSpPr>
        <p:spPr bwMode="auto">
          <a:xfrm>
            <a:off x="1882775" y="4076701"/>
            <a:ext cx="8281988" cy="144463"/>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sz="3600" b="1">
              <a:solidFill>
                <a:srgbClr val="000000"/>
              </a:solidFill>
              <a:latin typeface="VNI-Times" pitchFamily="2" charset="0"/>
              <a:cs typeface="Arial" panose="020B0604020202020204" pitchFamily="34" charset="0"/>
            </a:endParaRPr>
          </a:p>
        </p:txBody>
      </p:sp>
      <p:sp>
        <p:nvSpPr>
          <p:cNvPr id="204803" name="WordArt 3"/>
          <p:cNvSpPr>
            <a:spLocks noChangeArrowheads="1" noChangeShapeType="1" noTextEdit="1"/>
          </p:cNvSpPr>
          <p:nvPr/>
        </p:nvSpPr>
        <p:spPr bwMode="auto">
          <a:xfrm>
            <a:off x="0" y="1557338"/>
            <a:ext cx="11328400" cy="1592262"/>
          </a:xfrm>
          <a:prstGeom prst="rect">
            <a:avLst/>
          </a:prstGeom>
        </p:spPr>
        <p:txBody>
          <a:bodyPr wrap="none" fromWordArt="1">
            <a:prstTxWarp prst="textPlain">
              <a:avLst>
                <a:gd name="adj" fmla="val 50000"/>
              </a:avLst>
            </a:prstTxWarp>
          </a:bodyPr>
          <a:lstStyle/>
          <a:p>
            <a:pPr algn="ctr" eaLnBrk="0" fontAlgn="base" hangingPunct="0">
              <a:spcBef>
                <a:spcPct val="0"/>
              </a:spcBef>
              <a:spcAft>
                <a:spcPct val="0"/>
              </a:spcAft>
            </a:pPr>
            <a:r>
              <a:rPr lang="vi-VN" sz="3200" b="1" kern="10" dirty="0" smtClean="0">
                <a:ln w="9525">
                  <a:solidFill>
                    <a:srgbClr val="009900"/>
                  </a:solidFill>
                  <a:round/>
                  <a:headEnd/>
                  <a:tailEnd/>
                </a:ln>
                <a:solidFill>
                  <a:srgbClr val="FF0000"/>
                </a:solidFill>
                <a:latin typeface="Arial Đen"/>
                <a:cs typeface="Arial" panose="020B0604020202020204" pitchFamily="34" charset="0"/>
              </a:rPr>
              <a:t>QUY </a:t>
            </a:r>
            <a:r>
              <a:rPr lang="vi-VN" sz="3200" b="1" kern="10" dirty="0">
                <a:ln w="9525">
                  <a:solidFill>
                    <a:srgbClr val="009900"/>
                  </a:solidFill>
                  <a:round/>
                  <a:headEnd/>
                  <a:tailEnd/>
                </a:ln>
                <a:solidFill>
                  <a:srgbClr val="FF0000"/>
                </a:solidFill>
                <a:latin typeface="Arial Đen"/>
                <a:cs typeface="Arial" panose="020B0604020202020204" pitchFamily="34" charset="0"/>
              </a:rPr>
              <a:t>LUẬT</a:t>
            </a:r>
          </a:p>
          <a:p>
            <a:pPr algn="ctr" eaLnBrk="0" fontAlgn="base" hangingPunct="0">
              <a:spcBef>
                <a:spcPct val="0"/>
              </a:spcBef>
              <a:spcAft>
                <a:spcPct val="0"/>
              </a:spcAft>
            </a:pPr>
            <a:r>
              <a:rPr lang="vi-VN" sz="3200" b="1" kern="10" dirty="0">
                <a:ln w="9525">
                  <a:solidFill>
                    <a:srgbClr val="009900"/>
                  </a:solidFill>
                  <a:round/>
                  <a:headEnd/>
                  <a:tailEnd/>
                </a:ln>
                <a:solidFill>
                  <a:srgbClr val="FF0000"/>
                </a:solidFill>
                <a:latin typeface="Arial Đen"/>
                <a:cs typeface="Arial" panose="020B0604020202020204" pitchFamily="34" charset="0"/>
              </a:rPr>
              <a:t> PHỦ ĐỊNH CỦA PHỦ ĐỊNH</a:t>
            </a:r>
            <a:endParaRPr lang="en-US" sz="3200" b="1" kern="10" dirty="0">
              <a:ln w="9525">
                <a:solidFill>
                  <a:srgbClr val="009900"/>
                </a:solidFill>
                <a:round/>
                <a:headEnd/>
                <a:tailEnd/>
              </a:ln>
              <a:solidFill>
                <a:srgbClr val="FF0000"/>
              </a:solidFill>
              <a:latin typeface="Arial Đen"/>
              <a:cs typeface="Arial" panose="020B0604020202020204" pitchFamily="34" charset="0"/>
            </a:endParaRPr>
          </a:p>
        </p:txBody>
      </p:sp>
      <p:pic>
        <p:nvPicPr>
          <p:cNvPr id="204804" name="Picture 14" descr="007"/>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6400800"/>
            <a:ext cx="9144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10997501"/>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782338"/>
                                        </p:tgtEl>
                                        <p:attrNameLst>
                                          <p:attrName>style.visibility</p:attrName>
                                        </p:attrNameLst>
                                      </p:cBhvr>
                                      <p:to>
                                        <p:strVal val="visible"/>
                                      </p:to>
                                    </p:set>
                                    <p:animEffect transition="in" filter="blinds(horizontal)">
                                      <p:cBhvr>
                                        <p:cTn id="7" dur="500"/>
                                        <p:tgtEl>
                                          <p:spTgt spid="7823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2338"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lowchart: Predefined Process 7"/>
          <p:cNvSpPr/>
          <p:nvPr/>
        </p:nvSpPr>
        <p:spPr bwMode="auto">
          <a:xfrm>
            <a:off x="2208213" y="2781300"/>
            <a:ext cx="7848600" cy="2808288"/>
          </a:xfrm>
          <a:prstGeom prst="flowChartPredefinedProcess">
            <a:avLst/>
          </a:prstGeom>
          <a:solidFill>
            <a:srgbClr val="000099"/>
          </a:solidFill>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a:lstStyle/>
          <a:p>
            <a:pPr algn="just" fontAlgn="base">
              <a:spcBef>
                <a:spcPct val="0"/>
              </a:spcBef>
              <a:spcAft>
                <a:spcPct val="0"/>
              </a:spcAft>
              <a:defRPr/>
            </a:pPr>
            <a:endParaRPr kumimoji="1" lang="en-US" sz="2800" dirty="0">
              <a:solidFill>
                <a:srgbClr val="000000"/>
              </a:solidFill>
            </a:endParaRPr>
          </a:p>
          <a:p>
            <a:pPr algn="just" fontAlgn="base">
              <a:spcBef>
                <a:spcPct val="0"/>
              </a:spcBef>
              <a:spcAft>
                <a:spcPct val="0"/>
              </a:spcAft>
              <a:defRPr/>
            </a:pPr>
            <a:r>
              <a:rPr kumimoji="1" lang="pt-BR" altLang="en-US" sz="2800" b="1" dirty="0">
                <a:solidFill>
                  <a:srgbClr val="FFFFFF"/>
                </a:solidFill>
                <a:latin typeface="Arial" panose="020B0604020202020204" pitchFamily="34" charset="0"/>
                <a:cs typeface="Arial" panose="020B0604020202020204" pitchFamily="34" charset="0"/>
              </a:rPr>
              <a:t>L</a:t>
            </a:r>
            <a:r>
              <a:rPr kumimoji="1" lang="en-US" altLang="en-US" sz="2800" b="1" dirty="0">
                <a:solidFill>
                  <a:srgbClr val="FFFFFF"/>
                </a:solidFill>
                <a:latin typeface="Arial" panose="020B0604020202020204" pitchFamily="34" charset="0"/>
                <a:cs typeface="Arial" panose="020B0604020202020204" pitchFamily="34" charset="0"/>
              </a:rPr>
              <a:t>à </a:t>
            </a:r>
            <a:r>
              <a:rPr kumimoji="1" lang="en-US" altLang="en-US" sz="2800" b="1" dirty="0" err="1">
                <a:solidFill>
                  <a:srgbClr val="FFFFFF"/>
                </a:solidFill>
                <a:latin typeface="Arial" panose="020B0604020202020204" pitchFamily="34" charset="0"/>
                <a:cs typeface="Arial" panose="020B0604020202020204" pitchFamily="34" charset="0"/>
              </a:rPr>
              <a:t>một</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trong</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ba</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quy</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luật</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cơ</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bản</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của</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phép</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biện</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chứng</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duy</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vật</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trong</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triết</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học</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Mác</a:t>
            </a:r>
            <a:r>
              <a:rPr kumimoji="1" lang="en-US" altLang="en-US" sz="2800" b="1" dirty="0">
                <a:solidFill>
                  <a:srgbClr val="FFFFFF"/>
                </a:solidFill>
                <a:latin typeface="Arial" panose="020B0604020202020204" pitchFamily="34" charset="0"/>
                <a:cs typeface="Arial" panose="020B0604020202020204" pitchFamily="34" charset="0"/>
              </a:rPr>
              <a:t> - </a:t>
            </a:r>
            <a:r>
              <a:rPr kumimoji="1" lang="en-US" altLang="en-US" sz="2800" b="1" dirty="0" err="1">
                <a:solidFill>
                  <a:srgbClr val="FFFFFF"/>
                </a:solidFill>
                <a:latin typeface="Arial" panose="020B0604020202020204" pitchFamily="34" charset="0"/>
                <a:cs typeface="Arial" panose="020B0604020202020204" pitchFamily="34" charset="0"/>
              </a:rPr>
              <a:t>Lênin</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chỉ</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ra</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khuynh</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hướng</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của</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sự</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phát</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triển</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của</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sự</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vật</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hiện</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tượng</a:t>
            </a:r>
            <a:endParaRPr kumimoji="1" lang="en-US" sz="2800" dirty="0">
              <a:solidFill>
                <a:srgbClr val="FFFFFF"/>
              </a:solidFill>
              <a:latin typeface="Arial" panose="020B0604020202020204" pitchFamily="34" charset="0"/>
              <a:ea typeface="Calibri"/>
              <a:cs typeface="Arial" panose="020B0604020202020204" pitchFamily="34" charset="0"/>
            </a:endParaRPr>
          </a:p>
        </p:txBody>
      </p:sp>
      <p:sp>
        <p:nvSpPr>
          <p:cNvPr id="9" name="Down Arrow 8"/>
          <p:cNvSpPr>
            <a:spLocks noChangeArrowheads="1"/>
          </p:cNvSpPr>
          <p:nvPr/>
        </p:nvSpPr>
        <p:spPr bwMode="auto">
          <a:xfrm>
            <a:off x="5556250" y="1700214"/>
            <a:ext cx="1079500" cy="865187"/>
          </a:xfrm>
          <a:prstGeom prst="downArrow">
            <a:avLst>
              <a:gd name="adj1" fmla="val 50000"/>
              <a:gd name="adj2" fmla="val 50000"/>
            </a:avLst>
          </a:prstGeom>
          <a:solidFill>
            <a:srgbClr val="FF0000"/>
          </a:solidFill>
          <a:ln w="9525" algn="ctr">
            <a:solidFill>
              <a:schemeClr val="tx1"/>
            </a:solidFill>
            <a:round/>
            <a:headEnd/>
            <a:tailEnd/>
          </a:ln>
        </p:spPr>
        <p:txBody>
          <a:bodyP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b="1">
              <a:solidFill>
                <a:srgbClr val="000000"/>
              </a:solidFill>
              <a:latin typeface="Arial" pitchFamily="34" charset="0"/>
              <a:cs typeface="Arial" panose="020B0604020202020204" pitchFamily="34" charset="0"/>
            </a:endParaRPr>
          </a:p>
        </p:txBody>
      </p:sp>
      <p:pic>
        <p:nvPicPr>
          <p:cNvPr id="206852" name="Picture 14" descr="007"/>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6400800"/>
            <a:ext cx="9144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6853" name="Down Ribbon 1"/>
          <p:cNvSpPr>
            <a:spLocks noChangeArrowheads="1"/>
          </p:cNvSpPr>
          <p:nvPr/>
        </p:nvSpPr>
        <p:spPr bwMode="auto">
          <a:xfrm>
            <a:off x="1919288" y="301626"/>
            <a:ext cx="8424862" cy="1255713"/>
          </a:xfrm>
          <a:prstGeom prst="ribbon">
            <a:avLst>
              <a:gd name="adj1" fmla="val 16667"/>
              <a:gd name="adj2" fmla="val 50000"/>
            </a:avLst>
          </a:prstGeom>
          <a:solidFill>
            <a:srgbClr val="FFFF00"/>
          </a:solidFill>
          <a:ln w="9525" algn="ctr">
            <a:solidFill>
              <a:schemeClr val="tx1"/>
            </a:solidFill>
            <a:round/>
            <a:headEnd/>
            <a:tailEnd/>
          </a:ln>
        </p:spPr>
        <p:txBody>
          <a:bodyPr/>
          <a:lstStyle>
            <a:lvl1pPr marL="457200" indent="-457200">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ctr" fontAlgn="base">
              <a:spcBef>
                <a:spcPct val="0"/>
              </a:spcBef>
              <a:spcAft>
                <a:spcPct val="0"/>
              </a:spcAft>
              <a:buFont typeface="Wingdings" panose="05000000000000000000" pitchFamily="2" charset="2"/>
              <a:buChar char="Ø"/>
            </a:pPr>
            <a:r>
              <a:rPr lang="pt-BR" altLang="en-US" sz="2400" b="1">
                <a:solidFill>
                  <a:srgbClr val="002060"/>
                </a:solidFill>
                <a:latin typeface="Arial" panose="020B0604020202020204" pitchFamily="34" charset="0"/>
                <a:cs typeface="Arial" panose="020B0604020202020204" pitchFamily="34" charset="0"/>
              </a:rPr>
              <a:t>Vị trí của quy luật phủ định của phủ định</a:t>
            </a:r>
          </a:p>
        </p:txBody>
      </p:sp>
    </p:spTree>
    <p:extLst>
      <p:ext uri="{BB962C8B-B14F-4D97-AF65-F5344CB8AC3E}">
        <p14:creationId xmlns:p14="http://schemas.microsoft.com/office/powerpoint/2010/main" val="2175847207"/>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nvGraphicFramePr>
        <p:xfrm>
          <a:off x="1400934" y="1234821"/>
          <a:ext cx="10022625"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Down Ribbon 2"/>
          <p:cNvSpPr>
            <a:spLocks noChangeArrowheads="1"/>
          </p:cNvSpPr>
          <p:nvPr/>
        </p:nvSpPr>
        <p:spPr bwMode="auto">
          <a:xfrm>
            <a:off x="1979613" y="115889"/>
            <a:ext cx="8077200" cy="885825"/>
          </a:xfrm>
          <a:prstGeom prst="ribbon">
            <a:avLst>
              <a:gd name="adj1" fmla="val 16667"/>
              <a:gd name="adj2" fmla="val 50000"/>
            </a:avLst>
          </a:prstGeom>
          <a:solidFill>
            <a:srgbClr val="FFFF00"/>
          </a:solidFill>
          <a:ln w="9525" algn="ctr">
            <a:solidFill>
              <a:schemeClr val="tx1"/>
            </a:solidFill>
            <a:round/>
            <a:headEnd/>
            <a:tailEnd/>
          </a:ln>
        </p:spPr>
        <p:txBody>
          <a:bodyPr/>
          <a:lstStyle>
            <a:lvl1pPr marL="457200" indent="-457200">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ctr" fontAlgn="base">
              <a:spcBef>
                <a:spcPct val="0"/>
              </a:spcBef>
              <a:spcAft>
                <a:spcPct val="0"/>
              </a:spcAft>
              <a:buFont typeface="Wingdings" panose="05000000000000000000" pitchFamily="2" charset="2"/>
              <a:buChar char="Ø"/>
            </a:pPr>
            <a:r>
              <a:rPr lang="pt-BR" altLang="en-US" sz="2800" b="1">
                <a:solidFill>
                  <a:srgbClr val="002060"/>
                </a:solidFill>
                <a:latin typeface="Arial" panose="020B0604020202020204" pitchFamily="34" charset="0"/>
                <a:cs typeface="Arial" panose="020B0604020202020204" pitchFamily="34" charset="0"/>
              </a:rPr>
              <a:t>Nội dung quy luật</a:t>
            </a:r>
            <a:endParaRPr lang="en-ZW" altLang="en-US" sz="2800" b="1">
              <a:solidFill>
                <a:srgbClr val="00206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10545907"/>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2">
                                            <p:graphicEl>
                                              <a:dgm id="{7580BEA3-F9A0-43D1-8314-EEB293B6EDD3}"/>
                                            </p:graphicEl>
                                          </p:spTgt>
                                        </p:tgtEl>
                                        <p:attrNameLst>
                                          <p:attrName>style.visibility</p:attrName>
                                        </p:attrNameLst>
                                      </p:cBhvr>
                                      <p:to>
                                        <p:strVal val="visible"/>
                                      </p:to>
                                    </p:set>
                                    <p:animEffect transition="in" filter="fade">
                                      <p:cBhvr>
                                        <p:cTn id="13" dur="500"/>
                                        <p:tgtEl>
                                          <p:spTgt spid="2">
                                            <p:graphicEl>
                                              <a:dgm id="{7580BEA3-F9A0-43D1-8314-EEB293B6EDD3}"/>
                                            </p:graphic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2">
                                            <p:graphicEl>
                                              <a:dgm id="{C319DFF9-366E-4D49-AAFF-E312E15316B6}"/>
                                            </p:graphicEl>
                                          </p:spTgt>
                                        </p:tgtEl>
                                        <p:attrNameLst>
                                          <p:attrName>style.visibility</p:attrName>
                                        </p:attrNameLst>
                                      </p:cBhvr>
                                      <p:to>
                                        <p:strVal val="visible"/>
                                      </p:to>
                                    </p:set>
                                    <p:animEffect transition="in" filter="fade">
                                      <p:cBhvr>
                                        <p:cTn id="18" dur="500"/>
                                        <p:tgtEl>
                                          <p:spTgt spid="2">
                                            <p:graphicEl>
                                              <a:dgm id="{C319DFF9-366E-4D49-AAFF-E312E15316B6}"/>
                                            </p:graphic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2">
                                            <p:graphicEl>
                                              <a:dgm id="{D9B7261E-D172-4EE5-A0CF-DA390A2DB948}"/>
                                            </p:graphicEl>
                                          </p:spTgt>
                                        </p:tgtEl>
                                        <p:attrNameLst>
                                          <p:attrName>style.visibility</p:attrName>
                                        </p:attrNameLst>
                                      </p:cBhvr>
                                      <p:to>
                                        <p:strVal val="visible"/>
                                      </p:to>
                                    </p:set>
                                    <p:animEffect transition="in" filter="fade">
                                      <p:cBhvr>
                                        <p:cTn id="23" dur="500"/>
                                        <p:tgtEl>
                                          <p:spTgt spid="2">
                                            <p:graphicEl>
                                              <a:dgm id="{D9B7261E-D172-4EE5-A0CF-DA390A2DB948}"/>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
                                            <p:graphicEl>
                                              <a:dgm id="{7B9D4BB3-C1E7-4995-8411-AE6E5C428E3B}"/>
                                            </p:graphicEl>
                                          </p:spTgt>
                                        </p:tgtEl>
                                        <p:attrNameLst>
                                          <p:attrName>style.visibility</p:attrName>
                                        </p:attrNameLst>
                                      </p:cBhvr>
                                      <p:to>
                                        <p:strVal val="visible"/>
                                      </p:to>
                                    </p:set>
                                    <p:animEffect transition="in" filter="fade">
                                      <p:cBhvr>
                                        <p:cTn id="28" dur="500"/>
                                        <p:tgtEl>
                                          <p:spTgt spid="2">
                                            <p:graphicEl>
                                              <a:dgm id="{7B9D4BB3-C1E7-4995-8411-AE6E5C428E3B}"/>
                                            </p:graphic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2">
                                            <p:graphicEl>
                                              <a:dgm id="{BD0A0B19-D535-4E28-A12D-7CAA166633F4}"/>
                                            </p:graphicEl>
                                          </p:spTgt>
                                        </p:tgtEl>
                                        <p:attrNameLst>
                                          <p:attrName>style.visibility</p:attrName>
                                        </p:attrNameLst>
                                      </p:cBhvr>
                                      <p:to>
                                        <p:strVal val="visible"/>
                                      </p:to>
                                    </p:set>
                                    <p:animEffect transition="in" filter="fade">
                                      <p:cBhvr>
                                        <p:cTn id="33" dur="500"/>
                                        <p:tgtEl>
                                          <p:spTgt spid="2">
                                            <p:graphicEl>
                                              <a:dgm id="{BD0A0B19-D535-4E28-A12D-7CAA166633F4}"/>
                                            </p:graphicEl>
                                          </p:spTgt>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2">
                                            <p:graphicEl>
                                              <a:dgm id="{71D5FFED-906D-4594-86D5-39E77DBFBA75}"/>
                                            </p:graphicEl>
                                          </p:spTgt>
                                        </p:tgtEl>
                                        <p:attrNameLst>
                                          <p:attrName>style.visibility</p:attrName>
                                        </p:attrNameLst>
                                      </p:cBhvr>
                                      <p:to>
                                        <p:strVal val="visible"/>
                                      </p:to>
                                    </p:set>
                                    <p:animEffect transition="in" filter="fade">
                                      <p:cBhvr>
                                        <p:cTn id="38" dur="500"/>
                                        <p:tgtEl>
                                          <p:spTgt spid="2">
                                            <p:graphicEl>
                                              <a:dgm id="{71D5FFED-906D-4594-86D5-39E77DBFBA75}"/>
                                            </p:graphicEl>
                                          </p:spTgt>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2">
                                            <p:graphicEl>
                                              <a:dgm id="{B67B02F3-9544-441D-949D-116D18C4EA41}"/>
                                            </p:graphicEl>
                                          </p:spTgt>
                                        </p:tgtEl>
                                        <p:attrNameLst>
                                          <p:attrName>style.visibility</p:attrName>
                                        </p:attrNameLst>
                                      </p:cBhvr>
                                      <p:to>
                                        <p:strVal val="visible"/>
                                      </p:to>
                                    </p:set>
                                    <p:animEffect transition="in" filter="fade">
                                      <p:cBhvr>
                                        <p:cTn id="43" dur="500"/>
                                        <p:tgtEl>
                                          <p:spTgt spid="2">
                                            <p:graphicEl>
                                              <a:dgm id="{B67B02F3-9544-441D-949D-116D18C4EA41}"/>
                                            </p:graphicEl>
                                          </p:spTgt>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grpId="0" nodeType="clickEffect">
                                  <p:stCondLst>
                                    <p:cond delay="0"/>
                                  </p:stCondLst>
                                  <p:childTnLst>
                                    <p:set>
                                      <p:cBhvr>
                                        <p:cTn id="47" dur="1" fill="hold">
                                          <p:stCondLst>
                                            <p:cond delay="0"/>
                                          </p:stCondLst>
                                        </p:cTn>
                                        <p:tgtEl>
                                          <p:spTgt spid="2">
                                            <p:graphicEl>
                                              <a:dgm id="{32991BD9-0173-427D-BA06-5B8733B72F56}"/>
                                            </p:graphicEl>
                                          </p:spTgt>
                                        </p:tgtEl>
                                        <p:attrNameLst>
                                          <p:attrName>style.visibility</p:attrName>
                                        </p:attrNameLst>
                                      </p:cBhvr>
                                      <p:to>
                                        <p:strVal val="visible"/>
                                      </p:to>
                                    </p:set>
                                    <p:animEffect transition="in" filter="fade">
                                      <p:cBhvr>
                                        <p:cTn id="48" dur="500"/>
                                        <p:tgtEl>
                                          <p:spTgt spid="2">
                                            <p:graphicEl>
                                              <a:dgm id="{32991BD9-0173-427D-BA06-5B8733B72F56}"/>
                                            </p:graphicEl>
                                          </p:spTgt>
                                        </p:tgtEl>
                                      </p:cBhvr>
                                    </p:animEffect>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grpId="0" nodeType="clickEffect">
                                  <p:stCondLst>
                                    <p:cond delay="0"/>
                                  </p:stCondLst>
                                  <p:childTnLst>
                                    <p:set>
                                      <p:cBhvr>
                                        <p:cTn id="52" dur="1" fill="hold">
                                          <p:stCondLst>
                                            <p:cond delay="0"/>
                                          </p:stCondLst>
                                        </p:cTn>
                                        <p:tgtEl>
                                          <p:spTgt spid="2">
                                            <p:graphicEl>
                                              <a:dgm id="{BA87C314-4CC9-4861-A6FD-4128E4A682BB}"/>
                                            </p:graphicEl>
                                          </p:spTgt>
                                        </p:tgtEl>
                                        <p:attrNameLst>
                                          <p:attrName>style.visibility</p:attrName>
                                        </p:attrNameLst>
                                      </p:cBhvr>
                                      <p:to>
                                        <p:strVal val="visible"/>
                                      </p:to>
                                    </p:set>
                                    <p:animEffect transition="in" filter="fade">
                                      <p:cBhvr>
                                        <p:cTn id="53" dur="500"/>
                                        <p:tgtEl>
                                          <p:spTgt spid="2">
                                            <p:graphicEl>
                                              <a:dgm id="{BA87C314-4CC9-4861-A6FD-4128E4A682BB}"/>
                                            </p:graphicEl>
                                          </p:spTgt>
                                        </p:tgtEl>
                                      </p:cBhvr>
                                    </p:animEffect>
                                  </p:childTnLst>
                                </p:cTn>
                              </p:par>
                            </p:childTnLst>
                          </p:cTn>
                        </p:par>
                      </p:childTnLst>
                    </p:cTn>
                  </p:par>
                  <p:par>
                    <p:cTn id="54" fill="hold">
                      <p:stCondLst>
                        <p:cond delay="indefinite"/>
                      </p:stCondLst>
                      <p:childTnLst>
                        <p:par>
                          <p:cTn id="55" fill="hold">
                            <p:stCondLst>
                              <p:cond delay="0"/>
                            </p:stCondLst>
                            <p:childTnLst>
                              <p:par>
                                <p:cTn id="56" presetID="10" presetClass="entr" presetSubtype="0" fill="hold" grpId="0" nodeType="clickEffect">
                                  <p:stCondLst>
                                    <p:cond delay="0"/>
                                  </p:stCondLst>
                                  <p:childTnLst>
                                    <p:set>
                                      <p:cBhvr>
                                        <p:cTn id="57" dur="1" fill="hold">
                                          <p:stCondLst>
                                            <p:cond delay="0"/>
                                          </p:stCondLst>
                                        </p:cTn>
                                        <p:tgtEl>
                                          <p:spTgt spid="2">
                                            <p:graphicEl>
                                              <a:dgm id="{7FC298B4-3A9F-4AF0-B168-10C94BFEC221}"/>
                                            </p:graphicEl>
                                          </p:spTgt>
                                        </p:tgtEl>
                                        <p:attrNameLst>
                                          <p:attrName>style.visibility</p:attrName>
                                        </p:attrNameLst>
                                      </p:cBhvr>
                                      <p:to>
                                        <p:strVal val="visible"/>
                                      </p:to>
                                    </p:set>
                                    <p:animEffect transition="in" filter="fade">
                                      <p:cBhvr>
                                        <p:cTn id="58" dur="500"/>
                                        <p:tgtEl>
                                          <p:spTgt spid="2">
                                            <p:graphicEl>
                                              <a:dgm id="{7FC298B4-3A9F-4AF0-B168-10C94BFEC221}"/>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P spid="3"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Horizontal Scroll 2"/>
          <p:cNvSpPr>
            <a:spLocks noChangeArrowheads="1"/>
          </p:cNvSpPr>
          <p:nvPr/>
        </p:nvSpPr>
        <p:spPr bwMode="auto">
          <a:xfrm>
            <a:off x="1801814" y="1054101"/>
            <a:ext cx="8207375" cy="2900363"/>
          </a:xfrm>
          <a:prstGeom prst="horizontalScroll">
            <a:avLst>
              <a:gd name="adj" fmla="val 12500"/>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just" fontAlgn="base">
              <a:spcBef>
                <a:spcPct val="0"/>
              </a:spcBef>
              <a:spcAft>
                <a:spcPct val="0"/>
              </a:spcAft>
              <a:buFontTx/>
              <a:buNone/>
            </a:pPr>
            <a:endParaRPr lang="en-US" altLang="en-US" sz="2400" b="1">
              <a:solidFill>
                <a:srgbClr val="FF0000"/>
              </a:solidFill>
              <a:latin typeface="Arial" panose="020B0604020202020204" pitchFamily="34" charset="0"/>
              <a:cs typeface="Arial" panose="020B0604020202020204" pitchFamily="34" charset="0"/>
            </a:endParaRPr>
          </a:p>
          <a:p>
            <a:pPr algn="just" fontAlgn="base">
              <a:spcBef>
                <a:spcPct val="0"/>
              </a:spcBef>
              <a:spcAft>
                <a:spcPct val="0"/>
              </a:spcAft>
              <a:buFontTx/>
              <a:buNone/>
            </a:pPr>
            <a:r>
              <a:rPr lang="en-US" altLang="en-US" sz="2400" b="1">
                <a:solidFill>
                  <a:srgbClr val="FF0000"/>
                </a:solidFill>
                <a:latin typeface="Arial" panose="020B0604020202020204" pitchFamily="34" charset="0"/>
                <a:cs typeface="Arial" panose="020B0604020202020204" pitchFamily="34" charset="0"/>
              </a:rPr>
              <a:t>Phủ định </a:t>
            </a:r>
            <a:r>
              <a:rPr lang="en-US" altLang="en-US" sz="2400">
                <a:solidFill>
                  <a:srgbClr val="000099"/>
                </a:solidFill>
                <a:latin typeface="Arial" panose="020B0604020202020204" pitchFamily="34" charset="0"/>
                <a:cs typeface="Arial" panose="020B0604020202020204" pitchFamily="34" charset="0"/>
              </a:rPr>
              <a:t>là sự </a:t>
            </a:r>
            <a:r>
              <a:rPr lang="en-US" altLang="en-US" sz="2400" b="1">
                <a:solidFill>
                  <a:srgbClr val="C00000"/>
                </a:solidFill>
                <a:latin typeface="Arial" panose="020B0604020202020204" pitchFamily="34" charset="0"/>
                <a:cs typeface="Arial" panose="020B0604020202020204" pitchFamily="34" charset="0"/>
              </a:rPr>
              <a:t>thay thế </a:t>
            </a:r>
            <a:r>
              <a:rPr lang="en-US" altLang="en-US" sz="2400" b="1">
                <a:solidFill>
                  <a:srgbClr val="000099"/>
                </a:solidFill>
                <a:latin typeface="Arial" panose="020B0604020202020204" pitchFamily="34" charset="0"/>
                <a:cs typeface="Arial" panose="020B0604020202020204" pitchFamily="34" charset="0"/>
              </a:rPr>
              <a:t>sự vật hiện tượng này bằng sự vật hiện tượng khác</a:t>
            </a:r>
            <a:r>
              <a:rPr lang="en-US" altLang="en-US" sz="2400">
                <a:solidFill>
                  <a:srgbClr val="000099"/>
                </a:solidFill>
                <a:latin typeface="Arial" panose="020B0604020202020204" pitchFamily="34" charset="0"/>
                <a:cs typeface="Arial" panose="020B0604020202020204" pitchFamily="34" charset="0"/>
              </a:rPr>
              <a:t>, </a:t>
            </a:r>
            <a:r>
              <a:rPr lang="en-US" altLang="en-US" sz="2400" b="1">
                <a:solidFill>
                  <a:srgbClr val="CC0000"/>
                </a:solidFill>
                <a:latin typeface="Arial" panose="020B0604020202020204" pitchFamily="34" charset="0"/>
                <a:cs typeface="Arial" panose="020B0604020202020204" pitchFamily="34" charset="0"/>
              </a:rPr>
              <a:t>thay thế </a:t>
            </a:r>
            <a:r>
              <a:rPr lang="en-US" altLang="en-US" sz="2400" b="1">
                <a:solidFill>
                  <a:srgbClr val="000099"/>
                </a:solidFill>
                <a:latin typeface="Arial" panose="020B0604020202020204" pitchFamily="34" charset="0"/>
                <a:cs typeface="Arial" panose="020B0604020202020204" pitchFamily="34" charset="0"/>
              </a:rPr>
              <a:t>hình thái tồn tại này bằng hình thái tồn tại khác</a:t>
            </a:r>
            <a:r>
              <a:rPr lang="en-US" altLang="en-US" sz="2400">
                <a:solidFill>
                  <a:srgbClr val="000099"/>
                </a:solidFill>
                <a:latin typeface="Arial" panose="020B0604020202020204" pitchFamily="34" charset="0"/>
                <a:cs typeface="Arial" panose="020B0604020202020204" pitchFamily="34" charset="0"/>
              </a:rPr>
              <a:t> của cùng một sự vật trong quá trình vận động, phát triển của nó. </a:t>
            </a:r>
          </a:p>
        </p:txBody>
      </p:sp>
      <p:pic>
        <p:nvPicPr>
          <p:cNvPr id="210947" name="Picture 14" descr="007"/>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6237288"/>
            <a:ext cx="9144000" cy="620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a:spLocks noChangeArrowheads="1"/>
          </p:cNvSpPr>
          <p:nvPr/>
        </p:nvSpPr>
        <p:spPr bwMode="auto">
          <a:xfrm>
            <a:off x="1979613" y="403226"/>
            <a:ext cx="3179762" cy="892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fontAlgn="base">
              <a:spcBef>
                <a:spcPct val="0"/>
              </a:spcBef>
              <a:spcAft>
                <a:spcPct val="0"/>
              </a:spcAft>
              <a:buFont typeface="Wingdings" panose="05000000000000000000" pitchFamily="2" charset="2"/>
              <a:buChar char="v"/>
            </a:pPr>
            <a:r>
              <a:rPr lang="en-ZW" altLang="en-US" sz="2800" b="1" dirty="0" err="1">
                <a:solidFill>
                  <a:srgbClr val="CC3300"/>
                </a:solidFill>
                <a:latin typeface="Arial" panose="020B0604020202020204" pitchFamily="34" charset="0"/>
                <a:cs typeface="Arial" panose="020B0604020202020204" pitchFamily="34" charset="0"/>
              </a:rPr>
              <a:t>Khái</a:t>
            </a:r>
            <a:r>
              <a:rPr lang="en-ZW" altLang="en-US" sz="2800" b="1" dirty="0">
                <a:solidFill>
                  <a:srgbClr val="CC3300"/>
                </a:solidFill>
                <a:latin typeface="Arial" panose="020B0604020202020204" pitchFamily="34" charset="0"/>
                <a:cs typeface="Arial" panose="020B0604020202020204" pitchFamily="34" charset="0"/>
              </a:rPr>
              <a:t> </a:t>
            </a:r>
            <a:r>
              <a:rPr lang="en-ZW" altLang="en-US" sz="2800" b="1" dirty="0" err="1">
                <a:solidFill>
                  <a:srgbClr val="CC3300"/>
                </a:solidFill>
                <a:latin typeface="Arial" panose="020B0604020202020204" pitchFamily="34" charset="0"/>
                <a:cs typeface="Arial" panose="020B0604020202020204" pitchFamily="34" charset="0"/>
              </a:rPr>
              <a:t>niệm</a:t>
            </a:r>
            <a:r>
              <a:rPr lang="en-US" altLang="en-US" sz="2400" b="1" dirty="0">
                <a:solidFill>
                  <a:srgbClr val="000000"/>
                </a:solidFill>
                <a:latin typeface="Arial" panose="020B0604020202020204" pitchFamily="34" charset="0"/>
                <a:ea typeface="Calibri" panose="020F0502020204030204" pitchFamily="34" charset="0"/>
                <a:cs typeface="Times New Roman" panose="02020603050405020304" pitchFamily="18" charset="0"/>
              </a:rPr>
              <a:t/>
            </a:r>
            <a:br>
              <a:rPr lang="en-US" altLang="en-US" sz="2400" b="1" dirty="0">
                <a:solidFill>
                  <a:srgbClr val="000000"/>
                </a:solidFill>
                <a:latin typeface="Arial" panose="020B0604020202020204" pitchFamily="34" charset="0"/>
                <a:ea typeface="Calibri" panose="020F0502020204030204" pitchFamily="34" charset="0"/>
                <a:cs typeface="Times New Roman" panose="02020603050405020304" pitchFamily="18" charset="0"/>
              </a:rPr>
            </a:br>
            <a:endParaRPr lang="en-US" altLang="en-US" sz="2400" b="1" dirty="0">
              <a:solidFill>
                <a:srgbClr val="000000"/>
              </a:solidFill>
              <a:latin typeface="Arial" panose="020B0604020202020204" pitchFamily="34" charset="0"/>
              <a:ea typeface="Calibri" panose="020F0502020204030204" pitchFamily="34" charset="0"/>
              <a:cs typeface="Times New Roman" panose="02020603050405020304" pitchFamily="18" charset="0"/>
            </a:endParaRPr>
          </a:p>
        </p:txBody>
      </p:sp>
      <p:sp>
        <p:nvSpPr>
          <p:cNvPr id="7" name="Rectangle 6"/>
          <p:cNvSpPr>
            <a:spLocks noChangeArrowheads="1"/>
          </p:cNvSpPr>
          <p:nvPr/>
        </p:nvSpPr>
        <p:spPr bwMode="auto">
          <a:xfrm>
            <a:off x="2089150" y="4995863"/>
            <a:ext cx="80645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just" fontAlgn="base">
              <a:spcBef>
                <a:spcPct val="50000"/>
              </a:spcBef>
              <a:spcAft>
                <a:spcPct val="0"/>
              </a:spcAft>
              <a:buFontTx/>
              <a:buNone/>
            </a:pPr>
            <a:r>
              <a:rPr lang="en-US" altLang="en-US" sz="2400" b="1">
                <a:solidFill>
                  <a:srgbClr val="002060"/>
                </a:solidFill>
                <a:latin typeface="Arial" panose="020B0604020202020204" pitchFamily="34" charset="0"/>
                <a:cs typeface="Arial" panose="020B0604020202020204" pitchFamily="34" charset="0"/>
                <a:sym typeface="Wingdings" panose="05000000000000000000" pitchFamily="2" charset="2"/>
              </a:rPr>
              <a:t>(</a:t>
            </a:r>
            <a:r>
              <a:rPr lang="en-US" altLang="en-US" sz="2400" b="1">
                <a:solidFill>
                  <a:srgbClr val="C00000"/>
                </a:solidFill>
                <a:latin typeface="Arial" panose="020B0604020202020204" pitchFamily="34" charset="0"/>
                <a:cs typeface="Arial" panose="020B0604020202020204" pitchFamily="34" charset="0"/>
                <a:sym typeface="Wingdings" panose="05000000000000000000" pitchFamily="2" charset="2"/>
              </a:rPr>
              <a:t>Phủ định </a:t>
            </a:r>
            <a:r>
              <a:rPr lang="en-US" altLang="en-US" sz="2400" b="1">
                <a:solidFill>
                  <a:srgbClr val="000099"/>
                </a:solidFill>
                <a:latin typeface="Arial" panose="020B0604020202020204" pitchFamily="34" charset="0"/>
                <a:cs typeface="Arial" panose="020B0604020202020204" pitchFamily="34" charset="0"/>
                <a:sym typeface="Wingdings" panose="05000000000000000000" pitchFamily="2" charset="2"/>
              </a:rPr>
              <a:t>là xóa bỏ sự tồn tại của một sự vật, hiện tượng nào đó). </a:t>
            </a:r>
          </a:p>
        </p:txBody>
      </p:sp>
    </p:spTree>
    <p:extLst>
      <p:ext uri="{BB962C8B-B14F-4D97-AF65-F5344CB8AC3E}">
        <p14:creationId xmlns:p14="http://schemas.microsoft.com/office/powerpoint/2010/main" val="353413405"/>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7"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8898" name="Picture 2" descr="trung ga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2286001"/>
            <a:ext cx="1447800" cy="1223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4259" name="Picture 3" descr="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29000" y="4114800"/>
            <a:ext cx="1752600" cy="147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4260" name="Picture 4" descr="g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05800" y="4114800"/>
            <a:ext cx="1828800" cy="1511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4261" name="Picture 5" descr="trung chien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05200" y="165100"/>
            <a:ext cx="1905000"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9662" name="AutoShape 30"/>
          <p:cNvSpPr>
            <a:spLocks noChangeArrowheads="1"/>
          </p:cNvSpPr>
          <p:nvPr/>
        </p:nvSpPr>
        <p:spPr bwMode="auto">
          <a:xfrm rot="5400000">
            <a:off x="7704138" y="4533901"/>
            <a:ext cx="487363" cy="563562"/>
          </a:xfrm>
          <a:prstGeom prst="upArrow">
            <a:avLst>
              <a:gd name="adj1" fmla="val 50000"/>
              <a:gd name="adj2" fmla="val 28909"/>
            </a:avLst>
          </a:prstGeom>
          <a:gradFill rotWithShape="1">
            <a:gsLst>
              <a:gs pos="0">
                <a:schemeClr val="bg1"/>
              </a:gs>
              <a:gs pos="100000">
                <a:srgbClr val="66CCFF"/>
              </a:gs>
            </a:gsLst>
            <a:lin ang="5400000" scaled="1"/>
          </a:gradFill>
          <a:ln w="9525">
            <a:solidFill>
              <a:schemeClr val="tx1"/>
            </a:solidFill>
            <a:miter lim="800000"/>
            <a:headEnd/>
            <a:tailEnd/>
          </a:ln>
        </p:spPr>
        <p:txBody>
          <a:bodyPr rot="10800000" vert="eaVert"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fontAlgn="base">
              <a:spcBef>
                <a:spcPct val="50000"/>
              </a:spcBef>
              <a:spcAft>
                <a:spcPct val="0"/>
              </a:spcAft>
              <a:buFontTx/>
              <a:buNone/>
              <a:defRPr/>
            </a:pPr>
            <a:endParaRPr lang="en-US" altLang="en-US" sz="2200" b="1" i="1">
              <a:solidFill>
                <a:srgbClr val="000066"/>
              </a:solidFill>
              <a:latin typeface="Arial" pitchFamily="34" charset="0"/>
              <a:cs typeface="Arial" panose="020B0604020202020204" pitchFamily="34" charset="0"/>
            </a:endParaRPr>
          </a:p>
        </p:txBody>
      </p:sp>
      <p:sp>
        <p:nvSpPr>
          <p:cNvPr id="2" name="AutoShape 30"/>
          <p:cNvSpPr>
            <a:spLocks noChangeArrowheads="1"/>
          </p:cNvSpPr>
          <p:nvPr/>
        </p:nvSpPr>
        <p:spPr bwMode="auto">
          <a:xfrm rot="2761883">
            <a:off x="2439194" y="837406"/>
            <a:ext cx="882650" cy="1493838"/>
          </a:xfrm>
          <a:prstGeom prst="upArrow">
            <a:avLst>
              <a:gd name="adj1" fmla="val 50000"/>
              <a:gd name="adj2" fmla="val 42311"/>
            </a:avLst>
          </a:prstGeom>
          <a:gradFill rotWithShape="1">
            <a:gsLst>
              <a:gs pos="0">
                <a:srgbClr val="FF0000"/>
              </a:gs>
              <a:gs pos="100000">
                <a:schemeClr val="accent1"/>
              </a:gs>
            </a:gsLst>
            <a:lin ang="18900000" scaled="1"/>
          </a:gradFill>
          <a:ln w="9525">
            <a:solidFill>
              <a:schemeClr val="tx1"/>
            </a:solidFill>
            <a:miter lim="800000"/>
            <a:headEnd/>
            <a:tailEnd/>
          </a:ln>
        </p:spPr>
        <p:txBody>
          <a:bodyPr rot="10800000" vert="eaVert"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fontAlgn="base">
              <a:lnSpc>
                <a:spcPct val="50000"/>
              </a:lnSpc>
              <a:spcBef>
                <a:spcPct val="50000"/>
              </a:spcBef>
              <a:spcAft>
                <a:spcPct val="0"/>
              </a:spcAft>
              <a:buFontTx/>
              <a:buNone/>
              <a:defRPr/>
            </a:pPr>
            <a:r>
              <a:rPr lang="en-US" altLang="en-US" sz="1200" b="1" i="1">
                <a:solidFill>
                  <a:srgbClr val="0000CC"/>
                </a:solidFill>
                <a:cs typeface="Arial" panose="020B0604020202020204" pitchFamily="34" charset="0"/>
              </a:rPr>
              <a:t>Chế biến trứng</a:t>
            </a:r>
          </a:p>
          <a:p>
            <a:pPr algn="ctr" fontAlgn="base">
              <a:lnSpc>
                <a:spcPct val="50000"/>
              </a:lnSpc>
              <a:spcBef>
                <a:spcPct val="50000"/>
              </a:spcBef>
              <a:spcAft>
                <a:spcPct val="0"/>
              </a:spcAft>
              <a:buFontTx/>
              <a:buNone/>
              <a:defRPr/>
            </a:pPr>
            <a:r>
              <a:rPr lang="en-US" altLang="en-US" sz="1200" b="1" i="1">
                <a:solidFill>
                  <a:srgbClr val="0000CC"/>
                </a:solidFill>
                <a:cs typeface="Arial" panose="020B0604020202020204" pitchFamily="34" charset="0"/>
              </a:rPr>
              <a:t>thành món ăn</a:t>
            </a:r>
          </a:p>
        </p:txBody>
      </p:sp>
      <p:pic>
        <p:nvPicPr>
          <p:cNvPr id="224264" name="Picture 8" descr="trung luoc"/>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867400" y="152401"/>
            <a:ext cx="1828800" cy="1425575"/>
          </a:xfrm>
          <a:prstGeom prst="rect">
            <a:avLst/>
          </a:prstGeom>
          <a:noFill/>
          <a:ln w="9525">
            <a:solidFill>
              <a:srgbClr val="99CC00"/>
            </a:solidFill>
            <a:miter lim="800000"/>
            <a:headEnd/>
            <a:tailEnd/>
          </a:ln>
          <a:extLst>
            <a:ext uri="{909E8E84-426E-40DD-AFC4-6F175D3DCCD1}">
              <a14:hiddenFill xmlns:a14="http://schemas.microsoft.com/office/drawing/2010/main">
                <a:solidFill>
                  <a:srgbClr val="3366FF"/>
                </a:solidFill>
              </a14:hiddenFill>
            </a:ext>
          </a:extLst>
        </p:spPr>
      </p:pic>
      <p:pic>
        <p:nvPicPr>
          <p:cNvPr id="224265" name="Picture 9" descr="luoc tru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001001" y="152401"/>
            <a:ext cx="1952625" cy="149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4266" name="Text Box 10"/>
          <p:cNvSpPr txBox="1">
            <a:spLocks noChangeArrowheads="1"/>
          </p:cNvSpPr>
          <p:nvPr/>
        </p:nvSpPr>
        <p:spPr bwMode="auto">
          <a:xfrm>
            <a:off x="5486400" y="547688"/>
            <a:ext cx="381000" cy="8239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kumimoji="1" sz="3200" b="1">
                <a:solidFill>
                  <a:schemeClr val="tx1"/>
                </a:solidFill>
                <a:latin typeface="Arial" pitchFamily="34" charset="0"/>
                <a:ea typeface="SimSun" pitchFamily="2" charset="-122"/>
              </a:defRPr>
            </a:lvl1pPr>
            <a:lvl2pPr marL="742950" indent="-285750" eaLnBrk="0" hangingPunct="0">
              <a:defRPr kumimoji="1" sz="3200" b="1">
                <a:solidFill>
                  <a:schemeClr val="tx1"/>
                </a:solidFill>
                <a:latin typeface="Arial" pitchFamily="34" charset="0"/>
                <a:ea typeface="SimSun" pitchFamily="2" charset="-122"/>
              </a:defRPr>
            </a:lvl2pPr>
            <a:lvl3pPr marL="1143000" indent="-228600" eaLnBrk="0" hangingPunct="0">
              <a:defRPr kumimoji="1" sz="3200" b="1">
                <a:solidFill>
                  <a:schemeClr val="tx1"/>
                </a:solidFill>
                <a:latin typeface="Arial" pitchFamily="34" charset="0"/>
                <a:ea typeface="SimSun" pitchFamily="2" charset="-122"/>
              </a:defRPr>
            </a:lvl3pPr>
            <a:lvl4pPr marL="1600200" indent="-228600" eaLnBrk="0" hangingPunct="0">
              <a:defRPr kumimoji="1" sz="3200" b="1">
                <a:solidFill>
                  <a:schemeClr val="tx1"/>
                </a:solidFill>
                <a:latin typeface="Arial" pitchFamily="34" charset="0"/>
                <a:ea typeface="SimSun" pitchFamily="2" charset="-122"/>
              </a:defRPr>
            </a:lvl4pPr>
            <a:lvl5pPr marL="2057400" indent="-228600" eaLnBrk="0" hangingPunct="0">
              <a:defRPr kumimoji="1" sz="3200" b="1">
                <a:solidFill>
                  <a:schemeClr val="tx1"/>
                </a:solidFill>
                <a:latin typeface="Arial" pitchFamily="34" charset="0"/>
                <a:ea typeface="SimSun" pitchFamily="2" charset="-122"/>
              </a:defRPr>
            </a:lvl5pPr>
            <a:lvl6pPr marL="25146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6pPr>
            <a:lvl7pPr marL="29718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7pPr>
            <a:lvl8pPr marL="34290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8pPr>
            <a:lvl9pPr marL="38862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9pPr>
          </a:lstStyle>
          <a:p>
            <a:pPr algn="ctr" eaLnBrk="1" fontAlgn="base" hangingPunct="1">
              <a:spcBef>
                <a:spcPct val="50000"/>
              </a:spcBef>
              <a:spcAft>
                <a:spcPct val="0"/>
              </a:spcAft>
              <a:defRPr/>
            </a:pPr>
            <a:r>
              <a:rPr lang="en-US" altLang="en-US" sz="4800">
                <a:solidFill>
                  <a:srgbClr val="000000"/>
                </a:solidFill>
                <a:latin typeface="Times New Roman" pitchFamily="18" charset="0"/>
                <a:cs typeface="Arial" panose="020B0604020202020204" pitchFamily="34" charset="0"/>
              </a:rPr>
              <a:t>,</a:t>
            </a:r>
          </a:p>
        </p:txBody>
      </p:sp>
      <p:sp>
        <p:nvSpPr>
          <p:cNvPr id="224267" name="Text Box 11"/>
          <p:cNvSpPr txBox="1">
            <a:spLocks noChangeArrowheads="1"/>
          </p:cNvSpPr>
          <p:nvPr/>
        </p:nvSpPr>
        <p:spPr bwMode="auto">
          <a:xfrm>
            <a:off x="7696200" y="533401"/>
            <a:ext cx="381000" cy="823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kumimoji="1" sz="3200" b="1">
                <a:solidFill>
                  <a:schemeClr val="tx1"/>
                </a:solidFill>
                <a:latin typeface="Arial" pitchFamily="34" charset="0"/>
                <a:ea typeface="SimSun" pitchFamily="2" charset="-122"/>
              </a:defRPr>
            </a:lvl1pPr>
            <a:lvl2pPr marL="742950" indent="-285750" eaLnBrk="0" hangingPunct="0">
              <a:defRPr kumimoji="1" sz="3200" b="1">
                <a:solidFill>
                  <a:schemeClr val="tx1"/>
                </a:solidFill>
                <a:latin typeface="Arial" pitchFamily="34" charset="0"/>
                <a:ea typeface="SimSun" pitchFamily="2" charset="-122"/>
              </a:defRPr>
            </a:lvl2pPr>
            <a:lvl3pPr marL="1143000" indent="-228600" eaLnBrk="0" hangingPunct="0">
              <a:defRPr kumimoji="1" sz="3200" b="1">
                <a:solidFill>
                  <a:schemeClr val="tx1"/>
                </a:solidFill>
                <a:latin typeface="Arial" pitchFamily="34" charset="0"/>
                <a:ea typeface="SimSun" pitchFamily="2" charset="-122"/>
              </a:defRPr>
            </a:lvl3pPr>
            <a:lvl4pPr marL="1600200" indent="-228600" eaLnBrk="0" hangingPunct="0">
              <a:defRPr kumimoji="1" sz="3200" b="1">
                <a:solidFill>
                  <a:schemeClr val="tx1"/>
                </a:solidFill>
                <a:latin typeface="Arial" pitchFamily="34" charset="0"/>
                <a:ea typeface="SimSun" pitchFamily="2" charset="-122"/>
              </a:defRPr>
            </a:lvl4pPr>
            <a:lvl5pPr marL="2057400" indent="-228600" eaLnBrk="0" hangingPunct="0">
              <a:defRPr kumimoji="1" sz="3200" b="1">
                <a:solidFill>
                  <a:schemeClr val="tx1"/>
                </a:solidFill>
                <a:latin typeface="Arial" pitchFamily="34" charset="0"/>
                <a:ea typeface="SimSun" pitchFamily="2" charset="-122"/>
              </a:defRPr>
            </a:lvl5pPr>
            <a:lvl6pPr marL="25146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6pPr>
            <a:lvl7pPr marL="29718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7pPr>
            <a:lvl8pPr marL="34290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8pPr>
            <a:lvl9pPr marL="38862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9pPr>
          </a:lstStyle>
          <a:p>
            <a:pPr algn="ctr" eaLnBrk="1" fontAlgn="base" hangingPunct="1">
              <a:spcBef>
                <a:spcPct val="50000"/>
              </a:spcBef>
              <a:spcAft>
                <a:spcPct val="0"/>
              </a:spcAft>
              <a:defRPr/>
            </a:pPr>
            <a:r>
              <a:rPr lang="en-US" altLang="en-US" sz="4800">
                <a:solidFill>
                  <a:srgbClr val="000000"/>
                </a:solidFill>
                <a:latin typeface="Times New Roman" pitchFamily="18" charset="0"/>
                <a:cs typeface="Arial" panose="020B0604020202020204" pitchFamily="34" charset="0"/>
              </a:rPr>
              <a:t>,</a:t>
            </a:r>
          </a:p>
        </p:txBody>
      </p:sp>
      <p:sp>
        <p:nvSpPr>
          <p:cNvPr id="224268" name="Text Box 12"/>
          <p:cNvSpPr txBox="1">
            <a:spLocks noChangeArrowheads="1"/>
          </p:cNvSpPr>
          <p:nvPr/>
        </p:nvSpPr>
        <p:spPr bwMode="auto">
          <a:xfrm>
            <a:off x="9982200" y="533401"/>
            <a:ext cx="685800" cy="823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kumimoji="1" sz="3200" b="1">
                <a:solidFill>
                  <a:schemeClr val="tx1"/>
                </a:solidFill>
                <a:latin typeface="Arial" pitchFamily="34" charset="0"/>
                <a:ea typeface="SimSun" pitchFamily="2" charset="-122"/>
              </a:defRPr>
            </a:lvl1pPr>
            <a:lvl2pPr marL="742950" indent="-285750" eaLnBrk="0" hangingPunct="0">
              <a:defRPr kumimoji="1" sz="3200" b="1">
                <a:solidFill>
                  <a:schemeClr val="tx1"/>
                </a:solidFill>
                <a:latin typeface="Arial" pitchFamily="34" charset="0"/>
                <a:ea typeface="SimSun" pitchFamily="2" charset="-122"/>
              </a:defRPr>
            </a:lvl2pPr>
            <a:lvl3pPr marL="1143000" indent="-228600" eaLnBrk="0" hangingPunct="0">
              <a:defRPr kumimoji="1" sz="3200" b="1">
                <a:solidFill>
                  <a:schemeClr val="tx1"/>
                </a:solidFill>
                <a:latin typeface="Arial" pitchFamily="34" charset="0"/>
                <a:ea typeface="SimSun" pitchFamily="2" charset="-122"/>
              </a:defRPr>
            </a:lvl3pPr>
            <a:lvl4pPr marL="1600200" indent="-228600" eaLnBrk="0" hangingPunct="0">
              <a:defRPr kumimoji="1" sz="3200" b="1">
                <a:solidFill>
                  <a:schemeClr val="tx1"/>
                </a:solidFill>
                <a:latin typeface="Arial" pitchFamily="34" charset="0"/>
                <a:ea typeface="SimSun" pitchFamily="2" charset="-122"/>
              </a:defRPr>
            </a:lvl4pPr>
            <a:lvl5pPr marL="2057400" indent="-228600" eaLnBrk="0" hangingPunct="0">
              <a:defRPr kumimoji="1" sz="3200" b="1">
                <a:solidFill>
                  <a:schemeClr val="tx1"/>
                </a:solidFill>
                <a:latin typeface="Arial" pitchFamily="34" charset="0"/>
                <a:ea typeface="SimSun" pitchFamily="2" charset="-122"/>
              </a:defRPr>
            </a:lvl5pPr>
            <a:lvl6pPr marL="25146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6pPr>
            <a:lvl7pPr marL="29718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7pPr>
            <a:lvl8pPr marL="34290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8pPr>
            <a:lvl9pPr marL="38862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9pPr>
          </a:lstStyle>
          <a:p>
            <a:pPr algn="ctr" eaLnBrk="1" fontAlgn="base" hangingPunct="1">
              <a:spcBef>
                <a:spcPct val="50000"/>
              </a:spcBef>
              <a:spcAft>
                <a:spcPct val="0"/>
              </a:spcAft>
              <a:defRPr/>
            </a:pPr>
            <a:r>
              <a:rPr lang="en-US" altLang="en-US" sz="4800">
                <a:solidFill>
                  <a:srgbClr val="000000"/>
                </a:solidFill>
                <a:latin typeface="Times New Roman" pitchFamily="18" charset="0"/>
                <a:cs typeface="Arial" panose="020B0604020202020204" pitchFamily="34" charset="0"/>
              </a:rPr>
              <a:t>,</a:t>
            </a:r>
            <a:r>
              <a:rPr lang="en-US" altLang="en-US" sz="2400">
                <a:solidFill>
                  <a:srgbClr val="000000"/>
                </a:solidFill>
                <a:latin typeface="Times New Roman" pitchFamily="18" charset="0"/>
                <a:cs typeface="Arial" panose="020B0604020202020204" pitchFamily="34" charset="0"/>
              </a:rPr>
              <a:t>…</a:t>
            </a:r>
          </a:p>
        </p:txBody>
      </p:sp>
      <p:sp>
        <p:nvSpPr>
          <p:cNvPr id="3" name="AutoShape 30"/>
          <p:cNvSpPr>
            <a:spLocks noChangeArrowheads="1"/>
          </p:cNvSpPr>
          <p:nvPr/>
        </p:nvSpPr>
        <p:spPr bwMode="auto">
          <a:xfrm rot="5400000">
            <a:off x="5265738" y="4533901"/>
            <a:ext cx="487363" cy="563562"/>
          </a:xfrm>
          <a:prstGeom prst="upArrow">
            <a:avLst>
              <a:gd name="adj1" fmla="val 50000"/>
              <a:gd name="adj2" fmla="val 28909"/>
            </a:avLst>
          </a:prstGeom>
          <a:gradFill rotWithShape="1">
            <a:gsLst>
              <a:gs pos="0">
                <a:schemeClr val="bg1"/>
              </a:gs>
              <a:gs pos="100000">
                <a:srgbClr val="66CCFF"/>
              </a:gs>
            </a:gsLst>
            <a:lin ang="5400000" scaled="1"/>
          </a:gradFill>
          <a:ln w="9525">
            <a:solidFill>
              <a:schemeClr val="tx1"/>
            </a:solidFill>
            <a:miter lim="800000"/>
            <a:headEnd/>
            <a:tailEnd/>
          </a:ln>
        </p:spPr>
        <p:txBody>
          <a:bodyPr rot="10800000" vert="eaVert"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fontAlgn="base">
              <a:spcBef>
                <a:spcPct val="50000"/>
              </a:spcBef>
              <a:spcAft>
                <a:spcPct val="0"/>
              </a:spcAft>
              <a:buFontTx/>
              <a:buNone/>
              <a:defRPr/>
            </a:pPr>
            <a:endParaRPr lang="en-US" altLang="en-US" sz="2200" b="1" i="1">
              <a:solidFill>
                <a:srgbClr val="000066"/>
              </a:solidFill>
              <a:latin typeface="Arial" pitchFamily="34" charset="0"/>
              <a:cs typeface="Arial" panose="020B0604020202020204" pitchFamily="34" charset="0"/>
            </a:endParaRPr>
          </a:p>
        </p:txBody>
      </p:sp>
      <p:sp>
        <p:nvSpPr>
          <p:cNvPr id="4" name="AutoShape 30"/>
          <p:cNvSpPr>
            <a:spLocks noChangeArrowheads="1"/>
          </p:cNvSpPr>
          <p:nvPr/>
        </p:nvSpPr>
        <p:spPr bwMode="auto">
          <a:xfrm rot="7726527">
            <a:off x="2354263" y="3676650"/>
            <a:ext cx="914400" cy="1371600"/>
          </a:xfrm>
          <a:prstGeom prst="upArrow">
            <a:avLst>
              <a:gd name="adj1" fmla="val 50000"/>
              <a:gd name="adj2" fmla="val 37500"/>
            </a:avLst>
          </a:prstGeom>
          <a:gradFill rotWithShape="1">
            <a:gsLst>
              <a:gs pos="0">
                <a:schemeClr val="bg1"/>
              </a:gs>
              <a:gs pos="100000">
                <a:srgbClr val="66CCFF"/>
              </a:gs>
            </a:gsLst>
            <a:lin ang="5400000" scaled="1"/>
          </a:gradFill>
          <a:ln w="9525">
            <a:solidFill>
              <a:schemeClr val="tx1"/>
            </a:solidFill>
            <a:miter lim="800000"/>
            <a:headEnd/>
            <a:tailEnd/>
          </a:ln>
        </p:spPr>
        <p:txBody>
          <a:bodyPr rot="10800000" vert="eaVert"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fontAlgn="base">
              <a:lnSpc>
                <a:spcPct val="50000"/>
              </a:lnSpc>
              <a:spcBef>
                <a:spcPct val="50000"/>
              </a:spcBef>
              <a:spcAft>
                <a:spcPct val="0"/>
              </a:spcAft>
              <a:buFontTx/>
              <a:buNone/>
              <a:defRPr/>
            </a:pPr>
            <a:r>
              <a:rPr lang="en-US" altLang="en-US" sz="1200" b="1" i="1">
                <a:solidFill>
                  <a:srgbClr val="000066"/>
                </a:solidFill>
                <a:cs typeface="Arial" panose="020B0604020202020204" pitchFamily="34" charset="0"/>
              </a:rPr>
              <a:t>Đem cho </a:t>
            </a:r>
          </a:p>
          <a:p>
            <a:pPr algn="ctr" fontAlgn="base">
              <a:lnSpc>
                <a:spcPct val="50000"/>
              </a:lnSpc>
              <a:spcBef>
                <a:spcPct val="50000"/>
              </a:spcBef>
              <a:spcAft>
                <a:spcPct val="0"/>
              </a:spcAft>
              <a:buFontTx/>
              <a:buNone/>
              <a:defRPr/>
            </a:pPr>
            <a:r>
              <a:rPr lang="en-US" altLang="en-US" sz="1200" b="1" i="1">
                <a:solidFill>
                  <a:srgbClr val="000066"/>
                </a:solidFill>
                <a:cs typeface="Arial" panose="020B0604020202020204" pitchFamily="34" charset="0"/>
              </a:rPr>
              <a:t>gà mẹ ấp</a:t>
            </a:r>
          </a:p>
        </p:txBody>
      </p:sp>
      <p:pic>
        <p:nvPicPr>
          <p:cNvPr id="224271" name="Picture 15" descr="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867400" y="4114801"/>
            <a:ext cx="1752600" cy="1452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4272" name="Text Box 16"/>
          <p:cNvSpPr txBox="1">
            <a:spLocks noChangeArrowheads="1"/>
          </p:cNvSpPr>
          <p:nvPr/>
        </p:nvSpPr>
        <p:spPr bwMode="auto">
          <a:xfrm>
            <a:off x="3962400" y="2590800"/>
            <a:ext cx="5410200" cy="528638"/>
          </a:xfrm>
          <a:prstGeom prst="rect">
            <a:avLst/>
          </a:prstGeom>
          <a:gradFill rotWithShape="1">
            <a:gsLst>
              <a:gs pos="0">
                <a:srgbClr val="FFCCFF"/>
              </a:gs>
              <a:gs pos="100000">
                <a:schemeClr val="bg1"/>
              </a:gs>
            </a:gsLst>
            <a:lin ang="5400000" scaled="1"/>
          </a:gradFill>
          <a:ln w="952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kumimoji="1" sz="3200" b="1">
                <a:solidFill>
                  <a:schemeClr val="tx1"/>
                </a:solidFill>
                <a:latin typeface="Arial" pitchFamily="34" charset="0"/>
                <a:ea typeface="SimSun" pitchFamily="2" charset="-122"/>
              </a:defRPr>
            </a:lvl1pPr>
            <a:lvl2pPr marL="742950" indent="-285750" eaLnBrk="0" hangingPunct="0">
              <a:defRPr kumimoji="1" sz="3200" b="1">
                <a:solidFill>
                  <a:schemeClr val="tx1"/>
                </a:solidFill>
                <a:latin typeface="Arial" pitchFamily="34" charset="0"/>
                <a:ea typeface="SimSun" pitchFamily="2" charset="-122"/>
              </a:defRPr>
            </a:lvl2pPr>
            <a:lvl3pPr marL="1143000" indent="-228600" eaLnBrk="0" hangingPunct="0">
              <a:defRPr kumimoji="1" sz="3200" b="1">
                <a:solidFill>
                  <a:schemeClr val="tx1"/>
                </a:solidFill>
                <a:latin typeface="Arial" pitchFamily="34" charset="0"/>
                <a:ea typeface="SimSun" pitchFamily="2" charset="-122"/>
              </a:defRPr>
            </a:lvl3pPr>
            <a:lvl4pPr marL="1600200" indent="-228600" eaLnBrk="0" hangingPunct="0">
              <a:defRPr kumimoji="1" sz="3200" b="1">
                <a:solidFill>
                  <a:schemeClr val="tx1"/>
                </a:solidFill>
                <a:latin typeface="Arial" pitchFamily="34" charset="0"/>
                <a:ea typeface="SimSun" pitchFamily="2" charset="-122"/>
              </a:defRPr>
            </a:lvl4pPr>
            <a:lvl5pPr marL="2057400" indent="-228600" eaLnBrk="0" hangingPunct="0">
              <a:defRPr kumimoji="1" sz="3200" b="1">
                <a:solidFill>
                  <a:schemeClr val="tx1"/>
                </a:solidFill>
                <a:latin typeface="Arial" pitchFamily="34" charset="0"/>
                <a:ea typeface="SimSun" pitchFamily="2" charset="-122"/>
              </a:defRPr>
            </a:lvl5pPr>
            <a:lvl6pPr marL="25146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6pPr>
            <a:lvl7pPr marL="29718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7pPr>
            <a:lvl8pPr marL="34290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8pPr>
            <a:lvl9pPr marL="38862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9pPr>
          </a:lstStyle>
          <a:p>
            <a:pPr algn="ctr" eaLnBrk="1" fontAlgn="base" hangingPunct="1">
              <a:spcBef>
                <a:spcPct val="50000"/>
              </a:spcBef>
              <a:spcAft>
                <a:spcPct val="0"/>
              </a:spcAft>
              <a:defRPr/>
            </a:pPr>
            <a:r>
              <a:rPr lang="en-US" altLang="en-US" sz="2800">
                <a:solidFill>
                  <a:srgbClr val="0000CC"/>
                </a:solidFill>
                <a:latin typeface="Times New Roman" pitchFamily="18" charset="0"/>
                <a:cs typeface="Arial" panose="020B0604020202020204" pitchFamily="34" charset="0"/>
              </a:rPr>
              <a:t>Quả trứng đã bị xóa bỏ sự tồn tại</a:t>
            </a:r>
          </a:p>
        </p:txBody>
      </p:sp>
      <p:sp>
        <p:nvSpPr>
          <p:cNvPr id="224273" name="Line 17"/>
          <p:cNvSpPr>
            <a:spLocks noChangeShapeType="1"/>
          </p:cNvSpPr>
          <p:nvPr/>
        </p:nvSpPr>
        <p:spPr bwMode="auto">
          <a:xfrm>
            <a:off x="3124200" y="2895600"/>
            <a:ext cx="685800" cy="0"/>
          </a:xfrm>
          <a:prstGeom prst="line">
            <a:avLst/>
          </a:prstGeom>
          <a:noFill/>
          <a:ln w="57150">
            <a:solidFill>
              <a:srgbClr val="0000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fontAlgn="base">
              <a:spcBef>
                <a:spcPct val="0"/>
              </a:spcBef>
              <a:spcAft>
                <a:spcPct val="0"/>
              </a:spcAft>
              <a:defRPr/>
            </a:pPr>
            <a:endParaRPr kumimoji="1" lang="en-US" sz="3200" b="1">
              <a:solidFill>
                <a:srgbClr val="000000"/>
              </a:solidFill>
              <a:latin typeface="Arial" pitchFamily="34" charset="0"/>
              <a:cs typeface="Arial" panose="020B0604020202020204" pitchFamily="34" charset="0"/>
            </a:endParaRPr>
          </a:p>
        </p:txBody>
      </p:sp>
      <p:sp>
        <p:nvSpPr>
          <p:cNvPr id="299026" name="Text Box 18"/>
          <p:cNvSpPr txBox="1">
            <a:spLocks noChangeArrowheads="1"/>
          </p:cNvSpPr>
          <p:nvPr/>
        </p:nvSpPr>
        <p:spPr bwMode="auto">
          <a:xfrm>
            <a:off x="1600200" y="80964"/>
            <a:ext cx="1524000" cy="528637"/>
          </a:xfrm>
          <a:prstGeom prst="rect">
            <a:avLst/>
          </a:prstGeom>
          <a:solidFill>
            <a:srgbClr val="FFFFCC"/>
          </a:solidFill>
          <a:ln w="952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kumimoji="1" sz="3200" b="1">
                <a:solidFill>
                  <a:schemeClr val="tx1"/>
                </a:solidFill>
                <a:latin typeface="Arial" pitchFamily="34" charset="0"/>
                <a:ea typeface="SimSun" pitchFamily="2" charset="-122"/>
              </a:defRPr>
            </a:lvl1pPr>
            <a:lvl2pPr marL="742950" indent="-285750" eaLnBrk="0" hangingPunct="0">
              <a:defRPr kumimoji="1" sz="3200" b="1">
                <a:solidFill>
                  <a:schemeClr val="tx1"/>
                </a:solidFill>
                <a:latin typeface="Arial" pitchFamily="34" charset="0"/>
                <a:ea typeface="SimSun" pitchFamily="2" charset="-122"/>
              </a:defRPr>
            </a:lvl2pPr>
            <a:lvl3pPr marL="1143000" indent="-228600" eaLnBrk="0" hangingPunct="0">
              <a:defRPr kumimoji="1" sz="3200" b="1">
                <a:solidFill>
                  <a:schemeClr val="tx1"/>
                </a:solidFill>
                <a:latin typeface="Arial" pitchFamily="34" charset="0"/>
                <a:ea typeface="SimSun" pitchFamily="2" charset="-122"/>
              </a:defRPr>
            </a:lvl3pPr>
            <a:lvl4pPr marL="1600200" indent="-228600" eaLnBrk="0" hangingPunct="0">
              <a:defRPr kumimoji="1" sz="3200" b="1">
                <a:solidFill>
                  <a:schemeClr val="tx1"/>
                </a:solidFill>
                <a:latin typeface="Arial" pitchFamily="34" charset="0"/>
                <a:ea typeface="SimSun" pitchFamily="2" charset="-122"/>
              </a:defRPr>
            </a:lvl4pPr>
            <a:lvl5pPr marL="2057400" indent="-228600" eaLnBrk="0" hangingPunct="0">
              <a:defRPr kumimoji="1" sz="3200" b="1">
                <a:solidFill>
                  <a:schemeClr val="tx1"/>
                </a:solidFill>
                <a:latin typeface="Arial" pitchFamily="34" charset="0"/>
                <a:ea typeface="SimSun" pitchFamily="2" charset="-122"/>
              </a:defRPr>
            </a:lvl5pPr>
            <a:lvl6pPr marL="25146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6pPr>
            <a:lvl7pPr marL="29718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7pPr>
            <a:lvl8pPr marL="34290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8pPr>
            <a:lvl9pPr marL="38862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9pPr>
          </a:lstStyle>
          <a:p>
            <a:pPr algn="ctr" eaLnBrk="1" fontAlgn="base" hangingPunct="1">
              <a:spcBef>
                <a:spcPct val="50000"/>
              </a:spcBef>
              <a:spcAft>
                <a:spcPct val="0"/>
              </a:spcAft>
              <a:defRPr/>
            </a:pPr>
            <a:r>
              <a:rPr lang="en-US" altLang="en-US" sz="2800" u="sng">
                <a:solidFill>
                  <a:srgbClr val="000099"/>
                </a:solidFill>
                <a:latin typeface="Times New Roman" pitchFamily="18" charset="0"/>
                <a:cs typeface="Arial" panose="020B0604020202020204" pitchFamily="34" charset="0"/>
              </a:rPr>
              <a:t>Ví dụ:</a:t>
            </a:r>
          </a:p>
        </p:txBody>
      </p:sp>
    </p:spTree>
    <p:extLst>
      <p:ext uri="{BB962C8B-B14F-4D97-AF65-F5344CB8AC3E}">
        <p14:creationId xmlns:p14="http://schemas.microsoft.com/office/powerpoint/2010/main" val="2097331345"/>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lide(fromBottom)">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7" presetClass="entr" presetSubtype="0" fill="hold" nodeType="clickEffect">
                                  <p:stCondLst>
                                    <p:cond delay="0"/>
                                  </p:stCondLst>
                                  <p:childTnLst>
                                    <p:set>
                                      <p:cBhvr>
                                        <p:cTn id="11" dur="1" fill="hold">
                                          <p:stCondLst>
                                            <p:cond delay="0"/>
                                          </p:stCondLst>
                                        </p:cTn>
                                        <p:tgtEl>
                                          <p:spTgt spid="224261"/>
                                        </p:tgtEl>
                                        <p:attrNameLst>
                                          <p:attrName>style.visibility</p:attrName>
                                        </p:attrNameLst>
                                      </p:cBhvr>
                                      <p:to>
                                        <p:strVal val="visible"/>
                                      </p:to>
                                    </p:set>
                                    <p:animEffect transition="in" filter="fade">
                                      <p:cBhvr>
                                        <p:cTn id="12" dur="1000"/>
                                        <p:tgtEl>
                                          <p:spTgt spid="224261"/>
                                        </p:tgtEl>
                                      </p:cBhvr>
                                    </p:animEffect>
                                    <p:anim calcmode="lin" valueType="num">
                                      <p:cBhvr>
                                        <p:cTn id="13" dur="1000" fill="hold"/>
                                        <p:tgtEl>
                                          <p:spTgt spid="224261"/>
                                        </p:tgtEl>
                                        <p:attrNameLst>
                                          <p:attrName>ppt_x</p:attrName>
                                        </p:attrNameLst>
                                      </p:cBhvr>
                                      <p:tavLst>
                                        <p:tav tm="0">
                                          <p:val>
                                            <p:strVal val="#ppt_x"/>
                                          </p:val>
                                        </p:tav>
                                        <p:tav tm="100000">
                                          <p:val>
                                            <p:strVal val="#ppt_x"/>
                                          </p:val>
                                        </p:tav>
                                      </p:tavLst>
                                    </p:anim>
                                    <p:anim calcmode="lin" valueType="num">
                                      <p:cBhvr>
                                        <p:cTn id="14" dur="900" decel="100000" fill="hold"/>
                                        <p:tgtEl>
                                          <p:spTgt spid="224261"/>
                                        </p:tgtEl>
                                        <p:attrNameLst>
                                          <p:attrName>ppt_y</p:attrName>
                                        </p:attrNameLst>
                                      </p:cBhvr>
                                      <p:tavLst>
                                        <p:tav tm="0">
                                          <p:val>
                                            <p:strVal val="#ppt_y+1"/>
                                          </p:val>
                                        </p:tav>
                                        <p:tav tm="100000">
                                          <p:val>
                                            <p:strVal val="#ppt_y-.03"/>
                                          </p:val>
                                        </p:tav>
                                      </p:tavLst>
                                    </p:anim>
                                    <p:anim calcmode="lin" valueType="num">
                                      <p:cBhvr>
                                        <p:cTn id="15" dur="100" accel="100000" fill="hold">
                                          <p:stCondLst>
                                            <p:cond delay="900"/>
                                          </p:stCondLst>
                                        </p:cTn>
                                        <p:tgtEl>
                                          <p:spTgt spid="224261"/>
                                        </p:tgtEl>
                                        <p:attrNameLst>
                                          <p:attrName>ppt_y</p:attrName>
                                        </p:attrNameLst>
                                      </p:cBhvr>
                                      <p:tavLst>
                                        <p:tav tm="0">
                                          <p:val>
                                            <p:strVal val="#ppt_y-.03"/>
                                          </p:val>
                                        </p:tav>
                                        <p:tav tm="100000">
                                          <p:val>
                                            <p:strVal val="#ppt_y"/>
                                          </p:val>
                                        </p:tav>
                                      </p:tavLst>
                                    </p:anim>
                                  </p:childTnLst>
                                </p:cTn>
                              </p:par>
                              <p:par>
                                <p:cTn id="16" presetID="37" presetClass="entr" presetSubtype="0" fill="hold" grpId="0" nodeType="withEffect">
                                  <p:stCondLst>
                                    <p:cond delay="0"/>
                                  </p:stCondLst>
                                  <p:childTnLst>
                                    <p:set>
                                      <p:cBhvr>
                                        <p:cTn id="17" dur="1" fill="hold">
                                          <p:stCondLst>
                                            <p:cond delay="0"/>
                                          </p:stCondLst>
                                        </p:cTn>
                                        <p:tgtEl>
                                          <p:spTgt spid="224266"/>
                                        </p:tgtEl>
                                        <p:attrNameLst>
                                          <p:attrName>style.visibility</p:attrName>
                                        </p:attrNameLst>
                                      </p:cBhvr>
                                      <p:to>
                                        <p:strVal val="visible"/>
                                      </p:to>
                                    </p:set>
                                    <p:animEffect transition="in" filter="fade">
                                      <p:cBhvr>
                                        <p:cTn id="18" dur="1000"/>
                                        <p:tgtEl>
                                          <p:spTgt spid="224266"/>
                                        </p:tgtEl>
                                      </p:cBhvr>
                                    </p:animEffect>
                                    <p:anim calcmode="lin" valueType="num">
                                      <p:cBhvr>
                                        <p:cTn id="19" dur="1000" fill="hold"/>
                                        <p:tgtEl>
                                          <p:spTgt spid="224266"/>
                                        </p:tgtEl>
                                        <p:attrNameLst>
                                          <p:attrName>ppt_x</p:attrName>
                                        </p:attrNameLst>
                                      </p:cBhvr>
                                      <p:tavLst>
                                        <p:tav tm="0">
                                          <p:val>
                                            <p:strVal val="#ppt_x"/>
                                          </p:val>
                                        </p:tav>
                                        <p:tav tm="100000">
                                          <p:val>
                                            <p:strVal val="#ppt_x"/>
                                          </p:val>
                                        </p:tav>
                                      </p:tavLst>
                                    </p:anim>
                                    <p:anim calcmode="lin" valueType="num">
                                      <p:cBhvr>
                                        <p:cTn id="20" dur="900" decel="100000" fill="hold"/>
                                        <p:tgtEl>
                                          <p:spTgt spid="224266"/>
                                        </p:tgtEl>
                                        <p:attrNameLst>
                                          <p:attrName>ppt_y</p:attrName>
                                        </p:attrNameLst>
                                      </p:cBhvr>
                                      <p:tavLst>
                                        <p:tav tm="0">
                                          <p:val>
                                            <p:strVal val="#ppt_y+1"/>
                                          </p:val>
                                        </p:tav>
                                        <p:tav tm="100000">
                                          <p:val>
                                            <p:strVal val="#ppt_y-.03"/>
                                          </p:val>
                                        </p:tav>
                                      </p:tavLst>
                                    </p:anim>
                                    <p:anim calcmode="lin" valueType="num">
                                      <p:cBhvr>
                                        <p:cTn id="21" dur="100" accel="100000" fill="hold">
                                          <p:stCondLst>
                                            <p:cond delay="900"/>
                                          </p:stCondLst>
                                        </p:cTn>
                                        <p:tgtEl>
                                          <p:spTgt spid="224266"/>
                                        </p:tgtEl>
                                        <p:attrNameLst>
                                          <p:attrName>ppt_y</p:attrName>
                                        </p:attrNameLst>
                                      </p:cBhvr>
                                      <p:tavLst>
                                        <p:tav tm="0">
                                          <p:val>
                                            <p:strVal val="#ppt_y-.03"/>
                                          </p:val>
                                        </p:tav>
                                        <p:tav tm="100000">
                                          <p:val>
                                            <p:strVal val="#ppt_y"/>
                                          </p:val>
                                        </p:tav>
                                      </p:tavLst>
                                    </p:anim>
                                  </p:childTnLst>
                                </p:cTn>
                              </p:par>
                              <p:par>
                                <p:cTn id="22" presetID="37" presetClass="entr" presetSubtype="0" fill="hold" nodeType="withEffect">
                                  <p:stCondLst>
                                    <p:cond delay="0"/>
                                  </p:stCondLst>
                                  <p:childTnLst>
                                    <p:set>
                                      <p:cBhvr>
                                        <p:cTn id="23" dur="1" fill="hold">
                                          <p:stCondLst>
                                            <p:cond delay="0"/>
                                          </p:stCondLst>
                                        </p:cTn>
                                        <p:tgtEl>
                                          <p:spTgt spid="224264"/>
                                        </p:tgtEl>
                                        <p:attrNameLst>
                                          <p:attrName>style.visibility</p:attrName>
                                        </p:attrNameLst>
                                      </p:cBhvr>
                                      <p:to>
                                        <p:strVal val="visible"/>
                                      </p:to>
                                    </p:set>
                                    <p:animEffect transition="in" filter="fade">
                                      <p:cBhvr>
                                        <p:cTn id="24" dur="1000"/>
                                        <p:tgtEl>
                                          <p:spTgt spid="224264"/>
                                        </p:tgtEl>
                                      </p:cBhvr>
                                    </p:animEffect>
                                    <p:anim calcmode="lin" valueType="num">
                                      <p:cBhvr>
                                        <p:cTn id="25" dur="1000" fill="hold"/>
                                        <p:tgtEl>
                                          <p:spTgt spid="224264"/>
                                        </p:tgtEl>
                                        <p:attrNameLst>
                                          <p:attrName>ppt_x</p:attrName>
                                        </p:attrNameLst>
                                      </p:cBhvr>
                                      <p:tavLst>
                                        <p:tav tm="0">
                                          <p:val>
                                            <p:strVal val="#ppt_x"/>
                                          </p:val>
                                        </p:tav>
                                        <p:tav tm="100000">
                                          <p:val>
                                            <p:strVal val="#ppt_x"/>
                                          </p:val>
                                        </p:tav>
                                      </p:tavLst>
                                    </p:anim>
                                    <p:anim calcmode="lin" valueType="num">
                                      <p:cBhvr>
                                        <p:cTn id="26" dur="900" decel="100000" fill="hold"/>
                                        <p:tgtEl>
                                          <p:spTgt spid="224264"/>
                                        </p:tgtEl>
                                        <p:attrNameLst>
                                          <p:attrName>ppt_y</p:attrName>
                                        </p:attrNameLst>
                                      </p:cBhvr>
                                      <p:tavLst>
                                        <p:tav tm="0">
                                          <p:val>
                                            <p:strVal val="#ppt_y+1"/>
                                          </p:val>
                                        </p:tav>
                                        <p:tav tm="100000">
                                          <p:val>
                                            <p:strVal val="#ppt_y-.03"/>
                                          </p:val>
                                        </p:tav>
                                      </p:tavLst>
                                    </p:anim>
                                    <p:anim calcmode="lin" valueType="num">
                                      <p:cBhvr>
                                        <p:cTn id="27" dur="100" accel="100000" fill="hold">
                                          <p:stCondLst>
                                            <p:cond delay="900"/>
                                          </p:stCondLst>
                                        </p:cTn>
                                        <p:tgtEl>
                                          <p:spTgt spid="224264"/>
                                        </p:tgtEl>
                                        <p:attrNameLst>
                                          <p:attrName>ppt_y</p:attrName>
                                        </p:attrNameLst>
                                      </p:cBhvr>
                                      <p:tavLst>
                                        <p:tav tm="0">
                                          <p:val>
                                            <p:strVal val="#ppt_y-.03"/>
                                          </p:val>
                                        </p:tav>
                                        <p:tav tm="100000">
                                          <p:val>
                                            <p:strVal val="#ppt_y"/>
                                          </p:val>
                                        </p:tav>
                                      </p:tavLst>
                                    </p:anim>
                                  </p:childTnLst>
                                </p:cTn>
                              </p:par>
                              <p:par>
                                <p:cTn id="28" presetID="37" presetClass="entr" presetSubtype="0" fill="hold" grpId="0" nodeType="withEffect">
                                  <p:stCondLst>
                                    <p:cond delay="0"/>
                                  </p:stCondLst>
                                  <p:childTnLst>
                                    <p:set>
                                      <p:cBhvr>
                                        <p:cTn id="29" dur="1" fill="hold">
                                          <p:stCondLst>
                                            <p:cond delay="0"/>
                                          </p:stCondLst>
                                        </p:cTn>
                                        <p:tgtEl>
                                          <p:spTgt spid="224267"/>
                                        </p:tgtEl>
                                        <p:attrNameLst>
                                          <p:attrName>style.visibility</p:attrName>
                                        </p:attrNameLst>
                                      </p:cBhvr>
                                      <p:to>
                                        <p:strVal val="visible"/>
                                      </p:to>
                                    </p:set>
                                    <p:animEffect transition="in" filter="fade">
                                      <p:cBhvr>
                                        <p:cTn id="30" dur="1000"/>
                                        <p:tgtEl>
                                          <p:spTgt spid="224267"/>
                                        </p:tgtEl>
                                      </p:cBhvr>
                                    </p:animEffect>
                                    <p:anim calcmode="lin" valueType="num">
                                      <p:cBhvr>
                                        <p:cTn id="31" dur="1000" fill="hold"/>
                                        <p:tgtEl>
                                          <p:spTgt spid="224267"/>
                                        </p:tgtEl>
                                        <p:attrNameLst>
                                          <p:attrName>ppt_x</p:attrName>
                                        </p:attrNameLst>
                                      </p:cBhvr>
                                      <p:tavLst>
                                        <p:tav tm="0">
                                          <p:val>
                                            <p:strVal val="#ppt_x"/>
                                          </p:val>
                                        </p:tav>
                                        <p:tav tm="100000">
                                          <p:val>
                                            <p:strVal val="#ppt_x"/>
                                          </p:val>
                                        </p:tav>
                                      </p:tavLst>
                                    </p:anim>
                                    <p:anim calcmode="lin" valueType="num">
                                      <p:cBhvr>
                                        <p:cTn id="32" dur="900" decel="100000" fill="hold"/>
                                        <p:tgtEl>
                                          <p:spTgt spid="224267"/>
                                        </p:tgtEl>
                                        <p:attrNameLst>
                                          <p:attrName>ppt_y</p:attrName>
                                        </p:attrNameLst>
                                      </p:cBhvr>
                                      <p:tavLst>
                                        <p:tav tm="0">
                                          <p:val>
                                            <p:strVal val="#ppt_y+1"/>
                                          </p:val>
                                        </p:tav>
                                        <p:tav tm="100000">
                                          <p:val>
                                            <p:strVal val="#ppt_y-.03"/>
                                          </p:val>
                                        </p:tav>
                                      </p:tavLst>
                                    </p:anim>
                                    <p:anim calcmode="lin" valueType="num">
                                      <p:cBhvr>
                                        <p:cTn id="33" dur="100" accel="100000" fill="hold">
                                          <p:stCondLst>
                                            <p:cond delay="900"/>
                                          </p:stCondLst>
                                        </p:cTn>
                                        <p:tgtEl>
                                          <p:spTgt spid="224267"/>
                                        </p:tgtEl>
                                        <p:attrNameLst>
                                          <p:attrName>ppt_y</p:attrName>
                                        </p:attrNameLst>
                                      </p:cBhvr>
                                      <p:tavLst>
                                        <p:tav tm="0">
                                          <p:val>
                                            <p:strVal val="#ppt_y-.03"/>
                                          </p:val>
                                        </p:tav>
                                        <p:tav tm="100000">
                                          <p:val>
                                            <p:strVal val="#ppt_y"/>
                                          </p:val>
                                        </p:tav>
                                      </p:tavLst>
                                    </p:anim>
                                  </p:childTnLst>
                                </p:cTn>
                              </p:par>
                              <p:par>
                                <p:cTn id="34" presetID="37" presetClass="entr" presetSubtype="0" fill="hold" nodeType="withEffect">
                                  <p:stCondLst>
                                    <p:cond delay="0"/>
                                  </p:stCondLst>
                                  <p:childTnLst>
                                    <p:set>
                                      <p:cBhvr>
                                        <p:cTn id="35" dur="1" fill="hold">
                                          <p:stCondLst>
                                            <p:cond delay="0"/>
                                          </p:stCondLst>
                                        </p:cTn>
                                        <p:tgtEl>
                                          <p:spTgt spid="224265"/>
                                        </p:tgtEl>
                                        <p:attrNameLst>
                                          <p:attrName>style.visibility</p:attrName>
                                        </p:attrNameLst>
                                      </p:cBhvr>
                                      <p:to>
                                        <p:strVal val="visible"/>
                                      </p:to>
                                    </p:set>
                                    <p:animEffect transition="in" filter="fade">
                                      <p:cBhvr>
                                        <p:cTn id="36" dur="1000"/>
                                        <p:tgtEl>
                                          <p:spTgt spid="224265"/>
                                        </p:tgtEl>
                                      </p:cBhvr>
                                    </p:animEffect>
                                    <p:anim calcmode="lin" valueType="num">
                                      <p:cBhvr>
                                        <p:cTn id="37" dur="1000" fill="hold"/>
                                        <p:tgtEl>
                                          <p:spTgt spid="224265"/>
                                        </p:tgtEl>
                                        <p:attrNameLst>
                                          <p:attrName>ppt_x</p:attrName>
                                        </p:attrNameLst>
                                      </p:cBhvr>
                                      <p:tavLst>
                                        <p:tav tm="0">
                                          <p:val>
                                            <p:strVal val="#ppt_x"/>
                                          </p:val>
                                        </p:tav>
                                        <p:tav tm="100000">
                                          <p:val>
                                            <p:strVal val="#ppt_x"/>
                                          </p:val>
                                        </p:tav>
                                      </p:tavLst>
                                    </p:anim>
                                    <p:anim calcmode="lin" valueType="num">
                                      <p:cBhvr>
                                        <p:cTn id="38" dur="900" decel="100000" fill="hold"/>
                                        <p:tgtEl>
                                          <p:spTgt spid="224265"/>
                                        </p:tgtEl>
                                        <p:attrNameLst>
                                          <p:attrName>ppt_y</p:attrName>
                                        </p:attrNameLst>
                                      </p:cBhvr>
                                      <p:tavLst>
                                        <p:tav tm="0">
                                          <p:val>
                                            <p:strVal val="#ppt_y+1"/>
                                          </p:val>
                                        </p:tav>
                                        <p:tav tm="100000">
                                          <p:val>
                                            <p:strVal val="#ppt_y-.03"/>
                                          </p:val>
                                        </p:tav>
                                      </p:tavLst>
                                    </p:anim>
                                    <p:anim calcmode="lin" valueType="num">
                                      <p:cBhvr>
                                        <p:cTn id="39" dur="100" accel="100000" fill="hold">
                                          <p:stCondLst>
                                            <p:cond delay="900"/>
                                          </p:stCondLst>
                                        </p:cTn>
                                        <p:tgtEl>
                                          <p:spTgt spid="224265"/>
                                        </p:tgtEl>
                                        <p:attrNameLst>
                                          <p:attrName>ppt_y</p:attrName>
                                        </p:attrNameLst>
                                      </p:cBhvr>
                                      <p:tavLst>
                                        <p:tav tm="0">
                                          <p:val>
                                            <p:strVal val="#ppt_y-.03"/>
                                          </p:val>
                                        </p:tav>
                                        <p:tav tm="100000">
                                          <p:val>
                                            <p:strVal val="#ppt_y"/>
                                          </p:val>
                                        </p:tav>
                                      </p:tavLst>
                                    </p:anim>
                                  </p:childTnLst>
                                </p:cTn>
                              </p:par>
                              <p:par>
                                <p:cTn id="40" presetID="37" presetClass="entr" presetSubtype="0" fill="hold" grpId="0" nodeType="withEffect">
                                  <p:stCondLst>
                                    <p:cond delay="0"/>
                                  </p:stCondLst>
                                  <p:childTnLst>
                                    <p:set>
                                      <p:cBhvr>
                                        <p:cTn id="41" dur="1" fill="hold">
                                          <p:stCondLst>
                                            <p:cond delay="0"/>
                                          </p:stCondLst>
                                        </p:cTn>
                                        <p:tgtEl>
                                          <p:spTgt spid="224268"/>
                                        </p:tgtEl>
                                        <p:attrNameLst>
                                          <p:attrName>style.visibility</p:attrName>
                                        </p:attrNameLst>
                                      </p:cBhvr>
                                      <p:to>
                                        <p:strVal val="visible"/>
                                      </p:to>
                                    </p:set>
                                    <p:animEffect transition="in" filter="fade">
                                      <p:cBhvr>
                                        <p:cTn id="42" dur="1000"/>
                                        <p:tgtEl>
                                          <p:spTgt spid="224268"/>
                                        </p:tgtEl>
                                      </p:cBhvr>
                                    </p:animEffect>
                                    <p:anim calcmode="lin" valueType="num">
                                      <p:cBhvr>
                                        <p:cTn id="43" dur="1000" fill="hold"/>
                                        <p:tgtEl>
                                          <p:spTgt spid="224268"/>
                                        </p:tgtEl>
                                        <p:attrNameLst>
                                          <p:attrName>ppt_x</p:attrName>
                                        </p:attrNameLst>
                                      </p:cBhvr>
                                      <p:tavLst>
                                        <p:tav tm="0">
                                          <p:val>
                                            <p:strVal val="#ppt_x"/>
                                          </p:val>
                                        </p:tav>
                                        <p:tav tm="100000">
                                          <p:val>
                                            <p:strVal val="#ppt_x"/>
                                          </p:val>
                                        </p:tav>
                                      </p:tavLst>
                                    </p:anim>
                                    <p:anim calcmode="lin" valueType="num">
                                      <p:cBhvr>
                                        <p:cTn id="44" dur="900" decel="100000" fill="hold"/>
                                        <p:tgtEl>
                                          <p:spTgt spid="224268"/>
                                        </p:tgtEl>
                                        <p:attrNameLst>
                                          <p:attrName>ppt_y</p:attrName>
                                        </p:attrNameLst>
                                      </p:cBhvr>
                                      <p:tavLst>
                                        <p:tav tm="0">
                                          <p:val>
                                            <p:strVal val="#ppt_y+1"/>
                                          </p:val>
                                        </p:tav>
                                        <p:tav tm="100000">
                                          <p:val>
                                            <p:strVal val="#ppt_y-.03"/>
                                          </p:val>
                                        </p:tav>
                                      </p:tavLst>
                                    </p:anim>
                                    <p:anim calcmode="lin" valueType="num">
                                      <p:cBhvr>
                                        <p:cTn id="45" dur="100" accel="100000" fill="hold">
                                          <p:stCondLst>
                                            <p:cond delay="900"/>
                                          </p:stCondLst>
                                        </p:cTn>
                                        <p:tgtEl>
                                          <p:spTgt spid="224268"/>
                                        </p:tgtEl>
                                        <p:attrNameLst>
                                          <p:attrName>ppt_y</p:attrName>
                                        </p:attrNameLst>
                                      </p:cBhvr>
                                      <p:tavLst>
                                        <p:tav tm="0">
                                          <p:val>
                                            <p:strVal val="#ppt_y-.03"/>
                                          </p:val>
                                        </p:tav>
                                        <p:tav tm="100000">
                                          <p:val>
                                            <p:strVal val="#ppt_y"/>
                                          </p:val>
                                        </p:tav>
                                      </p:tavLst>
                                    </p:anim>
                                  </p:childTnLst>
                                </p:cTn>
                              </p:par>
                            </p:childTnLst>
                          </p:cTn>
                        </p:par>
                      </p:childTnLst>
                    </p:cTn>
                  </p:par>
                  <p:par>
                    <p:cTn id="46" fill="hold" nodeType="clickPar">
                      <p:stCondLst>
                        <p:cond delay="indefinite"/>
                      </p:stCondLst>
                      <p:childTnLst>
                        <p:par>
                          <p:cTn id="47" fill="hold" nodeType="withGroup">
                            <p:stCondLst>
                              <p:cond delay="0"/>
                            </p:stCondLst>
                            <p:childTnLst>
                              <p:par>
                                <p:cTn id="48" presetID="53" presetClass="entr" presetSubtype="0" fill="hold" grpId="0" nodeType="clickEffect">
                                  <p:stCondLst>
                                    <p:cond delay="0"/>
                                  </p:stCondLst>
                                  <p:childTnLst>
                                    <p:set>
                                      <p:cBhvr>
                                        <p:cTn id="49" dur="1" fill="hold">
                                          <p:stCondLst>
                                            <p:cond delay="0"/>
                                          </p:stCondLst>
                                        </p:cTn>
                                        <p:tgtEl>
                                          <p:spTgt spid="4"/>
                                        </p:tgtEl>
                                        <p:attrNameLst>
                                          <p:attrName>style.visibility</p:attrName>
                                        </p:attrNameLst>
                                      </p:cBhvr>
                                      <p:to>
                                        <p:strVal val="visible"/>
                                      </p:to>
                                    </p:set>
                                    <p:anim calcmode="lin" valueType="num">
                                      <p:cBhvr>
                                        <p:cTn id="50" dur="500" fill="hold"/>
                                        <p:tgtEl>
                                          <p:spTgt spid="4"/>
                                        </p:tgtEl>
                                        <p:attrNameLst>
                                          <p:attrName>ppt_w</p:attrName>
                                        </p:attrNameLst>
                                      </p:cBhvr>
                                      <p:tavLst>
                                        <p:tav tm="0">
                                          <p:val>
                                            <p:fltVal val="0"/>
                                          </p:val>
                                        </p:tav>
                                        <p:tav tm="100000">
                                          <p:val>
                                            <p:strVal val="#ppt_w"/>
                                          </p:val>
                                        </p:tav>
                                      </p:tavLst>
                                    </p:anim>
                                    <p:anim calcmode="lin" valueType="num">
                                      <p:cBhvr>
                                        <p:cTn id="51" dur="500" fill="hold"/>
                                        <p:tgtEl>
                                          <p:spTgt spid="4"/>
                                        </p:tgtEl>
                                        <p:attrNameLst>
                                          <p:attrName>ppt_h</p:attrName>
                                        </p:attrNameLst>
                                      </p:cBhvr>
                                      <p:tavLst>
                                        <p:tav tm="0">
                                          <p:val>
                                            <p:fltVal val="0"/>
                                          </p:val>
                                        </p:tav>
                                        <p:tav tm="100000">
                                          <p:val>
                                            <p:strVal val="#ppt_h"/>
                                          </p:val>
                                        </p:tav>
                                      </p:tavLst>
                                    </p:anim>
                                    <p:animEffect transition="in" filter="fade">
                                      <p:cBhvr>
                                        <p:cTn id="52" dur="500"/>
                                        <p:tgtEl>
                                          <p:spTgt spid="4"/>
                                        </p:tgtEl>
                                      </p:cBhvr>
                                    </p:animEffect>
                                  </p:childTnLst>
                                </p:cTn>
                              </p:par>
                              <p:par>
                                <p:cTn id="53" presetID="53" presetClass="entr" presetSubtype="0" fill="hold" nodeType="withEffect">
                                  <p:stCondLst>
                                    <p:cond delay="0"/>
                                  </p:stCondLst>
                                  <p:childTnLst>
                                    <p:set>
                                      <p:cBhvr>
                                        <p:cTn id="54" dur="1" fill="hold">
                                          <p:stCondLst>
                                            <p:cond delay="0"/>
                                          </p:stCondLst>
                                        </p:cTn>
                                        <p:tgtEl>
                                          <p:spTgt spid="224259"/>
                                        </p:tgtEl>
                                        <p:attrNameLst>
                                          <p:attrName>style.visibility</p:attrName>
                                        </p:attrNameLst>
                                      </p:cBhvr>
                                      <p:to>
                                        <p:strVal val="visible"/>
                                      </p:to>
                                    </p:set>
                                    <p:anim calcmode="lin" valueType="num">
                                      <p:cBhvr>
                                        <p:cTn id="55" dur="500" fill="hold"/>
                                        <p:tgtEl>
                                          <p:spTgt spid="224259"/>
                                        </p:tgtEl>
                                        <p:attrNameLst>
                                          <p:attrName>ppt_w</p:attrName>
                                        </p:attrNameLst>
                                      </p:cBhvr>
                                      <p:tavLst>
                                        <p:tav tm="0">
                                          <p:val>
                                            <p:fltVal val="0"/>
                                          </p:val>
                                        </p:tav>
                                        <p:tav tm="100000">
                                          <p:val>
                                            <p:strVal val="#ppt_w"/>
                                          </p:val>
                                        </p:tav>
                                      </p:tavLst>
                                    </p:anim>
                                    <p:anim calcmode="lin" valueType="num">
                                      <p:cBhvr>
                                        <p:cTn id="56" dur="500" fill="hold"/>
                                        <p:tgtEl>
                                          <p:spTgt spid="224259"/>
                                        </p:tgtEl>
                                        <p:attrNameLst>
                                          <p:attrName>ppt_h</p:attrName>
                                        </p:attrNameLst>
                                      </p:cBhvr>
                                      <p:tavLst>
                                        <p:tav tm="0">
                                          <p:val>
                                            <p:fltVal val="0"/>
                                          </p:val>
                                        </p:tav>
                                        <p:tav tm="100000">
                                          <p:val>
                                            <p:strVal val="#ppt_h"/>
                                          </p:val>
                                        </p:tav>
                                      </p:tavLst>
                                    </p:anim>
                                    <p:animEffect transition="in" filter="fade">
                                      <p:cBhvr>
                                        <p:cTn id="57" dur="500"/>
                                        <p:tgtEl>
                                          <p:spTgt spid="224259"/>
                                        </p:tgtEl>
                                      </p:cBhvr>
                                    </p:animEffect>
                                  </p:childTnLst>
                                </p:cTn>
                              </p:par>
                            </p:childTnLst>
                          </p:cTn>
                        </p:par>
                      </p:childTnLst>
                    </p:cTn>
                  </p:par>
                  <p:par>
                    <p:cTn id="58" fill="hold" nodeType="clickPar">
                      <p:stCondLst>
                        <p:cond delay="indefinite"/>
                      </p:stCondLst>
                      <p:childTnLst>
                        <p:par>
                          <p:cTn id="59" fill="hold" nodeType="withGroup">
                            <p:stCondLst>
                              <p:cond delay="0"/>
                            </p:stCondLst>
                            <p:childTnLst>
                              <p:par>
                                <p:cTn id="60" presetID="53" presetClass="entr" presetSubtype="0" fill="hold" grpId="0" nodeType="clickEffect">
                                  <p:stCondLst>
                                    <p:cond delay="0"/>
                                  </p:stCondLst>
                                  <p:childTnLst>
                                    <p:set>
                                      <p:cBhvr>
                                        <p:cTn id="61" dur="1" fill="hold">
                                          <p:stCondLst>
                                            <p:cond delay="0"/>
                                          </p:stCondLst>
                                        </p:cTn>
                                        <p:tgtEl>
                                          <p:spTgt spid="3"/>
                                        </p:tgtEl>
                                        <p:attrNameLst>
                                          <p:attrName>style.visibility</p:attrName>
                                        </p:attrNameLst>
                                      </p:cBhvr>
                                      <p:to>
                                        <p:strVal val="visible"/>
                                      </p:to>
                                    </p:set>
                                    <p:anim calcmode="lin" valueType="num">
                                      <p:cBhvr>
                                        <p:cTn id="62" dur="500" fill="hold"/>
                                        <p:tgtEl>
                                          <p:spTgt spid="3"/>
                                        </p:tgtEl>
                                        <p:attrNameLst>
                                          <p:attrName>ppt_w</p:attrName>
                                        </p:attrNameLst>
                                      </p:cBhvr>
                                      <p:tavLst>
                                        <p:tav tm="0">
                                          <p:val>
                                            <p:fltVal val="0"/>
                                          </p:val>
                                        </p:tav>
                                        <p:tav tm="100000">
                                          <p:val>
                                            <p:strVal val="#ppt_w"/>
                                          </p:val>
                                        </p:tav>
                                      </p:tavLst>
                                    </p:anim>
                                    <p:anim calcmode="lin" valueType="num">
                                      <p:cBhvr>
                                        <p:cTn id="63" dur="500" fill="hold"/>
                                        <p:tgtEl>
                                          <p:spTgt spid="3"/>
                                        </p:tgtEl>
                                        <p:attrNameLst>
                                          <p:attrName>ppt_h</p:attrName>
                                        </p:attrNameLst>
                                      </p:cBhvr>
                                      <p:tavLst>
                                        <p:tav tm="0">
                                          <p:val>
                                            <p:fltVal val="0"/>
                                          </p:val>
                                        </p:tav>
                                        <p:tav tm="100000">
                                          <p:val>
                                            <p:strVal val="#ppt_h"/>
                                          </p:val>
                                        </p:tav>
                                      </p:tavLst>
                                    </p:anim>
                                    <p:animEffect transition="in" filter="fade">
                                      <p:cBhvr>
                                        <p:cTn id="64" dur="500"/>
                                        <p:tgtEl>
                                          <p:spTgt spid="3"/>
                                        </p:tgtEl>
                                      </p:cBhvr>
                                    </p:animEffect>
                                  </p:childTnLst>
                                </p:cTn>
                              </p:par>
                              <p:par>
                                <p:cTn id="65" presetID="53" presetClass="entr" presetSubtype="0" fill="hold" nodeType="withEffect">
                                  <p:stCondLst>
                                    <p:cond delay="0"/>
                                  </p:stCondLst>
                                  <p:childTnLst>
                                    <p:set>
                                      <p:cBhvr>
                                        <p:cTn id="66" dur="1" fill="hold">
                                          <p:stCondLst>
                                            <p:cond delay="0"/>
                                          </p:stCondLst>
                                        </p:cTn>
                                        <p:tgtEl>
                                          <p:spTgt spid="224271"/>
                                        </p:tgtEl>
                                        <p:attrNameLst>
                                          <p:attrName>style.visibility</p:attrName>
                                        </p:attrNameLst>
                                      </p:cBhvr>
                                      <p:to>
                                        <p:strVal val="visible"/>
                                      </p:to>
                                    </p:set>
                                    <p:anim calcmode="lin" valueType="num">
                                      <p:cBhvr>
                                        <p:cTn id="67" dur="500" fill="hold"/>
                                        <p:tgtEl>
                                          <p:spTgt spid="224271"/>
                                        </p:tgtEl>
                                        <p:attrNameLst>
                                          <p:attrName>ppt_w</p:attrName>
                                        </p:attrNameLst>
                                      </p:cBhvr>
                                      <p:tavLst>
                                        <p:tav tm="0">
                                          <p:val>
                                            <p:fltVal val="0"/>
                                          </p:val>
                                        </p:tav>
                                        <p:tav tm="100000">
                                          <p:val>
                                            <p:strVal val="#ppt_w"/>
                                          </p:val>
                                        </p:tav>
                                      </p:tavLst>
                                    </p:anim>
                                    <p:anim calcmode="lin" valueType="num">
                                      <p:cBhvr>
                                        <p:cTn id="68" dur="500" fill="hold"/>
                                        <p:tgtEl>
                                          <p:spTgt spid="224271"/>
                                        </p:tgtEl>
                                        <p:attrNameLst>
                                          <p:attrName>ppt_h</p:attrName>
                                        </p:attrNameLst>
                                      </p:cBhvr>
                                      <p:tavLst>
                                        <p:tav tm="0">
                                          <p:val>
                                            <p:fltVal val="0"/>
                                          </p:val>
                                        </p:tav>
                                        <p:tav tm="100000">
                                          <p:val>
                                            <p:strVal val="#ppt_h"/>
                                          </p:val>
                                        </p:tav>
                                      </p:tavLst>
                                    </p:anim>
                                    <p:animEffect transition="in" filter="fade">
                                      <p:cBhvr>
                                        <p:cTn id="69" dur="500"/>
                                        <p:tgtEl>
                                          <p:spTgt spid="224271"/>
                                        </p:tgtEl>
                                      </p:cBhvr>
                                    </p:animEffect>
                                  </p:childTnLst>
                                </p:cTn>
                              </p:par>
                            </p:childTnLst>
                          </p:cTn>
                        </p:par>
                      </p:childTnLst>
                    </p:cTn>
                  </p:par>
                  <p:par>
                    <p:cTn id="70" fill="hold" nodeType="clickPar">
                      <p:stCondLst>
                        <p:cond delay="indefinite"/>
                      </p:stCondLst>
                      <p:childTnLst>
                        <p:par>
                          <p:cTn id="71" fill="hold" nodeType="withGroup">
                            <p:stCondLst>
                              <p:cond delay="0"/>
                            </p:stCondLst>
                            <p:childTnLst>
                              <p:par>
                                <p:cTn id="72" presetID="34" presetClass="entr" presetSubtype="0" fill="hold" grpId="0" nodeType="clickEffect">
                                  <p:stCondLst>
                                    <p:cond delay="0"/>
                                  </p:stCondLst>
                                  <p:childTnLst>
                                    <p:set>
                                      <p:cBhvr>
                                        <p:cTn id="73" dur="1" fill="hold">
                                          <p:stCondLst>
                                            <p:cond delay="0"/>
                                          </p:stCondLst>
                                        </p:cTn>
                                        <p:tgtEl>
                                          <p:spTgt spid="69662"/>
                                        </p:tgtEl>
                                        <p:attrNameLst>
                                          <p:attrName>style.visibility</p:attrName>
                                        </p:attrNameLst>
                                      </p:cBhvr>
                                      <p:to>
                                        <p:strVal val="visible"/>
                                      </p:to>
                                    </p:set>
                                    <p:anim from="(-#ppt_w/2)" to="(#ppt_x)" calcmode="lin" valueType="num">
                                      <p:cBhvr>
                                        <p:cTn id="74" dur="600" fill="hold">
                                          <p:stCondLst>
                                            <p:cond delay="0"/>
                                          </p:stCondLst>
                                        </p:cTn>
                                        <p:tgtEl>
                                          <p:spTgt spid="69662"/>
                                        </p:tgtEl>
                                        <p:attrNameLst>
                                          <p:attrName>ppt_x</p:attrName>
                                        </p:attrNameLst>
                                      </p:cBhvr>
                                    </p:anim>
                                    <p:anim from="0" to="-1.0" calcmode="lin" valueType="num">
                                      <p:cBhvr>
                                        <p:cTn id="75" dur="200" decel="50000" autoRev="1" fill="hold">
                                          <p:stCondLst>
                                            <p:cond delay="600"/>
                                          </p:stCondLst>
                                        </p:cTn>
                                        <p:tgtEl>
                                          <p:spTgt spid="69662"/>
                                        </p:tgtEl>
                                        <p:attrNameLst>
                                          <p:attrName>xshear</p:attrName>
                                        </p:attrNameLst>
                                      </p:cBhvr>
                                    </p:anim>
                                    <p:animScale>
                                      <p:cBhvr>
                                        <p:cTn id="76" dur="200" decel="100000" autoRev="1" fill="hold">
                                          <p:stCondLst>
                                            <p:cond delay="600"/>
                                          </p:stCondLst>
                                        </p:cTn>
                                        <p:tgtEl>
                                          <p:spTgt spid="69662"/>
                                        </p:tgtEl>
                                      </p:cBhvr>
                                      <p:from x="100000" y="100000"/>
                                      <p:to x="80000" y="100000"/>
                                    </p:animScale>
                                    <p:anim by="(#ppt_h/3+#ppt_w*0.1)" calcmode="lin" valueType="num">
                                      <p:cBhvr additive="sum">
                                        <p:cTn id="77" dur="200" decel="100000" autoRev="1" fill="hold">
                                          <p:stCondLst>
                                            <p:cond delay="600"/>
                                          </p:stCondLst>
                                        </p:cTn>
                                        <p:tgtEl>
                                          <p:spTgt spid="69662"/>
                                        </p:tgtEl>
                                        <p:attrNameLst>
                                          <p:attrName>ppt_x</p:attrName>
                                        </p:attrNameLst>
                                      </p:cBhvr>
                                    </p:anim>
                                  </p:childTnLst>
                                </p:cTn>
                              </p:par>
                              <p:par>
                                <p:cTn id="78" presetID="34" presetClass="entr" presetSubtype="0" fill="hold" nodeType="withEffect">
                                  <p:stCondLst>
                                    <p:cond delay="0"/>
                                  </p:stCondLst>
                                  <p:childTnLst>
                                    <p:set>
                                      <p:cBhvr>
                                        <p:cTn id="79" dur="1" fill="hold">
                                          <p:stCondLst>
                                            <p:cond delay="0"/>
                                          </p:stCondLst>
                                        </p:cTn>
                                        <p:tgtEl>
                                          <p:spTgt spid="224260"/>
                                        </p:tgtEl>
                                        <p:attrNameLst>
                                          <p:attrName>style.visibility</p:attrName>
                                        </p:attrNameLst>
                                      </p:cBhvr>
                                      <p:to>
                                        <p:strVal val="visible"/>
                                      </p:to>
                                    </p:set>
                                    <p:anim from="(-#ppt_w/2)" to="(#ppt_x)" calcmode="lin" valueType="num">
                                      <p:cBhvr>
                                        <p:cTn id="80" dur="600" fill="hold">
                                          <p:stCondLst>
                                            <p:cond delay="0"/>
                                          </p:stCondLst>
                                        </p:cTn>
                                        <p:tgtEl>
                                          <p:spTgt spid="224260"/>
                                        </p:tgtEl>
                                        <p:attrNameLst>
                                          <p:attrName>ppt_x</p:attrName>
                                        </p:attrNameLst>
                                      </p:cBhvr>
                                    </p:anim>
                                    <p:anim from="0" to="-1.0" calcmode="lin" valueType="num">
                                      <p:cBhvr>
                                        <p:cTn id="81" dur="200" decel="50000" autoRev="1" fill="hold">
                                          <p:stCondLst>
                                            <p:cond delay="600"/>
                                          </p:stCondLst>
                                        </p:cTn>
                                        <p:tgtEl>
                                          <p:spTgt spid="224260"/>
                                        </p:tgtEl>
                                        <p:attrNameLst>
                                          <p:attrName>xshear</p:attrName>
                                        </p:attrNameLst>
                                      </p:cBhvr>
                                    </p:anim>
                                    <p:animScale>
                                      <p:cBhvr>
                                        <p:cTn id="82" dur="200" decel="100000" autoRev="1" fill="hold">
                                          <p:stCondLst>
                                            <p:cond delay="600"/>
                                          </p:stCondLst>
                                        </p:cTn>
                                        <p:tgtEl>
                                          <p:spTgt spid="224260"/>
                                        </p:tgtEl>
                                      </p:cBhvr>
                                      <p:from x="100000" y="100000"/>
                                      <p:to x="80000" y="100000"/>
                                    </p:animScale>
                                    <p:anim by="(#ppt_h/3+#ppt_w*0.1)" calcmode="lin" valueType="num">
                                      <p:cBhvr additive="sum">
                                        <p:cTn id="83" dur="200" decel="100000" autoRev="1" fill="hold">
                                          <p:stCondLst>
                                            <p:cond delay="600"/>
                                          </p:stCondLst>
                                        </p:cTn>
                                        <p:tgtEl>
                                          <p:spTgt spid="224260"/>
                                        </p:tgtEl>
                                        <p:attrNameLst>
                                          <p:attrName>ppt_x</p:attrName>
                                        </p:attrNameLst>
                                      </p:cBhvr>
                                    </p:anim>
                                  </p:childTnLst>
                                </p:cTn>
                              </p:par>
                            </p:childTnLst>
                          </p:cTn>
                        </p:par>
                      </p:childTnLst>
                    </p:cTn>
                  </p:par>
                  <p:par>
                    <p:cTn id="84" fill="hold" nodeType="clickPar">
                      <p:stCondLst>
                        <p:cond delay="indefinite"/>
                      </p:stCondLst>
                      <p:childTnLst>
                        <p:par>
                          <p:cTn id="85" fill="hold" nodeType="withGroup">
                            <p:stCondLst>
                              <p:cond delay="0"/>
                            </p:stCondLst>
                            <p:childTnLst>
                              <p:par>
                                <p:cTn id="86" presetID="53" presetClass="entr" presetSubtype="0" fill="hold" nodeType="clickEffect">
                                  <p:stCondLst>
                                    <p:cond delay="0"/>
                                  </p:stCondLst>
                                  <p:childTnLst>
                                    <p:set>
                                      <p:cBhvr>
                                        <p:cTn id="87" dur="1" fill="hold">
                                          <p:stCondLst>
                                            <p:cond delay="0"/>
                                          </p:stCondLst>
                                        </p:cTn>
                                        <p:tgtEl>
                                          <p:spTgt spid="224273"/>
                                        </p:tgtEl>
                                        <p:attrNameLst>
                                          <p:attrName>style.visibility</p:attrName>
                                        </p:attrNameLst>
                                      </p:cBhvr>
                                      <p:to>
                                        <p:strVal val="visible"/>
                                      </p:to>
                                    </p:set>
                                    <p:anim calcmode="lin" valueType="num">
                                      <p:cBhvr>
                                        <p:cTn id="88" dur="500" fill="hold"/>
                                        <p:tgtEl>
                                          <p:spTgt spid="224273"/>
                                        </p:tgtEl>
                                        <p:attrNameLst>
                                          <p:attrName>ppt_w</p:attrName>
                                        </p:attrNameLst>
                                      </p:cBhvr>
                                      <p:tavLst>
                                        <p:tav tm="0">
                                          <p:val>
                                            <p:fltVal val="0"/>
                                          </p:val>
                                        </p:tav>
                                        <p:tav tm="100000">
                                          <p:val>
                                            <p:strVal val="#ppt_w"/>
                                          </p:val>
                                        </p:tav>
                                      </p:tavLst>
                                    </p:anim>
                                    <p:anim calcmode="lin" valueType="num">
                                      <p:cBhvr>
                                        <p:cTn id="89" dur="500" fill="hold"/>
                                        <p:tgtEl>
                                          <p:spTgt spid="224273"/>
                                        </p:tgtEl>
                                        <p:attrNameLst>
                                          <p:attrName>ppt_h</p:attrName>
                                        </p:attrNameLst>
                                      </p:cBhvr>
                                      <p:tavLst>
                                        <p:tav tm="0">
                                          <p:val>
                                            <p:fltVal val="0"/>
                                          </p:val>
                                        </p:tav>
                                        <p:tav tm="100000">
                                          <p:val>
                                            <p:strVal val="#ppt_h"/>
                                          </p:val>
                                        </p:tav>
                                      </p:tavLst>
                                    </p:anim>
                                    <p:animEffect transition="in" filter="fade">
                                      <p:cBhvr>
                                        <p:cTn id="90" dur="500"/>
                                        <p:tgtEl>
                                          <p:spTgt spid="224273"/>
                                        </p:tgtEl>
                                      </p:cBhvr>
                                    </p:animEffect>
                                  </p:childTnLst>
                                </p:cTn>
                              </p:par>
                            </p:childTnLst>
                          </p:cTn>
                        </p:par>
                      </p:childTnLst>
                    </p:cTn>
                  </p:par>
                  <p:par>
                    <p:cTn id="91" fill="hold" nodeType="clickPar">
                      <p:stCondLst>
                        <p:cond delay="indefinite"/>
                      </p:stCondLst>
                      <p:childTnLst>
                        <p:par>
                          <p:cTn id="92" fill="hold" nodeType="withGroup">
                            <p:stCondLst>
                              <p:cond delay="0"/>
                            </p:stCondLst>
                            <p:childTnLst>
                              <p:par>
                                <p:cTn id="93" presetID="23" presetClass="entr" presetSubtype="16" fill="hold" grpId="0" nodeType="clickEffect">
                                  <p:stCondLst>
                                    <p:cond delay="0"/>
                                  </p:stCondLst>
                                  <p:childTnLst>
                                    <p:set>
                                      <p:cBhvr>
                                        <p:cTn id="94" dur="1" fill="hold">
                                          <p:stCondLst>
                                            <p:cond delay="0"/>
                                          </p:stCondLst>
                                        </p:cTn>
                                        <p:tgtEl>
                                          <p:spTgt spid="224272"/>
                                        </p:tgtEl>
                                        <p:attrNameLst>
                                          <p:attrName>style.visibility</p:attrName>
                                        </p:attrNameLst>
                                      </p:cBhvr>
                                      <p:to>
                                        <p:strVal val="visible"/>
                                      </p:to>
                                    </p:set>
                                    <p:anim calcmode="lin" valueType="num">
                                      <p:cBhvr>
                                        <p:cTn id="95" dur="500" fill="hold"/>
                                        <p:tgtEl>
                                          <p:spTgt spid="224272"/>
                                        </p:tgtEl>
                                        <p:attrNameLst>
                                          <p:attrName>ppt_w</p:attrName>
                                        </p:attrNameLst>
                                      </p:cBhvr>
                                      <p:tavLst>
                                        <p:tav tm="0">
                                          <p:val>
                                            <p:fltVal val="0"/>
                                          </p:val>
                                        </p:tav>
                                        <p:tav tm="100000">
                                          <p:val>
                                            <p:strVal val="#ppt_w"/>
                                          </p:val>
                                        </p:tav>
                                      </p:tavLst>
                                    </p:anim>
                                    <p:anim calcmode="lin" valueType="num">
                                      <p:cBhvr>
                                        <p:cTn id="96" dur="500" fill="hold"/>
                                        <p:tgtEl>
                                          <p:spTgt spid="22427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62" grpId="0" animBg="1"/>
      <p:bldP spid="2" grpId="0" animBg="1"/>
      <p:bldP spid="224266" grpId="0"/>
      <p:bldP spid="224267" grpId="0"/>
      <p:bldP spid="224268" grpId="0"/>
      <p:bldP spid="3" grpId="0" animBg="1"/>
      <p:bldP spid="4" grpId="0" animBg="1"/>
      <p:bldP spid="224272"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138" name="Horizontal Scroll 5"/>
          <p:cNvSpPr>
            <a:spLocks noChangeArrowheads="1"/>
          </p:cNvSpPr>
          <p:nvPr/>
        </p:nvSpPr>
        <p:spPr bwMode="auto">
          <a:xfrm>
            <a:off x="1976438" y="404813"/>
            <a:ext cx="8208962" cy="1511300"/>
          </a:xfrm>
          <a:prstGeom prst="horizontalScroll">
            <a:avLst>
              <a:gd name="adj" fmla="val 12500"/>
            </a:avLst>
          </a:prstGeom>
          <a:solidFill>
            <a:schemeClr val="bg1"/>
          </a:solidFill>
          <a:ln w="9525" algn="ctr">
            <a:solidFill>
              <a:srgbClr val="000099"/>
            </a:solidFill>
            <a:round/>
            <a:headEnd/>
            <a:tailEnd/>
          </a:ln>
        </p:spPr>
        <p:txBody>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just" fontAlgn="base">
              <a:spcBef>
                <a:spcPct val="0"/>
              </a:spcBef>
              <a:spcAft>
                <a:spcPct val="0"/>
              </a:spcAft>
              <a:buFontTx/>
              <a:buNone/>
            </a:pPr>
            <a:r>
              <a:rPr lang="en-US" altLang="en-US" sz="2400" b="1">
                <a:solidFill>
                  <a:srgbClr val="C00000"/>
                </a:solidFill>
                <a:latin typeface="Arial" panose="020B0604020202020204" pitchFamily="34" charset="0"/>
                <a:cs typeface="Arial" panose="020B0604020202020204" pitchFamily="34" charset="0"/>
              </a:rPr>
              <a:t>Phủ định biện chứng </a:t>
            </a:r>
            <a:r>
              <a:rPr lang="en-US" altLang="en-US" sz="2400" b="1">
                <a:solidFill>
                  <a:srgbClr val="002060"/>
                </a:solidFill>
                <a:latin typeface="Arial" panose="020B0604020202020204" pitchFamily="34" charset="0"/>
                <a:cs typeface="Arial" panose="020B0604020202020204" pitchFamily="34" charset="0"/>
              </a:rPr>
              <a:t>là sự phủ định </a:t>
            </a:r>
            <a:r>
              <a:rPr lang="en-US" altLang="en-US" sz="2400" b="1">
                <a:solidFill>
                  <a:srgbClr val="FF3300"/>
                </a:solidFill>
                <a:latin typeface="Arial" panose="020B0604020202020204" pitchFamily="34" charset="0"/>
                <a:cs typeface="Arial" panose="020B0604020202020204" pitchFamily="34" charset="0"/>
              </a:rPr>
              <a:t>tạo điều kiện, tiền đề cho sự phát triển.</a:t>
            </a: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481263" y="2439989"/>
            <a:ext cx="7200900" cy="3076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Box 8"/>
          <p:cNvSpPr txBox="1"/>
          <p:nvPr/>
        </p:nvSpPr>
        <p:spPr>
          <a:xfrm>
            <a:off x="3792539" y="5705476"/>
            <a:ext cx="5081587" cy="523875"/>
          </a:xfrm>
          <a:prstGeom prst="rect">
            <a:avLst/>
          </a:prstGeom>
          <a:noFill/>
        </p:spPr>
        <p:txBody>
          <a:bodyPr>
            <a:spAutoFit/>
          </a:bodyPr>
          <a:lstStyle/>
          <a:p>
            <a:pPr algn="ctr" fontAlgn="base">
              <a:spcBef>
                <a:spcPct val="0"/>
              </a:spcBef>
              <a:spcAft>
                <a:spcPct val="0"/>
              </a:spcAft>
              <a:defRPr/>
            </a:pPr>
            <a:r>
              <a:rPr kumimoji="1" lang="en-US" sz="2800" b="1" dirty="0">
                <a:solidFill>
                  <a:srgbClr val="000000"/>
                </a:solidFill>
                <a:cs typeface="Arial" panose="020B0604020202020204" pitchFamily="34" charset="0"/>
              </a:rPr>
              <a:t>TRE GIÀ MĂNG MỌC</a:t>
            </a:r>
          </a:p>
        </p:txBody>
      </p:sp>
      <p:sp>
        <p:nvSpPr>
          <p:cNvPr id="2" name="Rectangle 1"/>
          <p:cNvSpPr/>
          <p:nvPr/>
        </p:nvSpPr>
        <p:spPr>
          <a:xfrm>
            <a:off x="2205038" y="1916114"/>
            <a:ext cx="1141412" cy="523875"/>
          </a:xfrm>
          <a:prstGeom prst="rect">
            <a:avLst/>
          </a:prstGeom>
        </p:spPr>
        <p:txBody>
          <a:bodyPr wrap="none">
            <a:spAutoFit/>
          </a:bodyPr>
          <a:lstStyle/>
          <a:p>
            <a:pPr algn="ctr" fontAlgn="base">
              <a:spcBef>
                <a:spcPct val="0"/>
              </a:spcBef>
              <a:spcAft>
                <a:spcPct val="0"/>
              </a:spcAft>
              <a:defRPr/>
            </a:pPr>
            <a:r>
              <a:rPr kumimoji="1" lang="en-US" sz="2800" b="1" u="heavy" dirty="0">
                <a:solidFill>
                  <a:srgbClr val="FF3300"/>
                </a:solidFill>
                <a:uFill>
                  <a:solidFill>
                    <a:srgbClr val="FF0000"/>
                  </a:solidFill>
                </a:uFill>
                <a:latin typeface="Arial" pitchFamily="34" charset="0"/>
                <a:cs typeface="Times New Roman" panose="02020603050405020304" pitchFamily="18" charset="0"/>
              </a:rPr>
              <a:t>VÍ DỤ</a:t>
            </a:r>
          </a:p>
        </p:txBody>
      </p:sp>
      <p:pic>
        <p:nvPicPr>
          <p:cNvPr id="219142" name="Picture 14" descr="007"/>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6237288"/>
            <a:ext cx="9144000" cy="620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45474075"/>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0274" name="AutoShape 30"/>
          <p:cNvSpPr>
            <a:spLocks noChangeArrowheads="1"/>
          </p:cNvSpPr>
          <p:nvPr/>
        </p:nvSpPr>
        <p:spPr bwMode="auto">
          <a:xfrm rot="5400000">
            <a:off x="5842794" y="713582"/>
            <a:ext cx="369888" cy="441325"/>
          </a:xfrm>
          <a:prstGeom prst="upArrow">
            <a:avLst>
              <a:gd name="adj1" fmla="val 50000"/>
              <a:gd name="adj2" fmla="val 29828"/>
            </a:avLst>
          </a:prstGeom>
          <a:gradFill rotWithShape="1">
            <a:gsLst>
              <a:gs pos="0">
                <a:schemeClr val="bg1"/>
              </a:gs>
              <a:gs pos="100000">
                <a:srgbClr val="66CCFF"/>
              </a:gs>
            </a:gsLst>
            <a:lin ang="5400000" scaled="1"/>
          </a:gradFill>
          <a:ln w="9525">
            <a:solidFill>
              <a:schemeClr val="tx1"/>
            </a:solidFill>
            <a:miter lim="800000"/>
            <a:headEnd/>
            <a:tailEnd/>
          </a:ln>
        </p:spPr>
        <p:txBody>
          <a:bodyPr rot="10800000" vert="eaVert"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fontAlgn="base">
              <a:spcBef>
                <a:spcPct val="50000"/>
              </a:spcBef>
              <a:spcAft>
                <a:spcPct val="0"/>
              </a:spcAft>
              <a:buFontTx/>
              <a:buNone/>
              <a:defRPr/>
            </a:pPr>
            <a:endParaRPr lang="en-US" altLang="en-US" sz="2200" b="1" i="1">
              <a:solidFill>
                <a:srgbClr val="000066"/>
              </a:solidFill>
              <a:latin typeface="Arial" pitchFamily="34" charset="0"/>
              <a:cs typeface="Arial" panose="020B0604020202020204" pitchFamily="34" charset="0"/>
            </a:endParaRPr>
          </a:p>
        </p:txBody>
      </p:sp>
      <p:pic>
        <p:nvPicPr>
          <p:cNvPr id="220163" name="Picture 3" descr="g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4400" y="152400"/>
            <a:ext cx="1600200" cy="132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0276" name="AutoShape 30"/>
          <p:cNvSpPr>
            <a:spLocks noChangeArrowheads="1"/>
          </p:cNvSpPr>
          <p:nvPr/>
        </p:nvSpPr>
        <p:spPr bwMode="auto">
          <a:xfrm rot="5400000">
            <a:off x="7900194" y="713582"/>
            <a:ext cx="369888" cy="441325"/>
          </a:xfrm>
          <a:prstGeom prst="upArrow">
            <a:avLst>
              <a:gd name="adj1" fmla="val 50000"/>
              <a:gd name="adj2" fmla="val 29828"/>
            </a:avLst>
          </a:prstGeom>
          <a:gradFill rotWithShape="1">
            <a:gsLst>
              <a:gs pos="0">
                <a:schemeClr val="bg1"/>
              </a:gs>
              <a:gs pos="100000">
                <a:srgbClr val="66CCFF"/>
              </a:gs>
            </a:gsLst>
            <a:lin ang="5400000" scaled="1"/>
          </a:gradFill>
          <a:ln w="9525">
            <a:solidFill>
              <a:schemeClr val="tx1"/>
            </a:solidFill>
            <a:miter lim="800000"/>
            <a:headEnd/>
            <a:tailEnd/>
          </a:ln>
        </p:spPr>
        <p:txBody>
          <a:bodyPr rot="10800000" vert="eaVert"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fontAlgn="base">
              <a:spcBef>
                <a:spcPct val="50000"/>
              </a:spcBef>
              <a:spcAft>
                <a:spcPct val="0"/>
              </a:spcAft>
              <a:buFontTx/>
              <a:buNone/>
              <a:defRPr/>
            </a:pPr>
            <a:endParaRPr lang="en-US" altLang="en-US" sz="2200" b="1" i="1">
              <a:solidFill>
                <a:srgbClr val="000066"/>
              </a:solidFill>
              <a:latin typeface="Arial" pitchFamily="34" charset="0"/>
              <a:cs typeface="Arial" panose="020B0604020202020204" pitchFamily="34" charset="0"/>
            </a:endParaRPr>
          </a:p>
        </p:txBody>
      </p:sp>
      <p:pic>
        <p:nvPicPr>
          <p:cNvPr id="220165" name="Picture 5" descr="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48400" y="165100"/>
            <a:ext cx="1524000" cy="1263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0166" name="Picture 6" descr="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14800" y="163513"/>
            <a:ext cx="1524000" cy="1281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0167" name="Picture 7" descr="trung ga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24000" y="304801"/>
            <a:ext cx="1447800" cy="1223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0280" name="AutoShape 30"/>
          <p:cNvSpPr>
            <a:spLocks noChangeArrowheads="1"/>
          </p:cNvSpPr>
          <p:nvPr/>
        </p:nvSpPr>
        <p:spPr bwMode="auto">
          <a:xfrm rot="5400000">
            <a:off x="2819400" y="304800"/>
            <a:ext cx="1219200" cy="1219200"/>
          </a:xfrm>
          <a:prstGeom prst="upArrow">
            <a:avLst>
              <a:gd name="adj1" fmla="val 50000"/>
              <a:gd name="adj2" fmla="val 25000"/>
            </a:avLst>
          </a:prstGeom>
          <a:gradFill rotWithShape="1">
            <a:gsLst>
              <a:gs pos="0">
                <a:schemeClr val="bg1"/>
              </a:gs>
              <a:gs pos="100000">
                <a:srgbClr val="66CCFF"/>
              </a:gs>
            </a:gsLst>
            <a:lin ang="5400000" scaled="1"/>
          </a:gradFill>
          <a:ln w="9525">
            <a:solidFill>
              <a:schemeClr val="tx1"/>
            </a:solidFill>
            <a:miter lim="800000"/>
            <a:headEnd/>
            <a:tailEnd/>
          </a:ln>
        </p:spPr>
        <p:txBody>
          <a:bodyPr rot="10800000" vert="eaVert"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fontAlgn="base">
              <a:lnSpc>
                <a:spcPct val="50000"/>
              </a:lnSpc>
              <a:spcBef>
                <a:spcPct val="50000"/>
              </a:spcBef>
              <a:spcAft>
                <a:spcPct val="0"/>
              </a:spcAft>
              <a:buFontTx/>
              <a:buNone/>
              <a:defRPr/>
            </a:pPr>
            <a:r>
              <a:rPr lang="en-US" altLang="en-US" sz="2000" b="1">
                <a:solidFill>
                  <a:srgbClr val="0000FF"/>
                </a:solidFill>
                <a:cs typeface="Arial" panose="020B0604020202020204" pitchFamily="34" charset="0"/>
              </a:rPr>
              <a:t>Đem cho </a:t>
            </a:r>
          </a:p>
          <a:p>
            <a:pPr algn="ctr" fontAlgn="base">
              <a:lnSpc>
                <a:spcPct val="50000"/>
              </a:lnSpc>
              <a:spcBef>
                <a:spcPct val="50000"/>
              </a:spcBef>
              <a:spcAft>
                <a:spcPct val="0"/>
              </a:spcAft>
              <a:buFontTx/>
              <a:buNone/>
              <a:defRPr/>
            </a:pPr>
            <a:r>
              <a:rPr lang="en-US" altLang="en-US" sz="2000" b="1">
                <a:solidFill>
                  <a:srgbClr val="0000FF"/>
                </a:solidFill>
                <a:cs typeface="Arial" panose="020B0604020202020204" pitchFamily="34" charset="0"/>
              </a:rPr>
              <a:t>gà mẹ ấp</a:t>
            </a:r>
          </a:p>
        </p:txBody>
      </p:sp>
      <p:pic>
        <p:nvPicPr>
          <p:cNvPr id="220169" name="Picture 9" descr="lua tro bong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924801" y="2895601"/>
            <a:ext cx="2195513" cy="1446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0282" name="AutoShape 10"/>
          <p:cNvSpPr>
            <a:spLocks noChangeArrowheads="1"/>
          </p:cNvSpPr>
          <p:nvPr/>
        </p:nvSpPr>
        <p:spPr bwMode="auto">
          <a:xfrm>
            <a:off x="7086600" y="3276601"/>
            <a:ext cx="819150" cy="473075"/>
          </a:xfrm>
          <a:prstGeom prst="rightArrow">
            <a:avLst>
              <a:gd name="adj1" fmla="val 50000"/>
              <a:gd name="adj2" fmla="val 43289"/>
            </a:avLst>
          </a:prstGeom>
          <a:gradFill rotWithShape="1">
            <a:gsLst>
              <a:gs pos="0">
                <a:srgbClr val="33CC33"/>
              </a:gs>
              <a:gs pos="100000">
                <a:schemeClr val="bg1"/>
              </a:gs>
            </a:gsLst>
            <a:lin ang="189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kumimoji="1" sz="3200" b="1">
                <a:solidFill>
                  <a:schemeClr val="tx1"/>
                </a:solidFill>
                <a:latin typeface="Arial" pitchFamily="34" charset="0"/>
                <a:ea typeface="SimSun" pitchFamily="2" charset="-122"/>
              </a:defRPr>
            </a:lvl1pPr>
            <a:lvl2pPr marL="742950" indent="-285750" eaLnBrk="0" hangingPunct="0">
              <a:defRPr kumimoji="1" sz="3200" b="1">
                <a:solidFill>
                  <a:schemeClr val="tx1"/>
                </a:solidFill>
                <a:latin typeface="Arial" pitchFamily="34" charset="0"/>
                <a:ea typeface="SimSun" pitchFamily="2" charset="-122"/>
              </a:defRPr>
            </a:lvl2pPr>
            <a:lvl3pPr marL="1143000" indent="-228600" eaLnBrk="0" hangingPunct="0">
              <a:defRPr kumimoji="1" sz="3200" b="1">
                <a:solidFill>
                  <a:schemeClr val="tx1"/>
                </a:solidFill>
                <a:latin typeface="Arial" pitchFamily="34" charset="0"/>
                <a:ea typeface="SimSun" pitchFamily="2" charset="-122"/>
              </a:defRPr>
            </a:lvl3pPr>
            <a:lvl4pPr marL="1600200" indent="-228600" eaLnBrk="0" hangingPunct="0">
              <a:defRPr kumimoji="1" sz="3200" b="1">
                <a:solidFill>
                  <a:schemeClr val="tx1"/>
                </a:solidFill>
                <a:latin typeface="Arial" pitchFamily="34" charset="0"/>
                <a:ea typeface="SimSun" pitchFamily="2" charset="-122"/>
              </a:defRPr>
            </a:lvl4pPr>
            <a:lvl5pPr marL="2057400" indent="-228600" eaLnBrk="0" hangingPunct="0">
              <a:defRPr kumimoji="1" sz="3200" b="1">
                <a:solidFill>
                  <a:schemeClr val="tx1"/>
                </a:solidFill>
                <a:latin typeface="Arial" pitchFamily="34" charset="0"/>
                <a:ea typeface="SimSun" pitchFamily="2" charset="-122"/>
              </a:defRPr>
            </a:lvl5pPr>
            <a:lvl6pPr marL="25146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6pPr>
            <a:lvl7pPr marL="29718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7pPr>
            <a:lvl8pPr marL="34290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8pPr>
            <a:lvl9pPr marL="38862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9pPr>
          </a:lstStyle>
          <a:p>
            <a:pPr algn="ctr" eaLnBrk="1" fontAlgn="base" hangingPunct="1">
              <a:spcBef>
                <a:spcPct val="0"/>
              </a:spcBef>
              <a:spcAft>
                <a:spcPct val="0"/>
              </a:spcAft>
              <a:defRPr/>
            </a:pPr>
            <a:endParaRPr lang="en-US" altLang="en-US" sz="2400">
              <a:solidFill>
                <a:srgbClr val="000000"/>
              </a:solidFill>
              <a:latin typeface="Times New Roman" pitchFamily="18" charset="0"/>
              <a:cs typeface="Arial" panose="020B0604020202020204" pitchFamily="34" charset="0"/>
            </a:endParaRPr>
          </a:p>
        </p:txBody>
      </p:sp>
      <p:pic>
        <p:nvPicPr>
          <p:cNvPr id="220171" name="Picture 11" descr="lua non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953001" y="2895600"/>
            <a:ext cx="2047875" cy="144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0284" name="AutoShape 12"/>
          <p:cNvSpPr>
            <a:spLocks noChangeArrowheads="1"/>
          </p:cNvSpPr>
          <p:nvPr/>
        </p:nvSpPr>
        <p:spPr bwMode="auto">
          <a:xfrm>
            <a:off x="3505200" y="3048000"/>
            <a:ext cx="1371600" cy="1295400"/>
          </a:xfrm>
          <a:prstGeom prst="rightArrow">
            <a:avLst>
              <a:gd name="adj1" fmla="val 50000"/>
              <a:gd name="adj2" fmla="val 26471"/>
            </a:avLst>
          </a:prstGeom>
          <a:gradFill rotWithShape="1">
            <a:gsLst>
              <a:gs pos="0">
                <a:srgbClr val="33CC33"/>
              </a:gs>
              <a:gs pos="100000">
                <a:srgbClr val="FFFFFF"/>
              </a:gs>
            </a:gsLst>
            <a:lin ang="189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kumimoji="1" sz="3200" b="1">
                <a:solidFill>
                  <a:schemeClr val="tx1"/>
                </a:solidFill>
                <a:latin typeface="Arial" pitchFamily="34" charset="0"/>
                <a:ea typeface="SimSun" pitchFamily="2" charset="-122"/>
              </a:defRPr>
            </a:lvl1pPr>
            <a:lvl2pPr marL="742950" indent="-285750" eaLnBrk="0" hangingPunct="0">
              <a:defRPr kumimoji="1" sz="3200" b="1">
                <a:solidFill>
                  <a:schemeClr val="tx1"/>
                </a:solidFill>
                <a:latin typeface="Arial" pitchFamily="34" charset="0"/>
                <a:ea typeface="SimSun" pitchFamily="2" charset="-122"/>
              </a:defRPr>
            </a:lvl2pPr>
            <a:lvl3pPr marL="1143000" indent="-228600" eaLnBrk="0" hangingPunct="0">
              <a:defRPr kumimoji="1" sz="3200" b="1">
                <a:solidFill>
                  <a:schemeClr val="tx1"/>
                </a:solidFill>
                <a:latin typeface="Arial" pitchFamily="34" charset="0"/>
                <a:ea typeface="SimSun" pitchFamily="2" charset="-122"/>
              </a:defRPr>
            </a:lvl3pPr>
            <a:lvl4pPr marL="1600200" indent="-228600" eaLnBrk="0" hangingPunct="0">
              <a:defRPr kumimoji="1" sz="3200" b="1">
                <a:solidFill>
                  <a:schemeClr val="tx1"/>
                </a:solidFill>
                <a:latin typeface="Arial" pitchFamily="34" charset="0"/>
                <a:ea typeface="SimSun" pitchFamily="2" charset="-122"/>
              </a:defRPr>
            </a:lvl4pPr>
            <a:lvl5pPr marL="2057400" indent="-228600" eaLnBrk="0" hangingPunct="0">
              <a:defRPr kumimoji="1" sz="3200" b="1">
                <a:solidFill>
                  <a:schemeClr val="tx1"/>
                </a:solidFill>
                <a:latin typeface="Arial" pitchFamily="34" charset="0"/>
                <a:ea typeface="SimSun" pitchFamily="2" charset="-122"/>
              </a:defRPr>
            </a:lvl5pPr>
            <a:lvl6pPr marL="25146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6pPr>
            <a:lvl7pPr marL="29718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7pPr>
            <a:lvl8pPr marL="34290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8pPr>
            <a:lvl9pPr marL="38862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9pPr>
          </a:lstStyle>
          <a:p>
            <a:pPr algn="ctr" eaLnBrk="1" fontAlgn="base" hangingPunct="1">
              <a:spcBef>
                <a:spcPct val="0"/>
              </a:spcBef>
              <a:spcAft>
                <a:spcPct val="0"/>
              </a:spcAft>
              <a:defRPr/>
            </a:pPr>
            <a:r>
              <a:rPr lang="en-US" altLang="en-US" sz="2000">
                <a:solidFill>
                  <a:srgbClr val="0000FF"/>
                </a:solidFill>
                <a:latin typeface="Times New Roman" pitchFamily="18" charset="0"/>
                <a:cs typeface="Arial" panose="020B0604020202020204" pitchFamily="34" charset="0"/>
              </a:rPr>
              <a:t>Đem </a:t>
            </a:r>
          </a:p>
          <a:p>
            <a:pPr algn="ctr" eaLnBrk="1" fontAlgn="base" hangingPunct="1">
              <a:spcBef>
                <a:spcPct val="0"/>
              </a:spcBef>
              <a:spcAft>
                <a:spcPct val="0"/>
              </a:spcAft>
              <a:defRPr/>
            </a:pPr>
            <a:r>
              <a:rPr lang="en-US" altLang="en-US" sz="2000">
                <a:solidFill>
                  <a:srgbClr val="0000FF"/>
                </a:solidFill>
                <a:latin typeface="Times New Roman" pitchFamily="18" charset="0"/>
                <a:cs typeface="Arial" panose="020B0604020202020204" pitchFamily="34" charset="0"/>
              </a:rPr>
              <a:t>gieo trồng</a:t>
            </a:r>
          </a:p>
        </p:txBody>
      </p:sp>
      <p:pic>
        <p:nvPicPr>
          <p:cNvPr id="220173" name="Picture 13" descr="lua"/>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676400" y="2895600"/>
            <a:ext cx="1752600" cy="1398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1438" name="AutoShape 14"/>
          <p:cNvSpPr>
            <a:spLocks noChangeArrowheads="1"/>
          </p:cNvSpPr>
          <p:nvPr/>
        </p:nvSpPr>
        <p:spPr bwMode="auto">
          <a:xfrm>
            <a:off x="2667000" y="1511300"/>
            <a:ext cx="5181600" cy="1524000"/>
          </a:xfrm>
          <a:prstGeom prst="cloudCallout">
            <a:avLst>
              <a:gd name="adj1" fmla="val 74542"/>
              <a:gd name="adj2" fmla="val 36981"/>
            </a:avLst>
          </a:prstGeom>
          <a:solidFill>
            <a:srgbClr val="CCFFCC"/>
          </a:solidFill>
          <a:ln w="9525">
            <a:solidFill>
              <a:srgbClr val="000099"/>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kumimoji="1" sz="3200" b="1">
                <a:solidFill>
                  <a:schemeClr val="tx1"/>
                </a:solidFill>
                <a:latin typeface="Arial" pitchFamily="34" charset="0"/>
                <a:ea typeface="SimSun" pitchFamily="2" charset="-122"/>
              </a:defRPr>
            </a:lvl1pPr>
            <a:lvl2pPr marL="742950" indent="-285750" eaLnBrk="0" hangingPunct="0">
              <a:defRPr kumimoji="1" sz="3200" b="1">
                <a:solidFill>
                  <a:schemeClr val="tx1"/>
                </a:solidFill>
                <a:latin typeface="Arial" pitchFamily="34" charset="0"/>
                <a:ea typeface="SimSun" pitchFamily="2" charset="-122"/>
              </a:defRPr>
            </a:lvl2pPr>
            <a:lvl3pPr marL="1143000" indent="-228600" eaLnBrk="0" hangingPunct="0">
              <a:defRPr kumimoji="1" sz="3200" b="1">
                <a:solidFill>
                  <a:schemeClr val="tx1"/>
                </a:solidFill>
                <a:latin typeface="Arial" pitchFamily="34" charset="0"/>
                <a:ea typeface="SimSun" pitchFamily="2" charset="-122"/>
              </a:defRPr>
            </a:lvl3pPr>
            <a:lvl4pPr marL="1600200" indent="-228600" eaLnBrk="0" hangingPunct="0">
              <a:defRPr kumimoji="1" sz="3200" b="1">
                <a:solidFill>
                  <a:schemeClr val="tx1"/>
                </a:solidFill>
                <a:latin typeface="Arial" pitchFamily="34" charset="0"/>
                <a:ea typeface="SimSun" pitchFamily="2" charset="-122"/>
              </a:defRPr>
            </a:lvl4pPr>
            <a:lvl5pPr marL="2057400" indent="-228600" eaLnBrk="0" hangingPunct="0">
              <a:defRPr kumimoji="1" sz="3200" b="1">
                <a:solidFill>
                  <a:schemeClr val="tx1"/>
                </a:solidFill>
                <a:latin typeface="Arial" pitchFamily="34" charset="0"/>
                <a:ea typeface="SimSun" pitchFamily="2" charset="-122"/>
              </a:defRPr>
            </a:lvl5pPr>
            <a:lvl6pPr marL="25146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6pPr>
            <a:lvl7pPr marL="29718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7pPr>
            <a:lvl8pPr marL="34290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8pPr>
            <a:lvl9pPr marL="38862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9pPr>
          </a:lstStyle>
          <a:p>
            <a:pPr algn="ctr" eaLnBrk="1" fontAlgn="base" hangingPunct="1">
              <a:lnSpc>
                <a:spcPct val="110000"/>
              </a:lnSpc>
              <a:spcBef>
                <a:spcPct val="0"/>
              </a:spcBef>
              <a:spcAft>
                <a:spcPct val="0"/>
              </a:spcAft>
              <a:defRPr/>
            </a:pPr>
            <a:r>
              <a:rPr lang="en-US" altLang="en-US" sz="2800">
                <a:solidFill>
                  <a:srgbClr val="FF3300"/>
                </a:solidFill>
                <a:latin typeface="Times New Roman" pitchFamily="18" charset="0"/>
                <a:cs typeface="Arial" panose="020B0604020202020204" pitchFamily="34" charset="0"/>
              </a:rPr>
              <a:t>Phủ định biện chứng có đặc điểm gì?</a:t>
            </a:r>
          </a:p>
        </p:txBody>
      </p:sp>
      <p:pic>
        <p:nvPicPr>
          <p:cNvPr id="220175" name="Picture 15" descr="trung sau"/>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676400" y="4953000"/>
            <a:ext cx="1752600" cy="134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0288" name="AutoShape 16"/>
          <p:cNvSpPr>
            <a:spLocks noChangeArrowheads="1"/>
          </p:cNvSpPr>
          <p:nvPr/>
        </p:nvSpPr>
        <p:spPr bwMode="auto">
          <a:xfrm>
            <a:off x="3429000" y="5334001"/>
            <a:ext cx="533400" cy="473075"/>
          </a:xfrm>
          <a:prstGeom prst="rightArrow">
            <a:avLst>
              <a:gd name="adj1" fmla="val 50000"/>
              <a:gd name="adj2" fmla="val 28188"/>
            </a:avLst>
          </a:prstGeom>
          <a:gradFill rotWithShape="1">
            <a:gsLst>
              <a:gs pos="0">
                <a:srgbClr val="33CC33"/>
              </a:gs>
              <a:gs pos="100000">
                <a:schemeClr val="bg1"/>
              </a:gs>
            </a:gsLst>
            <a:lin ang="189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kumimoji="1" sz="3200" b="1">
                <a:solidFill>
                  <a:schemeClr val="tx1"/>
                </a:solidFill>
                <a:latin typeface="Arial" pitchFamily="34" charset="0"/>
                <a:ea typeface="SimSun" pitchFamily="2" charset="-122"/>
              </a:defRPr>
            </a:lvl1pPr>
            <a:lvl2pPr marL="742950" indent="-285750" eaLnBrk="0" hangingPunct="0">
              <a:defRPr kumimoji="1" sz="3200" b="1">
                <a:solidFill>
                  <a:schemeClr val="tx1"/>
                </a:solidFill>
                <a:latin typeface="Arial" pitchFamily="34" charset="0"/>
                <a:ea typeface="SimSun" pitchFamily="2" charset="-122"/>
              </a:defRPr>
            </a:lvl2pPr>
            <a:lvl3pPr marL="1143000" indent="-228600" eaLnBrk="0" hangingPunct="0">
              <a:defRPr kumimoji="1" sz="3200" b="1">
                <a:solidFill>
                  <a:schemeClr val="tx1"/>
                </a:solidFill>
                <a:latin typeface="Arial" pitchFamily="34" charset="0"/>
                <a:ea typeface="SimSun" pitchFamily="2" charset="-122"/>
              </a:defRPr>
            </a:lvl3pPr>
            <a:lvl4pPr marL="1600200" indent="-228600" eaLnBrk="0" hangingPunct="0">
              <a:defRPr kumimoji="1" sz="3200" b="1">
                <a:solidFill>
                  <a:schemeClr val="tx1"/>
                </a:solidFill>
                <a:latin typeface="Arial" pitchFamily="34" charset="0"/>
                <a:ea typeface="SimSun" pitchFamily="2" charset="-122"/>
              </a:defRPr>
            </a:lvl4pPr>
            <a:lvl5pPr marL="2057400" indent="-228600" eaLnBrk="0" hangingPunct="0">
              <a:defRPr kumimoji="1" sz="3200" b="1">
                <a:solidFill>
                  <a:schemeClr val="tx1"/>
                </a:solidFill>
                <a:latin typeface="Arial" pitchFamily="34" charset="0"/>
                <a:ea typeface="SimSun" pitchFamily="2" charset="-122"/>
              </a:defRPr>
            </a:lvl5pPr>
            <a:lvl6pPr marL="25146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6pPr>
            <a:lvl7pPr marL="29718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7pPr>
            <a:lvl8pPr marL="34290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8pPr>
            <a:lvl9pPr marL="38862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9pPr>
          </a:lstStyle>
          <a:p>
            <a:pPr algn="ctr" eaLnBrk="1" fontAlgn="base" hangingPunct="1">
              <a:spcBef>
                <a:spcPct val="0"/>
              </a:spcBef>
              <a:spcAft>
                <a:spcPct val="0"/>
              </a:spcAft>
              <a:defRPr/>
            </a:pPr>
            <a:endParaRPr lang="en-US" altLang="en-US" sz="2400">
              <a:solidFill>
                <a:srgbClr val="000000"/>
              </a:solidFill>
              <a:latin typeface="Times New Roman" pitchFamily="18" charset="0"/>
              <a:cs typeface="Arial" panose="020B0604020202020204" pitchFamily="34" charset="0"/>
            </a:endParaRPr>
          </a:p>
        </p:txBody>
      </p:sp>
      <p:pic>
        <p:nvPicPr>
          <p:cNvPr id="220177" name="Picture 17" descr="nhong2"/>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400800" y="4908551"/>
            <a:ext cx="1905000" cy="1400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0290" name="AutoShape 18"/>
          <p:cNvSpPr>
            <a:spLocks noChangeArrowheads="1"/>
          </p:cNvSpPr>
          <p:nvPr/>
        </p:nvSpPr>
        <p:spPr bwMode="auto">
          <a:xfrm>
            <a:off x="5943600" y="5394326"/>
            <a:ext cx="457200" cy="473075"/>
          </a:xfrm>
          <a:prstGeom prst="rightArrow">
            <a:avLst>
              <a:gd name="adj1" fmla="val 50000"/>
              <a:gd name="adj2" fmla="val 25000"/>
            </a:avLst>
          </a:prstGeom>
          <a:gradFill rotWithShape="1">
            <a:gsLst>
              <a:gs pos="0">
                <a:srgbClr val="33CC33"/>
              </a:gs>
              <a:gs pos="100000">
                <a:schemeClr val="bg1"/>
              </a:gs>
            </a:gsLst>
            <a:lin ang="189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kumimoji="1" sz="3200" b="1">
                <a:solidFill>
                  <a:schemeClr val="tx1"/>
                </a:solidFill>
                <a:latin typeface="Arial" pitchFamily="34" charset="0"/>
                <a:ea typeface="SimSun" pitchFamily="2" charset="-122"/>
              </a:defRPr>
            </a:lvl1pPr>
            <a:lvl2pPr marL="742950" indent="-285750" eaLnBrk="0" hangingPunct="0">
              <a:defRPr kumimoji="1" sz="3200" b="1">
                <a:solidFill>
                  <a:schemeClr val="tx1"/>
                </a:solidFill>
                <a:latin typeface="Arial" pitchFamily="34" charset="0"/>
                <a:ea typeface="SimSun" pitchFamily="2" charset="-122"/>
              </a:defRPr>
            </a:lvl2pPr>
            <a:lvl3pPr marL="1143000" indent="-228600" eaLnBrk="0" hangingPunct="0">
              <a:defRPr kumimoji="1" sz="3200" b="1">
                <a:solidFill>
                  <a:schemeClr val="tx1"/>
                </a:solidFill>
                <a:latin typeface="Arial" pitchFamily="34" charset="0"/>
                <a:ea typeface="SimSun" pitchFamily="2" charset="-122"/>
              </a:defRPr>
            </a:lvl3pPr>
            <a:lvl4pPr marL="1600200" indent="-228600" eaLnBrk="0" hangingPunct="0">
              <a:defRPr kumimoji="1" sz="3200" b="1">
                <a:solidFill>
                  <a:schemeClr val="tx1"/>
                </a:solidFill>
                <a:latin typeface="Arial" pitchFamily="34" charset="0"/>
                <a:ea typeface="SimSun" pitchFamily="2" charset="-122"/>
              </a:defRPr>
            </a:lvl4pPr>
            <a:lvl5pPr marL="2057400" indent="-228600" eaLnBrk="0" hangingPunct="0">
              <a:defRPr kumimoji="1" sz="3200" b="1">
                <a:solidFill>
                  <a:schemeClr val="tx1"/>
                </a:solidFill>
                <a:latin typeface="Arial" pitchFamily="34" charset="0"/>
                <a:ea typeface="SimSun" pitchFamily="2" charset="-122"/>
              </a:defRPr>
            </a:lvl5pPr>
            <a:lvl6pPr marL="25146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6pPr>
            <a:lvl7pPr marL="29718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7pPr>
            <a:lvl8pPr marL="34290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8pPr>
            <a:lvl9pPr marL="38862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9pPr>
          </a:lstStyle>
          <a:p>
            <a:pPr algn="ctr" eaLnBrk="1" fontAlgn="base" hangingPunct="1">
              <a:spcBef>
                <a:spcPct val="0"/>
              </a:spcBef>
              <a:spcAft>
                <a:spcPct val="0"/>
              </a:spcAft>
              <a:defRPr/>
            </a:pPr>
            <a:endParaRPr lang="en-US" altLang="en-US" sz="2400">
              <a:solidFill>
                <a:srgbClr val="000000"/>
              </a:solidFill>
              <a:latin typeface="Times New Roman" pitchFamily="18" charset="0"/>
              <a:cs typeface="Arial" panose="020B0604020202020204" pitchFamily="34" charset="0"/>
            </a:endParaRPr>
          </a:p>
        </p:txBody>
      </p:sp>
      <p:sp>
        <p:nvSpPr>
          <p:cNvPr id="310291" name="AutoShape 19"/>
          <p:cNvSpPr>
            <a:spLocks noChangeArrowheads="1"/>
          </p:cNvSpPr>
          <p:nvPr/>
        </p:nvSpPr>
        <p:spPr bwMode="auto">
          <a:xfrm>
            <a:off x="8305800" y="5394326"/>
            <a:ext cx="457200" cy="473075"/>
          </a:xfrm>
          <a:prstGeom prst="rightArrow">
            <a:avLst>
              <a:gd name="adj1" fmla="val 50000"/>
              <a:gd name="adj2" fmla="val 25000"/>
            </a:avLst>
          </a:prstGeom>
          <a:gradFill rotWithShape="1">
            <a:gsLst>
              <a:gs pos="0">
                <a:srgbClr val="33CC33"/>
              </a:gs>
              <a:gs pos="100000">
                <a:schemeClr val="bg1"/>
              </a:gs>
            </a:gsLst>
            <a:lin ang="189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kumimoji="1" sz="3200" b="1">
                <a:solidFill>
                  <a:schemeClr val="tx1"/>
                </a:solidFill>
                <a:latin typeface="Arial" pitchFamily="34" charset="0"/>
                <a:ea typeface="SimSun" pitchFamily="2" charset="-122"/>
              </a:defRPr>
            </a:lvl1pPr>
            <a:lvl2pPr marL="742950" indent="-285750" eaLnBrk="0" hangingPunct="0">
              <a:defRPr kumimoji="1" sz="3200" b="1">
                <a:solidFill>
                  <a:schemeClr val="tx1"/>
                </a:solidFill>
                <a:latin typeface="Arial" pitchFamily="34" charset="0"/>
                <a:ea typeface="SimSun" pitchFamily="2" charset="-122"/>
              </a:defRPr>
            </a:lvl2pPr>
            <a:lvl3pPr marL="1143000" indent="-228600" eaLnBrk="0" hangingPunct="0">
              <a:defRPr kumimoji="1" sz="3200" b="1">
                <a:solidFill>
                  <a:schemeClr val="tx1"/>
                </a:solidFill>
                <a:latin typeface="Arial" pitchFamily="34" charset="0"/>
                <a:ea typeface="SimSun" pitchFamily="2" charset="-122"/>
              </a:defRPr>
            </a:lvl3pPr>
            <a:lvl4pPr marL="1600200" indent="-228600" eaLnBrk="0" hangingPunct="0">
              <a:defRPr kumimoji="1" sz="3200" b="1">
                <a:solidFill>
                  <a:schemeClr val="tx1"/>
                </a:solidFill>
                <a:latin typeface="Arial" pitchFamily="34" charset="0"/>
                <a:ea typeface="SimSun" pitchFamily="2" charset="-122"/>
              </a:defRPr>
            </a:lvl4pPr>
            <a:lvl5pPr marL="2057400" indent="-228600" eaLnBrk="0" hangingPunct="0">
              <a:defRPr kumimoji="1" sz="3200" b="1">
                <a:solidFill>
                  <a:schemeClr val="tx1"/>
                </a:solidFill>
                <a:latin typeface="Arial" pitchFamily="34" charset="0"/>
                <a:ea typeface="SimSun" pitchFamily="2" charset="-122"/>
              </a:defRPr>
            </a:lvl5pPr>
            <a:lvl6pPr marL="25146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6pPr>
            <a:lvl7pPr marL="29718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7pPr>
            <a:lvl8pPr marL="34290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8pPr>
            <a:lvl9pPr marL="38862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9pPr>
          </a:lstStyle>
          <a:p>
            <a:pPr algn="ctr" eaLnBrk="1" fontAlgn="base" hangingPunct="1">
              <a:spcBef>
                <a:spcPct val="0"/>
              </a:spcBef>
              <a:spcAft>
                <a:spcPct val="0"/>
              </a:spcAft>
              <a:defRPr/>
            </a:pPr>
            <a:endParaRPr lang="en-US" altLang="en-US" sz="2400">
              <a:solidFill>
                <a:srgbClr val="000000"/>
              </a:solidFill>
              <a:latin typeface="Times New Roman" pitchFamily="18" charset="0"/>
              <a:cs typeface="Arial" panose="020B0604020202020204" pitchFamily="34" charset="0"/>
            </a:endParaRPr>
          </a:p>
        </p:txBody>
      </p:sp>
      <p:pic>
        <p:nvPicPr>
          <p:cNvPr id="220180" name="Picture 20" descr="sau1"/>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962400" y="4953000"/>
            <a:ext cx="1981200" cy="1398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0181" name="Picture 21" descr="buom"/>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8763000" y="4876801"/>
            <a:ext cx="1752600" cy="1431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1446" name="Picture 22" descr="farfalla02"/>
          <p:cNvPicPr>
            <a:picLocks noChangeAspect="1" noChangeArrowheads="1" noCrop="1"/>
          </p:cNvPicPr>
          <p:nvPr/>
        </p:nvPicPr>
        <p:blipFill>
          <a:blip r:embed="rId13">
            <a:extLst>
              <a:ext uri="{28A0092B-C50C-407E-A947-70E740481C1C}">
                <a14:useLocalDpi xmlns:a14="http://schemas.microsoft.com/office/drawing/2010/main" val="0"/>
              </a:ext>
            </a:extLst>
          </a:blip>
          <a:srcRect/>
          <a:stretch>
            <a:fillRect/>
          </a:stretch>
        </p:blipFill>
        <p:spPr bwMode="auto">
          <a:xfrm>
            <a:off x="9144001" y="1828800"/>
            <a:ext cx="1312863" cy="133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59096524"/>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4" presetClass="entr" presetSubtype="10" fill="hold" nodeType="clickEffect">
                                  <p:stCondLst>
                                    <p:cond delay="0"/>
                                  </p:stCondLst>
                                  <p:childTnLst>
                                    <p:set>
                                      <p:cBhvr>
                                        <p:cTn id="6" dur="1" fill="hold">
                                          <p:stCondLst>
                                            <p:cond delay="0"/>
                                          </p:stCondLst>
                                        </p:cTn>
                                        <p:tgtEl>
                                          <p:spTgt spid="231446"/>
                                        </p:tgtEl>
                                        <p:attrNameLst>
                                          <p:attrName>style.visibility</p:attrName>
                                        </p:attrNameLst>
                                      </p:cBhvr>
                                      <p:to>
                                        <p:strVal val="visible"/>
                                      </p:to>
                                    </p:set>
                                    <p:animEffect transition="in" filter="randombar(horizontal)">
                                      <p:cBhvr>
                                        <p:cTn id="7" dur="500"/>
                                        <p:tgtEl>
                                          <p:spTgt spid="23144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3" presetClass="entr" presetSubtype="0" fill="hold" grpId="0" nodeType="clickEffect">
                                  <p:stCondLst>
                                    <p:cond delay="0"/>
                                  </p:stCondLst>
                                  <p:childTnLst>
                                    <p:set>
                                      <p:cBhvr>
                                        <p:cTn id="11" dur="1" fill="hold">
                                          <p:stCondLst>
                                            <p:cond delay="0"/>
                                          </p:stCondLst>
                                        </p:cTn>
                                        <p:tgtEl>
                                          <p:spTgt spid="231438"/>
                                        </p:tgtEl>
                                        <p:attrNameLst>
                                          <p:attrName>style.visibility</p:attrName>
                                        </p:attrNameLst>
                                      </p:cBhvr>
                                      <p:to>
                                        <p:strVal val="visible"/>
                                      </p:to>
                                    </p:set>
                                    <p:anim calcmode="lin" valueType="num">
                                      <p:cBhvr>
                                        <p:cTn id="12" dur="500" fill="hold"/>
                                        <p:tgtEl>
                                          <p:spTgt spid="231438"/>
                                        </p:tgtEl>
                                        <p:attrNameLst>
                                          <p:attrName>ppt_w</p:attrName>
                                        </p:attrNameLst>
                                      </p:cBhvr>
                                      <p:tavLst>
                                        <p:tav tm="0">
                                          <p:val>
                                            <p:fltVal val="0"/>
                                          </p:val>
                                        </p:tav>
                                        <p:tav tm="100000">
                                          <p:val>
                                            <p:strVal val="#ppt_w"/>
                                          </p:val>
                                        </p:tav>
                                      </p:tavLst>
                                    </p:anim>
                                    <p:anim calcmode="lin" valueType="num">
                                      <p:cBhvr>
                                        <p:cTn id="13" dur="500" fill="hold"/>
                                        <p:tgtEl>
                                          <p:spTgt spid="231438"/>
                                        </p:tgtEl>
                                        <p:attrNameLst>
                                          <p:attrName>ppt_h</p:attrName>
                                        </p:attrNameLst>
                                      </p:cBhvr>
                                      <p:tavLst>
                                        <p:tav tm="0">
                                          <p:val>
                                            <p:fltVal val="0"/>
                                          </p:val>
                                        </p:tav>
                                        <p:tav tm="100000">
                                          <p:val>
                                            <p:strVal val="#ppt_h"/>
                                          </p:val>
                                        </p:tav>
                                      </p:tavLst>
                                    </p:anim>
                                    <p:animEffect transition="in" filter="fade">
                                      <p:cBhvr>
                                        <p:cTn id="14" dur="500"/>
                                        <p:tgtEl>
                                          <p:spTgt spid="2314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1438"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ed Rectangle 6"/>
          <p:cNvSpPr/>
          <p:nvPr/>
        </p:nvSpPr>
        <p:spPr bwMode="auto">
          <a:xfrm>
            <a:off x="1847850" y="3933825"/>
            <a:ext cx="2674938" cy="1366838"/>
          </a:xfrm>
          <a:prstGeom prst="roundRect">
            <a:avLst/>
          </a:prstGeom>
          <a:solidFill>
            <a:srgbClr val="000099"/>
          </a:solidFill>
          <a:ln w="9525" cap="flat" cmpd="sng" algn="ctr">
            <a:solidFill>
              <a:schemeClr val="tx1"/>
            </a:solidFill>
            <a:prstDash val="solid"/>
            <a:round/>
            <a:headEnd type="none" w="med" len="med"/>
            <a:tailEnd type="none" w="med" len="med"/>
          </a:ln>
          <a:effectLst/>
          <a:extLst/>
        </p:spPr>
        <p:txBody>
          <a:bodyPr/>
          <a:lstStyle/>
          <a:p>
            <a:pPr algn="ctr" fontAlgn="base">
              <a:spcBef>
                <a:spcPct val="0"/>
              </a:spcBef>
              <a:spcAft>
                <a:spcPct val="0"/>
              </a:spcAft>
              <a:defRPr/>
            </a:pPr>
            <a:r>
              <a:rPr kumimoji="1" lang="en-US" sz="3200" b="1" dirty="0" err="1">
                <a:solidFill>
                  <a:srgbClr val="FFFFFF"/>
                </a:solidFill>
                <a:cs typeface="Arial" panose="020B0604020202020204" pitchFamily="34" charset="0"/>
              </a:rPr>
              <a:t>Tính</a:t>
            </a:r>
            <a:r>
              <a:rPr kumimoji="1" lang="en-US" sz="3200" b="1" dirty="0">
                <a:solidFill>
                  <a:srgbClr val="FFFFFF"/>
                </a:solidFill>
                <a:cs typeface="Arial" panose="020B0604020202020204" pitchFamily="34" charset="0"/>
              </a:rPr>
              <a:t> </a:t>
            </a:r>
          </a:p>
          <a:p>
            <a:pPr algn="ctr" fontAlgn="base">
              <a:spcBef>
                <a:spcPct val="0"/>
              </a:spcBef>
              <a:spcAft>
                <a:spcPct val="0"/>
              </a:spcAft>
              <a:defRPr/>
            </a:pPr>
            <a:r>
              <a:rPr kumimoji="1" lang="en-US" sz="3200" b="1" dirty="0" err="1">
                <a:solidFill>
                  <a:srgbClr val="FFFFFF"/>
                </a:solidFill>
                <a:cs typeface="Arial" panose="020B0604020202020204" pitchFamily="34" charset="0"/>
              </a:rPr>
              <a:t>khách</a:t>
            </a:r>
            <a:r>
              <a:rPr kumimoji="1" lang="en-US" sz="3200" b="1" dirty="0">
                <a:solidFill>
                  <a:srgbClr val="FFFFFF"/>
                </a:solidFill>
                <a:cs typeface="Arial" panose="020B0604020202020204" pitchFamily="34" charset="0"/>
              </a:rPr>
              <a:t> </a:t>
            </a:r>
            <a:r>
              <a:rPr kumimoji="1" lang="en-US" sz="3200" b="1" dirty="0" err="1">
                <a:solidFill>
                  <a:srgbClr val="FFFFFF"/>
                </a:solidFill>
                <a:cs typeface="Arial" panose="020B0604020202020204" pitchFamily="34" charset="0"/>
              </a:rPr>
              <a:t>quan</a:t>
            </a:r>
            <a:endParaRPr kumimoji="1" lang="en-US" sz="3200" b="1" dirty="0">
              <a:solidFill>
                <a:srgbClr val="FFFFFF"/>
              </a:solidFill>
              <a:cs typeface="Arial" panose="020B0604020202020204" pitchFamily="34" charset="0"/>
            </a:endParaRPr>
          </a:p>
        </p:txBody>
      </p:sp>
      <p:sp>
        <p:nvSpPr>
          <p:cNvPr id="8" name="Rounded Rectangle 7"/>
          <p:cNvSpPr/>
          <p:nvPr/>
        </p:nvSpPr>
        <p:spPr bwMode="auto">
          <a:xfrm>
            <a:off x="6816725" y="3902075"/>
            <a:ext cx="2808288" cy="1398588"/>
          </a:xfrm>
          <a:prstGeom prst="roundRect">
            <a:avLst/>
          </a:prstGeom>
          <a:solidFill>
            <a:srgbClr val="000099"/>
          </a:solidFill>
          <a:ln w="9525" cap="flat" cmpd="sng" algn="ctr">
            <a:solidFill>
              <a:schemeClr val="tx1"/>
            </a:solidFill>
            <a:prstDash val="solid"/>
            <a:round/>
            <a:headEnd type="none" w="med" len="med"/>
            <a:tailEnd type="none" w="med" len="med"/>
          </a:ln>
          <a:effectLst/>
          <a:extLst/>
        </p:spPr>
        <p:txBody>
          <a:bodyPr/>
          <a:lstStyle/>
          <a:p>
            <a:pPr algn="ctr" fontAlgn="base">
              <a:spcBef>
                <a:spcPct val="0"/>
              </a:spcBef>
              <a:spcAft>
                <a:spcPct val="0"/>
              </a:spcAft>
              <a:defRPr/>
            </a:pPr>
            <a:r>
              <a:rPr kumimoji="1" lang="en-US" sz="3200" b="1" dirty="0" err="1">
                <a:solidFill>
                  <a:srgbClr val="FFFFFF"/>
                </a:solidFill>
                <a:cs typeface="Arial" panose="020B0604020202020204" pitchFamily="34" charset="0"/>
              </a:rPr>
              <a:t>Tính</a:t>
            </a:r>
            <a:r>
              <a:rPr kumimoji="1" lang="en-US" sz="3200" b="1" dirty="0">
                <a:solidFill>
                  <a:srgbClr val="FFFFFF"/>
                </a:solidFill>
                <a:cs typeface="Arial" panose="020B0604020202020204" pitchFamily="34" charset="0"/>
              </a:rPr>
              <a:t> </a:t>
            </a:r>
          </a:p>
          <a:p>
            <a:pPr algn="ctr" fontAlgn="base">
              <a:spcBef>
                <a:spcPct val="0"/>
              </a:spcBef>
              <a:spcAft>
                <a:spcPct val="0"/>
              </a:spcAft>
              <a:defRPr/>
            </a:pPr>
            <a:r>
              <a:rPr kumimoji="1" lang="en-US" sz="3200" b="1" dirty="0" err="1">
                <a:solidFill>
                  <a:srgbClr val="FFFFFF"/>
                </a:solidFill>
                <a:cs typeface="Arial" panose="020B0604020202020204" pitchFamily="34" charset="0"/>
              </a:rPr>
              <a:t>kế</a:t>
            </a:r>
            <a:r>
              <a:rPr kumimoji="1" lang="en-US" sz="3200" b="1" dirty="0">
                <a:solidFill>
                  <a:srgbClr val="FFFFFF"/>
                </a:solidFill>
                <a:cs typeface="Arial" panose="020B0604020202020204" pitchFamily="34" charset="0"/>
              </a:rPr>
              <a:t> </a:t>
            </a:r>
            <a:r>
              <a:rPr kumimoji="1" lang="en-US" sz="3200" b="1" dirty="0" err="1">
                <a:solidFill>
                  <a:srgbClr val="FFFFFF"/>
                </a:solidFill>
                <a:cs typeface="Arial" panose="020B0604020202020204" pitchFamily="34" charset="0"/>
              </a:rPr>
              <a:t>thừa</a:t>
            </a:r>
            <a:endParaRPr kumimoji="1" lang="en-US" sz="3200" b="1" dirty="0">
              <a:solidFill>
                <a:srgbClr val="FFFFFF"/>
              </a:solidFill>
              <a:cs typeface="Arial" panose="020B0604020202020204" pitchFamily="34" charset="0"/>
            </a:endParaRPr>
          </a:p>
        </p:txBody>
      </p:sp>
      <p:cxnSp>
        <p:nvCxnSpPr>
          <p:cNvPr id="28" name="Straight Arrow Connector 27"/>
          <p:cNvCxnSpPr>
            <a:cxnSpLocks noChangeShapeType="1"/>
          </p:cNvCxnSpPr>
          <p:nvPr/>
        </p:nvCxnSpPr>
        <p:spPr bwMode="auto">
          <a:xfrm flipH="1">
            <a:off x="3113088" y="2330451"/>
            <a:ext cx="2819400" cy="1603375"/>
          </a:xfrm>
          <a:prstGeom prst="straightConnector1">
            <a:avLst/>
          </a:prstGeom>
          <a:noFill/>
          <a:ln w="9525" algn="ctr">
            <a:solidFill>
              <a:srgbClr val="000099"/>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0" name="Straight Arrow Connector 29"/>
          <p:cNvCxnSpPr>
            <a:cxnSpLocks noChangeShapeType="1"/>
          </p:cNvCxnSpPr>
          <p:nvPr/>
        </p:nvCxnSpPr>
        <p:spPr bwMode="auto">
          <a:xfrm>
            <a:off x="5932488" y="2330451"/>
            <a:ext cx="2159000" cy="1571625"/>
          </a:xfrm>
          <a:prstGeom prst="straightConnector1">
            <a:avLst/>
          </a:prstGeom>
          <a:noFill/>
          <a:ln w="9525" algn="ctr">
            <a:solidFill>
              <a:srgbClr val="000099"/>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 name="Rectangle 1"/>
          <p:cNvSpPr>
            <a:spLocks noChangeArrowheads="1"/>
          </p:cNvSpPr>
          <p:nvPr/>
        </p:nvSpPr>
        <p:spPr bwMode="auto">
          <a:xfrm>
            <a:off x="2227263" y="188914"/>
            <a:ext cx="4202112"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457200" indent="-457200" eaLnBrk="0" hangingPunct="0">
              <a:defRPr kumimoji="1" sz="3200" b="1">
                <a:solidFill>
                  <a:schemeClr val="tx1"/>
                </a:solidFill>
                <a:latin typeface="Arial" pitchFamily="34" charset="0"/>
                <a:ea typeface="SimSun" pitchFamily="2" charset="-122"/>
              </a:defRPr>
            </a:lvl1pPr>
            <a:lvl2pPr marL="742950" indent="-285750" eaLnBrk="0" hangingPunct="0">
              <a:defRPr kumimoji="1" sz="3200" b="1">
                <a:solidFill>
                  <a:schemeClr val="tx1"/>
                </a:solidFill>
                <a:latin typeface="Arial" pitchFamily="34" charset="0"/>
                <a:ea typeface="SimSun" pitchFamily="2" charset="-122"/>
              </a:defRPr>
            </a:lvl2pPr>
            <a:lvl3pPr marL="1143000" indent="-228600" eaLnBrk="0" hangingPunct="0">
              <a:defRPr kumimoji="1" sz="3200" b="1">
                <a:solidFill>
                  <a:schemeClr val="tx1"/>
                </a:solidFill>
                <a:latin typeface="Arial" pitchFamily="34" charset="0"/>
                <a:ea typeface="SimSun" pitchFamily="2" charset="-122"/>
              </a:defRPr>
            </a:lvl3pPr>
            <a:lvl4pPr marL="1600200" indent="-228600" eaLnBrk="0" hangingPunct="0">
              <a:defRPr kumimoji="1" sz="3200" b="1">
                <a:solidFill>
                  <a:schemeClr val="tx1"/>
                </a:solidFill>
                <a:latin typeface="Arial" pitchFamily="34" charset="0"/>
                <a:ea typeface="SimSun" pitchFamily="2" charset="-122"/>
              </a:defRPr>
            </a:lvl4pPr>
            <a:lvl5pPr marL="2057400" indent="-228600" eaLnBrk="0" hangingPunct="0">
              <a:defRPr kumimoji="1" sz="3200" b="1">
                <a:solidFill>
                  <a:schemeClr val="tx1"/>
                </a:solidFill>
                <a:latin typeface="Arial" pitchFamily="34" charset="0"/>
                <a:ea typeface="SimSun" pitchFamily="2" charset="-122"/>
              </a:defRPr>
            </a:lvl5pPr>
            <a:lvl6pPr marL="25146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6pPr>
            <a:lvl7pPr marL="29718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7pPr>
            <a:lvl8pPr marL="34290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8pPr>
            <a:lvl9pPr marL="38862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9pPr>
          </a:lstStyle>
          <a:p>
            <a:pPr algn="ctr" eaLnBrk="1" fontAlgn="base" hangingPunct="1">
              <a:spcBef>
                <a:spcPct val="0"/>
              </a:spcBef>
              <a:spcAft>
                <a:spcPct val="0"/>
              </a:spcAft>
              <a:buFont typeface="Wingdings" pitchFamily="2" charset="2"/>
              <a:buChar char="Ø"/>
              <a:defRPr/>
            </a:pPr>
            <a:r>
              <a:rPr lang="en-US" altLang="en-US" sz="2800">
                <a:solidFill>
                  <a:srgbClr val="C00000"/>
                </a:solidFill>
                <a:cs typeface="Arial" panose="020B0604020202020204" pitchFamily="34" charset="0"/>
              </a:rPr>
              <a:t>Đặc trưng của PĐBC</a:t>
            </a:r>
          </a:p>
        </p:txBody>
      </p:sp>
      <p:sp>
        <p:nvSpPr>
          <p:cNvPr id="9" name="Rounded Rectangle 8"/>
          <p:cNvSpPr>
            <a:spLocks noChangeArrowheads="1"/>
          </p:cNvSpPr>
          <p:nvPr/>
        </p:nvSpPr>
        <p:spPr bwMode="auto">
          <a:xfrm>
            <a:off x="4151313" y="963614"/>
            <a:ext cx="3562350" cy="1366837"/>
          </a:xfrm>
          <a:prstGeom prst="roundRect">
            <a:avLst>
              <a:gd name="adj" fmla="val 16667"/>
            </a:avLst>
          </a:prstGeom>
          <a:solidFill>
            <a:srgbClr val="FF3300"/>
          </a:solidFill>
          <a:ln w="9525" algn="ctr">
            <a:solidFill>
              <a:srgbClr val="000099"/>
            </a:solidFill>
            <a:round/>
            <a:headEnd/>
            <a:tailEnd/>
          </a:ln>
        </p:spPr>
        <p:txBody>
          <a:bodyPr/>
          <a:lstStyle>
            <a:lvl1pPr eaLnBrk="0" hangingPunct="0">
              <a:defRPr kumimoji="1" sz="3200" b="1">
                <a:solidFill>
                  <a:schemeClr val="tx1"/>
                </a:solidFill>
                <a:latin typeface="Arial" pitchFamily="34" charset="0"/>
                <a:ea typeface="SimSun" pitchFamily="2" charset="-122"/>
              </a:defRPr>
            </a:lvl1pPr>
            <a:lvl2pPr marL="742950" indent="-285750" eaLnBrk="0" hangingPunct="0">
              <a:defRPr kumimoji="1" sz="3200" b="1">
                <a:solidFill>
                  <a:schemeClr val="tx1"/>
                </a:solidFill>
                <a:latin typeface="Arial" pitchFamily="34" charset="0"/>
                <a:ea typeface="SimSun" pitchFamily="2" charset="-122"/>
              </a:defRPr>
            </a:lvl2pPr>
            <a:lvl3pPr marL="1143000" indent="-228600" eaLnBrk="0" hangingPunct="0">
              <a:defRPr kumimoji="1" sz="3200" b="1">
                <a:solidFill>
                  <a:schemeClr val="tx1"/>
                </a:solidFill>
                <a:latin typeface="Arial" pitchFamily="34" charset="0"/>
                <a:ea typeface="SimSun" pitchFamily="2" charset="-122"/>
              </a:defRPr>
            </a:lvl3pPr>
            <a:lvl4pPr marL="1600200" indent="-228600" eaLnBrk="0" hangingPunct="0">
              <a:defRPr kumimoji="1" sz="3200" b="1">
                <a:solidFill>
                  <a:schemeClr val="tx1"/>
                </a:solidFill>
                <a:latin typeface="Arial" pitchFamily="34" charset="0"/>
                <a:ea typeface="SimSun" pitchFamily="2" charset="-122"/>
              </a:defRPr>
            </a:lvl4pPr>
            <a:lvl5pPr marL="2057400" indent="-228600" eaLnBrk="0" hangingPunct="0">
              <a:defRPr kumimoji="1" sz="3200" b="1">
                <a:solidFill>
                  <a:schemeClr val="tx1"/>
                </a:solidFill>
                <a:latin typeface="Arial" pitchFamily="34" charset="0"/>
                <a:ea typeface="SimSun" pitchFamily="2" charset="-122"/>
              </a:defRPr>
            </a:lvl5pPr>
            <a:lvl6pPr marL="25146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6pPr>
            <a:lvl7pPr marL="29718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7pPr>
            <a:lvl8pPr marL="34290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8pPr>
            <a:lvl9pPr marL="38862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9pPr>
          </a:lstStyle>
          <a:p>
            <a:pPr algn="ctr" eaLnBrk="1" fontAlgn="base" hangingPunct="1">
              <a:spcBef>
                <a:spcPct val="0"/>
              </a:spcBef>
              <a:spcAft>
                <a:spcPct val="0"/>
              </a:spcAft>
              <a:defRPr/>
            </a:pPr>
            <a:r>
              <a:rPr lang="en-US" altLang="en-US">
                <a:solidFill>
                  <a:srgbClr val="FFFFFF"/>
                </a:solidFill>
                <a:cs typeface="Arial" panose="020B0604020202020204" pitchFamily="34" charset="0"/>
              </a:rPr>
              <a:t>Đặc trưng của PĐBC</a:t>
            </a:r>
          </a:p>
        </p:txBody>
      </p:sp>
      <p:pic>
        <p:nvPicPr>
          <p:cNvPr id="221192" name="Picture 14" descr="007"/>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6237288"/>
            <a:ext cx="9144000" cy="620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02290435"/>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3"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1000"/>
                                        <p:tgtEl>
                                          <p:spTgt spid="9"/>
                                        </p:tgtEl>
                                      </p:cBhvr>
                                    </p:animEffect>
                                    <p:anim calcmode="lin" valueType="num">
                                      <p:cBhvr>
                                        <p:cTn id="14" dur="1000" fill="hold"/>
                                        <p:tgtEl>
                                          <p:spTgt spid="9"/>
                                        </p:tgtEl>
                                        <p:attrNameLst>
                                          <p:attrName>ppt_x</p:attrName>
                                        </p:attrNameLst>
                                      </p:cBhvr>
                                      <p:tavLst>
                                        <p:tav tm="0">
                                          <p:val>
                                            <p:strVal val="#ppt_x"/>
                                          </p:val>
                                        </p:tav>
                                        <p:tav tm="100000">
                                          <p:val>
                                            <p:strVal val="#ppt_x"/>
                                          </p:val>
                                        </p:tav>
                                      </p:tavLst>
                                    </p:anim>
                                    <p:anim calcmode="lin" valueType="num">
                                      <p:cBhvr>
                                        <p:cTn id="15"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42" presetClass="entr" presetSubtype="0" fill="hold" nodeType="clickEffect">
                                  <p:stCondLst>
                                    <p:cond delay="0"/>
                                  </p:stCondLst>
                                  <p:childTnLst>
                                    <p:set>
                                      <p:cBhvr>
                                        <p:cTn id="19" dur="1" fill="hold">
                                          <p:stCondLst>
                                            <p:cond delay="0"/>
                                          </p:stCondLst>
                                        </p:cTn>
                                        <p:tgtEl>
                                          <p:spTgt spid="28"/>
                                        </p:tgtEl>
                                        <p:attrNameLst>
                                          <p:attrName>style.visibility</p:attrName>
                                        </p:attrNameLst>
                                      </p:cBhvr>
                                      <p:to>
                                        <p:strVal val="visible"/>
                                      </p:to>
                                    </p:set>
                                    <p:animEffect transition="in" filter="fade">
                                      <p:cBhvr>
                                        <p:cTn id="20" dur="1000"/>
                                        <p:tgtEl>
                                          <p:spTgt spid="28"/>
                                        </p:tgtEl>
                                      </p:cBhvr>
                                    </p:animEffect>
                                    <p:anim calcmode="lin" valueType="num">
                                      <p:cBhvr>
                                        <p:cTn id="21" dur="1000" fill="hold"/>
                                        <p:tgtEl>
                                          <p:spTgt spid="28"/>
                                        </p:tgtEl>
                                        <p:attrNameLst>
                                          <p:attrName>ppt_x</p:attrName>
                                        </p:attrNameLst>
                                      </p:cBhvr>
                                      <p:tavLst>
                                        <p:tav tm="0">
                                          <p:val>
                                            <p:strVal val="#ppt_x"/>
                                          </p:val>
                                        </p:tav>
                                        <p:tav tm="100000">
                                          <p:val>
                                            <p:strVal val="#ppt_x"/>
                                          </p:val>
                                        </p:tav>
                                      </p:tavLst>
                                    </p:anim>
                                    <p:anim calcmode="lin" valueType="num">
                                      <p:cBhvr>
                                        <p:cTn id="22"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
                                          </p:val>
                                        </p:tav>
                                        <p:tav tm="100000">
                                          <p:val>
                                            <p:strVal val="#ppt_x"/>
                                          </p:val>
                                        </p:tav>
                                      </p:tavLst>
                                    </p:anim>
                                    <p:anim calcmode="lin" valueType="num">
                                      <p:cBhvr>
                                        <p:cTn id="2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0" fill="hold" nodeType="clickPar">
                      <p:stCondLst>
                        <p:cond delay="indefinite"/>
                      </p:stCondLst>
                      <p:childTnLst>
                        <p:par>
                          <p:cTn id="31" fill="hold" nodeType="withGroup">
                            <p:stCondLst>
                              <p:cond delay="0"/>
                            </p:stCondLst>
                            <p:childTnLst>
                              <p:par>
                                <p:cTn id="32" presetID="42" presetClass="entr" presetSubtype="0" fill="hold" nodeType="clickEffect">
                                  <p:stCondLst>
                                    <p:cond delay="0"/>
                                  </p:stCondLst>
                                  <p:childTnLst>
                                    <p:set>
                                      <p:cBhvr>
                                        <p:cTn id="33" dur="1" fill="hold">
                                          <p:stCondLst>
                                            <p:cond delay="0"/>
                                          </p:stCondLst>
                                        </p:cTn>
                                        <p:tgtEl>
                                          <p:spTgt spid="30"/>
                                        </p:tgtEl>
                                        <p:attrNameLst>
                                          <p:attrName>style.visibility</p:attrName>
                                        </p:attrNameLst>
                                      </p:cBhvr>
                                      <p:to>
                                        <p:strVal val="visible"/>
                                      </p:to>
                                    </p:set>
                                    <p:animEffect transition="in" filter="fade">
                                      <p:cBhvr>
                                        <p:cTn id="34" dur="1000"/>
                                        <p:tgtEl>
                                          <p:spTgt spid="30"/>
                                        </p:tgtEl>
                                      </p:cBhvr>
                                    </p:animEffect>
                                    <p:anim calcmode="lin" valueType="num">
                                      <p:cBhvr>
                                        <p:cTn id="35" dur="1000" fill="hold"/>
                                        <p:tgtEl>
                                          <p:spTgt spid="30"/>
                                        </p:tgtEl>
                                        <p:attrNameLst>
                                          <p:attrName>ppt_x</p:attrName>
                                        </p:attrNameLst>
                                      </p:cBhvr>
                                      <p:tavLst>
                                        <p:tav tm="0">
                                          <p:val>
                                            <p:strVal val="#ppt_x"/>
                                          </p:val>
                                        </p:tav>
                                        <p:tav tm="100000">
                                          <p:val>
                                            <p:strVal val="#ppt_x"/>
                                          </p:val>
                                        </p:tav>
                                      </p:tavLst>
                                    </p:anim>
                                    <p:anim calcmode="lin" valueType="num">
                                      <p:cBhvr>
                                        <p:cTn id="36"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par>
                    <p:cTn id="37" fill="hold" nodeType="clickPar">
                      <p:stCondLst>
                        <p:cond delay="indefinite"/>
                      </p:stCondLst>
                      <p:childTnLst>
                        <p:par>
                          <p:cTn id="38" fill="hold" nodeType="withGroup">
                            <p:stCondLst>
                              <p:cond delay="0"/>
                            </p:stCondLst>
                            <p:childTnLst>
                              <p:par>
                                <p:cTn id="39" presetID="42" presetClass="entr" presetSubtype="0" fill="hold" grpId="0" nodeType="click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fade">
                                      <p:cBhvr>
                                        <p:cTn id="41" dur="1000"/>
                                        <p:tgtEl>
                                          <p:spTgt spid="8"/>
                                        </p:tgtEl>
                                      </p:cBhvr>
                                    </p:animEffect>
                                    <p:anim calcmode="lin" valueType="num">
                                      <p:cBhvr>
                                        <p:cTn id="42" dur="1000" fill="hold"/>
                                        <p:tgtEl>
                                          <p:spTgt spid="8"/>
                                        </p:tgtEl>
                                        <p:attrNameLst>
                                          <p:attrName>ppt_x</p:attrName>
                                        </p:attrNameLst>
                                      </p:cBhvr>
                                      <p:tavLst>
                                        <p:tav tm="0">
                                          <p:val>
                                            <p:strVal val="#ppt_x"/>
                                          </p:val>
                                        </p:tav>
                                        <p:tav tm="100000">
                                          <p:val>
                                            <p:strVal val="#ppt_x"/>
                                          </p:val>
                                        </p:tav>
                                      </p:tavLst>
                                    </p:anim>
                                    <p:anim calcmode="lin" valueType="num">
                                      <p:cBhvr>
                                        <p:cTn id="4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2" grpId="0"/>
      <p:bldP spid="9" grpId="0" animBg="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le 8"/>
          <p:cNvSpPr/>
          <p:nvPr/>
        </p:nvSpPr>
        <p:spPr>
          <a:xfrm>
            <a:off x="3432175" y="1268413"/>
            <a:ext cx="4876800" cy="1981200"/>
          </a:xfrm>
          <a:prstGeom prst="roundRect">
            <a:avLst/>
          </a:prstGeom>
          <a:solidFill>
            <a:srgbClr val="660033"/>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algn="dist" fontAlgn="base">
              <a:lnSpc>
                <a:spcPct val="120000"/>
              </a:lnSpc>
              <a:spcBef>
                <a:spcPct val="50000"/>
              </a:spcBef>
              <a:spcAft>
                <a:spcPct val="0"/>
              </a:spcAft>
              <a:defRPr/>
            </a:pPr>
            <a:r>
              <a:rPr kumimoji="1" lang="en-US" altLang="en-US" sz="3200" b="1" dirty="0">
                <a:solidFill>
                  <a:srgbClr val="FFFFFF"/>
                </a:solidFill>
                <a:latin typeface="Times New Roman" pitchFamily="18" charset="0"/>
                <a:sym typeface="Wingdings" pitchFamily="2" charset="2"/>
              </a:rPr>
              <a:t> </a:t>
            </a:r>
            <a:r>
              <a:rPr kumimoji="1" lang="en-US" altLang="en-US" sz="3200" b="1" dirty="0" err="1">
                <a:solidFill>
                  <a:srgbClr val="FFFFFF"/>
                </a:solidFill>
                <a:latin typeface="Times New Roman" pitchFamily="18" charset="0"/>
                <a:sym typeface="Wingdings" pitchFamily="2" charset="2"/>
              </a:rPr>
              <a:t>Nguyên</a:t>
            </a:r>
            <a:r>
              <a:rPr kumimoji="1" lang="en-US" altLang="en-US" sz="3200" b="1" dirty="0">
                <a:solidFill>
                  <a:srgbClr val="FFFFFF"/>
                </a:solidFill>
                <a:latin typeface="Times New Roman" pitchFamily="18" charset="0"/>
                <a:sym typeface="Wingdings" pitchFamily="2" charset="2"/>
              </a:rPr>
              <a:t> </a:t>
            </a:r>
            <a:r>
              <a:rPr kumimoji="1" lang="en-US" altLang="en-US" sz="3200" b="1" dirty="0" err="1">
                <a:solidFill>
                  <a:srgbClr val="FFFFFF"/>
                </a:solidFill>
                <a:latin typeface="Times New Roman" pitchFamily="18" charset="0"/>
                <a:sym typeface="Wingdings" pitchFamily="2" charset="2"/>
              </a:rPr>
              <a:t>nhân</a:t>
            </a:r>
            <a:r>
              <a:rPr kumimoji="1" lang="en-US" altLang="en-US" sz="3200" b="1" dirty="0">
                <a:solidFill>
                  <a:srgbClr val="FFFFFF"/>
                </a:solidFill>
                <a:latin typeface="Times New Roman" pitchFamily="18" charset="0"/>
                <a:sym typeface="Wingdings" pitchFamily="2" charset="2"/>
              </a:rPr>
              <a:t> </a:t>
            </a:r>
            <a:r>
              <a:rPr kumimoji="1" lang="en-US" altLang="en-US" sz="3200" b="1" dirty="0" err="1">
                <a:solidFill>
                  <a:srgbClr val="FFFFFF"/>
                </a:solidFill>
                <a:latin typeface="Times New Roman" pitchFamily="18" charset="0"/>
                <a:sym typeface="Wingdings" pitchFamily="2" charset="2"/>
              </a:rPr>
              <a:t>sự</a:t>
            </a:r>
            <a:r>
              <a:rPr kumimoji="1" lang="en-US" altLang="en-US" sz="3200" b="1" dirty="0">
                <a:solidFill>
                  <a:srgbClr val="FFFFFF"/>
                </a:solidFill>
                <a:latin typeface="Times New Roman" pitchFamily="18" charset="0"/>
                <a:sym typeface="Wingdings" pitchFamily="2" charset="2"/>
              </a:rPr>
              <a:t> </a:t>
            </a:r>
            <a:r>
              <a:rPr kumimoji="1" lang="en-US" altLang="en-US" sz="3200" b="1" dirty="0" err="1">
                <a:solidFill>
                  <a:srgbClr val="FFFFFF"/>
                </a:solidFill>
                <a:latin typeface="Times New Roman" pitchFamily="18" charset="0"/>
                <a:sym typeface="Wingdings" pitchFamily="2" charset="2"/>
              </a:rPr>
              <a:t>phủ</a:t>
            </a:r>
            <a:r>
              <a:rPr kumimoji="1" lang="en-US" altLang="en-US" sz="3200" b="1" dirty="0">
                <a:solidFill>
                  <a:srgbClr val="FFFFFF"/>
                </a:solidFill>
                <a:latin typeface="Times New Roman" pitchFamily="18" charset="0"/>
                <a:sym typeface="Wingdings" pitchFamily="2" charset="2"/>
              </a:rPr>
              <a:t> </a:t>
            </a:r>
            <a:r>
              <a:rPr kumimoji="1" lang="en-US" altLang="en-US" sz="3200" b="1" dirty="0" err="1">
                <a:solidFill>
                  <a:srgbClr val="FFFFFF"/>
                </a:solidFill>
                <a:latin typeface="Times New Roman" pitchFamily="18" charset="0"/>
                <a:sym typeface="Wingdings" pitchFamily="2" charset="2"/>
              </a:rPr>
              <a:t>định</a:t>
            </a:r>
            <a:r>
              <a:rPr kumimoji="1" lang="en-US" altLang="en-US" sz="3200" b="1" dirty="0">
                <a:solidFill>
                  <a:srgbClr val="FFFFFF"/>
                </a:solidFill>
                <a:latin typeface="Times New Roman" pitchFamily="18" charset="0"/>
                <a:sym typeface="Wingdings" pitchFamily="2" charset="2"/>
              </a:rPr>
              <a:t> </a:t>
            </a:r>
            <a:r>
              <a:rPr kumimoji="1" lang="en-US" altLang="en-US" sz="3200" b="1" dirty="0" err="1">
                <a:solidFill>
                  <a:srgbClr val="FFFFFF"/>
                </a:solidFill>
                <a:latin typeface="Times New Roman" pitchFamily="18" charset="0"/>
                <a:sym typeface="Wingdings" pitchFamily="2" charset="2"/>
              </a:rPr>
              <a:t>nằm</a:t>
            </a:r>
            <a:r>
              <a:rPr kumimoji="1" lang="en-US" altLang="en-US" sz="3200" b="1" dirty="0">
                <a:solidFill>
                  <a:srgbClr val="FFFFFF"/>
                </a:solidFill>
                <a:latin typeface="Times New Roman" pitchFamily="18" charset="0"/>
                <a:sym typeface="Wingdings" pitchFamily="2" charset="2"/>
              </a:rPr>
              <a:t> </a:t>
            </a:r>
            <a:r>
              <a:rPr kumimoji="1" lang="en-US" altLang="en-US" sz="3200" b="1" dirty="0" err="1">
                <a:solidFill>
                  <a:srgbClr val="FFFFFF"/>
                </a:solidFill>
                <a:latin typeface="Times New Roman" pitchFamily="18" charset="0"/>
                <a:sym typeface="Wingdings" pitchFamily="2" charset="2"/>
              </a:rPr>
              <a:t>ngay</a:t>
            </a:r>
            <a:r>
              <a:rPr kumimoji="1" lang="en-US" altLang="en-US" sz="3200" b="1" dirty="0">
                <a:solidFill>
                  <a:srgbClr val="FFFFFF"/>
                </a:solidFill>
                <a:latin typeface="Times New Roman" pitchFamily="18" charset="0"/>
                <a:sym typeface="Wingdings" pitchFamily="2" charset="2"/>
              </a:rPr>
              <a:t> </a:t>
            </a:r>
            <a:r>
              <a:rPr kumimoji="1" lang="en-US" altLang="en-US" sz="3200" b="1" dirty="0" err="1">
                <a:solidFill>
                  <a:srgbClr val="FFFFFF"/>
                </a:solidFill>
                <a:latin typeface="Times New Roman" pitchFamily="18" charset="0"/>
                <a:sym typeface="Wingdings" pitchFamily="2" charset="2"/>
              </a:rPr>
              <a:t>trong</a:t>
            </a:r>
            <a:r>
              <a:rPr kumimoji="1" lang="en-US" altLang="en-US" sz="3200" b="1" dirty="0">
                <a:solidFill>
                  <a:srgbClr val="FFFFFF"/>
                </a:solidFill>
                <a:latin typeface="Times New Roman" pitchFamily="18" charset="0"/>
                <a:sym typeface="Wingdings" pitchFamily="2" charset="2"/>
              </a:rPr>
              <a:t> </a:t>
            </a:r>
            <a:r>
              <a:rPr kumimoji="1" lang="en-US" altLang="en-US" sz="3200" b="1" dirty="0" err="1">
                <a:solidFill>
                  <a:srgbClr val="FFFFFF"/>
                </a:solidFill>
                <a:latin typeface="Times New Roman" pitchFamily="18" charset="0"/>
                <a:sym typeface="Wingdings" pitchFamily="2" charset="2"/>
              </a:rPr>
              <a:t>bản</a:t>
            </a:r>
            <a:r>
              <a:rPr kumimoji="1" lang="en-US" altLang="en-US" sz="3200" b="1" dirty="0">
                <a:solidFill>
                  <a:srgbClr val="FFFFFF"/>
                </a:solidFill>
                <a:latin typeface="Times New Roman" pitchFamily="18" charset="0"/>
                <a:sym typeface="Wingdings" pitchFamily="2" charset="2"/>
              </a:rPr>
              <a:t> </a:t>
            </a:r>
            <a:r>
              <a:rPr kumimoji="1" lang="en-US" altLang="en-US" sz="3200" b="1" dirty="0" err="1">
                <a:solidFill>
                  <a:srgbClr val="FFFFFF"/>
                </a:solidFill>
                <a:latin typeface="Times New Roman" pitchFamily="18" charset="0"/>
                <a:sym typeface="Wingdings" pitchFamily="2" charset="2"/>
              </a:rPr>
              <a:t>thân</a:t>
            </a:r>
            <a:r>
              <a:rPr kumimoji="1" lang="en-US" altLang="en-US" sz="3200" b="1" dirty="0">
                <a:solidFill>
                  <a:srgbClr val="FFFFFF"/>
                </a:solidFill>
                <a:latin typeface="Times New Roman" pitchFamily="18" charset="0"/>
                <a:sym typeface="Wingdings" pitchFamily="2" charset="2"/>
              </a:rPr>
              <a:t> </a:t>
            </a:r>
            <a:r>
              <a:rPr kumimoji="1" lang="en-US" altLang="en-US" sz="3200" b="1" dirty="0" err="1">
                <a:solidFill>
                  <a:srgbClr val="FFFFFF"/>
                </a:solidFill>
                <a:latin typeface="Times New Roman" pitchFamily="18" charset="0"/>
                <a:sym typeface="Wingdings" pitchFamily="2" charset="2"/>
              </a:rPr>
              <a:t>sự</a:t>
            </a:r>
            <a:r>
              <a:rPr kumimoji="1" lang="en-US" altLang="en-US" sz="3200" b="1" dirty="0">
                <a:solidFill>
                  <a:srgbClr val="FFFFFF"/>
                </a:solidFill>
                <a:latin typeface="Times New Roman" pitchFamily="18" charset="0"/>
                <a:sym typeface="Wingdings" pitchFamily="2" charset="2"/>
              </a:rPr>
              <a:t> </a:t>
            </a:r>
            <a:r>
              <a:rPr kumimoji="1" lang="en-US" altLang="en-US" sz="3200" b="1" dirty="0" err="1">
                <a:solidFill>
                  <a:srgbClr val="FFFFFF"/>
                </a:solidFill>
                <a:latin typeface="Times New Roman" pitchFamily="18" charset="0"/>
                <a:sym typeface="Wingdings" pitchFamily="2" charset="2"/>
              </a:rPr>
              <a:t>vật</a:t>
            </a:r>
            <a:r>
              <a:rPr kumimoji="1" lang="en-US" altLang="en-US" sz="3200" b="1" dirty="0">
                <a:solidFill>
                  <a:srgbClr val="FFFFFF"/>
                </a:solidFill>
                <a:latin typeface="Times New Roman" pitchFamily="18" charset="0"/>
                <a:sym typeface="Wingdings" pitchFamily="2" charset="2"/>
              </a:rPr>
              <a:t>, </a:t>
            </a:r>
            <a:r>
              <a:rPr kumimoji="1" lang="en-US" altLang="en-US" sz="3200" b="1" dirty="0" err="1">
                <a:solidFill>
                  <a:srgbClr val="FFFFFF"/>
                </a:solidFill>
                <a:latin typeface="Times New Roman" pitchFamily="18" charset="0"/>
                <a:sym typeface="Wingdings" pitchFamily="2" charset="2"/>
              </a:rPr>
              <a:t>hiện</a:t>
            </a:r>
            <a:r>
              <a:rPr kumimoji="1" lang="en-US" altLang="en-US" sz="3200" b="1" dirty="0">
                <a:solidFill>
                  <a:srgbClr val="FFFFFF"/>
                </a:solidFill>
                <a:latin typeface="Times New Roman" pitchFamily="18" charset="0"/>
                <a:sym typeface="Wingdings" pitchFamily="2" charset="2"/>
              </a:rPr>
              <a:t> </a:t>
            </a:r>
            <a:r>
              <a:rPr kumimoji="1" lang="en-US" altLang="en-US" sz="3200" b="1" dirty="0" err="1">
                <a:solidFill>
                  <a:srgbClr val="FFFFFF"/>
                </a:solidFill>
                <a:latin typeface="Times New Roman" pitchFamily="18" charset="0"/>
                <a:sym typeface="Wingdings" pitchFamily="2" charset="2"/>
              </a:rPr>
              <a:t>tượng</a:t>
            </a:r>
            <a:r>
              <a:rPr kumimoji="1" lang="en-US" altLang="en-US" sz="3200" b="1" dirty="0">
                <a:solidFill>
                  <a:srgbClr val="FFFFFF"/>
                </a:solidFill>
                <a:latin typeface="Times New Roman" pitchFamily="18" charset="0"/>
                <a:sym typeface="Wingdings" pitchFamily="2" charset="2"/>
              </a:rPr>
              <a:t>.</a:t>
            </a:r>
          </a:p>
        </p:txBody>
      </p:sp>
      <p:sp>
        <p:nvSpPr>
          <p:cNvPr id="10" name="Rounded Rectangle 9"/>
          <p:cNvSpPr/>
          <p:nvPr/>
        </p:nvSpPr>
        <p:spPr>
          <a:xfrm>
            <a:off x="5262563" y="3933825"/>
            <a:ext cx="4876800" cy="1981200"/>
          </a:xfrm>
          <a:prstGeom prst="roundRect">
            <a:avLst/>
          </a:prstGeom>
          <a:solidFill>
            <a:srgbClr val="006600"/>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algn="dist" fontAlgn="base">
              <a:lnSpc>
                <a:spcPct val="120000"/>
              </a:lnSpc>
              <a:spcBef>
                <a:spcPct val="50000"/>
              </a:spcBef>
              <a:spcAft>
                <a:spcPct val="0"/>
              </a:spcAft>
              <a:defRPr/>
            </a:pPr>
            <a:r>
              <a:rPr kumimoji="1" lang="en-US" altLang="en-US" sz="3200" b="1" dirty="0">
                <a:solidFill>
                  <a:srgbClr val="FFFFFF"/>
                </a:solidFill>
                <a:latin typeface="Times New Roman" pitchFamily="18" charset="0"/>
                <a:sym typeface="Wingdings" pitchFamily="2" charset="2"/>
              </a:rPr>
              <a:t> </a:t>
            </a:r>
            <a:r>
              <a:rPr kumimoji="1" lang="en-US" altLang="en-US" sz="3200" b="1" dirty="0" err="1">
                <a:solidFill>
                  <a:srgbClr val="FFFFFF"/>
                </a:solidFill>
                <a:latin typeface="Times New Roman" pitchFamily="18" charset="0"/>
                <a:sym typeface="Wingdings" pitchFamily="2" charset="2"/>
              </a:rPr>
              <a:t>Phủ</a:t>
            </a:r>
            <a:r>
              <a:rPr kumimoji="1" lang="en-US" altLang="en-US" sz="3200" b="1" dirty="0">
                <a:solidFill>
                  <a:srgbClr val="FFFFFF"/>
                </a:solidFill>
                <a:latin typeface="Times New Roman" pitchFamily="18" charset="0"/>
                <a:sym typeface="Wingdings" pitchFamily="2" charset="2"/>
              </a:rPr>
              <a:t> </a:t>
            </a:r>
            <a:r>
              <a:rPr kumimoji="1" lang="en-US" altLang="en-US" sz="3200" b="1" dirty="0" err="1">
                <a:solidFill>
                  <a:srgbClr val="FFFFFF"/>
                </a:solidFill>
                <a:latin typeface="Times New Roman" pitchFamily="18" charset="0"/>
                <a:sym typeface="Wingdings" pitchFamily="2" charset="2"/>
              </a:rPr>
              <a:t>định</a:t>
            </a:r>
            <a:r>
              <a:rPr kumimoji="1" lang="en-US" altLang="en-US" sz="3200" b="1" dirty="0">
                <a:solidFill>
                  <a:srgbClr val="FFFFFF"/>
                </a:solidFill>
                <a:latin typeface="Times New Roman" pitchFamily="18" charset="0"/>
                <a:sym typeface="Wingdings" pitchFamily="2" charset="2"/>
              </a:rPr>
              <a:t> </a:t>
            </a:r>
            <a:r>
              <a:rPr kumimoji="1" lang="en-US" altLang="en-US" sz="3200" b="1" dirty="0" err="1">
                <a:solidFill>
                  <a:srgbClr val="FFFFFF"/>
                </a:solidFill>
                <a:latin typeface="Times New Roman" pitchFamily="18" charset="0"/>
                <a:sym typeface="Wingdings" pitchFamily="2" charset="2"/>
              </a:rPr>
              <a:t>biện</a:t>
            </a:r>
            <a:r>
              <a:rPr kumimoji="1" lang="en-US" altLang="en-US" sz="3200" b="1" dirty="0">
                <a:solidFill>
                  <a:srgbClr val="FFFFFF"/>
                </a:solidFill>
                <a:latin typeface="Times New Roman" pitchFamily="18" charset="0"/>
                <a:sym typeface="Wingdings" pitchFamily="2" charset="2"/>
              </a:rPr>
              <a:t> </a:t>
            </a:r>
            <a:r>
              <a:rPr kumimoji="1" lang="en-US" altLang="en-US" sz="3200" b="1" dirty="0" err="1">
                <a:solidFill>
                  <a:srgbClr val="FFFFFF"/>
                </a:solidFill>
                <a:latin typeface="Times New Roman" pitchFamily="18" charset="0"/>
                <a:sym typeface="Wingdings" pitchFamily="2" charset="2"/>
              </a:rPr>
              <a:t>chứng</a:t>
            </a:r>
            <a:r>
              <a:rPr kumimoji="1" lang="en-US" altLang="en-US" sz="3200" b="1" dirty="0">
                <a:solidFill>
                  <a:srgbClr val="FFFFFF"/>
                </a:solidFill>
                <a:latin typeface="Times New Roman" pitchFamily="18" charset="0"/>
                <a:sym typeface="Wingdings" pitchFamily="2" charset="2"/>
              </a:rPr>
              <a:t> </a:t>
            </a:r>
            <a:r>
              <a:rPr kumimoji="1" lang="en-US" altLang="en-US" sz="3200" b="1" dirty="0" err="1">
                <a:solidFill>
                  <a:srgbClr val="FFFFFF"/>
                </a:solidFill>
                <a:latin typeface="Times New Roman" pitchFamily="18" charset="0"/>
                <a:sym typeface="Wingdings" pitchFamily="2" charset="2"/>
              </a:rPr>
              <a:t>tạo</a:t>
            </a:r>
            <a:r>
              <a:rPr kumimoji="1" lang="en-US" altLang="en-US" sz="3200" b="1" dirty="0">
                <a:solidFill>
                  <a:srgbClr val="FFFFFF"/>
                </a:solidFill>
                <a:latin typeface="Times New Roman" pitchFamily="18" charset="0"/>
                <a:sym typeface="Wingdings" pitchFamily="2" charset="2"/>
              </a:rPr>
              <a:t> </a:t>
            </a:r>
            <a:r>
              <a:rPr kumimoji="1" lang="en-US" altLang="en-US" sz="3200" b="1" dirty="0" err="1">
                <a:solidFill>
                  <a:srgbClr val="FFFFFF"/>
                </a:solidFill>
                <a:latin typeface="Times New Roman" pitchFamily="18" charset="0"/>
                <a:sym typeface="Wingdings" pitchFamily="2" charset="2"/>
              </a:rPr>
              <a:t>điều</a:t>
            </a:r>
            <a:r>
              <a:rPr kumimoji="1" lang="en-US" altLang="en-US" sz="3200" b="1" dirty="0">
                <a:solidFill>
                  <a:srgbClr val="FFFFFF"/>
                </a:solidFill>
                <a:latin typeface="Times New Roman" pitchFamily="18" charset="0"/>
                <a:sym typeface="Wingdings" pitchFamily="2" charset="2"/>
              </a:rPr>
              <a:t> </a:t>
            </a:r>
            <a:r>
              <a:rPr kumimoji="1" lang="en-US" altLang="en-US" sz="3200" b="1" dirty="0" err="1">
                <a:solidFill>
                  <a:srgbClr val="FFFFFF"/>
                </a:solidFill>
                <a:latin typeface="Times New Roman" pitchFamily="18" charset="0"/>
                <a:sym typeface="Wingdings" pitchFamily="2" charset="2"/>
              </a:rPr>
              <a:t>kiện</a:t>
            </a:r>
            <a:r>
              <a:rPr kumimoji="1" lang="en-US" altLang="en-US" sz="3200" b="1" dirty="0">
                <a:solidFill>
                  <a:srgbClr val="FFFFFF"/>
                </a:solidFill>
                <a:latin typeface="Times New Roman" pitchFamily="18" charset="0"/>
                <a:sym typeface="Wingdings" pitchFamily="2" charset="2"/>
              </a:rPr>
              <a:t>, </a:t>
            </a:r>
            <a:r>
              <a:rPr kumimoji="1" lang="en-US" altLang="en-US" sz="3200" b="1" dirty="0" err="1">
                <a:solidFill>
                  <a:srgbClr val="FFFFFF"/>
                </a:solidFill>
                <a:latin typeface="Times New Roman" pitchFamily="18" charset="0"/>
                <a:sym typeface="Wingdings" pitchFamily="2" charset="2"/>
              </a:rPr>
              <a:t>làm</a:t>
            </a:r>
            <a:r>
              <a:rPr kumimoji="1" lang="en-US" altLang="en-US" sz="3200" b="1" dirty="0">
                <a:solidFill>
                  <a:srgbClr val="FFFFFF"/>
                </a:solidFill>
                <a:latin typeface="Times New Roman" pitchFamily="18" charset="0"/>
                <a:sym typeface="Wingdings" pitchFamily="2" charset="2"/>
              </a:rPr>
              <a:t> </a:t>
            </a:r>
            <a:r>
              <a:rPr kumimoji="1" lang="en-US" altLang="en-US" sz="3200" b="1" dirty="0" err="1">
                <a:solidFill>
                  <a:srgbClr val="FFFFFF"/>
                </a:solidFill>
                <a:latin typeface="Times New Roman" pitchFamily="18" charset="0"/>
                <a:sym typeface="Wingdings" pitchFamily="2" charset="2"/>
              </a:rPr>
              <a:t>tiền</a:t>
            </a:r>
            <a:r>
              <a:rPr kumimoji="1" lang="en-US" altLang="en-US" sz="3200" b="1" dirty="0">
                <a:solidFill>
                  <a:srgbClr val="FFFFFF"/>
                </a:solidFill>
                <a:latin typeface="Times New Roman" pitchFamily="18" charset="0"/>
                <a:sym typeface="Wingdings" pitchFamily="2" charset="2"/>
              </a:rPr>
              <a:t> </a:t>
            </a:r>
            <a:r>
              <a:rPr kumimoji="1" lang="en-US" altLang="en-US" sz="3200" b="1" dirty="0" err="1">
                <a:solidFill>
                  <a:srgbClr val="FFFFFF"/>
                </a:solidFill>
                <a:latin typeface="Times New Roman" pitchFamily="18" charset="0"/>
                <a:sym typeface="Wingdings" pitchFamily="2" charset="2"/>
              </a:rPr>
              <a:t>đề</a:t>
            </a:r>
            <a:r>
              <a:rPr kumimoji="1" lang="en-US" altLang="en-US" sz="3200" b="1" dirty="0">
                <a:solidFill>
                  <a:srgbClr val="FFFFFF"/>
                </a:solidFill>
                <a:latin typeface="Times New Roman" pitchFamily="18" charset="0"/>
                <a:sym typeface="Wingdings" pitchFamily="2" charset="2"/>
              </a:rPr>
              <a:t> </a:t>
            </a:r>
            <a:r>
              <a:rPr kumimoji="1" lang="en-US" altLang="en-US" sz="3200" b="1" dirty="0" err="1">
                <a:solidFill>
                  <a:srgbClr val="FFFFFF"/>
                </a:solidFill>
                <a:latin typeface="Times New Roman" pitchFamily="18" charset="0"/>
                <a:sym typeface="Wingdings" pitchFamily="2" charset="2"/>
              </a:rPr>
              <a:t>cho</a:t>
            </a:r>
            <a:r>
              <a:rPr kumimoji="1" lang="en-US" altLang="en-US" sz="3200" b="1" dirty="0">
                <a:solidFill>
                  <a:srgbClr val="FFFFFF"/>
                </a:solidFill>
                <a:latin typeface="Times New Roman" pitchFamily="18" charset="0"/>
                <a:sym typeface="Wingdings" pitchFamily="2" charset="2"/>
              </a:rPr>
              <a:t> </a:t>
            </a:r>
            <a:r>
              <a:rPr kumimoji="1" lang="en-US" altLang="en-US" sz="3200" b="1" dirty="0" err="1">
                <a:solidFill>
                  <a:srgbClr val="FFFFFF"/>
                </a:solidFill>
                <a:latin typeface="Times New Roman" pitchFamily="18" charset="0"/>
                <a:sym typeface="Wingdings" pitchFamily="2" charset="2"/>
              </a:rPr>
              <a:t>sự</a:t>
            </a:r>
            <a:r>
              <a:rPr kumimoji="1" lang="en-US" altLang="en-US" sz="3200" b="1" dirty="0">
                <a:solidFill>
                  <a:srgbClr val="FFFFFF"/>
                </a:solidFill>
                <a:latin typeface="Times New Roman" pitchFamily="18" charset="0"/>
                <a:sym typeface="Wingdings" pitchFamily="2" charset="2"/>
              </a:rPr>
              <a:t> </a:t>
            </a:r>
            <a:r>
              <a:rPr kumimoji="1" lang="en-US" altLang="en-US" sz="3200" b="1" dirty="0" err="1">
                <a:solidFill>
                  <a:srgbClr val="FFFFFF"/>
                </a:solidFill>
                <a:latin typeface="Times New Roman" pitchFamily="18" charset="0"/>
                <a:sym typeface="Wingdings" pitchFamily="2" charset="2"/>
              </a:rPr>
              <a:t>phát</a:t>
            </a:r>
            <a:r>
              <a:rPr kumimoji="1" lang="en-US" altLang="en-US" sz="3200" b="1" dirty="0">
                <a:solidFill>
                  <a:srgbClr val="FFFFFF"/>
                </a:solidFill>
                <a:latin typeface="Times New Roman" pitchFamily="18" charset="0"/>
                <a:sym typeface="Wingdings" pitchFamily="2" charset="2"/>
              </a:rPr>
              <a:t> </a:t>
            </a:r>
            <a:r>
              <a:rPr kumimoji="1" lang="en-US" altLang="en-US" sz="3200" b="1" dirty="0" err="1">
                <a:solidFill>
                  <a:srgbClr val="FFFFFF"/>
                </a:solidFill>
                <a:latin typeface="Times New Roman" pitchFamily="18" charset="0"/>
                <a:sym typeface="Wingdings" pitchFamily="2" charset="2"/>
              </a:rPr>
              <a:t>triển</a:t>
            </a:r>
            <a:r>
              <a:rPr kumimoji="1" lang="en-US" altLang="en-US" sz="3200" b="1" dirty="0">
                <a:solidFill>
                  <a:srgbClr val="FFFFFF"/>
                </a:solidFill>
                <a:latin typeface="Times New Roman" pitchFamily="18" charset="0"/>
                <a:sym typeface="Wingdings" pitchFamily="2" charset="2"/>
              </a:rPr>
              <a:t>.</a:t>
            </a:r>
          </a:p>
        </p:txBody>
      </p:sp>
      <p:sp>
        <p:nvSpPr>
          <p:cNvPr id="11" name="Rectangle 10"/>
          <p:cNvSpPr>
            <a:spLocks noChangeArrowheads="1"/>
          </p:cNvSpPr>
          <p:nvPr/>
        </p:nvSpPr>
        <p:spPr bwMode="auto">
          <a:xfrm>
            <a:off x="1847851" y="242888"/>
            <a:ext cx="341471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ctr" fontAlgn="base">
              <a:spcBef>
                <a:spcPct val="0"/>
              </a:spcBef>
              <a:spcAft>
                <a:spcPct val="0"/>
              </a:spcAft>
              <a:buFontTx/>
              <a:buNone/>
            </a:pPr>
            <a:r>
              <a:rPr lang="vi-VN" altLang="en-US" b="1">
                <a:solidFill>
                  <a:srgbClr val="003300"/>
                </a:solidFill>
                <a:cs typeface="Times New Roman" panose="02020603050405020304" pitchFamily="18" charset="0"/>
                <a:sym typeface="Wingdings" panose="05000000000000000000" pitchFamily="2" charset="2"/>
              </a:rPr>
              <a:t></a:t>
            </a:r>
            <a:r>
              <a:rPr lang="en-US" altLang="en-US" sz="2800" b="1" u="sng">
                <a:solidFill>
                  <a:srgbClr val="003300"/>
                </a:solidFill>
                <a:latin typeface="Arial" panose="020B0604020202020204" pitchFamily="34" charset="0"/>
                <a:cs typeface="Arial" panose="020B0604020202020204" pitchFamily="34" charset="0"/>
              </a:rPr>
              <a:t>Tính khách quan</a:t>
            </a:r>
            <a:endParaRPr lang="en-US" altLang="en-US" sz="2800" b="1">
              <a:solidFill>
                <a:srgbClr val="003300"/>
              </a:solidFill>
              <a:latin typeface="Arial" panose="020B0604020202020204" pitchFamily="34" charset="0"/>
              <a:cs typeface="Arial" panose="020B0604020202020204" pitchFamily="34" charset="0"/>
            </a:endParaRPr>
          </a:p>
        </p:txBody>
      </p:sp>
      <p:pic>
        <p:nvPicPr>
          <p:cNvPr id="224261" name="Picture 14" descr="007"/>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6237288"/>
            <a:ext cx="9144000" cy="620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8351306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heel(1)">
                                      <p:cBhvr>
                                        <p:cTn id="7" dur="2000"/>
                                        <p:tgtEl>
                                          <p:spTgt spid="1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1000"/>
                                        <p:tgtEl>
                                          <p:spTgt spid="10"/>
                                        </p:tgtEl>
                                      </p:cBhvr>
                                    </p:animEffect>
                                    <p:anim calcmode="lin" valueType="num">
                                      <p:cBhvr>
                                        <p:cTn id="20" dur="1000" fill="hold"/>
                                        <p:tgtEl>
                                          <p:spTgt spid="10"/>
                                        </p:tgtEl>
                                        <p:attrNameLst>
                                          <p:attrName>ppt_x</p:attrName>
                                        </p:attrNameLst>
                                      </p:cBhvr>
                                      <p:tavLst>
                                        <p:tav tm="0">
                                          <p:val>
                                            <p:strVal val="#ppt_x"/>
                                          </p:val>
                                        </p:tav>
                                        <p:tav tm="100000">
                                          <p:val>
                                            <p:strVal val="#ppt_x"/>
                                          </p:val>
                                        </p:tav>
                                      </p:tavLst>
                                    </p:anim>
                                    <p:anim calcmode="lin" valueType="num">
                                      <p:cBhvr>
                                        <p:cTn id="21"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797051" y="3560763"/>
            <a:ext cx="2347913" cy="2087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737101" y="3590926"/>
            <a:ext cx="2511425" cy="2087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794626" y="3590926"/>
            <a:ext cx="2498725" cy="2087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1" name="Straight Arrow Connector 10"/>
          <p:cNvCxnSpPr/>
          <p:nvPr/>
        </p:nvCxnSpPr>
        <p:spPr>
          <a:xfrm>
            <a:off x="4164014" y="4633913"/>
            <a:ext cx="573087" cy="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4" name="Straight Arrow Connector 13"/>
          <p:cNvCxnSpPr/>
          <p:nvPr/>
        </p:nvCxnSpPr>
        <p:spPr>
          <a:xfrm>
            <a:off x="7426325" y="4633913"/>
            <a:ext cx="573088" cy="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
        <p:nvSpPr>
          <p:cNvPr id="12" name="Rectangle 11"/>
          <p:cNvSpPr>
            <a:spLocks noChangeArrowheads="1"/>
          </p:cNvSpPr>
          <p:nvPr/>
        </p:nvSpPr>
        <p:spPr bwMode="auto">
          <a:xfrm>
            <a:off x="1774826" y="204788"/>
            <a:ext cx="316706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r>
              <a:rPr lang="vi-VN" altLang="en-US" b="1">
                <a:solidFill>
                  <a:srgbClr val="003300"/>
                </a:solidFill>
                <a:cs typeface="Times New Roman" pitchFamily="18" charset="0"/>
                <a:sym typeface="Wingdings" pitchFamily="2" charset="2"/>
              </a:rPr>
              <a:t> </a:t>
            </a:r>
            <a:r>
              <a:rPr lang="en-US" altLang="en-US" b="1" u="sng">
                <a:solidFill>
                  <a:srgbClr val="003300"/>
                </a:solidFill>
                <a:cs typeface="Times New Roman" pitchFamily="18" charset="0"/>
              </a:rPr>
              <a:t>Tính kế thừa</a:t>
            </a:r>
            <a:r>
              <a:rPr lang="en-US" altLang="en-US" b="1">
                <a:solidFill>
                  <a:srgbClr val="003300"/>
                </a:solidFill>
                <a:cs typeface="Times New Roman" pitchFamily="18" charset="0"/>
              </a:rPr>
              <a:t>: </a:t>
            </a:r>
            <a:endParaRPr lang="en-US" altLang="en-US" b="1">
              <a:solidFill>
                <a:srgbClr val="003300"/>
              </a:solidFill>
              <a:latin typeface="Arial" pitchFamily="34" charset="0"/>
              <a:cs typeface="Arial" panose="020B0604020202020204" pitchFamily="34" charset="0"/>
            </a:endParaRPr>
          </a:p>
        </p:txBody>
      </p:sp>
      <p:pic>
        <p:nvPicPr>
          <p:cNvPr id="228360" name="Picture 14" descr="007"/>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1524000" y="6237288"/>
            <a:ext cx="9144000" cy="620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Text Box 6"/>
          <p:cNvSpPr txBox="1">
            <a:spLocks noChangeArrowheads="1"/>
          </p:cNvSpPr>
          <p:nvPr/>
        </p:nvSpPr>
        <p:spPr bwMode="auto">
          <a:xfrm>
            <a:off x="1905000" y="1052513"/>
            <a:ext cx="8382000" cy="206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just" eaLnBrk="1" fontAlgn="base" hangingPunct="1">
              <a:spcBef>
                <a:spcPct val="0"/>
              </a:spcBef>
              <a:spcAft>
                <a:spcPct val="0"/>
              </a:spcAft>
              <a:buFontTx/>
              <a:buNone/>
              <a:defRPr/>
            </a:pPr>
            <a:r>
              <a:rPr lang="en-US" altLang="en-US" b="1">
                <a:solidFill>
                  <a:srgbClr val="0000FF"/>
                </a:solidFill>
                <a:cs typeface="Arial" panose="020B0604020202020204" pitchFamily="34" charset="0"/>
                <a:sym typeface="Wingdings" pitchFamily="2" charset="2"/>
              </a:rPr>
              <a:t> </a:t>
            </a:r>
            <a:r>
              <a:rPr lang="en-US" altLang="en-US" sz="2400" b="1">
                <a:solidFill>
                  <a:srgbClr val="0000FF"/>
                </a:solidFill>
                <a:cs typeface="Arial" panose="020B0604020202020204" pitchFamily="34" charset="0"/>
                <a:sym typeface="Wingdings" pitchFamily="2" charset="2"/>
              </a:rPr>
              <a:t>Cái mới ra đời</a:t>
            </a:r>
            <a:r>
              <a:rPr lang="en-US" altLang="en-US" sz="2400" b="1">
                <a:solidFill>
                  <a:srgbClr val="000000"/>
                </a:solidFill>
                <a:cs typeface="Arial" panose="020B0604020202020204" pitchFamily="34" charset="0"/>
                <a:sym typeface="Wingdings" pitchFamily="2" charset="2"/>
              </a:rPr>
              <a:t> </a:t>
            </a:r>
            <a:r>
              <a:rPr lang="en-US" altLang="en-US" sz="2400" b="1">
                <a:solidFill>
                  <a:srgbClr val="FF3300"/>
                </a:solidFill>
                <a:cs typeface="Arial" panose="020B0604020202020204" pitchFamily="34" charset="0"/>
                <a:sym typeface="Wingdings" pitchFamily="2" charset="2"/>
              </a:rPr>
              <a:t>trong lòng cái cũ, từ cái trước đó</a:t>
            </a:r>
            <a:r>
              <a:rPr lang="en-US" altLang="en-US" sz="2400" b="1">
                <a:solidFill>
                  <a:srgbClr val="000000"/>
                </a:solidFill>
                <a:cs typeface="Arial" panose="020B0604020202020204" pitchFamily="34" charset="0"/>
                <a:sym typeface="Wingdings" pitchFamily="2" charset="2"/>
              </a:rPr>
              <a:t>. </a:t>
            </a:r>
          </a:p>
          <a:p>
            <a:pPr algn="just" eaLnBrk="1" fontAlgn="base" hangingPunct="1">
              <a:spcBef>
                <a:spcPct val="0"/>
              </a:spcBef>
              <a:spcAft>
                <a:spcPct val="0"/>
              </a:spcAft>
              <a:buFontTx/>
              <a:buNone/>
              <a:defRPr/>
            </a:pPr>
            <a:r>
              <a:rPr lang="en-US" altLang="en-US" sz="2400" b="1">
                <a:solidFill>
                  <a:srgbClr val="0000FF"/>
                </a:solidFill>
                <a:cs typeface="Arial" panose="020B0604020202020204" pitchFamily="34" charset="0"/>
                <a:sym typeface="Wingdings" pitchFamily="2" charset="2"/>
              </a:rPr>
              <a:t></a:t>
            </a:r>
            <a:r>
              <a:rPr lang="en-US" altLang="en-US" sz="2400" b="1">
                <a:solidFill>
                  <a:srgbClr val="000000"/>
                </a:solidFill>
                <a:cs typeface="Arial" panose="020B0604020202020204" pitchFamily="34" charset="0"/>
                <a:sym typeface="Wingdings" pitchFamily="2" charset="2"/>
              </a:rPr>
              <a:t> </a:t>
            </a:r>
            <a:r>
              <a:rPr lang="en-US" altLang="en-US" sz="2400" b="1">
                <a:solidFill>
                  <a:srgbClr val="0000FF"/>
                </a:solidFill>
                <a:cs typeface="Arial" panose="020B0604020202020204" pitchFamily="34" charset="0"/>
                <a:sym typeface="Wingdings" pitchFamily="2" charset="2"/>
              </a:rPr>
              <a:t>Cái mới chỉ</a:t>
            </a:r>
            <a:r>
              <a:rPr lang="en-US" altLang="en-US" sz="2400" b="1">
                <a:solidFill>
                  <a:srgbClr val="000000"/>
                </a:solidFill>
                <a:cs typeface="Arial" panose="020B0604020202020204" pitchFamily="34" charset="0"/>
                <a:sym typeface="Wingdings" pitchFamily="2" charset="2"/>
              </a:rPr>
              <a:t> </a:t>
            </a:r>
            <a:r>
              <a:rPr lang="en-US" altLang="en-US" sz="2400" b="1">
                <a:solidFill>
                  <a:srgbClr val="FF3300"/>
                </a:solidFill>
                <a:cs typeface="Arial" panose="020B0604020202020204" pitchFamily="34" charset="0"/>
                <a:sym typeface="Wingdings" pitchFamily="2" charset="2"/>
              </a:rPr>
              <a:t>gạt bỏ</a:t>
            </a:r>
            <a:r>
              <a:rPr lang="en-US" altLang="en-US" sz="2400" b="1">
                <a:solidFill>
                  <a:srgbClr val="000000"/>
                </a:solidFill>
                <a:cs typeface="Arial" panose="020B0604020202020204" pitchFamily="34" charset="0"/>
                <a:sym typeface="Wingdings" pitchFamily="2" charset="2"/>
              </a:rPr>
              <a:t> </a:t>
            </a:r>
            <a:r>
              <a:rPr lang="en-US" altLang="en-US" sz="2400" b="1">
                <a:solidFill>
                  <a:srgbClr val="0000FF"/>
                </a:solidFill>
                <a:cs typeface="Arial" panose="020B0604020202020204" pitchFamily="34" charset="0"/>
                <a:sym typeface="Wingdings" pitchFamily="2" charset="2"/>
              </a:rPr>
              <a:t>những</a:t>
            </a:r>
            <a:r>
              <a:rPr lang="en-US" altLang="en-US" sz="2400" b="1">
                <a:solidFill>
                  <a:srgbClr val="000000"/>
                </a:solidFill>
                <a:cs typeface="Arial" panose="020B0604020202020204" pitchFamily="34" charset="0"/>
                <a:sym typeface="Wingdings" pitchFamily="2" charset="2"/>
              </a:rPr>
              <a:t> </a:t>
            </a:r>
            <a:r>
              <a:rPr lang="en-US" altLang="en-US" sz="2400" b="1">
                <a:solidFill>
                  <a:srgbClr val="FF3300"/>
                </a:solidFill>
                <a:cs typeface="Arial" panose="020B0604020202020204" pitchFamily="34" charset="0"/>
                <a:sym typeface="Wingdings" pitchFamily="2" charset="2"/>
              </a:rPr>
              <a:t>yếu tố tiêu cực, lỗi thời</a:t>
            </a:r>
            <a:r>
              <a:rPr lang="en-US" altLang="en-US" sz="2400" b="1">
                <a:solidFill>
                  <a:srgbClr val="000000"/>
                </a:solidFill>
                <a:cs typeface="Arial" panose="020B0604020202020204" pitchFamily="34" charset="0"/>
                <a:sym typeface="Wingdings" pitchFamily="2" charset="2"/>
              </a:rPr>
              <a:t> </a:t>
            </a:r>
            <a:r>
              <a:rPr lang="en-US" altLang="en-US" sz="2400" b="1">
                <a:solidFill>
                  <a:srgbClr val="0000FF"/>
                </a:solidFill>
                <a:cs typeface="Arial" panose="020B0604020202020204" pitchFamily="34" charset="0"/>
                <a:sym typeface="Wingdings" pitchFamily="2" charset="2"/>
              </a:rPr>
              <a:t>của cái cũ, đồng thời</a:t>
            </a:r>
            <a:r>
              <a:rPr lang="en-US" altLang="en-US" sz="2400" b="1">
                <a:solidFill>
                  <a:srgbClr val="000000"/>
                </a:solidFill>
                <a:cs typeface="Arial" panose="020B0604020202020204" pitchFamily="34" charset="0"/>
                <a:sym typeface="Wingdings" pitchFamily="2" charset="2"/>
              </a:rPr>
              <a:t> </a:t>
            </a:r>
            <a:r>
              <a:rPr lang="en-US" altLang="en-US" sz="2400" b="1">
                <a:solidFill>
                  <a:srgbClr val="FF3300"/>
                </a:solidFill>
                <a:cs typeface="Arial" panose="020B0604020202020204" pitchFamily="34" charset="0"/>
                <a:sym typeface="Wingdings" pitchFamily="2" charset="2"/>
              </a:rPr>
              <a:t>giữ lại yếu tố tích cực</a:t>
            </a:r>
            <a:r>
              <a:rPr lang="en-US" altLang="en-US" sz="2400" b="1">
                <a:solidFill>
                  <a:srgbClr val="000000"/>
                </a:solidFill>
                <a:cs typeface="Arial" panose="020B0604020202020204" pitchFamily="34" charset="0"/>
                <a:sym typeface="Wingdings" pitchFamily="2" charset="2"/>
              </a:rPr>
              <a:t> </a:t>
            </a:r>
            <a:r>
              <a:rPr lang="en-US" altLang="en-US" sz="2400" b="1">
                <a:solidFill>
                  <a:srgbClr val="0000FF"/>
                </a:solidFill>
                <a:cs typeface="Arial" panose="020B0604020202020204" pitchFamily="34" charset="0"/>
                <a:sym typeface="Wingdings" pitchFamily="2" charset="2"/>
              </a:rPr>
              <a:t>còn</a:t>
            </a:r>
            <a:r>
              <a:rPr lang="en-US" altLang="en-US" sz="2400" b="1">
                <a:solidFill>
                  <a:srgbClr val="000000"/>
                </a:solidFill>
                <a:cs typeface="Arial" panose="020B0604020202020204" pitchFamily="34" charset="0"/>
                <a:sym typeface="Wingdings" pitchFamily="2" charset="2"/>
              </a:rPr>
              <a:t> </a:t>
            </a:r>
            <a:r>
              <a:rPr lang="en-US" altLang="en-US" sz="2400" b="1">
                <a:solidFill>
                  <a:srgbClr val="FF3300"/>
                </a:solidFill>
                <a:cs typeface="Arial" panose="020B0604020202020204" pitchFamily="34" charset="0"/>
                <a:sym typeface="Wingdings" pitchFamily="2" charset="2"/>
              </a:rPr>
              <a:t>thích hợp</a:t>
            </a:r>
            <a:r>
              <a:rPr lang="en-US" altLang="en-US" sz="2400" b="1">
                <a:solidFill>
                  <a:srgbClr val="000000"/>
                </a:solidFill>
                <a:cs typeface="Arial" panose="020B0604020202020204" pitchFamily="34" charset="0"/>
                <a:sym typeface="Wingdings" pitchFamily="2" charset="2"/>
              </a:rPr>
              <a:t> </a:t>
            </a:r>
            <a:r>
              <a:rPr lang="en-US" altLang="en-US" sz="2400" b="1">
                <a:solidFill>
                  <a:srgbClr val="0000FF"/>
                </a:solidFill>
                <a:cs typeface="Arial" panose="020B0604020202020204" pitchFamily="34" charset="0"/>
                <a:sym typeface="Wingdings" pitchFamily="2" charset="2"/>
              </a:rPr>
              <a:t>để phát triển.</a:t>
            </a:r>
          </a:p>
          <a:p>
            <a:pPr algn="just" eaLnBrk="1" fontAlgn="base" hangingPunct="1">
              <a:spcBef>
                <a:spcPct val="0"/>
              </a:spcBef>
              <a:spcAft>
                <a:spcPct val="0"/>
              </a:spcAft>
              <a:buFontTx/>
              <a:buNone/>
              <a:defRPr/>
            </a:pPr>
            <a:r>
              <a:rPr lang="en-US" altLang="en-US" sz="2400" b="1">
                <a:solidFill>
                  <a:srgbClr val="0000FF"/>
                </a:solidFill>
                <a:cs typeface="Arial" panose="020B0604020202020204" pitchFamily="34" charset="0"/>
                <a:sym typeface="Wingdings" pitchFamily="2" charset="2"/>
              </a:rPr>
              <a:t> Tính kế thừa bảo đảm cho các sự vật, hiện tượng phát triển liên tục. </a:t>
            </a:r>
          </a:p>
        </p:txBody>
      </p:sp>
    </p:spTree>
    <p:extLst>
      <p:ext uri="{BB962C8B-B14F-4D97-AF65-F5344CB8AC3E}">
        <p14:creationId xmlns:p14="http://schemas.microsoft.com/office/powerpoint/2010/main" val="1003630669"/>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heel(1)">
                                      <p:cBhvr>
                                        <p:cTn id="7" dur="2000"/>
                                        <p:tgtEl>
                                          <p:spTgt spid="1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wipe(down)">
                                      <p:cBhvr>
                                        <p:cTn id="12" dur="500"/>
                                        <p:tgtEl>
                                          <p:spTgt spid="1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2" presetClass="entr" presetSubtype="0"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0" fill="hold" nodeType="clickPar">
                      <p:stCondLst>
                        <p:cond delay="indefinite"/>
                      </p:stCondLst>
                      <p:childTnLst>
                        <p:par>
                          <p:cTn id="21" fill="hold" nodeType="withGroup">
                            <p:stCondLst>
                              <p:cond delay="0"/>
                            </p:stCondLst>
                            <p:childTnLst>
                              <p:par>
                                <p:cTn id="22" presetID="2" presetClass="entr" presetSubtype="4" fill="hold" nodeType="click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additive="base">
                                        <p:cTn id="24" dur="500" fill="hold"/>
                                        <p:tgtEl>
                                          <p:spTgt spid="11"/>
                                        </p:tgtEl>
                                        <p:attrNameLst>
                                          <p:attrName>ppt_x</p:attrName>
                                        </p:attrNameLst>
                                      </p:cBhvr>
                                      <p:tavLst>
                                        <p:tav tm="0">
                                          <p:val>
                                            <p:strVal val="#ppt_x"/>
                                          </p:val>
                                        </p:tav>
                                        <p:tav tm="100000">
                                          <p:val>
                                            <p:strVal val="#ppt_x"/>
                                          </p:val>
                                        </p:tav>
                                      </p:tavLst>
                                    </p:anim>
                                    <p:anim calcmode="lin" valueType="num">
                                      <p:cBhvr additive="base">
                                        <p:cTn id="25"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6" fill="hold" nodeType="clickPar">
                      <p:stCondLst>
                        <p:cond delay="indefinite"/>
                      </p:stCondLst>
                      <p:childTnLst>
                        <p:par>
                          <p:cTn id="27" fill="hold" nodeType="withGroup">
                            <p:stCondLst>
                              <p:cond delay="0"/>
                            </p:stCondLst>
                            <p:childTnLst>
                              <p:par>
                                <p:cTn id="28" presetID="42" presetClass="entr" presetSubtype="0" fill="hold" nodeType="click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fade">
                                      <p:cBhvr>
                                        <p:cTn id="30" dur="1000"/>
                                        <p:tgtEl>
                                          <p:spTgt spid="8"/>
                                        </p:tgtEl>
                                      </p:cBhvr>
                                    </p:animEffect>
                                    <p:anim calcmode="lin" valueType="num">
                                      <p:cBhvr>
                                        <p:cTn id="31" dur="1000" fill="hold"/>
                                        <p:tgtEl>
                                          <p:spTgt spid="8"/>
                                        </p:tgtEl>
                                        <p:attrNameLst>
                                          <p:attrName>ppt_x</p:attrName>
                                        </p:attrNameLst>
                                      </p:cBhvr>
                                      <p:tavLst>
                                        <p:tav tm="0">
                                          <p:val>
                                            <p:strVal val="#ppt_x"/>
                                          </p:val>
                                        </p:tav>
                                        <p:tav tm="100000">
                                          <p:val>
                                            <p:strVal val="#ppt_x"/>
                                          </p:val>
                                        </p:tav>
                                      </p:tavLst>
                                    </p:anim>
                                    <p:anim calcmode="lin" valueType="num">
                                      <p:cBhvr>
                                        <p:cTn id="32"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16" presetClass="entr" presetSubtype="21" fill="hold" nodeType="click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arn(inVertical)">
                                      <p:cBhvr>
                                        <p:cTn id="37" dur="500"/>
                                        <p:tgtEl>
                                          <p:spTgt spid="14"/>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42" presetClass="entr" presetSubtype="0" fill="hold" nodeType="click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fade">
                                      <p:cBhvr>
                                        <p:cTn id="42" dur="1000"/>
                                        <p:tgtEl>
                                          <p:spTgt spid="9"/>
                                        </p:tgtEl>
                                      </p:cBhvr>
                                    </p:animEffect>
                                    <p:anim calcmode="lin" valueType="num">
                                      <p:cBhvr>
                                        <p:cTn id="43" dur="1000" fill="hold"/>
                                        <p:tgtEl>
                                          <p:spTgt spid="9"/>
                                        </p:tgtEl>
                                        <p:attrNameLst>
                                          <p:attrName>ppt_x</p:attrName>
                                        </p:attrNameLst>
                                      </p:cBhvr>
                                      <p:tavLst>
                                        <p:tav tm="0">
                                          <p:val>
                                            <p:strVal val="#ppt_x"/>
                                          </p:val>
                                        </p:tav>
                                        <p:tav tm="100000">
                                          <p:val>
                                            <p:strVal val="#ppt_x"/>
                                          </p:val>
                                        </p:tav>
                                      </p:tavLst>
                                    </p:anim>
                                    <p:anim calcmode="lin" valueType="num">
                                      <p:cBhvr>
                                        <p:cTn id="4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5" grpId="0"/>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trungg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32200" y="3733800"/>
            <a:ext cx="2235200"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4150" name="Picture 6" descr="gà mẹ và gà c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72163" y="2032000"/>
            <a:ext cx="2438400" cy="1836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3476" name="Text Box 7"/>
          <p:cNvSpPr txBox="1">
            <a:spLocks noChangeArrowheads="1"/>
          </p:cNvSpPr>
          <p:nvPr/>
        </p:nvSpPr>
        <p:spPr bwMode="auto">
          <a:xfrm>
            <a:off x="2073275" y="180976"/>
            <a:ext cx="701040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139825" indent="-1139825">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ctr" fontAlgn="base">
              <a:spcBef>
                <a:spcPct val="0"/>
              </a:spcBef>
              <a:spcAft>
                <a:spcPct val="0"/>
              </a:spcAft>
              <a:buFontTx/>
              <a:buNone/>
            </a:pPr>
            <a:r>
              <a:rPr lang="en-US" altLang="en-US" sz="2400" b="1">
                <a:solidFill>
                  <a:srgbClr val="000066"/>
                </a:solidFill>
                <a:latin typeface="Arial" panose="020B0604020202020204" pitchFamily="34" charset="0"/>
                <a:cs typeface="Arial" panose="020B0604020202020204" pitchFamily="34" charset="0"/>
              </a:rPr>
              <a:t>Khuynh hướng phát triển của trứng gà</a:t>
            </a:r>
          </a:p>
        </p:txBody>
      </p:sp>
      <p:sp>
        <p:nvSpPr>
          <p:cNvPr id="134156" name="AutoShape 12"/>
          <p:cNvSpPr>
            <a:spLocks noChangeArrowheads="1"/>
          </p:cNvSpPr>
          <p:nvPr/>
        </p:nvSpPr>
        <p:spPr bwMode="auto">
          <a:xfrm rot="-1793547">
            <a:off x="2874963" y="4556125"/>
            <a:ext cx="838200" cy="609600"/>
          </a:xfrm>
          <a:prstGeom prst="rightArrow">
            <a:avLst>
              <a:gd name="adj1" fmla="val 50000"/>
              <a:gd name="adj2" fmla="val 34375"/>
            </a:avLst>
          </a:prstGeom>
          <a:solidFill>
            <a:srgbClr val="FFFF00"/>
          </a:solidFill>
          <a:ln w="9525">
            <a:solidFill>
              <a:schemeClr val="tx1"/>
            </a:solidFill>
            <a:miter lim="800000"/>
            <a:headEnd/>
            <a:tailEnd/>
          </a:ln>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r>
              <a:rPr lang="vi-VN" altLang="en-US" sz="2400" b="1">
                <a:solidFill>
                  <a:srgbClr val="000000"/>
                </a:solidFill>
                <a:cs typeface="Arial" panose="020B0604020202020204" pitchFamily="34" charset="0"/>
              </a:rPr>
              <a:t>PĐ1</a:t>
            </a:r>
            <a:endParaRPr lang="en-US" altLang="en-US" sz="2400" b="1">
              <a:solidFill>
                <a:srgbClr val="000000"/>
              </a:solidFill>
              <a:cs typeface="Arial" panose="020B0604020202020204" pitchFamily="34" charset="0"/>
            </a:endParaRPr>
          </a:p>
        </p:txBody>
      </p:sp>
      <p:sp>
        <p:nvSpPr>
          <p:cNvPr id="134157" name="AutoShape 13"/>
          <p:cNvSpPr>
            <a:spLocks noChangeArrowheads="1"/>
          </p:cNvSpPr>
          <p:nvPr/>
        </p:nvSpPr>
        <p:spPr bwMode="auto">
          <a:xfrm rot="-2105355">
            <a:off x="5159375" y="3081338"/>
            <a:ext cx="838200" cy="609600"/>
          </a:xfrm>
          <a:prstGeom prst="rightArrow">
            <a:avLst>
              <a:gd name="adj1" fmla="val 50000"/>
              <a:gd name="adj2" fmla="val 34375"/>
            </a:avLst>
          </a:prstGeom>
          <a:solidFill>
            <a:srgbClr val="FFFF00"/>
          </a:solidFill>
          <a:ln w="9525">
            <a:solidFill>
              <a:schemeClr val="tx1"/>
            </a:solidFill>
            <a:miter lim="800000"/>
            <a:headEnd/>
            <a:tailEnd/>
          </a:ln>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r>
              <a:rPr lang="vi-VN" altLang="en-US" sz="2400" b="1">
                <a:solidFill>
                  <a:srgbClr val="000000"/>
                </a:solidFill>
                <a:cs typeface="Arial" panose="020B0604020202020204" pitchFamily="34" charset="0"/>
              </a:rPr>
              <a:t>PĐ2</a:t>
            </a:r>
            <a:endParaRPr lang="en-US" altLang="en-US" sz="2400" b="1">
              <a:solidFill>
                <a:srgbClr val="000000"/>
              </a:solidFill>
              <a:cs typeface="Arial" panose="020B0604020202020204" pitchFamily="34" charset="0"/>
            </a:endParaRPr>
          </a:p>
        </p:txBody>
      </p:sp>
      <p:pic>
        <p:nvPicPr>
          <p:cNvPr id="134159" name="Picture 15" descr="trung ga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45500" y="836613"/>
            <a:ext cx="2222500" cy="1604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4161" name="AutoShape 17"/>
          <p:cNvSpPr>
            <a:spLocks noChangeArrowheads="1"/>
          </p:cNvSpPr>
          <p:nvPr/>
        </p:nvSpPr>
        <p:spPr bwMode="auto">
          <a:xfrm rot="-1847769">
            <a:off x="7859713" y="1335088"/>
            <a:ext cx="685800" cy="609600"/>
          </a:xfrm>
          <a:prstGeom prst="rightArrow">
            <a:avLst>
              <a:gd name="adj1" fmla="val 50000"/>
              <a:gd name="adj2" fmla="val 28125"/>
            </a:avLst>
          </a:prstGeom>
          <a:solidFill>
            <a:srgbClr val="FFFF00"/>
          </a:solidFill>
          <a:ln w="9525">
            <a:solidFill>
              <a:schemeClr val="tx1"/>
            </a:solidFill>
            <a:miter lim="800000"/>
            <a:headEnd/>
            <a:tailEnd/>
          </a:ln>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r>
              <a:rPr lang="vi-VN" altLang="en-US" sz="2400" b="1">
                <a:solidFill>
                  <a:srgbClr val="000000"/>
                </a:solidFill>
                <a:cs typeface="Arial" panose="020B0604020202020204" pitchFamily="34" charset="0"/>
              </a:rPr>
              <a:t>PĐ3</a:t>
            </a:r>
            <a:endParaRPr lang="en-US" altLang="en-US" sz="2400" b="1">
              <a:solidFill>
                <a:srgbClr val="000000"/>
              </a:solidFill>
              <a:cs typeface="Arial" panose="020B0604020202020204" pitchFamily="34" charset="0"/>
            </a:endParaRPr>
          </a:p>
        </p:txBody>
      </p:sp>
      <p:pic>
        <p:nvPicPr>
          <p:cNvPr id="13" name="Picture 3" descr="_h5n117020">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600200" y="5181600"/>
            <a:ext cx="200025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3482" name="Picture 14" descr="007"/>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a:off x="1524000" y="6237288"/>
            <a:ext cx="9144000" cy="620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49791412"/>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6"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Horizontal)">
                                      <p:cBhvr>
                                        <p:cTn id="7" dur="500"/>
                                        <p:tgtEl>
                                          <p:spTgt spid="1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3" presetClass="entr" presetSubtype="16" fill="hold" grpId="0" nodeType="clickEffect">
                                  <p:stCondLst>
                                    <p:cond delay="0"/>
                                  </p:stCondLst>
                                  <p:childTnLst>
                                    <p:set>
                                      <p:cBhvr>
                                        <p:cTn id="11" dur="1" fill="hold">
                                          <p:stCondLst>
                                            <p:cond delay="0"/>
                                          </p:stCondLst>
                                        </p:cTn>
                                        <p:tgtEl>
                                          <p:spTgt spid="134156"/>
                                        </p:tgtEl>
                                        <p:attrNameLst>
                                          <p:attrName>style.visibility</p:attrName>
                                        </p:attrNameLst>
                                      </p:cBhvr>
                                      <p:to>
                                        <p:strVal val="visible"/>
                                      </p:to>
                                    </p:set>
                                    <p:anim calcmode="lin" valueType="num">
                                      <p:cBhvr>
                                        <p:cTn id="12" dur="500" fill="hold"/>
                                        <p:tgtEl>
                                          <p:spTgt spid="134156"/>
                                        </p:tgtEl>
                                        <p:attrNameLst>
                                          <p:attrName>ppt_w</p:attrName>
                                        </p:attrNameLst>
                                      </p:cBhvr>
                                      <p:tavLst>
                                        <p:tav tm="0">
                                          <p:val>
                                            <p:fltVal val="0"/>
                                          </p:val>
                                        </p:tav>
                                        <p:tav tm="100000">
                                          <p:val>
                                            <p:strVal val="#ppt_w"/>
                                          </p:val>
                                        </p:tav>
                                      </p:tavLst>
                                    </p:anim>
                                    <p:anim calcmode="lin" valueType="num">
                                      <p:cBhvr>
                                        <p:cTn id="13" dur="500" fill="hold"/>
                                        <p:tgtEl>
                                          <p:spTgt spid="134156"/>
                                        </p:tgtEl>
                                        <p:attrNameLst>
                                          <p:attrName>ppt_h</p:attrName>
                                        </p:attrNameLst>
                                      </p:cBhvr>
                                      <p:tavLst>
                                        <p:tav tm="0">
                                          <p:val>
                                            <p:fltVal val="0"/>
                                          </p:val>
                                        </p:tav>
                                        <p:tav tm="100000">
                                          <p:val>
                                            <p:strVal val="#ppt_h"/>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2" presetClass="entr" presetSubtype="4" fill="hold" nodeType="click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additive="base">
                                        <p:cTn id="18" dur="500" fill="hold"/>
                                        <p:tgtEl>
                                          <p:spTgt spid="14"/>
                                        </p:tgtEl>
                                        <p:attrNameLst>
                                          <p:attrName>ppt_x</p:attrName>
                                        </p:attrNameLst>
                                      </p:cBhvr>
                                      <p:tavLst>
                                        <p:tav tm="0">
                                          <p:val>
                                            <p:strVal val="#ppt_x"/>
                                          </p:val>
                                        </p:tav>
                                        <p:tav tm="100000">
                                          <p:val>
                                            <p:strVal val="#ppt_x"/>
                                          </p:val>
                                        </p:tav>
                                      </p:tavLst>
                                    </p:anim>
                                    <p:anim calcmode="lin" valueType="num">
                                      <p:cBhvr additive="base">
                                        <p:cTn id="19"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withGroup">
                            <p:stCondLst>
                              <p:cond delay="0"/>
                            </p:stCondLst>
                            <p:childTnLst>
                              <p:par>
                                <p:cTn id="22" presetID="23" presetClass="entr" presetSubtype="16" fill="hold" grpId="0" nodeType="clickEffect">
                                  <p:stCondLst>
                                    <p:cond delay="0"/>
                                  </p:stCondLst>
                                  <p:childTnLst>
                                    <p:set>
                                      <p:cBhvr>
                                        <p:cTn id="23" dur="1" fill="hold">
                                          <p:stCondLst>
                                            <p:cond delay="0"/>
                                          </p:stCondLst>
                                        </p:cTn>
                                        <p:tgtEl>
                                          <p:spTgt spid="134157"/>
                                        </p:tgtEl>
                                        <p:attrNameLst>
                                          <p:attrName>style.visibility</p:attrName>
                                        </p:attrNameLst>
                                      </p:cBhvr>
                                      <p:to>
                                        <p:strVal val="visible"/>
                                      </p:to>
                                    </p:set>
                                    <p:anim calcmode="lin" valueType="num">
                                      <p:cBhvr>
                                        <p:cTn id="24" dur="500" fill="hold"/>
                                        <p:tgtEl>
                                          <p:spTgt spid="134157"/>
                                        </p:tgtEl>
                                        <p:attrNameLst>
                                          <p:attrName>ppt_w</p:attrName>
                                        </p:attrNameLst>
                                      </p:cBhvr>
                                      <p:tavLst>
                                        <p:tav tm="0">
                                          <p:val>
                                            <p:fltVal val="0"/>
                                          </p:val>
                                        </p:tav>
                                        <p:tav tm="100000">
                                          <p:val>
                                            <p:strVal val="#ppt_w"/>
                                          </p:val>
                                        </p:tav>
                                      </p:tavLst>
                                    </p:anim>
                                    <p:anim calcmode="lin" valueType="num">
                                      <p:cBhvr>
                                        <p:cTn id="25" dur="500" fill="hold"/>
                                        <p:tgtEl>
                                          <p:spTgt spid="134157"/>
                                        </p:tgtEl>
                                        <p:attrNameLst>
                                          <p:attrName>ppt_h</p:attrName>
                                        </p:attrNameLst>
                                      </p:cBhvr>
                                      <p:tavLst>
                                        <p:tav tm="0">
                                          <p:val>
                                            <p:fltVal val="0"/>
                                          </p:val>
                                        </p:tav>
                                        <p:tav tm="100000">
                                          <p:val>
                                            <p:strVal val="#ppt_h"/>
                                          </p:val>
                                        </p:tav>
                                      </p:tavLst>
                                    </p:anim>
                                  </p:childTnLst>
                                </p:cTn>
                              </p:par>
                            </p:childTnLst>
                          </p:cTn>
                        </p:par>
                      </p:childTnLst>
                    </p:cTn>
                  </p:par>
                  <p:par>
                    <p:cTn id="26" fill="hold" nodeType="clickPar">
                      <p:stCondLst>
                        <p:cond delay="indefinite"/>
                      </p:stCondLst>
                      <p:childTnLst>
                        <p:par>
                          <p:cTn id="27" fill="hold" nodeType="withGroup">
                            <p:stCondLst>
                              <p:cond delay="0"/>
                            </p:stCondLst>
                            <p:childTnLst>
                              <p:par>
                                <p:cTn id="28" presetID="3" presetClass="entr" presetSubtype="10" fill="hold" nodeType="clickEffect">
                                  <p:stCondLst>
                                    <p:cond delay="0"/>
                                  </p:stCondLst>
                                  <p:childTnLst>
                                    <p:set>
                                      <p:cBhvr>
                                        <p:cTn id="29" dur="1" fill="hold">
                                          <p:stCondLst>
                                            <p:cond delay="0"/>
                                          </p:stCondLst>
                                        </p:cTn>
                                        <p:tgtEl>
                                          <p:spTgt spid="134150"/>
                                        </p:tgtEl>
                                        <p:attrNameLst>
                                          <p:attrName>style.visibility</p:attrName>
                                        </p:attrNameLst>
                                      </p:cBhvr>
                                      <p:to>
                                        <p:strVal val="visible"/>
                                      </p:to>
                                    </p:set>
                                    <p:animEffect transition="in" filter="blinds(horizontal)">
                                      <p:cBhvr>
                                        <p:cTn id="30" dur="500"/>
                                        <p:tgtEl>
                                          <p:spTgt spid="134150"/>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23" presetClass="entr" presetSubtype="16" fill="hold" grpId="0" nodeType="clickEffect">
                                  <p:stCondLst>
                                    <p:cond delay="0"/>
                                  </p:stCondLst>
                                  <p:childTnLst>
                                    <p:set>
                                      <p:cBhvr>
                                        <p:cTn id="34" dur="1" fill="hold">
                                          <p:stCondLst>
                                            <p:cond delay="0"/>
                                          </p:stCondLst>
                                        </p:cTn>
                                        <p:tgtEl>
                                          <p:spTgt spid="134161"/>
                                        </p:tgtEl>
                                        <p:attrNameLst>
                                          <p:attrName>style.visibility</p:attrName>
                                        </p:attrNameLst>
                                      </p:cBhvr>
                                      <p:to>
                                        <p:strVal val="visible"/>
                                      </p:to>
                                    </p:set>
                                    <p:anim calcmode="lin" valueType="num">
                                      <p:cBhvr>
                                        <p:cTn id="35" dur="500" fill="hold"/>
                                        <p:tgtEl>
                                          <p:spTgt spid="134161"/>
                                        </p:tgtEl>
                                        <p:attrNameLst>
                                          <p:attrName>ppt_w</p:attrName>
                                        </p:attrNameLst>
                                      </p:cBhvr>
                                      <p:tavLst>
                                        <p:tav tm="0">
                                          <p:val>
                                            <p:fltVal val="0"/>
                                          </p:val>
                                        </p:tav>
                                        <p:tav tm="100000">
                                          <p:val>
                                            <p:strVal val="#ppt_w"/>
                                          </p:val>
                                        </p:tav>
                                      </p:tavLst>
                                    </p:anim>
                                    <p:anim calcmode="lin" valueType="num">
                                      <p:cBhvr>
                                        <p:cTn id="36" dur="500" fill="hold"/>
                                        <p:tgtEl>
                                          <p:spTgt spid="134161"/>
                                        </p:tgtEl>
                                        <p:attrNameLst>
                                          <p:attrName>ppt_h</p:attrName>
                                        </p:attrNameLst>
                                      </p:cBhvr>
                                      <p:tavLst>
                                        <p:tav tm="0">
                                          <p:val>
                                            <p:fltVal val="0"/>
                                          </p:val>
                                        </p:tav>
                                        <p:tav tm="100000">
                                          <p:val>
                                            <p:strVal val="#ppt_h"/>
                                          </p:val>
                                        </p:tav>
                                      </p:tavLst>
                                    </p:anim>
                                  </p:childTnLst>
                                </p:cTn>
                              </p:par>
                            </p:childTnLst>
                          </p:cTn>
                        </p:par>
                      </p:childTnLst>
                    </p:cTn>
                  </p:par>
                  <p:par>
                    <p:cTn id="37" fill="hold" nodeType="clickPar">
                      <p:stCondLst>
                        <p:cond delay="indefinite"/>
                      </p:stCondLst>
                      <p:childTnLst>
                        <p:par>
                          <p:cTn id="38" fill="hold" nodeType="withGroup">
                            <p:stCondLst>
                              <p:cond delay="0"/>
                            </p:stCondLst>
                            <p:childTnLst>
                              <p:par>
                                <p:cTn id="39" presetID="23" presetClass="entr" presetSubtype="16" fill="hold" nodeType="clickEffect">
                                  <p:stCondLst>
                                    <p:cond delay="0"/>
                                  </p:stCondLst>
                                  <p:childTnLst>
                                    <p:set>
                                      <p:cBhvr>
                                        <p:cTn id="40" dur="1" fill="hold">
                                          <p:stCondLst>
                                            <p:cond delay="0"/>
                                          </p:stCondLst>
                                        </p:cTn>
                                        <p:tgtEl>
                                          <p:spTgt spid="134159"/>
                                        </p:tgtEl>
                                        <p:attrNameLst>
                                          <p:attrName>style.visibility</p:attrName>
                                        </p:attrNameLst>
                                      </p:cBhvr>
                                      <p:to>
                                        <p:strVal val="visible"/>
                                      </p:to>
                                    </p:set>
                                    <p:anim calcmode="lin" valueType="num">
                                      <p:cBhvr>
                                        <p:cTn id="41" dur="500" fill="hold"/>
                                        <p:tgtEl>
                                          <p:spTgt spid="134159"/>
                                        </p:tgtEl>
                                        <p:attrNameLst>
                                          <p:attrName>ppt_w</p:attrName>
                                        </p:attrNameLst>
                                      </p:cBhvr>
                                      <p:tavLst>
                                        <p:tav tm="0">
                                          <p:val>
                                            <p:fltVal val="0"/>
                                          </p:val>
                                        </p:tav>
                                        <p:tav tm="100000">
                                          <p:val>
                                            <p:strVal val="#ppt_w"/>
                                          </p:val>
                                        </p:tav>
                                      </p:tavLst>
                                    </p:anim>
                                    <p:anim calcmode="lin" valueType="num">
                                      <p:cBhvr>
                                        <p:cTn id="42" dur="500" fill="hold"/>
                                        <p:tgtEl>
                                          <p:spTgt spid="13415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4156" grpId="0" animBg="1"/>
      <p:bldP spid="134157" grpId="0" animBg="1"/>
      <p:bldP spid="134161" grpId="0" animBg="1"/>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6546" name="Slide Number Placeholder 3"/>
          <p:cNvSpPr txBox="1">
            <a:spLocks noGrp="1"/>
          </p:cNvSpPr>
          <p:nvPr/>
        </p:nvSpPr>
        <p:spPr bwMode="auto">
          <a:xfrm>
            <a:off x="8077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r" fontAlgn="base">
              <a:spcBef>
                <a:spcPct val="0"/>
              </a:spcBef>
              <a:spcAft>
                <a:spcPct val="0"/>
              </a:spcAft>
              <a:buFontTx/>
              <a:buNone/>
            </a:pPr>
            <a:fld id="{29C0417E-14B5-485A-BB76-4611892E21DA}" type="slidenum">
              <a:rPr lang="en-US" altLang="en-US" sz="1400" b="1">
                <a:solidFill>
                  <a:srgbClr val="000000"/>
                </a:solidFill>
                <a:cs typeface="Arial" panose="020B0604020202020204" pitchFamily="34" charset="0"/>
              </a:rPr>
              <a:pPr algn="r" fontAlgn="base">
                <a:spcBef>
                  <a:spcPct val="0"/>
                </a:spcBef>
                <a:spcAft>
                  <a:spcPct val="0"/>
                </a:spcAft>
                <a:buFontTx/>
                <a:buNone/>
              </a:pPr>
              <a:t>71</a:t>
            </a:fld>
            <a:endParaRPr lang="en-US" altLang="en-US" sz="1400" b="1">
              <a:solidFill>
                <a:srgbClr val="000000"/>
              </a:solidFill>
              <a:cs typeface="Arial" panose="020B0604020202020204" pitchFamily="34" charset="0"/>
            </a:endParaRPr>
          </a:p>
        </p:txBody>
      </p:sp>
      <p:pic>
        <p:nvPicPr>
          <p:cNvPr id="236547" name="Picture 5" descr="Leni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52600" y="304800"/>
            <a:ext cx="2178050" cy="281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4934" name="AutoShape 6"/>
          <p:cNvSpPr>
            <a:spLocks noChangeArrowheads="1"/>
          </p:cNvSpPr>
          <p:nvPr/>
        </p:nvSpPr>
        <p:spPr bwMode="auto">
          <a:xfrm>
            <a:off x="4572000" y="533400"/>
            <a:ext cx="5562600" cy="1066800"/>
          </a:xfrm>
          <a:prstGeom prst="wedgeRectCallout">
            <a:avLst>
              <a:gd name="adj1" fmla="val -58731"/>
              <a:gd name="adj2" fmla="val 94940"/>
            </a:avLst>
          </a:prstGeom>
          <a:solidFill>
            <a:schemeClr val="accent2">
              <a:lumMod val="75000"/>
            </a:schemeClr>
          </a:solidFill>
          <a:ln w="9525">
            <a:solidFill>
              <a:schemeClr val="tx1"/>
            </a:solidFill>
            <a:miter lim="800000"/>
            <a:headEnd/>
            <a:tailEnd/>
          </a:ln>
        </p:spPr>
        <p:txBody>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algn="ctr" fontAlgn="base">
              <a:spcBef>
                <a:spcPct val="0"/>
              </a:spcBef>
              <a:spcAft>
                <a:spcPct val="0"/>
              </a:spcAft>
              <a:defRPr/>
            </a:pPr>
            <a:r>
              <a:rPr kumimoji="1" lang="en-US" altLang="en-US" sz="2400" b="1" dirty="0" err="1">
                <a:solidFill>
                  <a:srgbClr val="FFFFFF"/>
                </a:solidFill>
                <a:cs typeface="Arial" panose="020B0604020202020204" pitchFamily="34" charset="0"/>
              </a:rPr>
              <a:t>Vận</a:t>
            </a:r>
            <a:r>
              <a:rPr kumimoji="1" lang="en-US" altLang="en-US" sz="2400" b="1" dirty="0">
                <a:solidFill>
                  <a:srgbClr val="FFFFFF"/>
                </a:solidFill>
                <a:cs typeface="Arial" panose="020B0604020202020204" pitchFamily="34" charset="0"/>
              </a:rPr>
              <a:t> </a:t>
            </a:r>
            <a:r>
              <a:rPr kumimoji="1" lang="en-US" altLang="en-US" sz="2400" b="1" dirty="0" err="1">
                <a:solidFill>
                  <a:srgbClr val="FFFFFF"/>
                </a:solidFill>
                <a:cs typeface="Arial" panose="020B0604020202020204" pitchFamily="34" charset="0"/>
              </a:rPr>
              <a:t>động</a:t>
            </a:r>
            <a:r>
              <a:rPr kumimoji="1" lang="en-US" altLang="en-US" sz="2400" b="1" dirty="0">
                <a:solidFill>
                  <a:srgbClr val="FFFFFF"/>
                </a:solidFill>
                <a:cs typeface="Arial" panose="020B0604020202020204" pitchFamily="34" charset="0"/>
              </a:rPr>
              <a:t> quay </a:t>
            </a:r>
            <a:r>
              <a:rPr kumimoji="1" lang="en-US" altLang="en-US" sz="2400" b="1" dirty="0" err="1">
                <a:solidFill>
                  <a:srgbClr val="FFFFFF"/>
                </a:solidFill>
                <a:cs typeface="Arial" panose="020B0604020202020204" pitchFamily="34" charset="0"/>
              </a:rPr>
              <a:t>trở</a:t>
            </a:r>
            <a:r>
              <a:rPr kumimoji="1" lang="en-US" altLang="en-US" sz="2400" b="1" dirty="0">
                <a:solidFill>
                  <a:srgbClr val="FFFFFF"/>
                </a:solidFill>
                <a:cs typeface="Arial" panose="020B0604020202020204" pitchFamily="34" charset="0"/>
              </a:rPr>
              <a:t> </a:t>
            </a:r>
            <a:r>
              <a:rPr kumimoji="1" lang="en-US" altLang="en-US" sz="2400" b="1" dirty="0" err="1">
                <a:solidFill>
                  <a:srgbClr val="FFFFFF"/>
                </a:solidFill>
                <a:cs typeface="Arial" panose="020B0604020202020204" pitchFamily="34" charset="0"/>
              </a:rPr>
              <a:t>lại</a:t>
            </a:r>
            <a:r>
              <a:rPr kumimoji="1" lang="en-US" altLang="en-US" sz="2400" b="1" dirty="0">
                <a:solidFill>
                  <a:srgbClr val="FFFFFF"/>
                </a:solidFill>
                <a:cs typeface="Arial" panose="020B0604020202020204" pitchFamily="34" charset="0"/>
              </a:rPr>
              <a:t> </a:t>
            </a:r>
            <a:r>
              <a:rPr kumimoji="1" lang="en-US" altLang="en-US" sz="2400" b="1" dirty="0" err="1">
                <a:solidFill>
                  <a:srgbClr val="FFFFFF"/>
                </a:solidFill>
                <a:cs typeface="Arial" panose="020B0604020202020204" pitchFamily="34" charset="0"/>
              </a:rPr>
              <a:t>cái</a:t>
            </a:r>
            <a:r>
              <a:rPr kumimoji="1" lang="en-US" altLang="en-US" sz="2400" b="1" dirty="0">
                <a:solidFill>
                  <a:srgbClr val="FFFFFF"/>
                </a:solidFill>
                <a:cs typeface="Arial" panose="020B0604020202020204" pitchFamily="34" charset="0"/>
              </a:rPr>
              <a:t> ban </a:t>
            </a:r>
            <a:r>
              <a:rPr kumimoji="1" lang="en-US" altLang="en-US" sz="2400" b="1" dirty="0" err="1">
                <a:solidFill>
                  <a:srgbClr val="FFFFFF"/>
                </a:solidFill>
                <a:cs typeface="Arial" panose="020B0604020202020204" pitchFamily="34" charset="0"/>
              </a:rPr>
              <a:t>đầu</a:t>
            </a:r>
            <a:r>
              <a:rPr kumimoji="1" lang="en-US" altLang="en-US" sz="2400" b="1" dirty="0">
                <a:solidFill>
                  <a:srgbClr val="FFFFFF"/>
                </a:solidFill>
                <a:cs typeface="Arial" panose="020B0604020202020204" pitchFamily="34" charset="0"/>
              </a:rPr>
              <a:t> </a:t>
            </a:r>
            <a:r>
              <a:rPr kumimoji="1" lang="en-US" altLang="en-US" sz="2400" b="1" dirty="0" err="1">
                <a:solidFill>
                  <a:srgbClr val="FFFFFF"/>
                </a:solidFill>
                <a:cs typeface="Arial" panose="020B0604020202020204" pitchFamily="34" charset="0"/>
              </a:rPr>
              <a:t>nhưng</a:t>
            </a:r>
            <a:r>
              <a:rPr kumimoji="1" lang="en-US" altLang="en-US" sz="2400" b="1" dirty="0">
                <a:solidFill>
                  <a:srgbClr val="FFFFFF"/>
                </a:solidFill>
                <a:cs typeface="Arial" panose="020B0604020202020204" pitchFamily="34" charset="0"/>
              </a:rPr>
              <a:t> </a:t>
            </a:r>
            <a:r>
              <a:rPr kumimoji="1" lang="en-US" altLang="en-US" sz="2400" b="1" dirty="0" err="1">
                <a:solidFill>
                  <a:srgbClr val="FFFFFF"/>
                </a:solidFill>
                <a:cs typeface="Arial" panose="020B0604020202020204" pitchFamily="34" charset="0"/>
              </a:rPr>
              <a:t>trên</a:t>
            </a:r>
            <a:r>
              <a:rPr kumimoji="1" lang="en-US" altLang="en-US" sz="2400" b="1" dirty="0">
                <a:solidFill>
                  <a:srgbClr val="FFFFFF"/>
                </a:solidFill>
                <a:cs typeface="Arial" panose="020B0604020202020204" pitchFamily="34" charset="0"/>
              </a:rPr>
              <a:t> </a:t>
            </a:r>
            <a:r>
              <a:rPr kumimoji="1" lang="en-US" altLang="en-US" sz="2400" b="1" dirty="0" err="1">
                <a:solidFill>
                  <a:srgbClr val="FFFFFF"/>
                </a:solidFill>
                <a:cs typeface="Arial" panose="020B0604020202020204" pitchFamily="34" charset="0"/>
              </a:rPr>
              <a:t>cơ</a:t>
            </a:r>
            <a:r>
              <a:rPr kumimoji="1" lang="en-US" altLang="en-US" sz="2400" b="1" dirty="0">
                <a:solidFill>
                  <a:srgbClr val="FFFFFF"/>
                </a:solidFill>
                <a:cs typeface="Arial" panose="020B0604020202020204" pitchFamily="34" charset="0"/>
              </a:rPr>
              <a:t> </a:t>
            </a:r>
            <a:r>
              <a:rPr kumimoji="1" lang="en-US" altLang="en-US" sz="2400" b="1" dirty="0" err="1">
                <a:solidFill>
                  <a:srgbClr val="FFFFFF"/>
                </a:solidFill>
                <a:cs typeface="Arial" panose="020B0604020202020204" pitchFamily="34" charset="0"/>
              </a:rPr>
              <a:t>sở</a:t>
            </a:r>
            <a:r>
              <a:rPr kumimoji="1" lang="en-US" altLang="en-US" sz="2400" b="1" dirty="0">
                <a:solidFill>
                  <a:srgbClr val="FFFFFF"/>
                </a:solidFill>
                <a:cs typeface="Arial" panose="020B0604020202020204" pitchFamily="34" charset="0"/>
              </a:rPr>
              <a:t> </a:t>
            </a:r>
            <a:r>
              <a:rPr kumimoji="1" lang="en-US" altLang="en-US" sz="2400" b="1" dirty="0" err="1">
                <a:solidFill>
                  <a:srgbClr val="FFFFFF"/>
                </a:solidFill>
                <a:cs typeface="Arial" panose="020B0604020202020204" pitchFamily="34" charset="0"/>
              </a:rPr>
              <a:t>cao</a:t>
            </a:r>
            <a:r>
              <a:rPr kumimoji="1" lang="en-US" altLang="en-US" sz="2400" b="1" dirty="0">
                <a:solidFill>
                  <a:srgbClr val="FFFFFF"/>
                </a:solidFill>
                <a:cs typeface="Arial" panose="020B0604020202020204" pitchFamily="34" charset="0"/>
              </a:rPr>
              <a:t> </a:t>
            </a:r>
            <a:r>
              <a:rPr kumimoji="1" lang="en-US" altLang="en-US" sz="2400" b="1" dirty="0" err="1">
                <a:solidFill>
                  <a:srgbClr val="FFFFFF"/>
                </a:solidFill>
                <a:cs typeface="Arial" panose="020B0604020202020204" pitchFamily="34" charset="0"/>
              </a:rPr>
              <a:t>hơn</a:t>
            </a:r>
            <a:r>
              <a:rPr kumimoji="1" lang="en-US" altLang="en-US" sz="2400" b="1" dirty="0">
                <a:solidFill>
                  <a:srgbClr val="FFFFFF"/>
                </a:solidFill>
                <a:cs typeface="Arial" panose="020B0604020202020204" pitchFamily="34" charset="0"/>
              </a:rPr>
              <a:t>.</a:t>
            </a:r>
          </a:p>
        </p:txBody>
      </p:sp>
      <p:sp>
        <p:nvSpPr>
          <p:cNvPr id="324613" name="Text Box 7"/>
          <p:cNvSpPr txBox="1">
            <a:spLocks noChangeArrowheads="1"/>
          </p:cNvSpPr>
          <p:nvPr/>
        </p:nvSpPr>
        <p:spPr bwMode="auto">
          <a:xfrm>
            <a:off x="1600200" y="3200401"/>
            <a:ext cx="2514600" cy="588963"/>
          </a:xfrm>
          <a:prstGeom prst="rect">
            <a:avLst/>
          </a:prstGeom>
          <a:solidFill>
            <a:srgbClr val="C0C0C0"/>
          </a:solidFill>
          <a:ln w="9525">
            <a:solidFill>
              <a:srgbClr val="003300"/>
            </a:solidFill>
            <a:miter lim="800000"/>
            <a:headEnd/>
            <a:tailEnd/>
          </a:ln>
        </p:spPr>
        <p:txBody>
          <a:bodyPr>
            <a:spAutoFit/>
          </a:bodyP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r>
              <a:rPr lang="en-US" altLang="en-US" b="1">
                <a:solidFill>
                  <a:srgbClr val="0000FF"/>
                </a:solidFill>
                <a:cs typeface="Arial" panose="020B0604020202020204" pitchFamily="34" charset="0"/>
              </a:rPr>
              <a:t>V.I Lênin</a:t>
            </a:r>
          </a:p>
        </p:txBody>
      </p:sp>
      <p:pic>
        <p:nvPicPr>
          <p:cNvPr id="124939" name="Picture 11" descr="xoan o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81900" y="1930401"/>
            <a:ext cx="2514600" cy="247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4940" name="Rectangle 12"/>
          <p:cNvSpPr>
            <a:spLocks noChangeArrowheads="1"/>
          </p:cNvSpPr>
          <p:nvPr/>
        </p:nvSpPr>
        <p:spPr bwMode="auto">
          <a:xfrm>
            <a:off x="1752600" y="3987800"/>
            <a:ext cx="63246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ctr" fontAlgn="base">
              <a:spcBef>
                <a:spcPct val="0"/>
              </a:spcBef>
              <a:spcAft>
                <a:spcPct val="0"/>
              </a:spcAft>
              <a:buFontTx/>
              <a:buNone/>
            </a:pPr>
            <a:r>
              <a:rPr lang="en-US" altLang="en-US" sz="2400" b="1">
                <a:solidFill>
                  <a:srgbClr val="0000FF"/>
                </a:solidFill>
                <a:latin typeface="Arial" panose="020B0604020202020204" pitchFamily="34" charset="0"/>
                <a:cs typeface="Arial" panose="020B0604020202020204" pitchFamily="34" charset="0"/>
              </a:rPr>
              <a:t>Cái mới hơn ra đời</a:t>
            </a:r>
            <a:r>
              <a:rPr lang="en-US" altLang="en-US" sz="2400" b="1">
                <a:solidFill>
                  <a:srgbClr val="000000"/>
                </a:solidFill>
                <a:latin typeface="Arial" panose="020B0604020202020204" pitchFamily="34" charset="0"/>
                <a:cs typeface="Arial" panose="020B0604020202020204" pitchFamily="34" charset="0"/>
              </a:rPr>
              <a:t> </a:t>
            </a:r>
            <a:r>
              <a:rPr lang="en-US" altLang="en-US" sz="2400" b="1">
                <a:solidFill>
                  <a:srgbClr val="CC3300"/>
                </a:solidFill>
                <a:latin typeface="Arial" panose="020B0604020202020204" pitchFamily="34" charset="0"/>
                <a:cs typeface="Arial" panose="020B0604020202020204" pitchFamily="34" charset="0"/>
              </a:rPr>
              <a:t>tiến bộ hơn, phát triển hơn</a:t>
            </a:r>
            <a:r>
              <a:rPr lang="en-US" altLang="en-US" sz="2400" b="1">
                <a:solidFill>
                  <a:srgbClr val="000000"/>
                </a:solidFill>
                <a:latin typeface="Arial" panose="020B0604020202020204" pitchFamily="34" charset="0"/>
                <a:cs typeface="Arial" panose="020B0604020202020204" pitchFamily="34" charset="0"/>
              </a:rPr>
              <a:t> </a:t>
            </a:r>
            <a:r>
              <a:rPr lang="en-US" altLang="en-US" sz="2400" b="1">
                <a:solidFill>
                  <a:srgbClr val="0000FF"/>
                </a:solidFill>
                <a:latin typeface="Arial" panose="020B0604020202020204" pitchFamily="34" charset="0"/>
                <a:cs typeface="Arial" panose="020B0604020202020204" pitchFamily="34" charset="0"/>
              </a:rPr>
              <a:t>cả về lượng và chất.</a:t>
            </a:r>
            <a:r>
              <a:rPr lang="en-US" altLang="en-US" sz="2400" b="1">
                <a:solidFill>
                  <a:srgbClr val="000000"/>
                </a:solidFill>
                <a:latin typeface="Arial" panose="020B0604020202020204" pitchFamily="34" charset="0"/>
                <a:cs typeface="Arial" panose="020B0604020202020204" pitchFamily="34" charset="0"/>
              </a:rPr>
              <a:t> </a:t>
            </a:r>
          </a:p>
        </p:txBody>
      </p:sp>
      <p:sp>
        <p:nvSpPr>
          <p:cNvPr id="124941" name="Rectangle 13"/>
          <p:cNvSpPr>
            <a:spLocks noChangeArrowheads="1"/>
          </p:cNvSpPr>
          <p:nvPr/>
        </p:nvSpPr>
        <p:spPr bwMode="auto">
          <a:xfrm>
            <a:off x="2138363" y="5334001"/>
            <a:ext cx="8001000" cy="830263"/>
          </a:xfrm>
          <a:prstGeom prst="rect">
            <a:avLst/>
          </a:prstGeom>
          <a:solidFill>
            <a:srgbClr val="CCFFCC"/>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ctr" fontAlgn="base">
              <a:spcBef>
                <a:spcPct val="0"/>
              </a:spcBef>
              <a:spcAft>
                <a:spcPct val="0"/>
              </a:spcAft>
              <a:buFontTx/>
              <a:buNone/>
            </a:pPr>
            <a:r>
              <a:rPr lang="en-US" altLang="en-US" sz="2400" b="1">
                <a:solidFill>
                  <a:srgbClr val="FF3300"/>
                </a:solidFill>
                <a:latin typeface="Arial" panose="020B0604020202020204" pitchFamily="34" charset="0"/>
                <a:cs typeface="Arial" panose="020B0604020202020204" pitchFamily="34" charset="0"/>
              </a:rPr>
              <a:t>PĐBC diễn ra liên tục tạo ra </a:t>
            </a:r>
            <a:r>
              <a:rPr lang="en-US" altLang="en-US" sz="2400" b="1">
                <a:solidFill>
                  <a:srgbClr val="3333FF"/>
                </a:solidFill>
                <a:latin typeface="Arial" panose="020B0604020202020204" pitchFamily="34" charset="0"/>
                <a:cs typeface="Arial" panose="020B0604020202020204" pitchFamily="34" charset="0"/>
              </a:rPr>
              <a:t>khuynh hướng phát triển</a:t>
            </a:r>
            <a:r>
              <a:rPr lang="en-US" altLang="en-US" sz="2400" b="1">
                <a:solidFill>
                  <a:srgbClr val="FF3300"/>
                </a:solidFill>
                <a:latin typeface="Arial" panose="020B0604020202020204" pitchFamily="34" charset="0"/>
                <a:cs typeface="Arial" panose="020B0604020202020204" pitchFamily="34" charset="0"/>
              </a:rPr>
              <a:t> tất yếu của sự vật và hiện tượng. </a:t>
            </a:r>
          </a:p>
        </p:txBody>
      </p:sp>
      <p:sp>
        <p:nvSpPr>
          <p:cNvPr id="124942" name="AutoShape 14"/>
          <p:cNvSpPr>
            <a:spLocks noChangeArrowheads="1"/>
          </p:cNvSpPr>
          <p:nvPr/>
        </p:nvSpPr>
        <p:spPr bwMode="auto">
          <a:xfrm>
            <a:off x="1981200" y="4572000"/>
            <a:ext cx="609600" cy="762000"/>
          </a:xfrm>
          <a:prstGeom prst="curvedRightArrow">
            <a:avLst>
              <a:gd name="adj1" fmla="val 25000"/>
              <a:gd name="adj2" fmla="val 50000"/>
              <a:gd name="adj3" fmla="val 33333"/>
            </a:avLst>
          </a:prstGeom>
          <a:solidFill>
            <a:schemeClr val="accent2">
              <a:lumMod val="75000"/>
            </a:schemeClr>
          </a:solidFill>
          <a:ln w="9525">
            <a:solidFill>
              <a:schemeClr val="tx1"/>
            </a:solidFill>
            <a:miter lim="800000"/>
            <a:headEnd/>
            <a:tailEnd/>
          </a:ln>
        </p:spPr>
        <p:txBody>
          <a:bodyPr wrap="none" anchor="ct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algn="ctr" fontAlgn="base">
              <a:spcBef>
                <a:spcPct val="0"/>
              </a:spcBef>
              <a:spcAft>
                <a:spcPct val="0"/>
              </a:spcAft>
              <a:defRPr/>
            </a:pPr>
            <a:endParaRPr kumimoji="1" lang="en-US" altLang="en-US" sz="2400" b="1">
              <a:solidFill>
                <a:srgbClr val="000000"/>
              </a:solidFill>
              <a:latin typeface="Times New Roman" pitchFamily="18" charset="0"/>
              <a:cs typeface="Arial" panose="020B0604020202020204" pitchFamily="34" charset="0"/>
            </a:endParaRPr>
          </a:p>
        </p:txBody>
      </p:sp>
      <p:pic>
        <p:nvPicPr>
          <p:cNvPr id="236554" name="Picture 14" descr="007"/>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524000" y="6237288"/>
            <a:ext cx="9144000" cy="620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53223990"/>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124934"/>
                                        </p:tgtEl>
                                        <p:attrNameLst>
                                          <p:attrName>style.visibility</p:attrName>
                                        </p:attrNameLst>
                                      </p:cBhvr>
                                      <p:to>
                                        <p:strVal val="visible"/>
                                      </p:to>
                                    </p:set>
                                    <p:anim calcmode="lin" valueType="num">
                                      <p:cBhvr>
                                        <p:cTn id="7" dur="500" fill="hold"/>
                                        <p:tgtEl>
                                          <p:spTgt spid="124934"/>
                                        </p:tgtEl>
                                        <p:attrNameLst>
                                          <p:attrName>ppt_w</p:attrName>
                                        </p:attrNameLst>
                                      </p:cBhvr>
                                      <p:tavLst>
                                        <p:tav tm="0">
                                          <p:val>
                                            <p:fltVal val="0"/>
                                          </p:val>
                                        </p:tav>
                                        <p:tav tm="100000">
                                          <p:val>
                                            <p:strVal val="#ppt_w"/>
                                          </p:val>
                                        </p:tav>
                                      </p:tavLst>
                                    </p:anim>
                                    <p:anim calcmode="lin" valueType="num">
                                      <p:cBhvr>
                                        <p:cTn id="8" dur="500" fill="hold"/>
                                        <p:tgtEl>
                                          <p:spTgt spid="124934"/>
                                        </p:tgtEl>
                                        <p:attrNameLst>
                                          <p:attrName>ppt_h</p:attrName>
                                        </p:attrNameLst>
                                      </p:cBhvr>
                                      <p:tavLst>
                                        <p:tav tm="0">
                                          <p:val>
                                            <p:fltVal val="0"/>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3" presetClass="entr" presetSubtype="16" fill="hold" nodeType="clickEffect">
                                  <p:stCondLst>
                                    <p:cond delay="0"/>
                                  </p:stCondLst>
                                  <p:childTnLst>
                                    <p:set>
                                      <p:cBhvr>
                                        <p:cTn id="12" dur="1" fill="hold">
                                          <p:stCondLst>
                                            <p:cond delay="0"/>
                                          </p:stCondLst>
                                        </p:cTn>
                                        <p:tgtEl>
                                          <p:spTgt spid="124939"/>
                                        </p:tgtEl>
                                        <p:attrNameLst>
                                          <p:attrName>style.visibility</p:attrName>
                                        </p:attrNameLst>
                                      </p:cBhvr>
                                      <p:to>
                                        <p:strVal val="visible"/>
                                      </p:to>
                                    </p:set>
                                    <p:anim calcmode="lin" valueType="num">
                                      <p:cBhvr>
                                        <p:cTn id="13" dur="500" fill="hold"/>
                                        <p:tgtEl>
                                          <p:spTgt spid="124939"/>
                                        </p:tgtEl>
                                        <p:attrNameLst>
                                          <p:attrName>ppt_w</p:attrName>
                                        </p:attrNameLst>
                                      </p:cBhvr>
                                      <p:tavLst>
                                        <p:tav tm="0">
                                          <p:val>
                                            <p:fltVal val="0"/>
                                          </p:val>
                                        </p:tav>
                                        <p:tav tm="100000">
                                          <p:val>
                                            <p:strVal val="#ppt_w"/>
                                          </p:val>
                                        </p:tav>
                                      </p:tavLst>
                                    </p:anim>
                                    <p:anim calcmode="lin" valueType="num">
                                      <p:cBhvr>
                                        <p:cTn id="14" dur="500" fill="hold"/>
                                        <p:tgtEl>
                                          <p:spTgt spid="124939"/>
                                        </p:tgtEl>
                                        <p:attrNameLst>
                                          <p:attrName>ppt_h</p:attrName>
                                        </p:attrNameLst>
                                      </p:cBhvr>
                                      <p:tavLst>
                                        <p:tav tm="0">
                                          <p:val>
                                            <p:fltVal val="0"/>
                                          </p:val>
                                        </p:tav>
                                        <p:tav tm="100000">
                                          <p:val>
                                            <p:strVal val="#ppt_h"/>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3" presetClass="entr" presetSubtype="16" fill="hold" grpId="0" nodeType="clickEffect">
                                  <p:stCondLst>
                                    <p:cond delay="0"/>
                                  </p:stCondLst>
                                  <p:childTnLst>
                                    <p:set>
                                      <p:cBhvr>
                                        <p:cTn id="18" dur="1" fill="hold">
                                          <p:stCondLst>
                                            <p:cond delay="0"/>
                                          </p:stCondLst>
                                        </p:cTn>
                                        <p:tgtEl>
                                          <p:spTgt spid="124940"/>
                                        </p:tgtEl>
                                        <p:attrNameLst>
                                          <p:attrName>style.visibility</p:attrName>
                                        </p:attrNameLst>
                                      </p:cBhvr>
                                      <p:to>
                                        <p:strVal val="visible"/>
                                      </p:to>
                                    </p:set>
                                    <p:anim calcmode="lin" valueType="num">
                                      <p:cBhvr>
                                        <p:cTn id="19" dur="500" fill="hold"/>
                                        <p:tgtEl>
                                          <p:spTgt spid="124940"/>
                                        </p:tgtEl>
                                        <p:attrNameLst>
                                          <p:attrName>ppt_w</p:attrName>
                                        </p:attrNameLst>
                                      </p:cBhvr>
                                      <p:tavLst>
                                        <p:tav tm="0">
                                          <p:val>
                                            <p:fltVal val="0"/>
                                          </p:val>
                                        </p:tav>
                                        <p:tav tm="100000">
                                          <p:val>
                                            <p:strVal val="#ppt_w"/>
                                          </p:val>
                                        </p:tav>
                                      </p:tavLst>
                                    </p:anim>
                                    <p:anim calcmode="lin" valueType="num">
                                      <p:cBhvr>
                                        <p:cTn id="20" dur="500" fill="hold"/>
                                        <p:tgtEl>
                                          <p:spTgt spid="124940"/>
                                        </p:tgtEl>
                                        <p:attrNameLst>
                                          <p:attrName>ppt_h</p:attrName>
                                        </p:attrNameLst>
                                      </p:cBhvr>
                                      <p:tavLst>
                                        <p:tav tm="0">
                                          <p:val>
                                            <p:fltVal val="0"/>
                                          </p:val>
                                        </p:tav>
                                        <p:tav tm="100000">
                                          <p:val>
                                            <p:strVal val="#ppt_h"/>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3" presetClass="entr" presetSubtype="16" fill="hold" grpId="0" nodeType="clickEffect">
                                  <p:stCondLst>
                                    <p:cond delay="0"/>
                                  </p:stCondLst>
                                  <p:childTnLst>
                                    <p:set>
                                      <p:cBhvr>
                                        <p:cTn id="24" dur="1" fill="hold">
                                          <p:stCondLst>
                                            <p:cond delay="0"/>
                                          </p:stCondLst>
                                        </p:cTn>
                                        <p:tgtEl>
                                          <p:spTgt spid="124942"/>
                                        </p:tgtEl>
                                        <p:attrNameLst>
                                          <p:attrName>style.visibility</p:attrName>
                                        </p:attrNameLst>
                                      </p:cBhvr>
                                      <p:to>
                                        <p:strVal val="visible"/>
                                      </p:to>
                                    </p:set>
                                    <p:anim calcmode="lin" valueType="num">
                                      <p:cBhvr>
                                        <p:cTn id="25" dur="500" fill="hold"/>
                                        <p:tgtEl>
                                          <p:spTgt spid="124942"/>
                                        </p:tgtEl>
                                        <p:attrNameLst>
                                          <p:attrName>ppt_w</p:attrName>
                                        </p:attrNameLst>
                                      </p:cBhvr>
                                      <p:tavLst>
                                        <p:tav tm="0">
                                          <p:val>
                                            <p:fltVal val="0"/>
                                          </p:val>
                                        </p:tav>
                                        <p:tav tm="100000">
                                          <p:val>
                                            <p:strVal val="#ppt_w"/>
                                          </p:val>
                                        </p:tav>
                                      </p:tavLst>
                                    </p:anim>
                                    <p:anim calcmode="lin" valueType="num">
                                      <p:cBhvr>
                                        <p:cTn id="26" dur="500" fill="hold"/>
                                        <p:tgtEl>
                                          <p:spTgt spid="124942"/>
                                        </p:tgtEl>
                                        <p:attrNameLst>
                                          <p:attrName>ppt_h</p:attrName>
                                        </p:attrNameLst>
                                      </p:cBhvr>
                                      <p:tavLst>
                                        <p:tav tm="0">
                                          <p:val>
                                            <p:fltVal val="0"/>
                                          </p:val>
                                        </p:tav>
                                        <p:tav tm="100000">
                                          <p:val>
                                            <p:strVal val="#ppt_h"/>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4" presetClass="entr" presetSubtype="0" fill="hold" grpId="0" nodeType="clickEffect">
                                  <p:stCondLst>
                                    <p:cond delay="0"/>
                                  </p:stCondLst>
                                  <p:childTnLst>
                                    <p:set>
                                      <p:cBhvr>
                                        <p:cTn id="30" dur="1" fill="hold">
                                          <p:stCondLst>
                                            <p:cond delay="0"/>
                                          </p:stCondLst>
                                        </p:cTn>
                                        <p:tgtEl>
                                          <p:spTgt spid="124941"/>
                                        </p:tgtEl>
                                        <p:attrNameLst>
                                          <p:attrName>style.visibility</p:attrName>
                                        </p:attrNameLst>
                                      </p:cBhvr>
                                      <p:to>
                                        <p:strVal val="visible"/>
                                      </p:to>
                                    </p:set>
                                    <p:anim to="" calcmode="lin" valueType="num">
                                      <p:cBhvr>
                                        <p:cTn id="31" dur="1" fill="hold"/>
                                        <p:tgtEl>
                                          <p:spTgt spid="124941"/>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4934" grpId="0" animBg="1"/>
      <p:bldP spid="124940" grpId="0"/>
      <p:bldP spid="124941" grpId="0" animBg="1"/>
      <p:bldP spid="124942" grpId="0" animBg="1"/>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8706" name="AutoShape 8"/>
          <p:cNvSpPr>
            <a:spLocks noChangeArrowheads="1"/>
          </p:cNvSpPr>
          <p:nvPr/>
        </p:nvSpPr>
        <p:spPr bwMode="auto">
          <a:xfrm>
            <a:off x="2351088" y="533401"/>
            <a:ext cx="7561262" cy="3903663"/>
          </a:xfrm>
          <a:prstGeom prst="cloudCallout">
            <a:avLst>
              <a:gd name="adj1" fmla="val 56449"/>
              <a:gd name="adj2" fmla="val 50769"/>
            </a:avLst>
          </a:prstGeom>
          <a:solidFill>
            <a:srgbClr val="CCFFCC"/>
          </a:solidFill>
          <a:ln w="9525">
            <a:solidFill>
              <a:srgbClr val="000099"/>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kumimoji="1" sz="3200" b="1">
                <a:solidFill>
                  <a:schemeClr val="tx1"/>
                </a:solidFill>
                <a:latin typeface="Arial" pitchFamily="34" charset="0"/>
                <a:ea typeface="SimSun" pitchFamily="2" charset="-122"/>
              </a:defRPr>
            </a:lvl1pPr>
            <a:lvl2pPr marL="742950" indent="-285750" eaLnBrk="0" hangingPunct="0">
              <a:defRPr kumimoji="1" sz="3200" b="1">
                <a:solidFill>
                  <a:schemeClr val="tx1"/>
                </a:solidFill>
                <a:latin typeface="Arial" pitchFamily="34" charset="0"/>
                <a:ea typeface="SimSun" pitchFamily="2" charset="-122"/>
              </a:defRPr>
            </a:lvl2pPr>
            <a:lvl3pPr marL="1143000" indent="-228600" eaLnBrk="0" hangingPunct="0">
              <a:defRPr kumimoji="1" sz="3200" b="1">
                <a:solidFill>
                  <a:schemeClr val="tx1"/>
                </a:solidFill>
                <a:latin typeface="Arial" pitchFamily="34" charset="0"/>
                <a:ea typeface="SimSun" pitchFamily="2" charset="-122"/>
              </a:defRPr>
            </a:lvl3pPr>
            <a:lvl4pPr marL="1600200" indent="-228600" eaLnBrk="0" hangingPunct="0">
              <a:defRPr kumimoji="1" sz="3200" b="1">
                <a:solidFill>
                  <a:schemeClr val="tx1"/>
                </a:solidFill>
                <a:latin typeface="Arial" pitchFamily="34" charset="0"/>
                <a:ea typeface="SimSun" pitchFamily="2" charset="-122"/>
              </a:defRPr>
            </a:lvl4pPr>
            <a:lvl5pPr marL="2057400" indent="-228600" eaLnBrk="0" hangingPunct="0">
              <a:defRPr kumimoji="1" sz="3200" b="1">
                <a:solidFill>
                  <a:schemeClr val="tx1"/>
                </a:solidFill>
                <a:latin typeface="Arial" pitchFamily="34" charset="0"/>
                <a:ea typeface="SimSun" pitchFamily="2" charset="-122"/>
              </a:defRPr>
            </a:lvl5pPr>
            <a:lvl6pPr marL="25146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6pPr>
            <a:lvl7pPr marL="29718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7pPr>
            <a:lvl8pPr marL="34290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8pPr>
            <a:lvl9pPr marL="38862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9pPr>
          </a:lstStyle>
          <a:p>
            <a:pPr algn="ctr" eaLnBrk="1" fontAlgn="base" hangingPunct="1">
              <a:lnSpc>
                <a:spcPct val="110000"/>
              </a:lnSpc>
              <a:spcBef>
                <a:spcPct val="0"/>
              </a:spcBef>
              <a:spcAft>
                <a:spcPct val="0"/>
              </a:spcAft>
              <a:defRPr/>
            </a:pPr>
            <a:r>
              <a:rPr lang="en-US" altLang="en-US" dirty="0" err="1">
                <a:solidFill>
                  <a:srgbClr val="CC3300"/>
                </a:solidFill>
                <a:latin typeface="Times New Roman" pitchFamily="18" charset="0"/>
                <a:cs typeface="Arial" panose="020B0604020202020204" pitchFamily="34" charset="0"/>
              </a:rPr>
              <a:t>Rút</a:t>
            </a:r>
            <a:r>
              <a:rPr lang="en-US" altLang="en-US" dirty="0">
                <a:solidFill>
                  <a:srgbClr val="CC3300"/>
                </a:solidFill>
                <a:latin typeface="Times New Roman" pitchFamily="18" charset="0"/>
                <a:cs typeface="Arial" panose="020B0604020202020204" pitchFamily="34" charset="0"/>
              </a:rPr>
              <a:t> </a:t>
            </a:r>
            <a:r>
              <a:rPr lang="en-US" altLang="en-US" dirty="0" err="1">
                <a:solidFill>
                  <a:srgbClr val="CC3300"/>
                </a:solidFill>
                <a:latin typeface="Times New Roman" pitchFamily="18" charset="0"/>
                <a:cs typeface="Arial" panose="020B0604020202020204" pitchFamily="34" charset="0"/>
              </a:rPr>
              <a:t>ra</a:t>
            </a:r>
            <a:r>
              <a:rPr lang="en-US" altLang="en-US" dirty="0">
                <a:solidFill>
                  <a:srgbClr val="CC3300"/>
                </a:solidFill>
                <a:latin typeface="Times New Roman" pitchFamily="18" charset="0"/>
                <a:cs typeface="Arial" panose="020B0604020202020204" pitchFamily="34" charset="0"/>
              </a:rPr>
              <a:t> </a:t>
            </a:r>
            <a:r>
              <a:rPr lang="en-US" altLang="en-US" dirty="0" err="1">
                <a:solidFill>
                  <a:srgbClr val="CC3300"/>
                </a:solidFill>
                <a:latin typeface="Times New Roman" pitchFamily="18" charset="0"/>
                <a:cs typeface="Arial" panose="020B0604020202020204" pitchFamily="34" charset="0"/>
              </a:rPr>
              <a:t>bài</a:t>
            </a:r>
            <a:r>
              <a:rPr lang="en-US" altLang="en-US" dirty="0">
                <a:solidFill>
                  <a:srgbClr val="CC3300"/>
                </a:solidFill>
                <a:latin typeface="Times New Roman" pitchFamily="18" charset="0"/>
                <a:cs typeface="Arial" panose="020B0604020202020204" pitchFamily="34" charset="0"/>
              </a:rPr>
              <a:t> </a:t>
            </a:r>
            <a:r>
              <a:rPr lang="en-US" altLang="en-US" dirty="0" err="1">
                <a:solidFill>
                  <a:srgbClr val="CC3300"/>
                </a:solidFill>
                <a:latin typeface="Times New Roman" pitchFamily="18" charset="0"/>
                <a:cs typeface="Arial" panose="020B0604020202020204" pitchFamily="34" charset="0"/>
              </a:rPr>
              <a:t>học</a:t>
            </a:r>
            <a:r>
              <a:rPr lang="en-US" altLang="en-US" dirty="0">
                <a:solidFill>
                  <a:srgbClr val="CC3300"/>
                </a:solidFill>
                <a:latin typeface="Times New Roman" pitchFamily="18" charset="0"/>
                <a:cs typeface="Arial" panose="020B0604020202020204" pitchFamily="34" charset="0"/>
              </a:rPr>
              <a:t> </a:t>
            </a:r>
            <a:r>
              <a:rPr lang="en-US" altLang="en-US" dirty="0" err="1">
                <a:solidFill>
                  <a:srgbClr val="CC3300"/>
                </a:solidFill>
                <a:latin typeface="Times New Roman" pitchFamily="18" charset="0"/>
                <a:cs typeface="Arial" panose="020B0604020202020204" pitchFamily="34" charset="0"/>
              </a:rPr>
              <a:t>gì</a:t>
            </a:r>
            <a:r>
              <a:rPr lang="en-US" altLang="en-US" dirty="0">
                <a:solidFill>
                  <a:srgbClr val="CC3300"/>
                </a:solidFill>
                <a:latin typeface="Times New Roman" pitchFamily="18" charset="0"/>
                <a:cs typeface="Arial" panose="020B0604020202020204" pitchFamily="34" charset="0"/>
              </a:rPr>
              <a:t> </a:t>
            </a:r>
            <a:r>
              <a:rPr lang="en-US" altLang="en-US" dirty="0" err="1">
                <a:solidFill>
                  <a:srgbClr val="CC3300"/>
                </a:solidFill>
                <a:latin typeface="Times New Roman" pitchFamily="18" charset="0"/>
                <a:cs typeface="Arial" panose="020B0604020202020204" pitchFamily="34" charset="0"/>
              </a:rPr>
              <a:t>cho</a:t>
            </a:r>
            <a:r>
              <a:rPr lang="en-US" altLang="en-US">
                <a:solidFill>
                  <a:srgbClr val="CC3300"/>
                </a:solidFill>
                <a:latin typeface="Times New Roman" pitchFamily="18" charset="0"/>
                <a:cs typeface="Arial" panose="020B0604020202020204" pitchFamily="34" charset="0"/>
              </a:rPr>
              <a:t> bản</a:t>
            </a:r>
            <a:r>
              <a:rPr lang="en-US" altLang="en-US" dirty="0">
                <a:solidFill>
                  <a:srgbClr val="CC3300"/>
                </a:solidFill>
                <a:latin typeface="Times New Roman" pitchFamily="18" charset="0"/>
                <a:cs typeface="Arial" panose="020B0604020202020204" pitchFamily="34" charset="0"/>
              </a:rPr>
              <a:t> </a:t>
            </a:r>
            <a:r>
              <a:rPr lang="en-US" altLang="en-US" dirty="0" err="1">
                <a:solidFill>
                  <a:srgbClr val="CC3300"/>
                </a:solidFill>
                <a:latin typeface="Times New Roman" pitchFamily="18" charset="0"/>
                <a:cs typeface="Arial" panose="020B0604020202020204" pitchFamily="34" charset="0"/>
              </a:rPr>
              <a:t>thân</a:t>
            </a:r>
            <a:r>
              <a:rPr lang="en-US" altLang="en-US" dirty="0">
                <a:solidFill>
                  <a:srgbClr val="CC3300"/>
                </a:solidFill>
                <a:latin typeface="Times New Roman" pitchFamily="18" charset="0"/>
                <a:cs typeface="Arial" panose="020B0604020202020204" pitchFamily="34" charset="0"/>
              </a:rPr>
              <a:t> qua </a:t>
            </a:r>
            <a:r>
              <a:rPr lang="en-US" altLang="en-US" dirty="0" err="1">
                <a:solidFill>
                  <a:srgbClr val="CC3300"/>
                </a:solidFill>
                <a:latin typeface="Times New Roman" pitchFamily="18" charset="0"/>
                <a:cs typeface="Arial" panose="020B0604020202020204" pitchFamily="34" charset="0"/>
              </a:rPr>
              <a:t>Quy</a:t>
            </a:r>
            <a:r>
              <a:rPr lang="en-US" altLang="en-US" dirty="0">
                <a:solidFill>
                  <a:srgbClr val="CC3300"/>
                </a:solidFill>
                <a:latin typeface="Times New Roman" pitchFamily="18" charset="0"/>
                <a:cs typeface="Arial" panose="020B0604020202020204" pitchFamily="34" charset="0"/>
              </a:rPr>
              <a:t> </a:t>
            </a:r>
            <a:r>
              <a:rPr lang="en-US" altLang="en-US" dirty="0" err="1">
                <a:solidFill>
                  <a:srgbClr val="CC3300"/>
                </a:solidFill>
                <a:latin typeface="Times New Roman" pitchFamily="18" charset="0"/>
                <a:cs typeface="Arial" panose="020B0604020202020204" pitchFamily="34" charset="0"/>
              </a:rPr>
              <a:t>luật</a:t>
            </a:r>
            <a:r>
              <a:rPr lang="en-US" altLang="en-US" dirty="0">
                <a:solidFill>
                  <a:srgbClr val="CC3300"/>
                </a:solidFill>
                <a:latin typeface="Times New Roman" pitchFamily="18" charset="0"/>
                <a:cs typeface="Arial" panose="020B0604020202020204" pitchFamily="34" charset="0"/>
              </a:rPr>
              <a:t> </a:t>
            </a:r>
            <a:r>
              <a:rPr lang="en-US" altLang="en-US" dirty="0" err="1">
                <a:solidFill>
                  <a:srgbClr val="CC3300"/>
                </a:solidFill>
                <a:latin typeface="Times New Roman" pitchFamily="18" charset="0"/>
                <a:cs typeface="Arial" panose="020B0604020202020204" pitchFamily="34" charset="0"/>
              </a:rPr>
              <a:t>Phủ</a:t>
            </a:r>
            <a:r>
              <a:rPr lang="en-US" altLang="en-US" dirty="0">
                <a:solidFill>
                  <a:srgbClr val="CC3300"/>
                </a:solidFill>
                <a:latin typeface="Times New Roman" pitchFamily="18" charset="0"/>
                <a:cs typeface="Arial" panose="020B0604020202020204" pitchFamily="34" charset="0"/>
              </a:rPr>
              <a:t> </a:t>
            </a:r>
            <a:r>
              <a:rPr lang="en-US" altLang="en-US" dirty="0" err="1">
                <a:solidFill>
                  <a:srgbClr val="CC3300"/>
                </a:solidFill>
                <a:latin typeface="Times New Roman" pitchFamily="18" charset="0"/>
                <a:cs typeface="Arial" panose="020B0604020202020204" pitchFamily="34" charset="0"/>
              </a:rPr>
              <a:t>định</a:t>
            </a:r>
            <a:r>
              <a:rPr lang="en-US" altLang="en-US" dirty="0">
                <a:solidFill>
                  <a:srgbClr val="CC3300"/>
                </a:solidFill>
                <a:latin typeface="Times New Roman" pitchFamily="18" charset="0"/>
                <a:cs typeface="Arial" panose="020B0604020202020204" pitchFamily="34" charset="0"/>
              </a:rPr>
              <a:t> </a:t>
            </a:r>
            <a:r>
              <a:rPr lang="en-US" altLang="en-US" dirty="0" err="1">
                <a:solidFill>
                  <a:srgbClr val="CC3300"/>
                </a:solidFill>
                <a:latin typeface="Times New Roman" pitchFamily="18" charset="0"/>
                <a:cs typeface="Arial" panose="020B0604020202020204" pitchFamily="34" charset="0"/>
              </a:rPr>
              <a:t>của</a:t>
            </a:r>
            <a:r>
              <a:rPr lang="en-US" altLang="en-US" dirty="0">
                <a:solidFill>
                  <a:srgbClr val="CC3300"/>
                </a:solidFill>
                <a:latin typeface="Times New Roman" pitchFamily="18" charset="0"/>
                <a:cs typeface="Arial" panose="020B0604020202020204" pitchFamily="34" charset="0"/>
              </a:rPr>
              <a:t> </a:t>
            </a:r>
            <a:r>
              <a:rPr lang="en-US" altLang="en-US" dirty="0" err="1">
                <a:solidFill>
                  <a:srgbClr val="CC3300"/>
                </a:solidFill>
                <a:latin typeface="Times New Roman" pitchFamily="18" charset="0"/>
                <a:cs typeface="Arial" panose="020B0604020202020204" pitchFamily="34" charset="0"/>
              </a:rPr>
              <a:t>phủ</a:t>
            </a:r>
            <a:r>
              <a:rPr lang="en-US" altLang="en-US" dirty="0">
                <a:solidFill>
                  <a:srgbClr val="CC3300"/>
                </a:solidFill>
                <a:latin typeface="Times New Roman" pitchFamily="18" charset="0"/>
                <a:cs typeface="Arial" panose="020B0604020202020204" pitchFamily="34" charset="0"/>
              </a:rPr>
              <a:t> </a:t>
            </a:r>
            <a:r>
              <a:rPr lang="en-US" altLang="en-US" dirty="0" err="1">
                <a:solidFill>
                  <a:srgbClr val="CC3300"/>
                </a:solidFill>
                <a:latin typeface="Times New Roman" pitchFamily="18" charset="0"/>
                <a:cs typeface="Arial" panose="020B0604020202020204" pitchFamily="34" charset="0"/>
              </a:rPr>
              <a:t>định</a:t>
            </a:r>
            <a:r>
              <a:rPr lang="en-US" altLang="en-US" dirty="0">
                <a:solidFill>
                  <a:srgbClr val="CC3300"/>
                </a:solidFill>
                <a:latin typeface="Times New Roman" pitchFamily="18" charset="0"/>
                <a:cs typeface="Arial" panose="020B0604020202020204" pitchFamily="34" charset="0"/>
              </a:rPr>
              <a:t>?</a:t>
            </a:r>
          </a:p>
        </p:txBody>
      </p:sp>
      <p:pic>
        <p:nvPicPr>
          <p:cNvPr id="242691" name="Picture 14" descr="007"/>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6237288"/>
            <a:ext cx="9144000" cy="620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30428297"/>
      </p:ext>
    </p:extLst>
  </p:cSld>
  <p:clrMapOvr>
    <a:masterClrMapping/>
  </p:clrMapOvr>
  <p:transition spd="med">
    <p:checker/>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880600" y="4983163"/>
            <a:ext cx="1073150" cy="1428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3715" name="Picture 14" descr="007"/>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6237288"/>
            <a:ext cx="9144000" cy="620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Down Ribbon 9"/>
          <p:cNvSpPr>
            <a:spLocks noChangeArrowheads="1"/>
          </p:cNvSpPr>
          <p:nvPr/>
        </p:nvSpPr>
        <p:spPr bwMode="auto">
          <a:xfrm>
            <a:off x="1703388" y="260350"/>
            <a:ext cx="8496300" cy="1081088"/>
          </a:xfrm>
          <a:prstGeom prst="ribbon">
            <a:avLst>
              <a:gd name="adj1" fmla="val 16667"/>
              <a:gd name="adj2" fmla="val 50000"/>
            </a:avLst>
          </a:prstGeom>
          <a:solidFill>
            <a:srgbClr val="FFFF00"/>
          </a:solidFill>
          <a:ln w="9525" algn="ctr">
            <a:solidFill>
              <a:schemeClr val="tx1"/>
            </a:solidFill>
            <a:round/>
            <a:headEnd/>
            <a:tailEnd/>
          </a:ln>
        </p:spPr>
        <p:txBody>
          <a:bodyPr/>
          <a:lstStyle>
            <a:lvl1pPr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marL="342900" indent="-342900" algn="ctr" eaLnBrk="1" fontAlgn="base" hangingPunct="1">
              <a:spcBef>
                <a:spcPct val="0"/>
              </a:spcBef>
              <a:spcAft>
                <a:spcPct val="0"/>
              </a:spcAft>
              <a:buFont typeface="Wingdings" panose="05000000000000000000" pitchFamily="2" charset="2"/>
              <a:buChar char="Ø"/>
              <a:defRPr/>
            </a:pPr>
            <a:r>
              <a:rPr lang="pt-BR" altLang="en-US" sz="2400" b="1" dirty="0">
                <a:solidFill>
                  <a:srgbClr val="002060"/>
                </a:solidFill>
                <a:latin typeface="Arial" pitchFamily="34" charset="0"/>
                <a:cs typeface="Arial" panose="020B0604020202020204" pitchFamily="34" charset="0"/>
              </a:rPr>
              <a:t>Ý nghĩa </a:t>
            </a:r>
          </a:p>
          <a:p>
            <a:pPr algn="ctr" eaLnBrk="1" fontAlgn="base" hangingPunct="1">
              <a:spcBef>
                <a:spcPct val="0"/>
              </a:spcBef>
              <a:spcAft>
                <a:spcPct val="0"/>
              </a:spcAft>
              <a:buFontTx/>
              <a:buNone/>
              <a:defRPr/>
            </a:pPr>
            <a:r>
              <a:rPr lang="pt-BR" altLang="en-US" sz="2400" b="1" dirty="0">
                <a:solidFill>
                  <a:srgbClr val="002060"/>
                </a:solidFill>
                <a:latin typeface="Arial" pitchFamily="34" charset="0"/>
                <a:cs typeface="Arial" panose="020B0604020202020204" pitchFamily="34" charset="0"/>
              </a:rPr>
              <a:t>phương pháp luận</a:t>
            </a:r>
          </a:p>
          <a:p>
            <a:pPr algn="ctr" eaLnBrk="1" fontAlgn="base" hangingPunct="1">
              <a:spcBef>
                <a:spcPct val="0"/>
              </a:spcBef>
              <a:spcAft>
                <a:spcPct val="0"/>
              </a:spcAft>
              <a:buFontTx/>
              <a:buNone/>
              <a:defRPr/>
            </a:pPr>
            <a:endParaRPr lang="pt-BR" altLang="en-US" sz="2400" b="1" dirty="0">
              <a:solidFill>
                <a:srgbClr val="002060"/>
              </a:solidFill>
              <a:latin typeface="Arial" pitchFamily="34" charset="0"/>
              <a:cs typeface="Arial" panose="020B0604020202020204" pitchFamily="34" charset="0"/>
            </a:endParaRPr>
          </a:p>
        </p:txBody>
      </p:sp>
      <p:sp>
        <p:nvSpPr>
          <p:cNvPr id="11" name="Oval 10"/>
          <p:cNvSpPr/>
          <p:nvPr/>
        </p:nvSpPr>
        <p:spPr>
          <a:xfrm>
            <a:off x="1703388" y="2852739"/>
            <a:ext cx="1439862" cy="1851025"/>
          </a:xfrm>
          <a:prstGeom prst="ellipse">
            <a:avLst/>
          </a:prstGeom>
          <a:blipFill rotWithShape="0">
            <a:blip r:embed="rId4"/>
            <a:stretch>
              <a:fillRect/>
            </a:stretch>
          </a:blipFill>
        </p:spPr>
        <p:style>
          <a:lnRef idx="1">
            <a:schemeClr val="accent3">
              <a:hueOff val="0"/>
              <a:satOff val="0"/>
              <a:lumOff val="0"/>
              <a:alphaOff val="0"/>
            </a:schemeClr>
          </a:lnRef>
          <a:fillRef idx="2">
            <a:scrgbClr r="0" g="0" b="0"/>
          </a:fillRef>
          <a:effectRef idx="0">
            <a:schemeClr val="lt1">
              <a:hueOff val="0"/>
              <a:satOff val="0"/>
              <a:lumOff val="0"/>
              <a:alphaOff val="0"/>
            </a:schemeClr>
          </a:effectRef>
          <a:fontRef idx="minor">
            <a:schemeClr val="dk1">
              <a:hueOff val="0"/>
              <a:satOff val="0"/>
              <a:lumOff val="0"/>
              <a:alphaOff val="0"/>
            </a:schemeClr>
          </a:fontRef>
        </p:style>
      </p:sp>
      <p:sp>
        <p:nvSpPr>
          <p:cNvPr id="13" name="Text Box 6"/>
          <p:cNvSpPr txBox="1">
            <a:spLocks noChangeArrowheads="1"/>
          </p:cNvSpPr>
          <p:nvPr/>
        </p:nvSpPr>
        <p:spPr bwMode="auto">
          <a:xfrm>
            <a:off x="3659188" y="5157788"/>
            <a:ext cx="65405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just" fontAlgn="base">
              <a:spcBef>
                <a:spcPct val="0"/>
              </a:spcBef>
              <a:spcAft>
                <a:spcPct val="0"/>
              </a:spcAft>
              <a:buFontTx/>
              <a:buNone/>
            </a:pPr>
            <a:r>
              <a:rPr lang="en-US" altLang="en-US" sz="2000" b="1">
                <a:solidFill>
                  <a:srgbClr val="FF0000"/>
                </a:solidFill>
                <a:latin typeface="Arial" panose="020B0604020202020204" pitchFamily="34" charset="0"/>
                <a:cs typeface="Arial" panose="020B0604020202020204" pitchFamily="34" charset="0"/>
                <a:sym typeface="Wingdings" panose="05000000000000000000" pitchFamily="2" charset="2"/>
              </a:rPr>
              <a:t></a:t>
            </a:r>
            <a:r>
              <a:rPr lang="en-US" altLang="en-US" sz="2000" b="1">
                <a:solidFill>
                  <a:srgbClr val="000000"/>
                </a:solidFill>
                <a:latin typeface="Arial" panose="020B0604020202020204" pitchFamily="34" charset="0"/>
                <a:cs typeface="Arial" panose="020B0604020202020204" pitchFamily="34" charset="0"/>
                <a:sym typeface="Wingdings" panose="05000000000000000000" pitchFamily="2" charset="2"/>
              </a:rPr>
              <a:t> </a:t>
            </a:r>
            <a:r>
              <a:rPr lang="en-US" altLang="en-US" sz="2000" b="1">
                <a:solidFill>
                  <a:srgbClr val="002060"/>
                </a:solidFill>
                <a:latin typeface="Arial" panose="020B0604020202020204" pitchFamily="34" charset="0"/>
                <a:cs typeface="Arial" panose="020B0604020202020204" pitchFamily="34" charset="0"/>
              </a:rPr>
              <a:t>Tránh</a:t>
            </a:r>
            <a:r>
              <a:rPr lang="en-US" altLang="en-US" sz="2000" b="1">
                <a:solidFill>
                  <a:srgbClr val="000000"/>
                </a:solidFill>
                <a:latin typeface="Arial" panose="020B0604020202020204" pitchFamily="34" charset="0"/>
                <a:cs typeface="Arial" panose="020B0604020202020204" pitchFamily="34" charset="0"/>
              </a:rPr>
              <a:t> </a:t>
            </a:r>
            <a:r>
              <a:rPr lang="en-US" altLang="en-US" sz="2000" b="1">
                <a:solidFill>
                  <a:srgbClr val="FF3300"/>
                </a:solidFill>
                <a:latin typeface="Arial" panose="020B0604020202020204" pitchFamily="34" charset="0"/>
                <a:cs typeface="Arial" panose="020B0604020202020204" pitchFamily="34" charset="0"/>
              </a:rPr>
              <a:t>ảo tưởng</a:t>
            </a:r>
            <a:r>
              <a:rPr lang="en-US" altLang="en-US" sz="2000" b="1">
                <a:solidFill>
                  <a:srgbClr val="000000"/>
                </a:solidFill>
                <a:latin typeface="Arial" panose="020B0604020202020204" pitchFamily="34" charset="0"/>
                <a:cs typeface="Arial" panose="020B0604020202020204" pitchFamily="34" charset="0"/>
              </a:rPr>
              <a:t> </a:t>
            </a:r>
            <a:r>
              <a:rPr lang="en-US" altLang="en-US" sz="2000" b="1">
                <a:solidFill>
                  <a:srgbClr val="002060"/>
                </a:solidFill>
                <a:latin typeface="Arial" panose="020B0604020202020204" pitchFamily="34" charset="0"/>
                <a:cs typeface="Arial" panose="020B0604020202020204" pitchFamily="34" charset="0"/>
              </a:rPr>
              <a:t>về sự ra đời dễ dàng của cái mới</a:t>
            </a:r>
            <a:r>
              <a:rPr lang="en-US" altLang="en-US" sz="2000" b="1">
                <a:solidFill>
                  <a:srgbClr val="0000FF"/>
                </a:solidFill>
                <a:latin typeface="Arial" panose="020B0604020202020204" pitchFamily="34" charset="0"/>
                <a:cs typeface="Arial" panose="020B0604020202020204" pitchFamily="34" charset="0"/>
              </a:rPr>
              <a:t>.</a:t>
            </a:r>
          </a:p>
        </p:txBody>
      </p:sp>
      <p:sp>
        <p:nvSpPr>
          <p:cNvPr id="14" name="Rectangle 13"/>
          <p:cNvSpPr>
            <a:spLocks noChangeArrowheads="1"/>
          </p:cNvSpPr>
          <p:nvPr/>
        </p:nvSpPr>
        <p:spPr bwMode="auto">
          <a:xfrm>
            <a:off x="3665538" y="1773238"/>
            <a:ext cx="65341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just" fontAlgn="base">
              <a:spcBef>
                <a:spcPct val="0"/>
              </a:spcBef>
              <a:spcAft>
                <a:spcPct val="0"/>
              </a:spcAft>
              <a:buFontTx/>
              <a:buNone/>
            </a:pPr>
            <a:r>
              <a:rPr lang="en-US" altLang="en-US" sz="2000" b="1">
                <a:solidFill>
                  <a:srgbClr val="FF0000"/>
                </a:solidFill>
                <a:latin typeface="Arial" panose="020B0604020202020204" pitchFamily="34" charset="0"/>
                <a:cs typeface="Arial" panose="020B0604020202020204" pitchFamily="34" charset="0"/>
                <a:sym typeface="Wingdings" panose="05000000000000000000" pitchFamily="2" charset="2"/>
              </a:rPr>
              <a:t></a:t>
            </a:r>
            <a:r>
              <a:rPr lang="en-US" altLang="en-US" b="1">
                <a:solidFill>
                  <a:srgbClr val="0000FF"/>
                </a:solidFill>
                <a:latin typeface="Arial" panose="020B0604020202020204" pitchFamily="34" charset="0"/>
                <a:cs typeface="Arial" panose="020B0604020202020204" pitchFamily="34" charset="0"/>
                <a:sym typeface="Wingdings" panose="05000000000000000000" pitchFamily="2" charset="2"/>
              </a:rPr>
              <a:t> </a:t>
            </a:r>
            <a:r>
              <a:rPr lang="en-US" altLang="en-US" sz="2000" b="1">
                <a:solidFill>
                  <a:srgbClr val="002060"/>
                </a:solidFill>
                <a:latin typeface="Arial" panose="020B0604020202020204" pitchFamily="34" charset="0"/>
                <a:cs typeface="Arial" panose="020B0604020202020204" pitchFamily="34" charset="0"/>
              </a:rPr>
              <a:t>Nhận thức cái mới, ủng hộ cái mới.</a:t>
            </a:r>
          </a:p>
        </p:txBody>
      </p:sp>
      <p:sp>
        <p:nvSpPr>
          <p:cNvPr id="15" name="Rectangle 14"/>
          <p:cNvSpPr>
            <a:spLocks noChangeArrowheads="1"/>
          </p:cNvSpPr>
          <p:nvPr/>
        </p:nvSpPr>
        <p:spPr bwMode="auto">
          <a:xfrm>
            <a:off x="3659188" y="2820988"/>
            <a:ext cx="45720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just" fontAlgn="base">
              <a:spcBef>
                <a:spcPct val="0"/>
              </a:spcBef>
              <a:spcAft>
                <a:spcPct val="0"/>
              </a:spcAft>
              <a:buFontTx/>
              <a:buNone/>
            </a:pPr>
            <a:r>
              <a:rPr lang="en-US" altLang="en-US" sz="2000" b="1">
                <a:solidFill>
                  <a:srgbClr val="FF0000"/>
                </a:solidFill>
                <a:latin typeface="Arial" panose="020B0604020202020204" pitchFamily="34" charset="0"/>
                <a:cs typeface="Arial" panose="020B0604020202020204" pitchFamily="34" charset="0"/>
                <a:sym typeface="Wingdings" panose="05000000000000000000" pitchFamily="2" charset="2"/>
              </a:rPr>
              <a:t></a:t>
            </a:r>
            <a:r>
              <a:rPr lang="en-US" altLang="en-US" sz="2000" b="1">
                <a:solidFill>
                  <a:srgbClr val="0000FF"/>
                </a:solidFill>
                <a:latin typeface="Arial" panose="020B0604020202020204" pitchFamily="34" charset="0"/>
                <a:cs typeface="Arial" panose="020B0604020202020204" pitchFamily="34" charset="0"/>
                <a:sym typeface="Wingdings" panose="05000000000000000000" pitchFamily="2" charset="2"/>
              </a:rPr>
              <a:t> </a:t>
            </a:r>
            <a:r>
              <a:rPr lang="en-US" altLang="en-US" sz="2000" b="1">
                <a:solidFill>
                  <a:srgbClr val="002060"/>
                </a:solidFill>
                <a:latin typeface="Arial" panose="020B0604020202020204" pitchFamily="34" charset="0"/>
                <a:cs typeface="Arial" panose="020B0604020202020204" pitchFamily="34" charset="0"/>
              </a:rPr>
              <a:t>Tôn trọng quá khứ.</a:t>
            </a:r>
            <a:endParaRPr lang="en-US" altLang="en-US" sz="2000" b="1">
              <a:solidFill>
                <a:srgbClr val="002060"/>
              </a:solidFill>
              <a:latin typeface="Arial" panose="020B0604020202020204" pitchFamily="34" charset="0"/>
              <a:cs typeface="Arial" panose="020B0604020202020204" pitchFamily="34" charset="0"/>
              <a:sym typeface="Wingdings" panose="05000000000000000000" pitchFamily="2" charset="2"/>
            </a:endParaRPr>
          </a:p>
        </p:txBody>
      </p:sp>
      <p:sp>
        <p:nvSpPr>
          <p:cNvPr id="16" name="Rectangle 15"/>
          <p:cNvSpPr>
            <a:spLocks noChangeArrowheads="1"/>
          </p:cNvSpPr>
          <p:nvPr/>
        </p:nvSpPr>
        <p:spPr bwMode="auto">
          <a:xfrm>
            <a:off x="3659188" y="3475038"/>
            <a:ext cx="65405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just" fontAlgn="base">
              <a:spcBef>
                <a:spcPct val="0"/>
              </a:spcBef>
              <a:spcAft>
                <a:spcPct val="0"/>
              </a:spcAft>
              <a:buFontTx/>
              <a:buNone/>
            </a:pPr>
            <a:r>
              <a:rPr lang="en-US" altLang="en-US" sz="2000" b="1">
                <a:solidFill>
                  <a:srgbClr val="FF0000"/>
                </a:solidFill>
                <a:latin typeface="Arial" panose="020B0604020202020204" pitchFamily="34" charset="0"/>
                <a:cs typeface="Arial" panose="020B0604020202020204" pitchFamily="34" charset="0"/>
                <a:sym typeface="Wingdings" panose="05000000000000000000" pitchFamily="2" charset="2"/>
              </a:rPr>
              <a:t></a:t>
            </a:r>
            <a:r>
              <a:rPr lang="en-US" altLang="en-US" b="1">
                <a:solidFill>
                  <a:srgbClr val="0000FF"/>
                </a:solidFill>
                <a:latin typeface="Arial" panose="020B0604020202020204" pitchFamily="34" charset="0"/>
                <a:cs typeface="Arial" panose="020B0604020202020204" pitchFamily="34" charset="0"/>
                <a:sym typeface="Wingdings" panose="05000000000000000000" pitchFamily="2" charset="2"/>
              </a:rPr>
              <a:t> </a:t>
            </a:r>
            <a:r>
              <a:rPr lang="en-US" altLang="en-US" sz="2000" b="1">
                <a:solidFill>
                  <a:srgbClr val="002060"/>
                </a:solidFill>
                <a:latin typeface="Arial" panose="020B0604020202020204" pitchFamily="34" charset="0"/>
                <a:cs typeface="Arial" panose="020B0604020202020204" pitchFamily="34" charset="0"/>
              </a:rPr>
              <a:t>Chống bảo thủ, lạc hậu, phủ định sạch trơn, cản trở sự tiến bộ.</a:t>
            </a:r>
            <a:r>
              <a:rPr lang="en-US" altLang="en-US" sz="2000" b="1">
                <a:solidFill>
                  <a:srgbClr val="002060"/>
                </a:solidFill>
                <a:latin typeface="Arial" panose="020B0604020202020204" pitchFamily="34" charset="0"/>
                <a:cs typeface="Arial" panose="020B0604020202020204" pitchFamily="34" charset="0"/>
                <a:sym typeface="Wingdings" panose="05000000000000000000" pitchFamily="2" charset="2"/>
              </a:rPr>
              <a:t> </a:t>
            </a:r>
            <a:r>
              <a:rPr lang="en-US" altLang="en-US" sz="2000" b="1">
                <a:solidFill>
                  <a:srgbClr val="002060"/>
                </a:solidFill>
                <a:latin typeface="Arial" panose="020B0604020202020204" pitchFamily="34" charset="0"/>
                <a:cs typeface="Arial" panose="020B0604020202020204" pitchFamily="34" charset="0"/>
              </a:rPr>
              <a:t>Phải bảo đảm tính </a:t>
            </a:r>
            <a:r>
              <a:rPr lang="en-US" altLang="en-US" sz="2000" b="1">
                <a:solidFill>
                  <a:srgbClr val="FF3300"/>
                </a:solidFill>
                <a:latin typeface="Arial" panose="020B0604020202020204" pitchFamily="34" charset="0"/>
                <a:cs typeface="Arial" panose="020B0604020202020204" pitchFamily="34" charset="0"/>
              </a:rPr>
              <a:t>kế thừa</a:t>
            </a:r>
            <a:r>
              <a:rPr lang="en-US" altLang="en-US" sz="2000" b="1">
                <a:solidFill>
                  <a:srgbClr val="000000"/>
                </a:solidFill>
                <a:latin typeface="Arial" panose="020B0604020202020204" pitchFamily="34" charset="0"/>
                <a:cs typeface="Arial" panose="020B0604020202020204" pitchFamily="34" charset="0"/>
              </a:rPr>
              <a:t> </a:t>
            </a:r>
            <a:r>
              <a:rPr lang="en-US" altLang="en-US" sz="2000" b="1">
                <a:solidFill>
                  <a:srgbClr val="FF3300"/>
                </a:solidFill>
                <a:latin typeface="Arial" panose="020B0604020202020204" pitchFamily="34" charset="0"/>
                <a:cs typeface="Arial" panose="020B0604020202020204" pitchFamily="34" charset="0"/>
              </a:rPr>
              <a:t>có lợi</a:t>
            </a:r>
            <a:r>
              <a:rPr lang="en-US" altLang="en-US" sz="2000" b="1">
                <a:solidFill>
                  <a:srgbClr val="000000"/>
                </a:solidFill>
                <a:latin typeface="Arial" panose="020B0604020202020204" pitchFamily="34" charset="0"/>
                <a:cs typeface="Arial" panose="020B0604020202020204" pitchFamily="34" charset="0"/>
              </a:rPr>
              <a:t> </a:t>
            </a:r>
            <a:r>
              <a:rPr lang="en-US" altLang="en-US" sz="2000" b="1">
                <a:solidFill>
                  <a:srgbClr val="002060"/>
                </a:solidFill>
                <a:latin typeface="Arial" panose="020B0604020202020204" pitchFamily="34" charset="0"/>
                <a:cs typeface="Arial" panose="020B0604020202020204" pitchFamily="34" charset="0"/>
              </a:rPr>
              <a:t>làm tiền đề cho sự phát triển. </a:t>
            </a:r>
          </a:p>
        </p:txBody>
      </p:sp>
    </p:spTree>
    <p:extLst>
      <p:ext uri="{BB962C8B-B14F-4D97-AF65-F5344CB8AC3E}">
        <p14:creationId xmlns:p14="http://schemas.microsoft.com/office/powerpoint/2010/main" val="3467556016"/>
      </p:ext>
    </p:extLst>
  </p:cSld>
  <p:clrMapOvr>
    <a:masterClrMapping/>
  </p:clrMapOvr>
  <p:transition spd="slow">
    <p:dissolv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1"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fltVal val="0"/>
                                          </p:val>
                                        </p:tav>
                                        <p:tav tm="100000">
                                          <p:val>
                                            <p:strVal val="#ppt_w"/>
                                          </p:val>
                                        </p:tav>
                                      </p:tavLst>
                                    </p:anim>
                                    <p:anim calcmode="lin" valueType="num">
                                      <p:cBhvr>
                                        <p:cTn id="8" dur="1000" fill="hold"/>
                                        <p:tgtEl>
                                          <p:spTgt spid="8"/>
                                        </p:tgtEl>
                                        <p:attrNameLst>
                                          <p:attrName>ppt_h</p:attrName>
                                        </p:attrNameLst>
                                      </p:cBhvr>
                                      <p:tavLst>
                                        <p:tav tm="0">
                                          <p:val>
                                            <p:fltVal val="0"/>
                                          </p:val>
                                        </p:tav>
                                        <p:tav tm="100000">
                                          <p:val>
                                            <p:strVal val="#ppt_h"/>
                                          </p:val>
                                        </p:tav>
                                      </p:tavLst>
                                    </p:anim>
                                    <p:anim calcmode="lin" valueType="num">
                                      <p:cBhvr>
                                        <p:cTn id="9" dur="1000" fill="hold"/>
                                        <p:tgtEl>
                                          <p:spTgt spid="8"/>
                                        </p:tgtEl>
                                        <p:attrNameLst>
                                          <p:attrName>style.rotation</p:attrName>
                                        </p:attrNameLst>
                                      </p:cBhvr>
                                      <p:tavLst>
                                        <p:tav tm="0">
                                          <p:val>
                                            <p:fltVal val="90"/>
                                          </p:val>
                                        </p:tav>
                                        <p:tav tm="100000">
                                          <p:val>
                                            <p:fltVal val="0"/>
                                          </p:val>
                                        </p:tav>
                                      </p:tavLst>
                                    </p:anim>
                                    <p:animEffect transition="in" filter="fade">
                                      <p:cBhvr>
                                        <p:cTn id="10" dur="1000"/>
                                        <p:tgtEl>
                                          <p:spTgt spid="8"/>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 presetClass="entr" presetSubtype="8"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0-#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2" presetClass="entr" presetSubtype="1" fill="hold" grpId="0" nodeType="click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additive="base">
                                        <p:cTn id="21" dur="500" fill="hold"/>
                                        <p:tgtEl>
                                          <p:spTgt spid="14"/>
                                        </p:tgtEl>
                                        <p:attrNameLst>
                                          <p:attrName>ppt_x</p:attrName>
                                        </p:attrNameLst>
                                      </p:cBhvr>
                                      <p:tavLst>
                                        <p:tav tm="0">
                                          <p:val>
                                            <p:strVal val="#ppt_x"/>
                                          </p:val>
                                        </p:tav>
                                        <p:tav tm="100000">
                                          <p:val>
                                            <p:strVal val="#ppt_x"/>
                                          </p:val>
                                        </p:tav>
                                      </p:tavLst>
                                    </p:anim>
                                    <p:anim calcmode="lin" valueType="num">
                                      <p:cBhvr additive="base">
                                        <p:cTn id="22"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ntr" presetSubtype="1"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500" fill="hold"/>
                                        <p:tgtEl>
                                          <p:spTgt spid="15"/>
                                        </p:tgtEl>
                                        <p:attrNameLst>
                                          <p:attrName>ppt_x</p:attrName>
                                        </p:attrNameLst>
                                      </p:cBhvr>
                                      <p:tavLst>
                                        <p:tav tm="0">
                                          <p:val>
                                            <p:strVal val="#ppt_x"/>
                                          </p:val>
                                        </p:tav>
                                        <p:tav tm="100000">
                                          <p:val>
                                            <p:strVal val="#ppt_x"/>
                                          </p:val>
                                        </p:tav>
                                      </p:tavLst>
                                    </p:anim>
                                    <p:anim calcmode="lin" valueType="num">
                                      <p:cBhvr additive="base">
                                        <p:cTn id="28" dur="500" fill="hold"/>
                                        <p:tgtEl>
                                          <p:spTgt spid="15"/>
                                        </p:tgtEl>
                                        <p:attrNameLst>
                                          <p:attrName>ppt_y</p:attrName>
                                        </p:attrNameLst>
                                      </p:cBhvr>
                                      <p:tavLst>
                                        <p:tav tm="0">
                                          <p:val>
                                            <p:strVal val="0-#ppt_h/2"/>
                                          </p:val>
                                        </p:tav>
                                        <p:tav tm="100000">
                                          <p:val>
                                            <p:strVal val="#ppt_y"/>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2" presetClass="entr" presetSubtype="1" fill="hold" grpId="0" nodeType="click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500" fill="hold"/>
                                        <p:tgtEl>
                                          <p:spTgt spid="16"/>
                                        </p:tgtEl>
                                        <p:attrNameLst>
                                          <p:attrName>ppt_x</p:attrName>
                                        </p:attrNameLst>
                                      </p:cBhvr>
                                      <p:tavLst>
                                        <p:tav tm="0">
                                          <p:val>
                                            <p:strVal val="#ppt_x"/>
                                          </p:val>
                                        </p:tav>
                                        <p:tav tm="100000">
                                          <p:val>
                                            <p:strVal val="#ppt_x"/>
                                          </p:val>
                                        </p:tav>
                                      </p:tavLst>
                                    </p:anim>
                                    <p:anim calcmode="lin" valueType="num">
                                      <p:cBhvr additive="base">
                                        <p:cTn id="34" dur="500" fill="hold"/>
                                        <p:tgtEl>
                                          <p:spTgt spid="16"/>
                                        </p:tgtEl>
                                        <p:attrNameLst>
                                          <p:attrName>ppt_y</p:attrName>
                                        </p:attrNameLst>
                                      </p:cBhvr>
                                      <p:tavLst>
                                        <p:tav tm="0">
                                          <p:val>
                                            <p:strVal val="0-#ppt_h/2"/>
                                          </p:val>
                                        </p:tav>
                                        <p:tav tm="100000">
                                          <p:val>
                                            <p:strVal val="#ppt_y"/>
                                          </p:val>
                                        </p:tav>
                                      </p:tavLst>
                                    </p:anim>
                                  </p:childTnLst>
                                </p:cTn>
                              </p:par>
                            </p:childTnLst>
                          </p:cTn>
                        </p:par>
                      </p:childTnLst>
                    </p:cTn>
                  </p:par>
                  <p:par>
                    <p:cTn id="35" fill="hold" nodeType="clickPar">
                      <p:stCondLst>
                        <p:cond delay="indefinite"/>
                      </p:stCondLst>
                      <p:childTnLst>
                        <p:par>
                          <p:cTn id="36" fill="hold" nodeType="withGroup">
                            <p:stCondLst>
                              <p:cond delay="0"/>
                            </p:stCondLst>
                            <p:childTnLst>
                              <p:par>
                                <p:cTn id="37" presetID="2" presetClass="entr" presetSubtype="1"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500" fill="hold"/>
                                        <p:tgtEl>
                                          <p:spTgt spid="13"/>
                                        </p:tgtEl>
                                        <p:attrNameLst>
                                          <p:attrName>ppt_x</p:attrName>
                                        </p:attrNameLst>
                                      </p:cBhvr>
                                      <p:tavLst>
                                        <p:tav tm="0">
                                          <p:val>
                                            <p:strVal val="#ppt_x"/>
                                          </p:val>
                                        </p:tav>
                                        <p:tav tm="100000">
                                          <p:val>
                                            <p:strVal val="#ppt_x"/>
                                          </p:val>
                                        </p:tav>
                                      </p:tavLst>
                                    </p:anim>
                                    <p:anim calcmode="lin" valueType="num">
                                      <p:cBhvr additive="base">
                                        <p:cTn id="40" dur="500" fill="hold"/>
                                        <p:tgtEl>
                                          <p:spTgt spid="1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3" grpId="0"/>
      <p:bldP spid="14" grpId="0"/>
      <p:bldP spid="15" grpId="0"/>
      <p:bldP spid="16" grpId="0"/>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3" name="Picture 2" descr="D:\Mr Quynh\E Quynh\VIEC GIANG DAY\Thao Giang 2014\Thao Giang\hinh anh\images (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0701" y="4643438"/>
            <a:ext cx="3052763" cy="220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4" name="Picture 3" descr="D:\Mr Quynh\E Quynh\VIEC GIANG DAY\Thao Giang 2014\Thao Giang\hinh anh\tải xuống (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11726" y="4138614"/>
            <a:ext cx="2466975" cy="2219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5" name="Picture 4" descr="D:\Mr Quynh\E Quynh\VIEC GIANG DAY\Thao Giang 2014\Thao Giang\hinh anh\May cay NTO 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05701" y="3716338"/>
            <a:ext cx="2924175"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9" name="Rectangle 27"/>
          <p:cNvSpPr>
            <a:spLocks noChangeArrowheads="1"/>
          </p:cNvSpPr>
          <p:nvPr/>
        </p:nvSpPr>
        <p:spPr bwMode="auto">
          <a:xfrm>
            <a:off x="457201" y="242204"/>
            <a:ext cx="11734800" cy="904863"/>
          </a:xfrm>
          <a:prstGeom prst="rect">
            <a:avLst/>
          </a:prstGeom>
          <a:solidFill>
            <a:srgbClr val="0070C0"/>
          </a:solidFill>
          <a:ln>
            <a:noFill/>
          </a:ln>
        </p:spPr>
        <p:txBody>
          <a:bodyPr wrap="square" anchor="ctr">
            <a:spAutoFit/>
          </a:bodyPr>
          <a:lstStyle>
            <a:lvl1pPr indent="360363">
              <a:spcBef>
                <a:spcPct val="20000"/>
              </a:spcBef>
              <a:buFont typeface="Arial" panose="020B0604020202020204" pitchFamily="34" charset="0"/>
              <a:buChar char="•"/>
              <a:tabLst>
                <a:tab pos="180975" algn="l"/>
              </a:tabLst>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tabLst>
                <a:tab pos="180975" algn="l"/>
              </a:tabLst>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tabLst>
                <a:tab pos="180975" algn="l"/>
              </a:tabLst>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tabLst>
                <a:tab pos="180975" algn="l"/>
              </a:tabLst>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tabLst>
                <a:tab pos="180975"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9pPr>
          </a:lstStyle>
          <a:p>
            <a:pPr indent="0">
              <a:buNone/>
            </a:pPr>
            <a:r>
              <a:rPr lang="pt-BR" sz="2400" b="1" dirty="0">
                <a:solidFill>
                  <a:schemeClr val="bg1"/>
                </a:solidFill>
              </a:rPr>
              <a:t>2.1.2. Chủ nghĩa duy vật lịch sử</a:t>
            </a:r>
            <a:endParaRPr lang="en-US" sz="2400" dirty="0">
              <a:solidFill>
                <a:schemeClr val="bg1"/>
              </a:solidFill>
            </a:endParaRPr>
          </a:p>
          <a:p>
            <a:pPr indent="0">
              <a:buNone/>
            </a:pPr>
            <a:r>
              <a:rPr lang="pt-BR" sz="2400" b="1" i="1" dirty="0">
                <a:solidFill>
                  <a:schemeClr val="bg1"/>
                </a:solidFill>
              </a:rPr>
              <a:t>2.1.2.1. Vai trò của sản xuất và phương thức sản xuất trong đời sống xã hội</a:t>
            </a:r>
            <a:endParaRPr lang="en-US" sz="2400" dirty="0">
              <a:solidFill>
                <a:schemeClr val="bg1"/>
              </a:solidFill>
            </a:endParaRPr>
          </a:p>
        </p:txBody>
      </p:sp>
      <p:sp>
        <p:nvSpPr>
          <p:cNvPr id="13" name="AutoShape 22"/>
          <p:cNvSpPr>
            <a:spLocks noChangeAspect="1" noChangeArrowheads="1"/>
          </p:cNvSpPr>
          <p:nvPr/>
        </p:nvSpPr>
        <p:spPr bwMode="auto">
          <a:xfrm>
            <a:off x="1524001" y="1519709"/>
            <a:ext cx="9144000" cy="73025"/>
          </a:xfrm>
          <a:prstGeom prst="flowChartPredefinedProcess">
            <a:avLst/>
          </a:prstGeom>
          <a:solidFill>
            <a:srgbClr val="FFFF00"/>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fontAlgn="base">
              <a:spcBef>
                <a:spcPct val="0"/>
              </a:spcBef>
              <a:spcAft>
                <a:spcPct val="0"/>
              </a:spcAft>
              <a:buFontTx/>
              <a:buNone/>
            </a:pPr>
            <a:endParaRPr lang="en-US" altLang="en-US" sz="1800">
              <a:solidFill>
                <a:prstClr val="black"/>
              </a:solidFill>
              <a:cs typeface="Arial" panose="020B0604020202020204" pitchFamily="34" charset="0"/>
            </a:endParaRPr>
          </a:p>
        </p:txBody>
      </p:sp>
      <p:sp>
        <p:nvSpPr>
          <p:cNvPr id="11271" name="Rectangle 1"/>
          <p:cNvSpPr>
            <a:spLocks noChangeArrowheads="1"/>
          </p:cNvSpPr>
          <p:nvPr/>
        </p:nvSpPr>
        <p:spPr bwMode="auto">
          <a:xfrm>
            <a:off x="622300" y="1968686"/>
            <a:ext cx="11341100"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360363">
              <a:spcBef>
                <a:spcPct val="20000"/>
              </a:spcBef>
              <a:buFont typeface="Arial" panose="020B0604020202020204" pitchFamily="34" charset="0"/>
              <a:buChar char="•"/>
              <a:tabLst>
                <a:tab pos="180975" algn="l"/>
              </a:tabLst>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tabLst>
                <a:tab pos="180975" algn="l"/>
              </a:tabLst>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tabLst>
                <a:tab pos="180975" algn="l"/>
              </a:tabLst>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tabLst>
                <a:tab pos="180975" algn="l"/>
              </a:tabLst>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tabLst>
                <a:tab pos="180975"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9pPr>
          </a:lstStyle>
          <a:p>
            <a:pPr algn="just" eaLnBrk="0" fontAlgn="base" hangingPunct="0">
              <a:spcBef>
                <a:spcPct val="0"/>
              </a:spcBef>
              <a:spcAft>
                <a:spcPct val="0"/>
              </a:spcAft>
              <a:buFont typeface="Wingdings" panose="05000000000000000000" pitchFamily="2" charset="2"/>
              <a:buChar char="v"/>
              <a:defRPr/>
            </a:pPr>
            <a:r>
              <a:rPr lang="en-US" altLang="en-US" sz="2400" b="1" i="1" dirty="0" err="1">
                <a:solidFill>
                  <a:srgbClr val="FF0000"/>
                </a:solidFill>
                <a:cs typeface="Times New Roman" panose="02020603050405020304" pitchFamily="18" charset="0"/>
              </a:rPr>
              <a:t>Khái</a:t>
            </a:r>
            <a:r>
              <a:rPr lang="en-US" altLang="en-US" sz="2400" b="1" i="1" dirty="0">
                <a:solidFill>
                  <a:srgbClr val="FF0000"/>
                </a:solidFill>
                <a:cs typeface="Times New Roman" panose="02020603050405020304" pitchFamily="18" charset="0"/>
              </a:rPr>
              <a:t> </a:t>
            </a:r>
            <a:r>
              <a:rPr lang="en-US" altLang="en-US" sz="2400" b="1" i="1" dirty="0" err="1">
                <a:solidFill>
                  <a:srgbClr val="FF0000"/>
                </a:solidFill>
                <a:cs typeface="Times New Roman" panose="02020603050405020304" pitchFamily="18" charset="0"/>
              </a:rPr>
              <a:t>niệm</a:t>
            </a:r>
            <a:r>
              <a:rPr lang="en-US" altLang="en-US" sz="2400" b="1" i="1" dirty="0">
                <a:solidFill>
                  <a:srgbClr val="FF0000"/>
                </a:solidFill>
                <a:cs typeface="Times New Roman" panose="02020603050405020304" pitchFamily="18" charset="0"/>
              </a:rPr>
              <a:t>: </a:t>
            </a:r>
            <a:r>
              <a:rPr lang="vi-VN" altLang="en-US" sz="2400" b="1" i="1" dirty="0">
                <a:solidFill>
                  <a:srgbClr val="FF0000"/>
                </a:solidFill>
                <a:cs typeface="Times New Roman" panose="02020603050405020304" pitchFamily="18" charset="0"/>
              </a:rPr>
              <a:t>Phương thức sản xuất</a:t>
            </a:r>
            <a:r>
              <a:rPr lang="vi-VN" altLang="en-US" sz="2400" dirty="0">
                <a:solidFill>
                  <a:prstClr val="black"/>
                </a:solidFill>
                <a:cs typeface="Times New Roman" panose="02020603050405020304" pitchFamily="18" charset="0"/>
              </a:rPr>
              <a:t> là cách thức tiến hành sản xuất vật chất trong một giai </a:t>
            </a:r>
            <a:r>
              <a:rPr lang="en-US" altLang="en-US" sz="2400" dirty="0" err="1">
                <a:solidFill>
                  <a:prstClr val="black"/>
                </a:solidFill>
                <a:cs typeface="Times New Roman" panose="02020603050405020304" pitchFamily="18" charset="0"/>
              </a:rPr>
              <a:t>đoạn</a:t>
            </a:r>
            <a:r>
              <a:rPr lang="vi-VN" altLang="en-US" sz="2400" dirty="0">
                <a:solidFill>
                  <a:prstClr val="black"/>
                </a:solidFill>
                <a:cs typeface="Times New Roman" panose="02020603050405020304" pitchFamily="18" charset="0"/>
              </a:rPr>
              <a:t> nhất định của lịch sử. Mỗi phương thức sản xuất gồm hai mặt cấu thành là lực lượng sản xuất và quan hệ sản xuất.</a:t>
            </a:r>
            <a:endParaRPr lang="en-US" altLang="en-US" sz="2400" dirty="0">
              <a:solidFill>
                <a:prstClr val="black"/>
              </a:solidFill>
              <a:cs typeface="Times New Roman" panose="02020603050405020304" pitchFamily="18" charset="0"/>
            </a:endParaRPr>
          </a:p>
          <a:p>
            <a:pPr indent="0" algn="just" eaLnBrk="0" fontAlgn="base" hangingPunct="0">
              <a:spcBef>
                <a:spcPct val="0"/>
              </a:spcBef>
              <a:spcAft>
                <a:spcPct val="0"/>
              </a:spcAft>
              <a:buNone/>
              <a:defRPr/>
            </a:pPr>
            <a:endParaRPr lang="en-US" altLang="en-US" sz="2400" dirty="0">
              <a:solidFill>
                <a:prstClr val="black"/>
              </a:solidFill>
              <a:cs typeface="Times New Roman" panose="02020603050405020304" pitchFamily="18" charset="0"/>
            </a:endParaRPr>
          </a:p>
          <a:p>
            <a:pPr algn="just" eaLnBrk="0" fontAlgn="base" hangingPunct="0">
              <a:spcBef>
                <a:spcPct val="0"/>
              </a:spcBef>
              <a:spcAft>
                <a:spcPct val="0"/>
              </a:spcAft>
              <a:buFontTx/>
              <a:buChar char="-"/>
              <a:defRPr/>
            </a:pPr>
            <a:r>
              <a:rPr lang="pt-BR" altLang="en-US" sz="2400" dirty="0">
                <a:solidFill>
                  <a:prstClr val="black"/>
                </a:solidFill>
                <a:latin typeface="Times New Roman" panose="02020603050405020304" pitchFamily="18" charset="0"/>
                <a:cs typeface="Arial" panose="020B0604020202020204" pitchFamily="34" charset="0"/>
              </a:rPr>
              <a:t>Mỗi PTSX gồm hai mặt là LLSX và QHSX</a:t>
            </a:r>
          </a:p>
          <a:p>
            <a:pPr indent="0" algn="just" eaLnBrk="0" fontAlgn="base" hangingPunct="0">
              <a:spcBef>
                <a:spcPct val="0"/>
              </a:spcBef>
              <a:spcAft>
                <a:spcPct val="0"/>
              </a:spcAft>
              <a:buNone/>
              <a:defRPr/>
            </a:pPr>
            <a:endParaRPr lang="vi-VN" altLang="en-US" sz="2400" dirty="0">
              <a:solidFill>
                <a:prstClr val="black"/>
              </a:solidFill>
              <a:cs typeface="Arial" panose="020B0604020202020204" pitchFamily="34" charset="0"/>
            </a:endParaRPr>
          </a:p>
        </p:txBody>
      </p:sp>
    </p:spTree>
    <p:extLst>
      <p:ext uri="{BB962C8B-B14F-4D97-AF65-F5344CB8AC3E}">
        <p14:creationId xmlns:p14="http://schemas.microsoft.com/office/powerpoint/2010/main" val="772136023"/>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4103"/>
                                        </p:tgtEl>
                                        <p:attrNameLst>
                                          <p:attrName>style.visibility</p:attrName>
                                        </p:attrNameLst>
                                      </p:cBhvr>
                                      <p:to>
                                        <p:strVal val="visible"/>
                                      </p:to>
                                    </p:set>
                                    <p:animEffect transition="in" filter="wipe(left)">
                                      <p:cBhvr>
                                        <p:cTn id="7" dur="500"/>
                                        <p:tgtEl>
                                          <p:spTgt spid="4103"/>
                                        </p:tgtEl>
                                      </p:cBhvr>
                                    </p:animEffect>
                                  </p:childTnLst>
                                </p:cTn>
                              </p:par>
                            </p:childTnLst>
                          </p:cTn>
                        </p:par>
                        <p:par>
                          <p:cTn id="8" fill="hold" nodeType="afterGroup">
                            <p:stCondLst>
                              <p:cond delay="500"/>
                            </p:stCondLst>
                            <p:childTnLst>
                              <p:par>
                                <p:cTn id="9" presetID="22" presetClass="entr" presetSubtype="8" fill="hold" nodeType="afterEffect">
                                  <p:stCondLst>
                                    <p:cond delay="0"/>
                                  </p:stCondLst>
                                  <p:childTnLst>
                                    <p:set>
                                      <p:cBhvr>
                                        <p:cTn id="10" dur="1" fill="hold">
                                          <p:stCondLst>
                                            <p:cond delay="0"/>
                                          </p:stCondLst>
                                        </p:cTn>
                                        <p:tgtEl>
                                          <p:spTgt spid="4104"/>
                                        </p:tgtEl>
                                        <p:attrNameLst>
                                          <p:attrName>style.visibility</p:attrName>
                                        </p:attrNameLst>
                                      </p:cBhvr>
                                      <p:to>
                                        <p:strVal val="visible"/>
                                      </p:to>
                                    </p:set>
                                    <p:animEffect transition="in" filter="wipe(left)">
                                      <p:cBhvr>
                                        <p:cTn id="11" dur="500"/>
                                        <p:tgtEl>
                                          <p:spTgt spid="4104"/>
                                        </p:tgtEl>
                                      </p:cBhvr>
                                    </p:animEffect>
                                  </p:childTnLst>
                                </p:cTn>
                              </p:par>
                            </p:childTnLst>
                          </p:cTn>
                        </p:par>
                        <p:par>
                          <p:cTn id="12" fill="hold" nodeType="afterGroup">
                            <p:stCondLst>
                              <p:cond delay="1000"/>
                            </p:stCondLst>
                            <p:childTnLst>
                              <p:par>
                                <p:cTn id="13" presetID="22" presetClass="entr" presetSubtype="8" fill="hold" nodeType="afterEffect">
                                  <p:stCondLst>
                                    <p:cond delay="0"/>
                                  </p:stCondLst>
                                  <p:childTnLst>
                                    <p:set>
                                      <p:cBhvr>
                                        <p:cTn id="14" dur="1" fill="hold">
                                          <p:stCondLst>
                                            <p:cond delay="0"/>
                                          </p:stCondLst>
                                        </p:cTn>
                                        <p:tgtEl>
                                          <p:spTgt spid="4105"/>
                                        </p:tgtEl>
                                        <p:attrNameLst>
                                          <p:attrName>style.visibility</p:attrName>
                                        </p:attrNameLst>
                                      </p:cBhvr>
                                      <p:to>
                                        <p:strVal val="visible"/>
                                      </p:to>
                                    </p:set>
                                    <p:animEffect transition="in" filter="wipe(left)">
                                      <p:cBhvr>
                                        <p:cTn id="15" dur="500"/>
                                        <p:tgtEl>
                                          <p:spTgt spid="4105"/>
                                        </p:tgtEl>
                                      </p:cBhvr>
                                    </p:animEffect>
                                  </p:childTnLst>
                                </p:cTn>
                              </p:par>
                            </p:childTnLst>
                          </p:cTn>
                        </p:par>
                        <p:par>
                          <p:cTn id="16" fill="hold" nodeType="afterGroup">
                            <p:stCondLst>
                              <p:cond delay="1500"/>
                            </p:stCondLst>
                            <p:childTnLst>
                              <p:par>
                                <p:cTn id="17" presetID="3" presetClass="entr" presetSubtype="10" fill="hold" grpId="0"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blinds(horizontal)">
                                      <p:cBhvr>
                                        <p:cTn id="1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autoUpdateAnimBg="0"/>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3"/>
          <p:cNvSpPr>
            <a:spLocks noChangeArrowheads="1"/>
          </p:cNvSpPr>
          <p:nvPr/>
        </p:nvSpPr>
        <p:spPr bwMode="auto">
          <a:xfrm>
            <a:off x="4518025" y="260350"/>
            <a:ext cx="4343400" cy="609600"/>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Phương thức sản xuất</a:t>
            </a:r>
          </a:p>
        </p:txBody>
      </p:sp>
      <p:sp>
        <p:nvSpPr>
          <p:cNvPr id="12291" name="Rectangle 4"/>
          <p:cNvSpPr>
            <a:spLocks noChangeArrowheads="1"/>
          </p:cNvSpPr>
          <p:nvPr/>
        </p:nvSpPr>
        <p:spPr bwMode="auto">
          <a:xfrm>
            <a:off x="1851025" y="1250950"/>
            <a:ext cx="3581400" cy="609600"/>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Lực lượng sản xuất</a:t>
            </a:r>
          </a:p>
        </p:txBody>
      </p:sp>
      <p:sp>
        <p:nvSpPr>
          <p:cNvPr id="12292" name="Rectangle 5"/>
          <p:cNvSpPr>
            <a:spLocks noChangeArrowheads="1"/>
          </p:cNvSpPr>
          <p:nvPr/>
        </p:nvSpPr>
        <p:spPr bwMode="auto">
          <a:xfrm>
            <a:off x="6956425" y="1250950"/>
            <a:ext cx="3505200" cy="609600"/>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Quan hệ sản xuất</a:t>
            </a:r>
          </a:p>
        </p:txBody>
      </p:sp>
      <p:sp>
        <p:nvSpPr>
          <p:cNvPr id="12293" name="Rectangle 6"/>
          <p:cNvSpPr>
            <a:spLocks noChangeArrowheads="1"/>
          </p:cNvSpPr>
          <p:nvPr/>
        </p:nvSpPr>
        <p:spPr bwMode="auto">
          <a:xfrm>
            <a:off x="1774825" y="2317750"/>
            <a:ext cx="1295400" cy="895350"/>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Người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lao động</a:t>
            </a:r>
          </a:p>
        </p:txBody>
      </p:sp>
      <p:sp>
        <p:nvSpPr>
          <p:cNvPr id="12294" name="Rectangle 7"/>
          <p:cNvSpPr>
            <a:spLocks noChangeArrowheads="1"/>
          </p:cNvSpPr>
          <p:nvPr/>
        </p:nvSpPr>
        <p:spPr bwMode="auto">
          <a:xfrm>
            <a:off x="3679825" y="2470150"/>
            <a:ext cx="1676400" cy="762000"/>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Tư liệu</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 sản xuât</a:t>
            </a:r>
          </a:p>
        </p:txBody>
      </p:sp>
      <p:sp>
        <p:nvSpPr>
          <p:cNvPr id="12295" name="Rectangle 8"/>
          <p:cNvSpPr>
            <a:spLocks noChangeArrowheads="1"/>
          </p:cNvSpPr>
          <p:nvPr/>
        </p:nvSpPr>
        <p:spPr bwMode="auto">
          <a:xfrm>
            <a:off x="3298825" y="3841751"/>
            <a:ext cx="990600" cy="1458913"/>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Công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cụ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lao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động</a:t>
            </a:r>
          </a:p>
        </p:txBody>
      </p:sp>
      <p:sp>
        <p:nvSpPr>
          <p:cNvPr id="12296" name="Rectangle 9"/>
          <p:cNvSpPr>
            <a:spLocks noChangeArrowheads="1"/>
          </p:cNvSpPr>
          <p:nvPr/>
        </p:nvSpPr>
        <p:spPr bwMode="auto">
          <a:xfrm>
            <a:off x="4670425" y="3841751"/>
            <a:ext cx="990600" cy="1458913"/>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Đối</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 tượng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lao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động</a:t>
            </a:r>
          </a:p>
        </p:txBody>
      </p:sp>
      <p:sp>
        <p:nvSpPr>
          <p:cNvPr id="12297" name="Rectangle 10"/>
          <p:cNvSpPr>
            <a:spLocks noChangeArrowheads="1"/>
          </p:cNvSpPr>
          <p:nvPr/>
        </p:nvSpPr>
        <p:spPr bwMode="auto">
          <a:xfrm>
            <a:off x="6956425" y="2317750"/>
            <a:ext cx="838200" cy="2209800"/>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Quan</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 hệ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sở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hữu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TLSX</a:t>
            </a:r>
          </a:p>
        </p:txBody>
      </p:sp>
      <p:sp>
        <p:nvSpPr>
          <p:cNvPr id="12298" name="Rectangle 11"/>
          <p:cNvSpPr>
            <a:spLocks noChangeArrowheads="1"/>
          </p:cNvSpPr>
          <p:nvPr/>
        </p:nvSpPr>
        <p:spPr bwMode="auto">
          <a:xfrm>
            <a:off x="8251825" y="2317750"/>
            <a:ext cx="838200" cy="2209800"/>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Quan</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 hệ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tổ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chức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và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Quản</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 lí</a:t>
            </a:r>
          </a:p>
        </p:txBody>
      </p:sp>
      <p:sp>
        <p:nvSpPr>
          <p:cNvPr id="12299" name="Rectangle 12"/>
          <p:cNvSpPr>
            <a:spLocks noChangeArrowheads="1"/>
          </p:cNvSpPr>
          <p:nvPr/>
        </p:nvSpPr>
        <p:spPr bwMode="auto">
          <a:xfrm>
            <a:off x="9547225" y="2317750"/>
            <a:ext cx="838200" cy="2209800"/>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Quan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hệ</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 phân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phối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sản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phẩm</a:t>
            </a:r>
          </a:p>
        </p:txBody>
      </p:sp>
      <p:sp>
        <p:nvSpPr>
          <p:cNvPr id="12300" name="Line 13"/>
          <p:cNvSpPr>
            <a:spLocks noChangeShapeType="1"/>
          </p:cNvSpPr>
          <p:nvPr/>
        </p:nvSpPr>
        <p:spPr bwMode="auto">
          <a:xfrm>
            <a:off x="10004425" y="4527550"/>
            <a:ext cx="0" cy="11430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01" name="Line 14"/>
          <p:cNvSpPr>
            <a:spLocks noChangeShapeType="1"/>
          </p:cNvSpPr>
          <p:nvPr/>
        </p:nvSpPr>
        <p:spPr bwMode="auto">
          <a:xfrm flipH="1">
            <a:off x="7337425" y="5670550"/>
            <a:ext cx="26670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02" name="Line 15"/>
          <p:cNvSpPr>
            <a:spLocks noChangeShapeType="1"/>
          </p:cNvSpPr>
          <p:nvPr/>
        </p:nvSpPr>
        <p:spPr bwMode="auto">
          <a:xfrm flipV="1">
            <a:off x="7337425" y="4527550"/>
            <a:ext cx="0" cy="1143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03" name="Line 16"/>
          <p:cNvSpPr>
            <a:spLocks noChangeShapeType="1"/>
          </p:cNvSpPr>
          <p:nvPr/>
        </p:nvSpPr>
        <p:spPr bwMode="auto">
          <a:xfrm>
            <a:off x="7566025" y="4527550"/>
            <a:ext cx="0" cy="9906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04" name="Line 17"/>
          <p:cNvSpPr>
            <a:spLocks noChangeShapeType="1"/>
          </p:cNvSpPr>
          <p:nvPr/>
        </p:nvSpPr>
        <p:spPr bwMode="auto">
          <a:xfrm>
            <a:off x="7566025" y="5518150"/>
            <a:ext cx="22860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05" name="Line 18"/>
          <p:cNvSpPr>
            <a:spLocks noChangeShapeType="1"/>
          </p:cNvSpPr>
          <p:nvPr/>
        </p:nvSpPr>
        <p:spPr bwMode="auto">
          <a:xfrm flipV="1">
            <a:off x="9852025" y="4451350"/>
            <a:ext cx="0" cy="10668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06" name="Line 19"/>
          <p:cNvSpPr>
            <a:spLocks noChangeShapeType="1"/>
          </p:cNvSpPr>
          <p:nvPr/>
        </p:nvSpPr>
        <p:spPr bwMode="auto">
          <a:xfrm>
            <a:off x="9090025" y="2927350"/>
            <a:ext cx="4572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07" name="Line 20"/>
          <p:cNvSpPr>
            <a:spLocks noChangeShapeType="1"/>
          </p:cNvSpPr>
          <p:nvPr/>
        </p:nvSpPr>
        <p:spPr bwMode="auto">
          <a:xfrm flipH="1">
            <a:off x="9090025" y="3384550"/>
            <a:ext cx="4572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08" name="Line 21"/>
          <p:cNvSpPr>
            <a:spLocks noChangeShapeType="1"/>
          </p:cNvSpPr>
          <p:nvPr/>
        </p:nvSpPr>
        <p:spPr bwMode="auto">
          <a:xfrm>
            <a:off x="7794625" y="2851150"/>
            <a:ext cx="4572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09" name="Line 22"/>
          <p:cNvSpPr>
            <a:spLocks noChangeShapeType="1"/>
          </p:cNvSpPr>
          <p:nvPr/>
        </p:nvSpPr>
        <p:spPr bwMode="auto">
          <a:xfrm flipH="1">
            <a:off x="7794625" y="3384550"/>
            <a:ext cx="4572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10" name="Line 23"/>
          <p:cNvSpPr>
            <a:spLocks noChangeShapeType="1"/>
          </p:cNvSpPr>
          <p:nvPr/>
        </p:nvSpPr>
        <p:spPr bwMode="auto">
          <a:xfrm>
            <a:off x="4899025" y="869950"/>
            <a:ext cx="0" cy="381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11" name="Line 24"/>
          <p:cNvSpPr>
            <a:spLocks noChangeShapeType="1"/>
          </p:cNvSpPr>
          <p:nvPr/>
        </p:nvSpPr>
        <p:spPr bwMode="auto">
          <a:xfrm>
            <a:off x="7947025" y="869950"/>
            <a:ext cx="0" cy="381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12" name="Line 25"/>
          <p:cNvSpPr>
            <a:spLocks noChangeShapeType="1"/>
          </p:cNvSpPr>
          <p:nvPr/>
        </p:nvSpPr>
        <p:spPr bwMode="auto">
          <a:xfrm>
            <a:off x="2384425" y="186055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13" name="Line 26"/>
          <p:cNvSpPr>
            <a:spLocks noChangeShapeType="1"/>
          </p:cNvSpPr>
          <p:nvPr/>
        </p:nvSpPr>
        <p:spPr bwMode="auto">
          <a:xfrm>
            <a:off x="4899025" y="1860550"/>
            <a:ext cx="0" cy="6096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14" name="Line 27"/>
          <p:cNvSpPr>
            <a:spLocks noChangeShapeType="1"/>
          </p:cNvSpPr>
          <p:nvPr/>
        </p:nvSpPr>
        <p:spPr bwMode="auto">
          <a:xfrm>
            <a:off x="3070225" y="2546350"/>
            <a:ext cx="6096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15" name="Line 28"/>
          <p:cNvSpPr>
            <a:spLocks noChangeShapeType="1"/>
          </p:cNvSpPr>
          <p:nvPr/>
        </p:nvSpPr>
        <p:spPr bwMode="auto">
          <a:xfrm flipH="1">
            <a:off x="3070225" y="2851150"/>
            <a:ext cx="6096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16" name="Line 29"/>
          <p:cNvSpPr>
            <a:spLocks noChangeShapeType="1"/>
          </p:cNvSpPr>
          <p:nvPr/>
        </p:nvSpPr>
        <p:spPr bwMode="auto">
          <a:xfrm>
            <a:off x="3832225" y="3232150"/>
            <a:ext cx="0" cy="6096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17" name="Line 30"/>
          <p:cNvSpPr>
            <a:spLocks noChangeShapeType="1"/>
          </p:cNvSpPr>
          <p:nvPr/>
        </p:nvSpPr>
        <p:spPr bwMode="auto">
          <a:xfrm>
            <a:off x="5051425" y="3232150"/>
            <a:ext cx="0" cy="6096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18" name="Line 31"/>
          <p:cNvSpPr>
            <a:spLocks noChangeShapeType="1"/>
          </p:cNvSpPr>
          <p:nvPr/>
        </p:nvSpPr>
        <p:spPr bwMode="auto">
          <a:xfrm>
            <a:off x="8709025" y="186055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19" name="Line 32"/>
          <p:cNvSpPr>
            <a:spLocks noChangeShapeType="1"/>
          </p:cNvSpPr>
          <p:nvPr/>
        </p:nvSpPr>
        <p:spPr bwMode="auto">
          <a:xfrm>
            <a:off x="7261225" y="186055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20" name="Line 33"/>
          <p:cNvSpPr>
            <a:spLocks noChangeShapeType="1"/>
          </p:cNvSpPr>
          <p:nvPr/>
        </p:nvSpPr>
        <p:spPr bwMode="auto">
          <a:xfrm>
            <a:off x="10080625" y="186055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21" name="Line 34"/>
          <p:cNvSpPr>
            <a:spLocks noChangeShapeType="1"/>
          </p:cNvSpPr>
          <p:nvPr/>
        </p:nvSpPr>
        <p:spPr bwMode="auto">
          <a:xfrm>
            <a:off x="5432425" y="1403350"/>
            <a:ext cx="15240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22" name="Line 35"/>
          <p:cNvSpPr>
            <a:spLocks noChangeShapeType="1"/>
          </p:cNvSpPr>
          <p:nvPr/>
        </p:nvSpPr>
        <p:spPr bwMode="auto">
          <a:xfrm flipH="1">
            <a:off x="5432425" y="1631950"/>
            <a:ext cx="15240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23" name="Rectangle 37"/>
          <p:cNvSpPr>
            <a:spLocks noChangeArrowheads="1"/>
          </p:cNvSpPr>
          <p:nvPr/>
        </p:nvSpPr>
        <p:spPr bwMode="auto">
          <a:xfrm>
            <a:off x="3287713" y="3841751"/>
            <a:ext cx="990600" cy="1458913"/>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Tư</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 liệu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lao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động</a:t>
            </a:r>
          </a:p>
        </p:txBody>
      </p:sp>
      <p:sp>
        <p:nvSpPr>
          <p:cNvPr id="12324" name="Rectangle 39"/>
          <p:cNvSpPr>
            <a:spLocks noChangeArrowheads="1"/>
          </p:cNvSpPr>
          <p:nvPr/>
        </p:nvSpPr>
        <p:spPr bwMode="auto">
          <a:xfrm>
            <a:off x="1630363" y="5562600"/>
            <a:ext cx="1441450" cy="762000"/>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Công cụ</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 lao động</a:t>
            </a:r>
          </a:p>
        </p:txBody>
      </p:sp>
      <p:sp>
        <p:nvSpPr>
          <p:cNvPr id="12325" name="Rectangle 40"/>
          <p:cNvSpPr>
            <a:spLocks noChangeArrowheads="1"/>
          </p:cNvSpPr>
          <p:nvPr/>
        </p:nvSpPr>
        <p:spPr bwMode="auto">
          <a:xfrm>
            <a:off x="4656138" y="5661025"/>
            <a:ext cx="1295400" cy="647700"/>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Phương tiện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lao động</a:t>
            </a:r>
          </a:p>
        </p:txBody>
      </p:sp>
      <p:sp>
        <p:nvSpPr>
          <p:cNvPr id="12326" name="Line 42"/>
          <p:cNvSpPr>
            <a:spLocks noChangeShapeType="1"/>
          </p:cNvSpPr>
          <p:nvPr/>
        </p:nvSpPr>
        <p:spPr bwMode="auto">
          <a:xfrm>
            <a:off x="3792538" y="5300663"/>
            <a:ext cx="863600" cy="360362"/>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27" name="Line 43"/>
          <p:cNvSpPr>
            <a:spLocks noChangeShapeType="1"/>
          </p:cNvSpPr>
          <p:nvPr/>
        </p:nvSpPr>
        <p:spPr bwMode="auto">
          <a:xfrm flipH="1">
            <a:off x="3071814" y="5300664"/>
            <a:ext cx="720725" cy="288925"/>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75028731"/>
      </p:ext>
    </p:extLst>
  </p:cSld>
  <p:clrMapOvr>
    <a:masterClrMapping/>
  </p:clrMapOvr>
  <p:transition>
    <p:wheel/>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0" y="36571"/>
            <a:ext cx="11901948" cy="6774725"/>
            <a:chOff x="0" y="7075"/>
            <a:chExt cx="10668001" cy="6774725"/>
          </a:xfrm>
        </p:grpSpPr>
        <p:sp>
          <p:nvSpPr>
            <p:cNvPr id="11267" name="AutoShape 3"/>
            <p:cNvSpPr>
              <a:spLocks noChangeArrowheads="1"/>
            </p:cNvSpPr>
            <p:nvPr/>
          </p:nvSpPr>
          <p:spPr bwMode="auto">
            <a:xfrm>
              <a:off x="1582739" y="3557588"/>
              <a:ext cx="1620837" cy="1008062"/>
            </a:xfrm>
            <a:prstGeom prst="flowChartAlternateProcess">
              <a:avLst/>
            </a:prstGeom>
            <a:noFill/>
            <a:ln w="38100">
              <a:solidFill>
                <a:srgbClr val="006600"/>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a:solidFill>
                    <a:srgbClr val="FF0000"/>
                  </a:solidFill>
                  <a:latin typeface="Arial" pitchFamily="34" charset="0"/>
                  <a:cs typeface="Arial" pitchFamily="34" charset="0"/>
                </a:rPr>
                <a:t>Lực lượng</a:t>
              </a:r>
            </a:p>
            <a:p>
              <a:pPr algn="ctr" fontAlgn="base">
                <a:spcBef>
                  <a:spcPct val="0"/>
                </a:spcBef>
                <a:spcAft>
                  <a:spcPct val="0"/>
                </a:spcAft>
                <a:defRPr/>
              </a:pPr>
              <a:r>
                <a:rPr lang="en-US" sz="2400" b="1">
                  <a:solidFill>
                    <a:srgbClr val="FF0000"/>
                  </a:solidFill>
                  <a:latin typeface="Arial" pitchFamily="34" charset="0"/>
                  <a:cs typeface="Arial" pitchFamily="34" charset="0"/>
                </a:rPr>
                <a:t>Sản xuất</a:t>
              </a:r>
            </a:p>
          </p:txBody>
        </p:sp>
        <p:sp>
          <p:nvSpPr>
            <p:cNvPr id="11268" name="AutoShape 4"/>
            <p:cNvSpPr>
              <a:spLocks noChangeArrowheads="1"/>
            </p:cNvSpPr>
            <p:nvPr/>
          </p:nvSpPr>
          <p:spPr bwMode="auto">
            <a:xfrm>
              <a:off x="3871914" y="2433638"/>
              <a:ext cx="1385887" cy="919162"/>
            </a:xfrm>
            <a:prstGeom prst="flowChartAlternateProcess">
              <a:avLst/>
            </a:prstGeom>
            <a:noFill/>
            <a:ln w="38100">
              <a:solidFill>
                <a:srgbClr val="006600"/>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a:solidFill>
                    <a:srgbClr val="006600"/>
                  </a:solidFill>
                  <a:latin typeface="Arial" pitchFamily="34" charset="0"/>
                  <a:cs typeface="Arial" pitchFamily="34" charset="0"/>
                </a:rPr>
                <a:t>Người</a:t>
              </a:r>
            </a:p>
            <a:p>
              <a:pPr algn="ctr" fontAlgn="base">
                <a:spcBef>
                  <a:spcPct val="0"/>
                </a:spcBef>
                <a:spcAft>
                  <a:spcPct val="0"/>
                </a:spcAft>
                <a:defRPr/>
              </a:pPr>
              <a:r>
                <a:rPr lang="en-US" sz="2400" b="1">
                  <a:solidFill>
                    <a:srgbClr val="006600"/>
                  </a:solidFill>
                  <a:latin typeface="Arial" pitchFamily="34" charset="0"/>
                  <a:cs typeface="Arial" pitchFamily="34" charset="0"/>
                </a:rPr>
                <a:t>lao động</a:t>
              </a:r>
            </a:p>
          </p:txBody>
        </p:sp>
        <p:sp>
          <p:nvSpPr>
            <p:cNvPr id="11269" name="AutoShape 5"/>
            <p:cNvSpPr>
              <a:spLocks noChangeArrowheads="1"/>
            </p:cNvSpPr>
            <p:nvPr/>
          </p:nvSpPr>
          <p:spPr bwMode="auto">
            <a:xfrm>
              <a:off x="4052888" y="4872038"/>
              <a:ext cx="1339850" cy="919162"/>
            </a:xfrm>
            <a:prstGeom prst="flowChartAlternateProcess">
              <a:avLst/>
            </a:prstGeom>
            <a:noFill/>
            <a:ln w="38100">
              <a:solidFill>
                <a:srgbClr val="006600"/>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a:solidFill>
                    <a:srgbClr val="F79646">
                      <a:lumMod val="50000"/>
                    </a:srgbClr>
                  </a:solidFill>
                  <a:latin typeface="Arial" pitchFamily="34" charset="0"/>
                  <a:cs typeface="Arial" pitchFamily="34" charset="0"/>
                </a:rPr>
                <a:t>Tư liệu</a:t>
              </a:r>
            </a:p>
            <a:p>
              <a:pPr algn="ctr" fontAlgn="base">
                <a:spcBef>
                  <a:spcPct val="0"/>
                </a:spcBef>
                <a:spcAft>
                  <a:spcPct val="0"/>
                </a:spcAft>
                <a:defRPr/>
              </a:pPr>
              <a:r>
                <a:rPr lang="en-US" sz="2400" b="1">
                  <a:solidFill>
                    <a:srgbClr val="F79646">
                      <a:lumMod val="50000"/>
                    </a:srgbClr>
                  </a:solidFill>
                  <a:latin typeface="Arial" pitchFamily="34" charset="0"/>
                  <a:cs typeface="Arial" pitchFamily="34" charset="0"/>
                </a:rPr>
                <a:t>sản xuất</a:t>
              </a:r>
            </a:p>
          </p:txBody>
        </p:sp>
        <p:sp>
          <p:nvSpPr>
            <p:cNvPr id="11270" name="Line 6"/>
            <p:cNvSpPr>
              <a:spLocks noChangeShapeType="1"/>
            </p:cNvSpPr>
            <p:nvPr/>
          </p:nvSpPr>
          <p:spPr bwMode="auto">
            <a:xfrm flipV="1">
              <a:off x="3325813" y="3246438"/>
              <a:ext cx="412750" cy="684212"/>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271" name="Line 7"/>
            <p:cNvSpPr>
              <a:spLocks noChangeShapeType="1"/>
            </p:cNvSpPr>
            <p:nvPr/>
          </p:nvSpPr>
          <p:spPr bwMode="auto">
            <a:xfrm>
              <a:off x="3325814" y="4505325"/>
              <a:ext cx="695325" cy="6223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272" name="Line 8"/>
            <p:cNvSpPr>
              <a:spLocks noChangeShapeType="1"/>
            </p:cNvSpPr>
            <p:nvPr/>
          </p:nvSpPr>
          <p:spPr bwMode="auto">
            <a:xfrm flipH="1">
              <a:off x="4478338" y="3424239"/>
              <a:ext cx="0" cy="1296987"/>
            </a:xfrm>
            <a:prstGeom prst="line">
              <a:avLst/>
            </a:prstGeom>
            <a:noFill/>
            <a:ln w="63500">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273" name="Line 9"/>
            <p:cNvSpPr>
              <a:spLocks noChangeShapeType="1"/>
            </p:cNvSpPr>
            <p:nvPr/>
          </p:nvSpPr>
          <p:spPr bwMode="auto">
            <a:xfrm flipV="1">
              <a:off x="4983163" y="3424239"/>
              <a:ext cx="0" cy="1368425"/>
            </a:xfrm>
            <a:prstGeom prst="line">
              <a:avLst/>
            </a:prstGeom>
            <a:noFill/>
            <a:ln w="63500">
              <a:solidFill>
                <a:schemeClr val="accent2"/>
              </a:solidFill>
              <a:prstDash val="sysDot"/>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277" name="AutoShape 13"/>
            <p:cNvSpPr>
              <a:spLocks noChangeArrowheads="1"/>
            </p:cNvSpPr>
            <p:nvPr/>
          </p:nvSpPr>
          <p:spPr bwMode="auto">
            <a:xfrm>
              <a:off x="5997576" y="2100264"/>
              <a:ext cx="1173163" cy="509587"/>
            </a:xfrm>
            <a:prstGeom prst="flowChartAlternateProcess">
              <a:avLst/>
            </a:prstGeom>
            <a:noFill/>
            <a:ln w="38100">
              <a:solidFill>
                <a:srgbClr val="006600"/>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dirty="0" err="1">
                  <a:solidFill>
                    <a:srgbClr val="006600"/>
                  </a:solidFill>
                  <a:latin typeface="Arial" pitchFamily="34" charset="0"/>
                  <a:cs typeface="Arial" pitchFamily="34" charset="0"/>
                </a:rPr>
                <a:t>Thể</a:t>
              </a:r>
              <a:r>
                <a:rPr lang="en-US" sz="2400" b="1" dirty="0">
                  <a:solidFill>
                    <a:srgbClr val="006600"/>
                  </a:solidFill>
                  <a:latin typeface="Arial" pitchFamily="34" charset="0"/>
                  <a:cs typeface="Arial" pitchFamily="34" charset="0"/>
                </a:rPr>
                <a:t> </a:t>
              </a:r>
              <a:r>
                <a:rPr lang="en-US" sz="2400" b="1" dirty="0" err="1">
                  <a:solidFill>
                    <a:srgbClr val="006600"/>
                  </a:solidFill>
                  <a:latin typeface="Arial" pitchFamily="34" charset="0"/>
                  <a:cs typeface="Arial" pitchFamily="34" charset="0"/>
                </a:rPr>
                <a:t>lực</a:t>
              </a:r>
              <a:endParaRPr lang="en-US" sz="2400" b="1" dirty="0">
                <a:solidFill>
                  <a:srgbClr val="006600"/>
                </a:solidFill>
                <a:latin typeface="Arial" pitchFamily="34" charset="0"/>
                <a:cs typeface="Arial" pitchFamily="34" charset="0"/>
              </a:endParaRPr>
            </a:p>
          </p:txBody>
        </p:sp>
        <p:sp>
          <p:nvSpPr>
            <p:cNvPr id="11278" name="AutoShape 14"/>
            <p:cNvSpPr>
              <a:spLocks noChangeArrowheads="1"/>
            </p:cNvSpPr>
            <p:nvPr/>
          </p:nvSpPr>
          <p:spPr bwMode="auto">
            <a:xfrm>
              <a:off x="6053139" y="3175000"/>
              <a:ext cx="1023937" cy="509588"/>
            </a:xfrm>
            <a:prstGeom prst="flowChartAlternateProcess">
              <a:avLst/>
            </a:prstGeom>
            <a:noFill/>
            <a:ln w="38100">
              <a:solidFill>
                <a:srgbClr val="006600"/>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a:solidFill>
                    <a:srgbClr val="006600"/>
                  </a:solidFill>
                  <a:latin typeface="Arial" pitchFamily="34" charset="0"/>
                  <a:cs typeface="Arial" pitchFamily="34" charset="0"/>
                </a:rPr>
                <a:t>Trí lực</a:t>
              </a:r>
            </a:p>
          </p:txBody>
        </p:sp>
        <p:sp>
          <p:nvSpPr>
            <p:cNvPr id="11279" name="Line 15"/>
            <p:cNvSpPr>
              <a:spLocks noChangeShapeType="1"/>
            </p:cNvSpPr>
            <p:nvPr/>
          </p:nvSpPr>
          <p:spPr bwMode="auto">
            <a:xfrm flipV="1">
              <a:off x="5414963" y="2128839"/>
              <a:ext cx="576262" cy="719137"/>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280" name="Line 16"/>
            <p:cNvSpPr>
              <a:spLocks noChangeShapeType="1"/>
            </p:cNvSpPr>
            <p:nvPr/>
          </p:nvSpPr>
          <p:spPr bwMode="auto">
            <a:xfrm>
              <a:off x="5414963" y="2992439"/>
              <a:ext cx="576262" cy="504825"/>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281" name="AutoShape 17"/>
            <p:cNvSpPr>
              <a:spLocks/>
            </p:cNvSpPr>
            <p:nvPr/>
          </p:nvSpPr>
          <p:spPr bwMode="auto">
            <a:xfrm>
              <a:off x="7288214" y="1912938"/>
              <a:ext cx="358775" cy="1655762"/>
            </a:xfrm>
            <a:prstGeom prst="rightBrace">
              <a:avLst>
                <a:gd name="adj1" fmla="val 70828"/>
                <a:gd name="adj2" fmla="val 44759"/>
              </a:avLst>
            </a:prstGeom>
            <a:noFill/>
            <a:ln w="38100">
              <a:solidFill>
                <a:schemeClr val="hlink"/>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fontAlgn="base">
                <a:spcBef>
                  <a:spcPct val="0"/>
                </a:spcBef>
                <a:spcAft>
                  <a:spcPct val="0"/>
                </a:spcAft>
                <a:buFontTx/>
                <a:buNone/>
              </a:pPr>
              <a:endParaRPr lang="en-US" altLang="en-US" sz="2400">
                <a:solidFill>
                  <a:srgbClr val="006600"/>
                </a:solidFill>
                <a:cs typeface="Arial" panose="020B0604020202020204" pitchFamily="34" charset="0"/>
              </a:endParaRPr>
            </a:p>
          </p:txBody>
        </p:sp>
        <p:sp>
          <p:nvSpPr>
            <p:cNvPr id="11282" name="AutoShape 18"/>
            <p:cNvSpPr>
              <a:spLocks noChangeArrowheads="1"/>
            </p:cNvSpPr>
            <p:nvPr/>
          </p:nvSpPr>
          <p:spPr bwMode="auto">
            <a:xfrm>
              <a:off x="7775576" y="1770063"/>
              <a:ext cx="2570163" cy="1327150"/>
            </a:xfrm>
            <a:prstGeom prst="flowChartAlternateProcess">
              <a:avLst/>
            </a:prstGeom>
            <a:noFill/>
            <a:ln w="38100">
              <a:solidFill>
                <a:srgbClr val="006600"/>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dirty="0" err="1">
                  <a:solidFill>
                    <a:srgbClr val="006600"/>
                  </a:solidFill>
                  <a:latin typeface="Arial" pitchFamily="34" charset="0"/>
                  <a:cs typeface="Arial" pitchFamily="34" charset="0"/>
                </a:rPr>
                <a:t>Trình</a:t>
              </a:r>
              <a:r>
                <a:rPr lang="en-US" sz="2400" b="1" dirty="0">
                  <a:solidFill>
                    <a:srgbClr val="006600"/>
                  </a:solidFill>
                  <a:latin typeface="Arial" pitchFamily="34" charset="0"/>
                  <a:cs typeface="Arial" pitchFamily="34" charset="0"/>
                </a:rPr>
                <a:t> </a:t>
              </a:r>
              <a:r>
                <a:rPr lang="en-US" sz="2400" b="1" dirty="0" err="1">
                  <a:solidFill>
                    <a:srgbClr val="006600"/>
                  </a:solidFill>
                  <a:latin typeface="Arial" pitchFamily="34" charset="0"/>
                  <a:cs typeface="Arial" pitchFamily="34" charset="0"/>
                </a:rPr>
                <a:t>độ</a:t>
              </a:r>
              <a:r>
                <a:rPr lang="en-US" sz="2400" b="1" dirty="0">
                  <a:solidFill>
                    <a:srgbClr val="006600"/>
                  </a:solidFill>
                  <a:latin typeface="Arial" pitchFamily="34" charset="0"/>
                  <a:cs typeface="Arial" pitchFamily="34" charset="0"/>
                </a:rPr>
                <a:t> </a:t>
              </a:r>
              <a:r>
                <a:rPr lang="en-US" sz="2400" b="1" dirty="0" err="1">
                  <a:solidFill>
                    <a:srgbClr val="006600"/>
                  </a:solidFill>
                  <a:latin typeface="Arial" pitchFamily="34" charset="0"/>
                  <a:cs typeface="Arial" pitchFamily="34" charset="0"/>
                </a:rPr>
                <a:t>kỹ</a:t>
              </a:r>
              <a:r>
                <a:rPr lang="en-US" sz="2400" b="1" dirty="0">
                  <a:solidFill>
                    <a:srgbClr val="006600"/>
                  </a:solidFill>
                  <a:latin typeface="Arial" pitchFamily="34" charset="0"/>
                  <a:cs typeface="Arial" pitchFamily="34" charset="0"/>
                </a:rPr>
                <a:t> </a:t>
              </a:r>
              <a:r>
                <a:rPr lang="en-US" sz="2400" b="1" dirty="0" err="1">
                  <a:solidFill>
                    <a:srgbClr val="006600"/>
                  </a:solidFill>
                  <a:latin typeface="Arial" pitchFamily="34" charset="0"/>
                  <a:cs typeface="Arial" pitchFamily="34" charset="0"/>
                </a:rPr>
                <a:t>thuật</a:t>
              </a:r>
              <a:r>
                <a:rPr lang="en-US" sz="2400" b="1" dirty="0">
                  <a:solidFill>
                    <a:srgbClr val="006600"/>
                  </a:solidFill>
                  <a:latin typeface="Arial" pitchFamily="34" charset="0"/>
                  <a:cs typeface="Arial" pitchFamily="34" charset="0"/>
                </a:rPr>
                <a:t>,</a:t>
              </a:r>
            </a:p>
            <a:p>
              <a:pPr algn="ctr" fontAlgn="base">
                <a:spcBef>
                  <a:spcPct val="0"/>
                </a:spcBef>
                <a:spcAft>
                  <a:spcPct val="0"/>
                </a:spcAft>
                <a:defRPr/>
              </a:pPr>
              <a:r>
                <a:rPr lang="en-US" sz="2400" b="1" dirty="0" err="1">
                  <a:solidFill>
                    <a:srgbClr val="006600"/>
                  </a:solidFill>
                  <a:latin typeface="Arial" pitchFamily="34" charset="0"/>
                  <a:cs typeface="Arial" pitchFamily="34" charset="0"/>
                </a:rPr>
                <a:t>kỹ</a:t>
              </a:r>
              <a:r>
                <a:rPr lang="en-US" sz="2400" b="1" dirty="0">
                  <a:solidFill>
                    <a:srgbClr val="006600"/>
                  </a:solidFill>
                  <a:latin typeface="Arial" pitchFamily="34" charset="0"/>
                  <a:cs typeface="Arial" pitchFamily="34" charset="0"/>
                </a:rPr>
                <a:t> </a:t>
              </a:r>
              <a:r>
                <a:rPr lang="en-US" sz="2400" b="1" dirty="0" err="1">
                  <a:solidFill>
                    <a:srgbClr val="006600"/>
                  </a:solidFill>
                  <a:latin typeface="Arial" pitchFamily="34" charset="0"/>
                  <a:cs typeface="Arial" pitchFamily="34" charset="0"/>
                </a:rPr>
                <a:t>năng</a:t>
              </a:r>
              <a:r>
                <a:rPr lang="en-US" sz="2400" b="1" dirty="0">
                  <a:solidFill>
                    <a:srgbClr val="006600"/>
                  </a:solidFill>
                  <a:latin typeface="Arial" pitchFamily="34" charset="0"/>
                  <a:cs typeface="Arial" pitchFamily="34" charset="0"/>
                </a:rPr>
                <a:t> </a:t>
              </a:r>
              <a:r>
                <a:rPr lang="en-US" sz="2400" b="1" dirty="0" err="1">
                  <a:solidFill>
                    <a:srgbClr val="006600"/>
                  </a:solidFill>
                  <a:latin typeface="Arial" pitchFamily="34" charset="0"/>
                  <a:cs typeface="Arial" pitchFamily="34" charset="0"/>
                </a:rPr>
                <a:t>và</a:t>
              </a:r>
              <a:r>
                <a:rPr lang="en-US" sz="2400" b="1" dirty="0">
                  <a:solidFill>
                    <a:srgbClr val="006600"/>
                  </a:solidFill>
                  <a:latin typeface="Arial" pitchFamily="34" charset="0"/>
                  <a:cs typeface="Arial" pitchFamily="34" charset="0"/>
                </a:rPr>
                <a:t> </a:t>
              </a:r>
              <a:r>
                <a:rPr lang="en-US" sz="2400" b="1" dirty="0" err="1">
                  <a:solidFill>
                    <a:srgbClr val="006600"/>
                  </a:solidFill>
                  <a:latin typeface="Arial" pitchFamily="34" charset="0"/>
                  <a:cs typeface="Arial" pitchFamily="34" charset="0"/>
                </a:rPr>
                <a:t>thói</a:t>
              </a:r>
              <a:endParaRPr lang="en-US" sz="2400" b="1" dirty="0">
                <a:solidFill>
                  <a:srgbClr val="006600"/>
                </a:solidFill>
                <a:latin typeface="Arial" pitchFamily="34" charset="0"/>
                <a:cs typeface="Arial" pitchFamily="34" charset="0"/>
              </a:endParaRPr>
            </a:p>
            <a:p>
              <a:pPr algn="ctr" fontAlgn="base">
                <a:spcBef>
                  <a:spcPct val="0"/>
                </a:spcBef>
                <a:spcAft>
                  <a:spcPct val="0"/>
                </a:spcAft>
                <a:defRPr/>
              </a:pPr>
              <a:r>
                <a:rPr lang="en-US" sz="2400" b="1" dirty="0" err="1">
                  <a:solidFill>
                    <a:srgbClr val="006600"/>
                  </a:solidFill>
                  <a:latin typeface="Arial" pitchFamily="34" charset="0"/>
                  <a:cs typeface="Arial" pitchFamily="34" charset="0"/>
                </a:rPr>
                <a:t>quen</a:t>
              </a:r>
              <a:r>
                <a:rPr lang="en-US" sz="2400" b="1" dirty="0">
                  <a:solidFill>
                    <a:srgbClr val="006600"/>
                  </a:solidFill>
                  <a:latin typeface="Arial" pitchFamily="34" charset="0"/>
                  <a:cs typeface="Arial" pitchFamily="34" charset="0"/>
                </a:rPr>
                <a:t> </a:t>
              </a:r>
              <a:r>
                <a:rPr lang="en-US" sz="2400" b="1" dirty="0" err="1">
                  <a:solidFill>
                    <a:srgbClr val="006600"/>
                  </a:solidFill>
                  <a:latin typeface="Arial" pitchFamily="34" charset="0"/>
                  <a:cs typeface="Arial" pitchFamily="34" charset="0"/>
                </a:rPr>
                <a:t>trong</a:t>
              </a:r>
              <a:r>
                <a:rPr lang="en-US" sz="2400" b="1" dirty="0">
                  <a:solidFill>
                    <a:srgbClr val="006600"/>
                  </a:solidFill>
                  <a:latin typeface="Arial" pitchFamily="34" charset="0"/>
                  <a:cs typeface="Arial" pitchFamily="34" charset="0"/>
                </a:rPr>
                <a:t> LĐ</a:t>
              </a:r>
            </a:p>
          </p:txBody>
        </p:sp>
        <p:sp>
          <p:nvSpPr>
            <p:cNvPr id="11285" name="AutoShape 21"/>
            <p:cNvSpPr>
              <a:spLocks noChangeArrowheads="1"/>
            </p:cNvSpPr>
            <p:nvPr/>
          </p:nvSpPr>
          <p:spPr bwMode="auto">
            <a:xfrm>
              <a:off x="5980114" y="3835401"/>
              <a:ext cx="1546225" cy="919163"/>
            </a:xfrm>
            <a:prstGeom prst="flowChartAlternateProcess">
              <a:avLst/>
            </a:prstGeom>
            <a:noFill/>
            <a:ln w="38100">
              <a:solidFill>
                <a:srgbClr val="006600"/>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a:solidFill>
                    <a:srgbClr val="F79646">
                      <a:lumMod val="50000"/>
                    </a:srgbClr>
                  </a:solidFill>
                  <a:latin typeface="Arial" pitchFamily="34" charset="0"/>
                  <a:cs typeface="Arial" pitchFamily="34" charset="0"/>
                </a:rPr>
                <a:t>Đối tượng</a:t>
              </a:r>
            </a:p>
            <a:p>
              <a:pPr algn="ctr" fontAlgn="base">
                <a:spcBef>
                  <a:spcPct val="0"/>
                </a:spcBef>
                <a:spcAft>
                  <a:spcPct val="0"/>
                </a:spcAft>
                <a:defRPr/>
              </a:pPr>
              <a:r>
                <a:rPr lang="en-US" sz="2400" b="1">
                  <a:solidFill>
                    <a:srgbClr val="F79646">
                      <a:lumMod val="50000"/>
                    </a:srgbClr>
                  </a:solidFill>
                  <a:latin typeface="Arial" pitchFamily="34" charset="0"/>
                  <a:cs typeface="Arial" pitchFamily="34" charset="0"/>
                </a:rPr>
                <a:t>LĐ</a:t>
              </a:r>
            </a:p>
          </p:txBody>
        </p:sp>
        <p:sp>
          <p:nvSpPr>
            <p:cNvPr id="11286" name="AutoShape 22"/>
            <p:cNvSpPr>
              <a:spLocks noChangeArrowheads="1"/>
            </p:cNvSpPr>
            <p:nvPr/>
          </p:nvSpPr>
          <p:spPr bwMode="auto">
            <a:xfrm>
              <a:off x="5918201" y="5984875"/>
              <a:ext cx="1800225" cy="509588"/>
            </a:xfrm>
            <a:prstGeom prst="flowChartAlternateProcess">
              <a:avLst/>
            </a:prstGeom>
            <a:noFill/>
            <a:ln w="38100">
              <a:solidFill>
                <a:schemeClr val="tx1"/>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a:solidFill>
                    <a:srgbClr val="F79646">
                      <a:lumMod val="50000"/>
                    </a:srgbClr>
                  </a:solidFill>
                  <a:latin typeface="Arial" pitchFamily="34" charset="0"/>
                  <a:cs typeface="Arial" pitchFamily="34" charset="0"/>
                </a:rPr>
                <a:t>Tư liệu LĐ</a:t>
              </a:r>
            </a:p>
          </p:txBody>
        </p:sp>
        <p:sp>
          <p:nvSpPr>
            <p:cNvPr id="11287" name="Line 23"/>
            <p:cNvSpPr>
              <a:spLocks noChangeShapeType="1"/>
            </p:cNvSpPr>
            <p:nvPr/>
          </p:nvSpPr>
          <p:spPr bwMode="auto">
            <a:xfrm flipV="1">
              <a:off x="5486400" y="4289426"/>
              <a:ext cx="431800" cy="1008063"/>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288" name="Line 24"/>
            <p:cNvSpPr>
              <a:spLocks noChangeShapeType="1"/>
            </p:cNvSpPr>
            <p:nvPr/>
          </p:nvSpPr>
          <p:spPr bwMode="auto">
            <a:xfrm>
              <a:off x="5486400" y="5297488"/>
              <a:ext cx="431800" cy="6477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293" name="AutoShape 29"/>
            <p:cNvSpPr>
              <a:spLocks noChangeArrowheads="1"/>
            </p:cNvSpPr>
            <p:nvPr/>
          </p:nvSpPr>
          <p:spPr bwMode="auto">
            <a:xfrm>
              <a:off x="8135938" y="3276601"/>
              <a:ext cx="1979612" cy="862013"/>
            </a:xfrm>
            <a:prstGeom prst="flowChartAlternateProcess">
              <a:avLst/>
            </a:prstGeom>
            <a:noFill/>
            <a:ln w="38100">
              <a:solidFill>
                <a:schemeClr val="tx1"/>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dirty="0" err="1">
                  <a:solidFill>
                    <a:srgbClr val="F79646">
                      <a:lumMod val="50000"/>
                    </a:srgbClr>
                  </a:solidFill>
                  <a:latin typeface="Arial" pitchFamily="34" charset="0"/>
                  <a:cs typeface="Arial" pitchFamily="34" charset="0"/>
                </a:rPr>
                <a:t>Có</a:t>
              </a:r>
              <a:r>
                <a:rPr lang="en-US" sz="2400" b="1" dirty="0">
                  <a:solidFill>
                    <a:srgbClr val="F79646">
                      <a:lumMod val="50000"/>
                    </a:srgbClr>
                  </a:solidFill>
                  <a:latin typeface="Arial" pitchFamily="34" charset="0"/>
                  <a:cs typeface="Arial" pitchFamily="34" charset="0"/>
                </a:rPr>
                <a:t> </a:t>
              </a:r>
              <a:r>
                <a:rPr lang="en-US" sz="2400" b="1" dirty="0" err="1">
                  <a:solidFill>
                    <a:srgbClr val="F79646">
                      <a:lumMod val="50000"/>
                    </a:srgbClr>
                  </a:solidFill>
                  <a:latin typeface="Arial" pitchFamily="34" charset="0"/>
                  <a:cs typeface="Arial" pitchFamily="34" charset="0"/>
                </a:rPr>
                <a:t>sẵn</a:t>
              </a:r>
              <a:r>
                <a:rPr lang="en-US" sz="2400" b="1" dirty="0">
                  <a:solidFill>
                    <a:srgbClr val="F79646">
                      <a:lumMod val="50000"/>
                    </a:srgbClr>
                  </a:solidFill>
                  <a:latin typeface="Arial" pitchFamily="34" charset="0"/>
                  <a:cs typeface="Arial" pitchFamily="34" charset="0"/>
                </a:rPr>
                <a:t> </a:t>
              </a:r>
              <a:r>
                <a:rPr lang="en-US" sz="2400" b="1" dirty="0" err="1">
                  <a:solidFill>
                    <a:srgbClr val="F79646">
                      <a:lumMod val="50000"/>
                    </a:srgbClr>
                  </a:solidFill>
                  <a:latin typeface="Arial" pitchFamily="34" charset="0"/>
                  <a:cs typeface="Arial" pitchFamily="34" charset="0"/>
                </a:rPr>
                <a:t>trong</a:t>
              </a:r>
              <a:endParaRPr lang="en-US" sz="2400" b="1" dirty="0">
                <a:solidFill>
                  <a:srgbClr val="F79646">
                    <a:lumMod val="50000"/>
                  </a:srgbClr>
                </a:solidFill>
                <a:latin typeface="Arial" pitchFamily="34" charset="0"/>
                <a:cs typeface="Arial" pitchFamily="34" charset="0"/>
              </a:endParaRPr>
            </a:p>
            <a:p>
              <a:pPr algn="ctr" fontAlgn="base">
                <a:spcBef>
                  <a:spcPct val="0"/>
                </a:spcBef>
                <a:spcAft>
                  <a:spcPct val="0"/>
                </a:spcAft>
                <a:defRPr/>
              </a:pPr>
              <a:r>
                <a:rPr lang="en-US" sz="2400" b="1" dirty="0" err="1">
                  <a:solidFill>
                    <a:srgbClr val="F79646">
                      <a:lumMod val="50000"/>
                    </a:srgbClr>
                  </a:solidFill>
                  <a:latin typeface="Arial" pitchFamily="34" charset="0"/>
                  <a:cs typeface="Arial" pitchFamily="34" charset="0"/>
                </a:rPr>
                <a:t>tự</a:t>
              </a:r>
              <a:r>
                <a:rPr lang="en-US" sz="2400" b="1" dirty="0">
                  <a:solidFill>
                    <a:srgbClr val="F79646">
                      <a:lumMod val="50000"/>
                    </a:srgbClr>
                  </a:solidFill>
                  <a:latin typeface="Arial" pitchFamily="34" charset="0"/>
                  <a:cs typeface="Arial" pitchFamily="34" charset="0"/>
                </a:rPr>
                <a:t> </a:t>
              </a:r>
              <a:r>
                <a:rPr lang="en-US" sz="2400" b="1" dirty="0" err="1">
                  <a:solidFill>
                    <a:srgbClr val="F79646">
                      <a:lumMod val="50000"/>
                    </a:srgbClr>
                  </a:solidFill>
                  <a:latin typeface="Arial" pitchFamily="34" charset="0"/>
                  <a:cs typeface="Arial" pitchFamily="34" charset="0"/>
                </a:rPr>
                <a:t>nhiên</a:t>
              </a:r>
              <a:endParaRPr lang="en-US" sz="2400" b="1" dirty="0">
                <a:solidFill>
                  <a:srgbClr val="F79646">
                    <a:lumMod val="50000"/>
                  </a:srgbClr>
                </a:solidFill>
                <a:latin typeface="Arial" pitchFamily="34" charset="0"/>
                <a:cs typeface="Arial" pitchFamily="34" charset="0"/>
              </a:endParaRPr>
            </a:p>
          </p:txBody>
        </p:sp>
        <p:sp>
          <p:nvSpPr>
            <p:cNvPr id="11294" name="AutoShape 30"/>
            <p:cNvSpPr>
              <a:spLocks noChangeArrowheads="1"/>
            </p:cNvSpPr>
            <p:nvPr/>
          </p:nvSpPr>
          <p:spPr bwMode="auto">
            <a:xfrm>
              <a:off x="8329614" y="4249738"/>
              <a:ext cx="2168525" cy="774700"/>
            </a:xfrm>
            <a:prstGeom prst="flowChartAlternateProcess">
              <a:avLst/>
            </a:prstGeom>
            <a:noFill/>
            <a:ln w="38100">
              <a:solidFill>
                <a:schemeClr val="tx1"/>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000" b="1">
                  <a:solidFill>
                    <a:srgbClr val="F79646">
                      <a:lumMod val="50000"/>
                    </a:srgbClr>
                  </a:solidFill>
                  <a:latin typeface="Arial" pitchFamily="34" charset="0"/>
                  <a:cs typeface="Arial" pitchFamily="34" charset="0"/>
                </a:rPr>
                <a:t>Đã qua chế biến</a:t>
              </a:r>
            </a:p>
          </p:txBody>
        </p:sp>
        <p:sp>
          <p:nvSpPr>
            <p:cNvPr id="11295" name="AutoShape 31"/>
            <p:cNvSpPr>
              <a:spLocks noChangeArrowheads="1"/>
            </p:cNvSpPr>
            <p:nvPr/>
          </p:nvSpPr>
          <p:spPr bwMode="auto">
            <a:xfrm>
              <a:off x="8272464" y="5937250"/>
              <a:ext cx="2225675" cy="844550"/>
            </a:xfrm>
            <a:prstGeom prst="flowChartAlternateProcess">
              <a:avLst/>
            </a:prstGeom>
            <a:noFill/>
            <a:ln w="38100">
              <a:solidFill>
                <a:schemeClr val="tx1"/>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a:solidFill>
                    <a:srgbClr val="F79646">
                      <a:lumMod val="50000"/>
                    </a:srgbClr>
                  </a:solidFill>
                  <a:latin typeface="Arial" pitchFamily="34" charset="0"/>
                  <a:cs typeface="Arial" pitchFamily="34" charset="0"/>
                </a:rPr>
                <a:t>Kết cấu</a:t>
              </a:r>
            </a:p>
            <a:p>
              <a:pPr algn="ctr" fontAlgn="base">
                <a:spcBef>
                  <a:spcPct val="0"/>
                </a:spcBef>
                <a:spcAft>
                  <a:spcPct val="0"/>
                </a:spcAft>
                <a:defRPr/>
              </a:pPr>
              <a:r>
                <a:rPr lang="en-US" sz="2400" b="1">
                  <a:solidFill>
                    <a:srgbClr val="F79646">
                      <a:lumMod val="50000"/>
                    </a:srgbClr>
                  </a:solidFill>
                  <a:latin typeface="Arial" pitchFamily="34" charset="0"/>
                  <a:cs typeface="Arial" pitchFamily="34" charset="0"/>
                </a:rPr>
                <a:t>hạ tầng của SX</a:t>
              </a:r>
            </a:p>
          </p:txBody>
        </p:sp>
        <p:sp>
          <p:nvSpPr>
            <p:cNvPr id="11296" name="AutoShape 32"/>
            <p:cNvSpPr>
              <a:spLocks noChangeArrowheads="1"/>
            </p:cNvSpPr>
            <p:nvPr/>
          </p:nvSpPr>
          <p:spPr bwMode="auto">
            <a:xfrm>
              <a:off x="8580438" y="5181601"/>
              <a:ext cx="1782762" cy="493713"/>
            </a:xfrm>
            <a:prstGeom prst="flowChartAlternateProcess">
              <a:avLst/>
            </a:prstGeom>
            <a:noFill/>
            <a:ln w="38100">
              <a:solidFill>
                <a:schemeClr val="tx1"/>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a:solidFill>
                    <a:srgbClr val="F79646">
                      <a:lumMod val="50000"/>
                    </a:srgbClr>
                  </a:solidFill>
                  <a:latin typeface="Arial" pitchFamily="34" charset="0"/>
                  <a:cs typeface="Arial" pitchFamily="34" charset="0"/>
                </a:rPr>
                <a:t>Công cụ LĐ</a:t>
              </a:r>
            </a:p>
          </p:txBody>
        </p:sp>
        <p:sp>
          <p:nvSpPr>
            <p:cNvPr id="11297" name="Line 33"/>
            <p:cNvSpPr>
              <a:spLocks noChangeShapeType="1"/>
            </p:cNvSpPr>
            <p:nvPr/>
          </p:nvSpPr>
          <p:spPr bwMode="auto">
            <a:xfrm flipV="1">
              <a:off x="7640639" y="3817938"/>
              <a:ext cx="503237" cy="4318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298" name="Line 34"/>
            <p:cNvSpPr>
              <a:spLocks noChangeShapeType="1"/>
            </p:cNvSpPr>
            <p:nvPr/>
          </p:nvSpPr>
          <p:spPr bwMode="auto">
            <a:xfrm>
              <a:off x="7640638" y="4294188"/>
              <a:ext cx="647700" cy="4318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299" name="Line 35"/>
            <p:cNvSpPr>
              <a:spLocks noChangeShapeType="1"/>
            </p:cNvSpPr>
            <p:nvPr/>
          </p:nvSpPr>
          <p:spPr bwMode="auto">
            <a:xfrm flipV="1">
              <a:off x="7718426" y="5513389"/>
              <a:ext cx="815975" cy="719137"/>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300" name="Line 36"/>
            <p:cNvSpPr>
              <a:spLocks noChangeShapeType="1"/>
            </p:cNvSpPr>
            <p:nvPr/>
          </p:nvSpPr>
          <p:spPr bwMode="auto">
            <a:xfrm>
              <a:off x="7718426" y="6232525"/>
              <a:ext cx="569913" cy="2159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3339" name="Rectangle 35"/>
            <p:cNvSpPr>
              <a:spLocks noChangeArrowheads="1"/>
            </p:cNvSpPr>
            <p:nvPr/>
          </p:nvSpPr>
          <p:spPr bwMode="auto">
            <a:xfrm>
              <a:off x="0" y="7075"/>
              <a:ext cx="10668001"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marL="342900" indent="-342900">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just" eaLnBrk="0" fontAlgn="base" hangingPunct="0">
                <a:lnSpc>
                  <a:spcPct val="150000"/>
                </a:lnSpc>
                <a:spcBef>
                  <a:spcPct val="0"/>
                </a:spcBef>
                <a:spcAft>
                  <a:spcPct val="0"/>
                </a:spcAft>
                <a:buFont typeface="Wingdings" panose="05000000000000000000" pitchFamily="2" charset="2"/>
                <a:buChar char="ü"/>
              </a:pPr>
              <a:r>
                <a:rPr lang="vi-VN" altLang="en-US" sz="2400" b="1" i="1" dirty="0">
                  <a:solidFill>
                    <a:srgbClr val="FF0000"/>
                  </a:solidFill>
                  <a:latin typeface="+mn-lt"/>
                  <a:cs typeface="Arial" panose="020B0604020202020204" pitchFamily="34" charset="0"/>
                </a:rPr>
                <a:t>LLSX</a:t>
              </a:r>
              <a:r>
                <a:rPr lang="vi-VN" altLang="en-US" sz="2400" i="1" dirty="0">
                  <a:solidFill>
                    <a:prstClr val="black"/>
                  </a:solidFill>
                  <a:latin typeface="+mn-lt"/>
                  <a:cs typeface="Arial" panose="020B0604020202020204" pitchFamily="34" charset="0"/>
                </a:rPr>
                <a:t>: là </a:t>
              </a:r>
              <a:r>
                <a:rPr lang="en-US" altLang="en-US" sz="2400" i="1" dirty="0" err="1">
                  <a:solidFill>
                    <a:prstClr val="black"/>
                  </a:solidFill>
                  <a:latin typeface="+mn-lt"/>
                  <a:cs typeface="Arial" panose="020B0604020202020204" pitchFamily="34" charset="0"/>
                </a:rPr>
                <a:t>toàn</a:t>
              </a:r>
              <a:r>
                <a:rPr lang="en-US" altLang="en-US" sz="2400" i="1" dirty="0">
                  <a:solidFill>
                    <a:prstClr val="black"/>
                  </a:solidFill>
                  <a:latin typeface="+mn-lt"/>
                  <a:cs typeface="Arial" panose="020B0604020202020204" pitchFamily="34" charset="0"/>
                </a:rPr>
                <a:t> </a:t>
              </a:r>
              <a:r>
                <a:rPr lang="en-US" altLang="en-US" sz="2400" i="1" dirty="0" err="1">
                  <a:solidFill>
                    <a:prstClr val="black"/>
                  </a:solidFill>
                  <a:latin typeface="+mn-lt"/>
                  <a:cs typeface="Arial" panose="020B0604020202020204" pitchFamily="34" charset="0"/>
                </a:rPr>
                <a:t>bộ</a:t>
              </a:r>
              <a:r>
                <a:rPr lang="en-US" altLang="en-US" sz="2400" i="1" dirty="0">
                  <a:solidFill>
                    <a:prstClr val="black"/>
                  </a:solidFill>
                  <a:latin typeface="+mn-lt"/>
                  <a:cs typeface="Arial" panose="020B0604020202020204" pitchFamily="34" charset="0"/>
                </a:rPr>
                <a:t> </a:t>
              </a:r>
              <a:r>
                <a:rPr lang="en-US" altLang="en-US" sz="2400" i="1" dirty="0" err="1">
                  <a:solidFill>
                    <a:prstClr val="black"/>
                  </a:solidFill>
                  <a:latin typeface="+mn-lt"/>
                  <a:cs typeface="Arial" panose="020B0604020202020204" pitchFamily="34" charset="0"/>
                </a:rPr>
                <a:t>vật</a:t>
              </a:r>
              <a:r>
                <a:rPr lang="en-US" altLang="en-US" sz="2400" i="1" dirty="0">
                  <a:solidFill>
                    <a:prstClr val="black"/>
                  </a:solidFill>
                  <a:latin typeface="+mn-lt"/>
                  <a:cs typeface="Arial" panose="020B0604020202020204" pitchFamily="34" charset="0"/>
                </a:rPr>
                <a:t> </a:t>
              </a:r>
              <a:r>
                <a:rPr lang="en-US" altLang="en-US" sz="2400" i="1" dirty="0" err="1">
                  <a:solidFill>
                    <a:prstClr val="black"/>
                  </a:solidFill>
                  <a:latin typeface="+mn-lt"/>
                  <a:cs typeface="Arial" panose="020B0604020202020204" pitchFamily="34" charset="0"/>
                </a:rPr>
                <a:t>chất</a:t>
              </a:r>
              <a:r>
                <a:rPr lang="en-US" altLang="en-US" sz="2400" i="1" dirty="0">
                  <a:solidFill>
                    <a:prstClr val="black"/>
                  </a:solidFill>
                  <a:latin typeface="+mn-lt"/>
                  <a:cs typeface="Arial" panose="020B0604020202020204" pitchFamily="34" charset="0"/>
                </a:rPr>
                <a:t> </a:t>
              </a:r>
              <a:r>
                <a:rPr lang="en-US" altLang="en-US" sz="2400" i="1" dirty="0" err="1">
                  <a:solidFill>
                    <a:prstClr val="black"/>
                  </a:solidFill>
                  <a:latin typeface="+mn-lt"/>
                  <a:cs typeface="Arial" panose="020B0604020202020204" pitchFamily="34" charset="0"/>
                </a:rPr>
                <a:t>mà</a:t>
              </a:r>
              <a:r>
                <a:rPr lang="en-US" altLang="en-US" sz="2400" i="1" dirty="0">
                  <a:solidFill>
                    <a:prstClr val="black"/>
                  </a:solidFill>
                  <a:latin typeface="+mn-lt"/>
                  <a:cs typeface="Arial" panose="020B0604020202020204" pitchFamily="34" charset="0"/>
                </a:rPr>
                <a:t> con </a:t>
              </a:r>
              <a:r>
                <a:rPr lang="en-US" altLang="en-US" sz="2400" i="1" dirty="0" err="1">
                  <a:solidFill>
                    <a:prstClr val="black"/>
                  </a:solidFill>
                  <a:latin typeface="+mn-lt"/>
                  <a:cs typeface="Arial" panose="020B0604020202020204" pitchFamily="34" charset="0"/>
                </a:rPr>
                <a:t>người</a:t>
              </a:r>
              <a:r>
                <a:rPr lang="en-US" altLang="en-US" sz="2400" i="1" dirty="0">
                  <a:solidFill>
                    <a:prstClr val="black"/>
                  </a:solidFill>
                  <a:latin typeface="+mn-lt"/>
                  <a:cs typeface="Arial" panose="020B0604020202020204" pitchFamily="34" charset="0"/>
                </a:rPr>
                <a:t> dung </a:t>
              </a:r>
              <a:r>
                <a:rPr lang="en-US" altLang="en-US" sz="2400" i="1" dirty="0" err="1">
                  <a:solidFill>
                    <a:prstClr val="black"/>
                  </a:solidFill>
                  <a:latin typeface="+mn-lt"/>
                  <a:cs typeface="Arial" panose="020B0604020202020204" pitchFamily="34" charset="0"/>
                </a:rPr>
                <a:t>để</a:t>
              </a:r>
              <a:r>
                <a:rPr lang="en-US" altLang="en-US" sz="2400" i="1" dirty="0">
                  <a:solidFill>
                    <a:prstClr val="black"/>
                  </a:solidFill>
                  <a:latin typeface="+mn-lt"/>
                  <a:cs typeface="Arial" panose="020B0604020202020204" pitchFamily="34" charset="0"/>
                </a:rPr>
                <a:t> </a:t>
              </a:r>
              <a:r>
                <a:rPr lang="en-US" altLang="en-US" sz="2400" i="1" dirty="0" err="1">
                  <a:solidFill>
                    <a:prstClr val="black"/>
                  </a:solidFill>
                  <a:latin typeface="+mn-lt"/>
                  <a:cs typeface="Arial" panose="020B0604020202020204" pitchFamily="34" charset="0"/>
                </a:rPr>
                <a:t>sản</a:t>
              </a:r>
              <a:r>
                <a:rPr lang="en-US" altLang="en-US" sz="2400" i="1" dirty="0">
                  <a:solidFill>
                    <a:prstClr val="black"/>
                  </a:solidFill>
                  <a:latin typeface="+mn-lt"/>
                  <a:cs typeface="Arial" panose="020B0604020202020204" pitchFamily="34" charset="0"/>
                </a:rPr>
                <a:t> </a:t>
              </a:r>
              <a:r>
                <a:rPr lang="en-US" altLang="en-US" sz="2400" i="1" dirty="0" err="1">
                  <a:solidFill>
                    <a:prstClr val="black"/>
                  </a:solidFill>
                  <a:latin typeface="+mn-lt"/>
                  <a:cs typeface="Arial" panose="020B0604020202020204" pitchFamily="34" charset="0"/>
                </a:rPr>
                <a:t>xuất</a:t>
              </a:r>
              <a:r>
                <a:rPr lang="en-US" altLang="en-US" sz="2400" i="1" dirty="0">
                  <a:solidFill>
                    <a:prstClr val="black"/>
                  </a:solidFill>
                  <a:latin typeface="+mn-lt"/>
                  <a:cs typeface="Arial" panose="020B0604020202020204" pitchFamily="34" charset="0"/>
                </a:rPr>
                <a:t> </a:t>
              </a:r>
              <a:r>
                <a:rPr lang="en-US" altLang="en-US" sz="2400" i="1" dirty="0" err="1">
                  <a:solidFill>
                    <a:prstClr val="black"/>
                  </a:solidFill>
                  <a:latin typeface="+mn-lt"/>
                  <a:cs typeface="Arial" panose="020B0604020202020204" pitchFamily="34" charset="0"/>
                </a:rPr>
                <a:t>ra</a:t>
              </a:r>
              <a:r>
                <a:rPr lang="en-US" altLang="en-US" sz="2400" i="1" dirty="0">
                  <a:solidFill>
                    <a:prstClr val="black"/>
                  </a:solidFill>
                  <a:latin typeface="+mn-lt"/>
                  <a:cs typeface="Arial" panose="020B0604020202020204" pitchFamily="34" charset="0"/>
                </a:rPr>
                <a:t> </a:t>
              </a:r>
              <a:r>
                <a:rPr lang="en-US" altLang="en-US" sz="2400" i="1" dirty="0" err="1">
                  <a:solidFill>
                    <a:prstClr val="black"/>
                  </a:solidFill>
                  <a:latin typeface="+mn-lt"/>
                  <a:cs typeface="Arial" panose="020B0604020202020204" pitchFamily="34" charset="0"/>
                </a:rPr>
                <a:t>của</a:t>
              </a:r>
              <a:r>
                <a:rPr lang="en-US" altLang="en-US" sz="2400" i="1" dirty="0">
                  <a:solidFill>
                    <a:prstClr val="black"/>
                  </a:solidFill>
                  <a:latin typeface="+mn-lt"/>
                  <a:cs typeface="Arial" panose="020B0604020202020204" pitchFamily="34" charset="0"/>
                </a:rPr>
                <a:t> </a:t>
              </a:r>
              <a:r>
                <a:rPr lang="en-US" altLang="en-US" sz="2400" i="1" dirty="0" err="1">
                  <a:solidFill>
                    <a:prstClr val="black"/>
                  </a:solidFill>
                  <a:latin typeface="+mn-lt"/>
                  <a:cs typeface="Arial" panose="020B0604020202020204" pitchFamily="34" charset="0"/>
                </a:rPr>
                <a:t>cải</a:t>
              </a:r>
              <a:r>
                <a:rPr lang="en-US" altLang="en-US" sz="2400" i="1" dirty="0">
                  <a:solidFill>
                    <a:prstClr val="black"/>
                  </a:solidFill>
                  <a:latin typeface="+mn-lt"/>
                  <a:cs typeface="Arial" panose="020B0604020202020204" pitchFamily="34" charset="0"/>
                </a:rPr>
                <a:t>. </a:t>
              </a:r>
              <a:r>
                <a:rPr lang="en-US" altLang="en-US" sz="2400" i="1" dirty="0" err="1">
                  <a:solidFill>
                    <a:prstClr val="black"/>
                  </a:solidFill>
                  <a:latin typeface="+mn-lt"/>
                  <a:cs typeface="Arial" panose="020B0604020202020204" pitchFamily="34" charset="0"/>
                </a:rPr>
                <a:t>Biểu</a:t>
              </a:r>
              <a:r>
                <a:rPr lang="en-US" altLang="en-US" sz="2400" i="1" dirty="0">
                  <a:solidFill>
                    <a:prstClr val="black"/>
                  </a:solidFill>
                  <a:latin typeface="+mn-lt"/>
                  <a:cs typeface="Arial" panose="020B0604020202020204" pitchFamily="34" charset="0"/>
                </a:rPr>
                <a:t> </a:t>
              </a:r>
              <a:r>
                <a:rPr lang="en-US" altLang="en-US" sz="2400" i="1" dirty="0" err="1">
                  <a:solidFill>
                    <a:prstClr val="black"/>
                  </a:solidFill>
                  <a:latin typeface="+mn-lt"/>
                  <a:cs typeface="Arial" panose="020B0604020202020204" pitchFamily="34" charset="0"/>
                </a:rPr>
                <a:t>hiện</a:t>
              </a:r>
              <a:r>
                <a:rPr lang="en-US" altLang="en-US" sz="2400" i="1" dirty="0">
                  <a:solidFill>
                    <a:prstClr val="black"/>
                  </a:solidFill>
                  <a:latin typeface="+mn-lt"/>
                  <a:cs typeface="Arial" panose="020B0604020202020204" pitchFamily="34" charset="0"/>
                </a:rPr>
                <a:t> </a:t>
              </a:r>
              <a:r>
                <a:rPr lang="en-US" altLang="en-US" sz="2400" i="1" dirty="0" err="1">
                  <a:solidFill>
                    <a:prstClr val="black"/>
                  </a:solidFill>
                  <a:latin typeface="+mn-lt"/>
                  <a:cs typeface="Arial" panose="020B0604020202020204" pitchFamily="34" charset="0"/>
                </a:rPr>
                <a:t>là</a:t>
              </a:r>
              <a:r>
                <a:rPr lang="en-US" altLang="en-US" sz="2400" i="1" dirty="0">
                  <a:solidFill>
                    <a:prstClr val="black"/>
                  </a:solidFill>
                  <a:latin typeface="+mn-lt"/>
                  <a:cs typeface="Arial" panose="020B0604020202020204" pitchFamily="34" charset="0"/>
                </a:rPr>
                <a:t> </a:t>
              </a:r>
              <a:r>
                <a:rPr lang="vi-VN" altLang="en-US" sz="2400" i="1" dirty="0">
                  <a:solidFill>
                    <a:prstClr val="black"/>
                  </a:solidFill>
                  <a:latin typeface="+mn-lt"/>
                  <a:cs typeface="Arial" panose="020B0604020202020204" pitchFamily="34" charset="0"/>
                </a:rPr>
                <a:t>mối quan hệ giữa con người với giới tự nhiên, là trình độ chinh phục tự nhiên của con người, là mặt tự nhiên của phương thức sản xuất</a:t>
              </a:r>
            </a:p>
          </p:txBody>
        </p:sp>
      </p:grpSp>
    </p:spTree>
    <p:extLst>
      <p:ext uri="{BB962C8B-B14F-4D97-AF65-F5344CB8AC3E}">
        <p14:creationId xmlns:p14="http://schemas.microsoft.com/office/powerpoint/2010/main" val="3336940560"/>
      </p:ext>
    </p:extLst>
  </p:cSld>
  <p:clrMapOvr>
    <a:masterClrMapping/>
  </p:clrMapOvr>
  <p:transition>
    <p:strips dir="rd"/>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3" name="Rectangle 15"/>
          <p:cNvSpPr>
            <a:spLocks noChangeArrowheads="1"/>
          </p:cNvSpPr>
          <p:nvPr/>
        </p:nvSpPr>
        <p:spPr bwMode="auto">
          <a:xfrm>
            <a:off x="426245" y="77450"/>
            <a:ext cx="11620500" cy="2246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just" fontAlgn="base">
              <a:spcBef>
                <a:spcPct val="0"/>
              </a:spcBef>
              <a:spcAft>
                <a:spcPct val="0"/>
              </a:spcAft>
              <a:buFont typeface="Wingdings" panose="05000000000000000000" pitchFamily="2" charset="2"/>
              <a:buChar char="ü"/>
            </a:pPr>
            <a:r>
              <a:rPr lang="vi-VN" altLang="en-US" sz="2800" b="1" i="1" dirty="0">
                <a:solidFill>
                  <a:srgbClr val="FF0000"/>
                </a:solidFill>
                <a:cs typeface="Arial" panose="020B0604020202020204" pitchFamily="34" charset="0"/>
              </a:rPr>
              <a:t>Quan hệ sản </a:t>
            </a:r>
            <a:r>
              <a:rPr lang="vi-VN" altLang="en-US" sz="2800" b="1" i="1" dirty="0" smtClean="0">
                <a:solidFill>
                  <a:srgbClr val="FF0000"/>
                </a:solidFill>
                <a:cs typeface="Arial" panose="020B0604020202020204" pitchFamily="34" charset="0"/>
              </a:rPr>
              <a:t>xu</a:t>
            </a:r>
            <a:r>
              <a:rPr lang="en-US" altLang="en-US" sz="2800" b="1" i="1" dirty="0" err="1" smtClean="0">
                <a:solidFill>
                  <a:srgbClr val="FF0000"/>
                </a:solidFill>
                <a:cs typeface="Arial" panose="020B0604020202020204" pitchFamily="34" charset="0"/>
              </a:rPr>
              <a:t>ất</a:t>
            </a:r>
            <a:r>
              <a:rPr lang="en-US" altLang="en-US" sz="2800" b="1" i="1" dirty="0" smtClean="0">
                <a:solidFill>
                  <a:srgbClr val="FF0000"/>
                </a:solidFill>
                <a:cs typeface="Arial" panose="020B0604020202020204" pitchFamily="34" charset="0"/>
              </a:rPr>
              <a:t> </a:t>
            </a:r>
            <a:r>
              <a:rPr lang="pt-BR" sz="2800" dirty="0" smtClean="0"/>
              <a:t>là </a:t>
            </a:r>
            <a:r>
              <a:rPr lang="pt-BR" sz="2800" dirty="0"/>
              <a:t>mối quan hệ giữa người với người trong quá trình sản xuất, là mặt xã hội của phương thức sản </a:t>
            </a:r>
            <a:r>
              <a:rPr lang="pt-BR" sz="2800" dirty="0" smtClean="0"/>
              <a:t>xuất.Bao gồm </a:t>
            </a:r>
            <a:r>
              <a:rPr lang="pt-BR" sz="2800" dirty="0"/>
              <a:t>quan hệ sở hữu của người lao động đối với tư liệu sản xuất, quan hệ của họ trong quá trình tổ chức, quản lý và phân công lao động; quan hệ của họ trong phân phối sản phẩm lao động.</a:t>
            </a:r>
            <a:endParaRPr lang="en-US" altLang="en-US" sz="2800" i="1" dirty="0">
              <a:solidFill>
                <a:prstClr val="black"/>
              </a:solidFill>
              <a:cs typeface="Arial" panose="020B0604020202020204" pitchFamily="34" charset="0"/>
            </a:endParaRPr>
          </a:p>
        </p:txBody>
      </p:sp>
      <p:sp>
        <p:nvSpPr>
          <p:cNvPr id="13" name="AutoShape 3"/>
          <p:cNvSpPr>
            <a:spLocks noChangeArrowheads="1"/>
          </p:cNvSpPr>
          <p:nvPr/>
        </p:nvSpPr>
        <p:spPr bwMode="auto">
          <a:xfrm>
            <a:off x="4860926" y="3986213"/>
            <a:ext cx="2601913" cy="920750"/>
          </a:xfrm>
          <a:prstGeom prst="flowChartAlternateProcess">
            <a:avLst/>
          </a:prstGeom>
          <a:gradFill rotWithShape="1">
            <a:gsLst>
              <a:gs pos="0">
                <a:schemeClr val="tx2">
                  <a:lumMod val="50000"/>
                </a:schemeClr>
              </a:gs>
              <a:gs pos="50000">
                <a:schemeClr val="accent1"/>
              </a:gs>
              <a:gs pos="100000">
                <a:schemeClr val="accent1">
                  <a:gamma/>
                  <a:shade val="34902"/>
                  <a:invGamma/>
                </a:schemeClr>
              </a:gs>
            </a:gsLst>
            <a:lin ang="5400000" scaled="1"/>
          </a:gradFill>
          <a:ln w="50800" algn="ctr">
            <a:solidFill>
              <a:schemeClr val="tx1"/>
            </a:solidFill>
            <a:miter lim="800000"/>
            <a:headEnd/>
            <a:tailEnd/>
          </a:ln>
          <a:effectLst/>
        </p:spPr>
        <p:txBody>
          <a:bodyPr anchor="ctr">
            <a:spAutoFit/>
          </a:bodyPr>
          <a:lstStyle/>
          <a:p>
            <a:pPr algn="ctr">
              <a:defRPr/>
            </a:pPr>
            <a:r>
              <a:rPr lang="en-US" sz="2400" b="1">
                <a:solidFill>
                  <a:prstClr val="white"/>
                </a:solidFill>
                <a:latin typeface="Arial" charset="0"/>
                <a:cs typeface="Arial" charset="0"/>
              </a:rPr>
              <a:t>Quan hệ</a:t>
            </a:r>
          </a:p>
          <a:p>
            <a:pPr algn="ctr">
              <a:defRPr/>
            </a:pPr>
            <a:r>
              <a:rPr lang="en-US" sz="2400" b="1">
                <a:solidFill>
                  <a:prstClr val="white"/>
                </a:solidFill>
                <a:latin typeface="Arial" charset="0"/>
                <a:cs typeface="Arial" charset="0"/>
              </a:rPr>
              <a:t>Sản xuất</a:t>
            </a:r>
          </a:p>
        </p:txBody>
      </p:sp>
      <p:sp>
        <p:nvSpPr>
          <p:cNvPr id="14" name="AutoShape 4"/>
          <p:cNvSpPr>
            <a:spLocks noChangeArrowheads="1"/>
          </p:cNvSpPr>
          <p:nvPr/>
        </p:nvSpPr>
        <p:spPr bwMode="auto">
          <a:xfrm>
            <a:off x="1816498" y="2400300"/>
            <a:ext cx="2332037" cy="1328737"/>
          </a:xfrm>
          <a:prstGeom prst="flowChartAlternateProcess">
            <a:avLst/>
          </a:prstGeom>
          <a:noFill/>
          <a:ln w="50800" algn="ctr">
            <a:solidFill>
              <a:srgbClr val="C00000"/>
            </a:solidFill>
            <a:miter lim="800000"/>
            <a:headEnd/>
            <a:tailEnd/>
          </a:ln>
          <a:extLst>
            <a:ext uri="{909E8E84-426E-40DD-AFC4-6F175D3DCCD1}">
              <a14:hiddenFill xmlns:a14="http://schemas.microsoft.com/office/drawing/2010/main">
                <a:solidFill>
                  <a:srgbClr val="FFFFFF"/>
                </a:solidFill>
              </a14:hiddenFill>
            </a:ext>
          </a:extLst>
        </p:spPr>
        <p:txBody>
          <a:bodyPr anchor="ct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vi-VN" altLang="en-US" sz="2400" b="1" dirty="0">
                <a:solidFill>
                  <a:srgbClr val="FF0000"/>
                </a:solidFill>
                <a:cs typeface="Arial" panose="020B0604020202020204" pitchFamily="34" charset="0"/>
              </a:rPr>
              <a:t> </a:t>
            </a:r>
            <a:r>
              <a:rPr lang="vi-VN" altLang="en-US" sz="2400" b="1" dirty="0">
                <a:solidFill>
                  <a:srgbClr val="C00000"/>
                </a:solidFill>
                <a:cs typeface="Arial" panose="020B0604020202020204" pitchFamily="34" charset="0"/>
              </a:rPr>
              <a:t>quan hệ sở hữu về tư liệu sản xuất</a:t>
            </a:r>
            <a:endParaRPr lang="en-US" altLang="en-US" sz="2400" b="1" dirty="0">
              <a:solidFill>
                <a:srgbClr val="C00000"/>
              </a:solidFill>
              <a:cs typeface="Arial" panose="020B0604020202020204" pitchFamily="34" charset="0"/>
            </a:endParaRPr>
          </a:p>
        </p:txBody>
      </p:sp>
      <p:sp>
        <p:nvSpPr>
          <p:cNvPr id="15" name="AutoShape 5"/>
          <p:cNvSpPr>
            <a:spLocks noChangeArrowheads="1"/>
          </p:cNvSpPr>
          <p:nvPr/>
        </p:nvSpPr>
        <p:spPr bwMode="auto">
          <a:xfrm>
            <a:off x="8175230" y="2347119"/>
            <a:ext cx="2552700" cy="1328738"/>
          </a:xfrm>
          <a:prstGeom prst="flowChartAlternateProcess">
            <a:avLst/>
          </a:prstGeom>
          <a:noFill/>
          <a:ln w="50800" algn="ctr">
            <a:solidFill>
              <a:srgbClr val="C00000"/>
            </a:solidFill>
            <a:miter lim="800000"/>
            <a:headEnd/>
            <a:tailEnd/>
          </a:ln>
          <a:extLst>
            <a:ext uri="{909E8E84-426E-40DD-AFC4-6F175D3DCCD1}">
              <a14:hiddenFill xmlns:a14="http://schemas.microsoft.com/office/drawing/2010/main">
                <a:solidFill>
                  <a:srgbClr val="FFFFFF"/>
                </a:solidFill>
              </a14:hiddenFill>
            </a:ext>
          </a:extLst>
        </p:spPr>
        <p:txBody>
          <a:bodyPr anchor="ct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400" b="1">
                <a:solidFill>
                  <a:srgbClr val="006600"/>
                </a:solidFill>
                <a:cs typeface="Arial" panose="020B0604020202020204" pitchFamily="34" charset="0"/>
              </a:rPr>
              <a:t> quan hệ trong tổ chức và quản lý SX</a:t>
            </a:r>
          </a:p>
        </p:txBody>
      </p:sp>
      <p:sp>
        <p:nvSpPr>
          <p:cNvPr id="16" name="AutoShape 5"/>
          <p:cNvSpPr>
            <a:spLocks noChangeArrowheads="1"/>
          </p:cNvSpPr>
          <p:nvPr/>
        </p:nvSpPr>
        <p:spPr bwMode="auto">
          <a:xfrm>
            <a:off x="4945064" y="5530850"/>
            <a:ext cx="2582862" cy="1327150"/>
          </a:xfrm>
          <a:prstGeom prst="flowChartAlternateProcess">
            <a:avLst/>
          </a:prstGeom>
          <a:noFill/>
          <a:ln w="50800" algn="ctr">
            <a:solidFill>
              <a:srgbClr val="C00000"/>
            </a:solidFill>
            <a:miter lim="800000"/>
            <a:headEnd/>
            <a:tailEnd/>
          </a:ln>
          <a:extLst>
            <a:ext uri="{909E8E84-426E-40DD-AFC4-6F175D3DCCD1}">
              <a14:hiddenFill xmlns:a14="http://schemas.microsoft.com/office/drawing/2010/main">
                <a:solidFill>
                  <a:srgbClr val="FFFFFF"/>
                </a:solidFill>
              </a14:hiddenFill>
            </a:ext>
          </a:extLst>
        </p:spPr>
        <p:txBody>
          <a:bodyPr anchor="ct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400" b="1">
                <a:solidFill>
                  <a:srgbClr val="006600"/>
                </a:solidFill>
                <a:cs typeface="Arial" panose="020B0604020202020204" pitchFamily="34" charset="0"/>
              </a:rPr>
              <a:t>quan hệ trong phân phối sản </a:t>
            </a:r>
          </a:p>
          <a:p>
            <a:pPr algn="ctr" fontAlgn="base">
              <a:spcBef>
                <a:spcPct val="0"/>
              </a:spcBef>
              <a:spcAft>
                <a:spcPct val="0"/>
              </a:spcAft>
              <a:buFontTx/>
              <a:buNone/>
            </a:pPr>
            <a:r>
              <a:rPr lang="en-US" altLang="en-US" sz="2400" b="1">
                <a:solidFill>
                  <a:srgbClr val="006600"/>
                </a:solidFill>
                <a:cs typeface="Arial" panose="020B0604020202020204" pitchFamily="34" charset="0"/>
              </a:rPr>
              <a:t>phẩm SX</a:t>
            </a:r>
          </a:p>
        </p:txBody>
      </p:sp>
      <p:cxnSp>
        <p:nvCxnSpPr>
          <p:cNvPr id="17" name="Straight Arrow Connector 16"/>
          <p:cNvCxnSpPr/>
          <p:nvPr/>
        </p:nvCxnSpPr>
        <p:spPr bwMode="auto">
          <a:xfrm>
            <a:off x="4581526" y="2641600"/>
            <a:ext cx="2919413" cy="0"/>
          </a:xfrm>
          <a:prstGeom prst="straightConnector1">
            <a:avLst/>
          </a:prstGeom>
          <a:ln w="571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p:nvPr/>
        </p:nvCxnSpPr>
        <p:spPr bwMode="auto">
          <a:xfrm flipH="1">
            <a:off x="4678364" y="3175000"/>
            <a:ext cx="2967037" cy="0"/>
          </a:xfrm>
          <a:prstGeom prst="straightConnector1">
            <a:avLst/>
          </a:prstGeom>
          <a:ln w="57150">
            <a:solidFill>
              <a:srgbClr val="002060"/>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bwMode="auto">
          <a:xfrm>
            <a:off x="3565526" y="3802063"/>
            <a:ext cx="1295400" cy="1830387"/>
          </a:xfrm>
          <a:prstGeom prst="straightConnector1">
            <a:avLst/>
          </a:prstGeom>
          <a:ln w="571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bwMode="auto">
          <a:xfrm flipH="1" flipV="1">
            <a:off x="2955926" y="3983038"/>
            <a:ext cx="1524000" cy="2139950"/>
          </a:xfrm>
          <a:prstGeom prst="straightConnector1">
            <a:avLst/>
          </a:prstGeom>
          <a:ln w="57150">
            <a:solidFill>
              <a:srgbClr val="002060"/>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bwMode="auto">
          <a:xfrm flipH="1">
            <a:off x="7645401" y="3802063"/>
            <a:ext cx="1458913" cy="1830387"/>
          </a:xfrm>
          <a:prstGeom prst="straightConnector1">
            <a:avLst/>
          </a:prstGeom>
          <a:ln w="57150">
            <a:solidFill>
              <a:srgbClr val="002060"/>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bwMode="auto">
          <a:xfrm flipV="1">
            <a:off x="7827964" y="4054475"/>
            <a:ext cx="1833562" cy="2320925"/>
          </a:xfrm>
          <a:prstGeom prst="straightConnector1">
            <a:avLst/>
          </a:prstGeom>
          <a:ln w="57150">
            <a:solidFill>
              <a:srgbClr val="002060"/>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bwMode="auto">
          <a:xfrm>
            <a:off x="4213226" y="3403600"/>
            <a:ext cx="731838" cy="650875"/>
          </a:xfrm>
          <a:prstGeom prst="line">
            <a:avLst/>
          </a:prstGeom>
          <a:ln w="50800" cmpd="sng">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bwMode="auto">
          <a:xfrm flipV="1">
            <a:off x="7462839" y="3527425"/>
            <a:ext cx="522287" cy="527050"/>
          </a:xfrm>
          <a:prstGeom prst="line">
            <a:avLst/>
          </a:prstGeom>
          <a:ln w="50800" cmpd="sng">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bwMode="auto">
          <a:xfrm flipH="1">
            <a:off x="6130926" y="4906963"/>
            <a:ext cx="0" cy="623887"/>
          </a:xfrm>
          <a:prstGeom prst="line">
            <a:avLst/>
          </a:prstGeom>
          <a:ln w="50800" cmpd="sng">
            <a:solidFill>
              <a:srgbClr val="00206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34819737"/>
      </p:ext>
    </p:extLst>
  </p:cSld>
  <p:clrMapOvr>
    <a:masterClrMapping/>
  </p:clrMapOvr>
  <p:transition>
    <p:strips dir="rd"/>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1"/>
          <p:cNvSpPr>
            <a:spLocks noChangeArrowheads="1"/>
          </p:cNvSpPr>
          <p:nvPr/>
        </p:nvSpPr>
        <p:spPr bwMode="auto">
          <a:xfrm>
            <a:off x="2360614" y="115889"/>
            <a:ext cx="32924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marL="457200" indent="-457200">
              <a:spcBef>
                <a:spcPct val="20000"/>
              </a:spcBef>
              <a:buFont typeface="Arial" panose="020B0604020202020204" pitchFamily="34" charset="0"/>
              <a:buChar char="•"/>
              <a:tabLst>
                <a:tab pos="180975" algn="l"/>
              </a:tabLst>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tabLst>
                <a:tab pos="180975" algn="l"/>
              </a:tabLst>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tabLst>
                <a:tab pos="180975" algn="l"/>
              </a:tabLst>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tabLst>
                <a:tab pos="180975" algn="l"/>
              </a:tabLst>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tabLst>
                <a:tab pos="180975"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9pPr>
          </a:lstStyle>
          <a:p>
            <a:pPr algn="just" eaLnBrk="0" fontAlgn="base" hangingPunct="0">
              <a:spcBef>
                <a:spcPct val="0"/>
              </a:spcBef>
              <a:spcAft>
                <a:spcPct val="0"/>
              </a:spcAft>
              <a:buFont typeface="Wingdings" panose="05000000000000000000" pitchFamily="2" charset="2"/>
              <a:buChar char="v"/>
            </a:pPr>
            <a:r>
              <a:rPr lang="en-US" altLang="en-US" sz="2800" b="1" i="1">
                <a:solidFill>
                  <a:srgbClr val="FF0000"/>
                </a:solidFill>
                <a:cs typeface="Times New Roman" panose="02020603050405020304" pitchFamily="18" charset="0"/>
              </a:rPr>
              <a:t>Vai trò</a:t>
            </a:r>
            <a:r>
              <a:rPr lang="vi-VN" altLang="en-US" sz="2800" b="1" i="1">
                <a:solidFill>
                  <a:srgbClr val="FF0000"/>
                </a:solidFill>
                <a:cs typeface="Times New Roman" panose="02020603050405020304" pitchFamily="18" charset="0"/>
              </a:rPr>
              <a:t> PTSX</a:t>
            </a:r>
            <a:endParaRPr lang="vi-VN" altLang="en-US" sz="2800">
              <a:solidFill>
                <a:prstClr val="black"/>
              </a:solidFill>
              <a:cs typeface="Times New Roman" panose="02020603050405020304" pitchFamily="18" charset="0"/>
            </a:endParaRPr>
          </a:p>
        </p:txBody>
      </p:sp>
      <p:sp>
        <p:nvSpPr>
          <p:cNvPr id="5" name="Rectangle 3"/>
          <p:cNvSpPr txBox="1">
            <a:spLocks noChangeArrowheads="1"/>
          </p:cNvSpPr>
          <p:nvPr/>
        </p:nvSpPr>
        <p:spPr>
          <a:xfrm>
            <a:off x="1785938" y="1189039"/>
            <a:ext cx="8362950" cy="1368425"/>
          </a:xfrm>
          <a:prstGeom prst="rect">
            <a:avLst/>
          </a:prstGeom>
        </p:spPr>
        <p:txBody>
          <a:bodyPr>
            <a:normAutofit lnSpcReduction="10000"/>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44450" indent="12700" algn="just" eaLnBrk="1" fontAlgn="auto" hangingPunct="1">
              <a:lnSpc>
                <a:spcPct val="90000"/>
              </a:lnSpc>
              <a:spcAft>
                <a:spcPts val="0"/>
              </a:spcAft>
              <a:buFont typeface="Wingdings" pitchFamily="2" charset="2"/>
              <a:buChar char="Ø"/>
              <a:defRPr/>
            </a:pPr>
            <a:r>
              <a:rPr lang="en-US" i="1" u="sng" dirty="0">
                <a:solidFill>
                  <a:srgbClr val="FF0000"/>
                </a:solidFill>
                <a:latin typeface="Times New Roman" pitchFamily="18" charset="0"/>
                <a:cs typeface="Times New Roman" pitchFamily="18" charset="0"/>
              </a:rPr>
              <a:t>PTSX </a:t>
            </a:r>
            <a:r>
              <a:rPr lang="en-US" i="1" u="sng" dirty="0" err="1">
                <a:solidFill>
                  <a:srgbClr val="FF0000"/>
                </a:solidFill>
                <a:latin typeface="Times New Roman" pitchFamily="18" charset="0"/>
                <a:cs typeface="Times New Roman" pitchFamily="18" charset="0"/>
              </a:rPr>
              <a:t>quyết</a:t>
            </a:r>
            <a:r>
              <a:rPr lang="en-US" i="1" u="sng" dirty="0">
                <a:solidFill>
                  <a:srgbClr val="FF0000"/>
                </a:solidFill>
                <a:latin typeface="Times New Roman" pitchFamily="18" charset="0"/>
                <a:cs typeface="Times New Roman" pitchFamily="18" charset="0"/>
              </a:rPr>
              <a:t> </a:t>
            </a:r>
            <a:r>
              <a:rPr lang="en-US" i="1" u="sng" dirty="0" err="1">
                <a:solidFill>
                  <a:srgbClr val="FF0000"/>
                </a:solidFill>
                <a:latin typeface="Times New Roman" pitchFamily="18" charset="0"/>
                <a:cs typeface="Times New Roman" pitchFamily="18" charset="0"/>
              </a:rPr>
              <a:t>định</a:t>
            </a:r>
            <a:r>
              <a:rPr lang="en-US" i="1" u="sng" dirty="0">
                <a:solidFill>
                  <a:srgbClr val="FF0000"/>
                </a:solidFill>
                <a:latin typeface="Times New Roman" pitchFamily="18" charset="0"/>
                <a:cs typeface="Times New Roman" pitchFamily="18" charset="0"/>
              </a:rPr>
              <a:t> </a:t>
            </a:r>
            <a:r>
              <a:rPr lang="en-US" i="1" u="sng" dirty="0" err="1">
                <a:solidFill>
                  <a:srgbClr val="FF0000"/>
                </a:solidFill>
                <a:latin typeface="Times New Roman" pitchFamily="18" charset="0"/>
                <a:cs typeface="Times New Roman" pitchFamily="18" charset="0"/>
              </a:rPr>
              <a:t>tính</a:t>
            </a:r>
            <a:r>
              <a:rPr lang="en-US" i="1" u="sng" dirty="0">
                <a:solidFill>
                  <a:srgbClr val="FF0000"/>
                </a:solidFill>
                <a:latin typeface="Times New Roman" pitchFamily="18" charset="0"/>
                <a:cs typeface="Times New Roman" pitchFamily="18" charset="0"/>
              </a:rPr>
              <a:t> </a:t>
            </a:r>
            <a:r>
              <a:rPr lang="en-US" i="1" u="sng" dirty="0" err="1">
                <a:solidFill>
                  <a:srgbClr val="FF0000"/>
                </a:solidFill>
                <a:latin typeface="Times New Roman" pitchFamily="18" charset="0"/>
                <a:cs typeface="Times New Roman" pitchFamily="18" charset="0"/>
              </a:rPr>
              <a:t>chất</a:t>
            </a:r>
            <a:r>
              <a:rPr lang="en-US" i="1" u="sng" dirty="0">
                <a:solidFill>
                  <a:srgbClr val="FF0000"/>
                </a:solidFill>
                <a:latin typeface="Times New Roman" pitchFamily="18" charset="0"/>
                <a:cs typeface="Times New Roman" pitchFamily="18" charset="0"/>
              </a:rPr>
              <a:t> </a:t>
            </a:r>
            <a:r>
              <a:rPr lang="en-US" i="1" u="sng" dirty="0" err="1">
                <a:solidFill>
                  <a:srgbClr val="FF0000"/>
                </a:solidFill>
                <a:latin typeface="Times New Roman" pitchFamily="18" charset="0"/>
                <a:cs typeface="Times New Roman" pitchFamily="18" charset="0"/>
              </a:rPr>
              <a:t>của</a:t>
            </a:r>
            <a:r>
              <a:rPr lang="en-US" i="1" u="sng" dirty="0">
                <a:solidFill>
                  <a:srgbClr val="FF0000"/>
                </a:solidFill>
                <a:latin typeface="Times New Roman" pitchFamily="18" charset="0"/>
                <a:cs typeface="Times New Roman" pitchFamily="18" charset="0"/>
              </a:rPr>
              <a:t> </a:t>
            </a:r>
            <a:r>
              <a:rPr lang="en-US" i="1" u="sng" dirty="0" err="1">
                <a:solidFill>
                  <a:srgbClr val="FF0000"/>
                </a:solidFill>
                <a:latin typeface="Times New Roman" pitchFamily="18" charset="0"/>
                <a:cs typeface="Times New Roman" pitchFamily="18" charset="0"/>
              </a:rPr>
              <a:t>xã</a:t>
            </a:r>
            <a:r>
              <a:rPr lang="en-US" i="1" u="sng" dirty="0">
                <a:solidFill>
                  <a:srgbClr val="FF0000"/>
                </a:solidFill>
                <a:latin typeface="Times New Roman" pitchFamily="18" charset="0"/>
                <a:cs typeface="Times New Roman" pitchFamily="18" charset="0"/>
              </a:rPr>
              <a:t> </a:t>
            </a:r>
            <a:r>
              <a:rPr lang="en-US" i="1" u="sng" dirty="0" err="1">
                <a:solidFill>
                  <a:srgbClr val="FF0000"/>
                </a:solidFill>
                <a:latin typeface="Times New Roman" pitchFamily="18" charset="0"/>
                <a:cs typeface="Times New Roman" pitchFamily="18" charset="0"/>
              </a:rPr>
              <a:t>hội</a:t>
            </a:r>
            <a:r>
              <a:rPr lang="en-US" i="1" u="sng" dirty="0">
                <a:solidFill>
                  <a:srgbClr val="FF0000"/>
                </a:solidFill>
                <a:latin typeface="Times New Roman" pitchFamily="18" charset="0"/>
                <a:cs typeface="Times New Roman" pitchFamily="18" charset="0"/>
              </a:rPr>
              <a:t>:</a:t>
            </a:r>
            <a:r>
              <a:rPr lang="en-US" i="1" dirty="0">
                <a:solidFill>
                  <a:prstClr val="black"/>
                </a:solidFill>
                <a:latin typeface="Times New Roman" pitchFamily="18" charset="0"/>
                <a:cs typeface="Times New Roman" pitchFamily="18" charset="0"/>
              </a:rPr>
              <a:t> </a:t>
            </a:r>
          </a:p>
          <a:p>
            <a:pPr marL="44450" indent="12700" algn="just" eaLnBrk="1" fontAlgn="auto" hangingPunct="1">
              <a:lnSpc>
                <a:spcPct val="90000"/>
              </a:lnSpc>
              <a:spcAft>
                <a:spcPts val="0"/>
              </a:spcAft>
              <a:buNone/>
              <a:defRPr/>
            </a:pPr>
            <a:r>
              <a:rPr lang="en-US" dirty="0">
                <a:solidFill>
                  <a:prstClr val="black"/>
                </a:solidFill>
                <a:latin typeface="Times New Roman" pitchFamily="18" charset="0"/>
                <a:cs typeface="Times New Roman" pitchFamily="18" charset="0"/>
              </a:rPr>
              <a:t>PTSX </a:t>
            </a:r>
            <a:r>
              <a:rPr lang="en-US" dirty="0" err="1">
                <a:solidFill>
                  <a:prstClr val="black"/>
                </a:solidFill>
                <a:latin typeface="Times New Roman" pitchFamily="18" charset="0"/>
                <a:cs typeface="Times New Roman" pitchFamily="18" charset="0"/>
              </a:rPr>
              <a:t>nào</a:t>
            </a:r>
            <a:r>
              <a:rPr lang="en-US" dirty="0">
                <a:solidFill>
                  <a:prstClr val="black"/>
                </a:solidFill>
                <a:latin typeface="Times New Roman" pitchFamily="18" charset="0"/>
                <a:cs typeface="Times New Roman" pitchFamily="18" charset="0"/>
              </a:rPr>
              <a:t> </a:t>
            </a:r>
            <a:r>
              <a:rPr lang="en-US" dirty="0" err="1">
                <a:solidFill>
                  <a:prstClr val="black"/>
                </a:solidFill>
                <a:latin typeface="Times New Roman" pitchFamily="18" charset="0"/>
                <a:cs typeface="Times New Roman" pitchFamily="18" charset="0"/>
              </a:rPr>
              <a:t>thống</a:t>
            </a:r>
            <a:r>
              <a:rPr lang="en-US" dirty="0">
                <a:solidFill>
                  <a:prstClr val="black"/>
                </a:solidFill>
                <a:latin typeface="Times New Roman" pitchFamily="18" charset="0"/>
                <a:cs typeface="Times New Roman" pitchFamily="18" charset="0"/>
              </a:rPr>
              <a:t> </a:t>
            </a:r>
            <a:r>
              <a:rPr lang="en-US" dirty="0" err="1">
                <a:solidFill>
                  <a:prstClr val="black"/>
                </a:solidFill>
                <a:latin typeface="Times New Roman" pitchFamily="18" charset="0"/>
                <a:cs typeface="Times New Roman" pitchFamily="18" charset="0"/>
              </a:rPr>
              <a:t>trị</a:t>
            </a:r>
            <a:r>
              <a:rPr lang="en-US" dirty="0">
                <a:solidFill>
                  <a:prstClr val="black"/>
                </a:solidFill>
                <a:latin typeface="Times New Roman" pitchFamily="18" charset="0"/>
                <a:cs typeface="Times New Roman" pitchFamily="18" charset="0"/>
              </a:rPr>
              <a:t> </a:t>
            </a:r>
            <a:r>
              <a:rPr lang="en-US" dirty="0" err="1">
                <a:solidFill>
                  <a:prstClr val="black"/>
                </a:solidFill>
                <a:latin typeface="Times New Roman" pitchFamily="18" charset="0"/>
                <a:cs typeface="Times New Roman" pitchFamily="18" charset="0"/>
              </a:rPr>
              <a:t>trong</a:t>
            </a:r>
            <a:r>
              <a:rPr lang="en-US" dirty="0">
                <a:solidFill>
                  <a:prstClr val="black"/>
                </a:solidFill>
                <a:latin typeface="Times New Roman" pitchFamily="18" charset="0"/>
                <a:cs typeface="Times New Roman" pitchFamily="18" charset="0"/>
              </a:rPr>
              <a:t> </a:t>
            </a:r>
            <a:r>
              <a:rPr lang="en-US" dirty="0" err="1">
                <a:solidFill>
                  <a:prstClr val="black"/>
                </a:solidFill>
                <a:latin typeface="Times New Roman" pitchFamily="18" charset="0"/>
                <a:cs typeface="Times New Roman" pitchFamily="18" charset="0"/>
              </a:rPr>
              <a:t>mỗi</a:t>
            </a:r>
            <a:r>
              <a:rPr lang="en-US" dirty="0">
                <a:solidFill>
                  <a:prstClr val="black"/>
                </a:solidFill>
                <a:latin typeface="Times New Roman" pitchFamily="18" charset="0"/>
                <a:cs typeface="Times New Roman" pitchFamily="18" charset="0"/>
              </a:rPr>
              <a:t> </a:t>
            </a:r>
            <a:r>
              <a:rPr lang="en-US" dirty="0" err="1">
                <a:solidFill>
                  <a:prstClr val="black"/>
                </a:solidFill>
                <a:latin typeface="Times New Roman" pitchFamily="18" charset="0"/>
                <a:cs typeface="Times New Roman" pitchFamily="18" charset="0"/>
              </a:rPr>
              <a:t>xã</a:t>
            </a:r>
            <a:r>
              <a:rPr lang="en-US" dirty="0">
                <a:solidFill>
                  <a:prstClr val="black"/>
                </a:solidFill>
                <a:latin typeface="Times New Roman" pitchFamily="18" charset="0"/>
                <a:cs typeface="Times New Roman" pitchFamily="18" charset="0"/>
              </a:rPr>
              <a:t> </a:t>
            </a:r>
            <a:r>
              <a:rPr lang="en-US" dirty="0" err="1">
                <a:solidFill>
                  <a:prstClr val="black"/>
                </a:solidFill>
                <a:latin typeface="Times New Roman" pitchFamily="18" charset="0"/>
                <a:cs typeface="Times New Roman" pitchFamily="18" charset="0"/>
              </a:rPr>
              <a:t>hội</a:t>
            </a:r>
            <a:r>
              <a:rPr lang="en-US" dirty="0">
                <a:solidFill>
                  <a:prstClr val="black"/>
                </a:solidFill>
                <a:latin typeface="Times New Roman" pitchFamily="18" charset="0"/>
                <a:cs typeface="Times New Roman" pitchFamily="18" charset="0"/>
              </a:rPr>
              <a:t> </a:t>
            </a:r>
            <a:r>
              <a:rPr lang="en-US" dirty="0" err="1">
                <a:solidFill>
                  <a:prstClr val="black"/>
                </a:solidFill>
                <a:latin typeface="Times New Roman" pitchFamily="18" charset="0"/>
                <a:cs typeface="Times New Roman" pitchFamily="18" charset="0"/>
              </a:rPr>
              <a:t>như</a:t>
            </a:r>
            <a:r>
              <a:rPr lang="en-US" dirty="0">
                <a:solidFill>
                  <a:prstClr val="black"/>
                </a:solidFill>
                <a:latin typeface="Times New Roman" pitchFamily="18" charset="0"/>
                <a:cs typeface="Times New Roman" pitchFamily="18" charset="0"/>
              </a:rPr>
              <a:t> </a:t>
            </a:r>
            <a:r>
              <a:rPr lang="en-US" dirty="0" err="1">
                <a:solidFill>
                  <a:prstClr val="black"/>
                </a:solidFill>
                <a:latin typeface="Times New Roman" pitchFamily="18" charset="0"/>
                <a:cs typeface="Times New Roman" pitchFamily="18" charset="0"/>
              </a:rPr>
              <a:t>thế</a:t>
            </a:r>
            <a:r>
              <a:rPr lang="en-US" dirty="0">
                <a:solidFill>
                  <a:prstClr val="black"/>
                </a:solidFill>
                <a:latin typeface="Times New Roman" pitchFamily="18" charset="0"/>
                <a:cs typeface="Times New Roman" pitchFamily="18" charset="0"/>
              </a:rPr>
              <a:t> </a:t>
            </a:r>
            <a:r>
              <a:rPr lang="en-US" dirty="0" err="1">
                <a:solidFill>
                  <a:prstClr val="black"/>
                </a:solidFill>
                <a:latin typeface="Times New Roman" pitchFamily="18" charset="0"/>
                <a:cs typeface="Times New Roman" pitchFamily="18" charset="0"/>
              </a:rPr>
              <a:t>nào</a:t>
            </a:r>
            <a:r>
              <a:rPr lang="en-US" dirty="0">
                <a:solidFill>
                  <a:prstClr val="black"/>
                </a:solidFill>
                <a:latin typeface="Times New Roman" pitchFamily="18" charset="0"/>
                <a:cs typeface="Times New Roman" pitchFamily="18" charset="0"/>
              </a:rPr>
              <a:t> </a:t>
            </a:r>
            <a:r>
              <a:rPr lang="en-US" dirty="0" err="1">
                <a:solidFill>
                  <a:prstClr val="black"/>
                </a:solidFill>
                <a:latin typeface="Times New Roman" pitchFamily="18" charset="0"/>
                <a:cs typeface="Times New Roman" pitchFamily="18" charset="0"/>
              </a:rPr>
              <a:t>thì</a:t>
            </a:r>
            <a:r>
              <a:rPr lang="en-US" dirty="0">
                <a:solidFill>
                  <a:prstClr val="black"/>
                </a:solidFill>
                <a:latin typeface="Times New Roman" pitchFamily="18" charset="0"/>
                <a:cs typeface="Times New Roman" pitchFamily="18" charset="0"/>
              </a:rPr>
              <a:t> </a:t>
            </a:r>
            <a:r>
              <a:rPr lang="en-US" dirty="0" err="1">
                <a:solidFill>
                  <a:prstClr val="black"/>
                </a:solidFill>
                <a:latin typeface="Times New Roman" pitchFamily="18" charset="0"/>
                <a:cs typeface="Times New Roman" pitchFamily="18" charset="0"/>
              </a:rPr>
              <a:t>tính</a:t>
            </a:r>
            <a:r>
              <a:rPr lang="en-US" dirty="0">
                <a:solidFill>
                  <a:prstClr val="black"/>
                </a:solidFill>
                <a:latin typeface="Times New Roman" pitchFamily="18" charset="0"/>
                <a:cs typeface="Times New Roman" pitchFamily="18" charset="0"/>
              </a:rPr>
              <a:t> </a:t>
            </a:r>
            <a:r>
              <a:rPr lang="en-US" dirty="0" err="1">
                <a:solidFill>
                  <a:prstClr val="black"/>
                </a:solidFill>
                <a:latin typeface="Times New Roman" pitchFamily="18" charset="0"/>
                <a:cs typeface="Times New Roman" pitchFamily="18" charset="0"/>
              </a:rPr>
              <a:t>chất</a:t>
            </a:r>
            <a:r>
              <a:rPr lang="en-US" dirty="0">
                <a:solidFill>
                  <a:prstClr val="black"/>
                </a:solidFill>
                <a:latin typeface="Times New Roman" pitchFamily="18" charset="0"/>
                <a:cs typeface="Times New Roman" pitchFamily="18" charset="0"/>
              </a:rPr>
              <a:t> </a:t>
            </a:r>
            <a:r>
              <a:rPr lang="en-US" dirty="0" err="1">
                <a:solidFill>
                  <a:prstClr val="black"/>
                </a:solidFill>
                <a:latin typeface="Times New Roman" pitchFamily="18" charset="0"/>
                <a:cs typeface="Times New Roman" pitchFamily="18" charset="0"/>
              </a:rPr>
              <a:t>và</a:t>
            </a:r>
            <a:r>
              <a:rPr lang="en-US" dirty="0">
                <a:solidFill>
                  <a:prstClr val="black"/>
                </a:solidFill>
                <a:latin typeface="Times New Roman" pitchFamily="18" charset="0"/>
                <a:cs typeface="Times New Roman" pitchFamily="18" charset="0"/>
              </a:rPr>
              <a:t> </a:t>
            </a:r>
            <a:r>
              <a:rPr lang="en-US" dirty="0" err="1">
                <a:solidFill>
                  <a:prstClr val="black"/>
                </a:solidFill>
                <a:latin typeface="Times New Roman" pitchFamily="18" charset="0"/>
                <a:cs typeface="Times New Roman" pitchFamily="18" charset="0"/>
              </a:rPr>
              <a:t>chế</a:t>
            </a:r>
            <a:r>
              <a:rPr lang="en-US" dirty="0">
                <a:solidFill>
                  <a:prstClr val="black"/>
                </a:solidFill>
                <a:latin typeface="Times New Roman" pitchFamily="18" charset="0"/>
                <a:cs typeface="Times New Roman" pitchFamily="18" charset="0"/>
              </a:rPr>
              <a:t> </a:t>
            </a:r>
            <a:r>
              <a:rPr lang="en-US" dirty="0" err="1">
                <a:solidFill>
                  <a:prstClr val="black"/>
                </a:solidFill>
                <a:latin typeface="Times New Roman" pitchFamily="18" charset="0"/>
                <a:cs typeface="Times New Roman" pitchFamily="18" charset="0"/>
              </a:rPr>
              <a:t>độ</a:t>
            </a:r>
            <a:r>
              <a:rPr lang="en-US" dirty="0">
                <a:solidFill>
                  <a:prstClr val="black"/>
                </a:solidFill>
                <a:latin typeface="Times New Roman" pitchFamily="18" charset="0"/>
                <a:cs typeface="Times New Roman" pitchFamily="18" charset="0"/>
              </a:rPr>
              <a:t> </a:t>
            </a:r>
            <a:r>
              <a:rPr lang="en-US" dirty="0" err="1">
                <a:solidFill>
                  <a:prstClr val="black"/>
                </a:solidFill>
                <a:latin typeface="Times New Roman" pitchFamily="18" charset="0"/>
                <a:cs typeface="Times New Roman" pitchFamily="18" charset="0"/>
              </a:rPr>
              <a:t>xã</a:t>
            </a:r>
            <a:r>
              <a:rPr lang="en-US" dirty="0">
                <a:solidFill>
                  <a:prstClr val="black"/>
                </a:solidFill>
                <a:latin typeface="Times New Roman" pitchFamily="18" charset="0"/>
                <a:cs typeface="Times New Roman" pitchFamily="18" charset="0"/>
              </a:rPr>
              <a:t> </a:t>
            </a:r>
            <a:r>
              <a:rPr lang="en-US" dirty="0" err="1">
                <a:solidFill>
                  <a:prstClr val="black"/>
                </a:solidFill>
                <a:latin typeface="Times New Roman" pitchFamily="18" charset="0"/>
                <a:cs typeface="Times New Roman" pitchFamily="18" charset="0"/>
              </a:rPr>
              <a:t>hội</a:t>
            </a:r>
            <a:r>
              <a:rPr lang="en-US" dirty="0">
                <a:solidFill>
                  <a:prstClr val="black"/>
                </a:solidFill>
                <a:latin typeface="Times New Roman" pitchFamily="18" charset="0"/>
                <a:cs typeface="Times New Roman" pitchFamily="18" charset="0"/>
              </a:rPr>
              <a:t> </a:t>
            </a:r>
            <a:r>
              <a:rPr lang="en-US" dirty="0" err="1">
                <a:solidFill>
                  <a:prstClr val="black"/>
                </a:solidFill>
                <a:latin typeface="Times New Roman" pitchFamily="18" charset="0"/>
                <a:cs typeface="Times New Roman" pitchFamily="18" charset="0"/>
              </a:rPr>
              <a:t>như</a:t>
            </a:r>
            <a:r>
              <a:rPr lang="en-US" dirty="0">
                <a:solidFill>
                  <a:prstClr val="black"/>
                </a:solidFill>
                <a:latin typeface="Times New Roman" pitchFamily="18" charset="0"/>
                <a:cs typeface="Times New Roman" pitchFamily="18" charset="0"/>
              </a:rPr>
              <a:t> </a:t>
            </a:r>
            <a:r>
              <a:rPr lang="en-US" dirty="0" err="1">
                <a:solidFill>
                  <a:prstClr val="black"/>
                </a:solidFill>
                <a:latin typeface="Times New Roman" pitchFamily="18" charset="0"/>
                <a:cs typeface="Times New Roman" pitchFamily="18" charset="0"/>
              </a:rPr>
              <a:t>thế</a:t>
            </a:r>
            <a:r>
              <a:rPr lang="en-US" dirty="0">
                <a:solidFill>
                  <a:prstClr val="black"/>
                </a:solidFill>
                <a:latin typeface="Times New Roman" pitchFamily="18" charset="0"/>
                <a:cs typeface="Times New Roman" pitchFamily="18" charset="0"/>
              </a:rPr>
              <a:t> </a:t>
            </a:r>
            <a:r>
              <a:rPr lang="en-US" dirty="0" err="1">
                <a:solidFill>
                  <a:prstClr val="black"/>
                </a:solidFill>
                <a:latin typeface="Times New Roman" pitchFamily="18" charset="0"/>
                <a:cs typeface="Times New Roman" pitchFamily="18" charset="0"/>
              </a:rPr>
              <a:t>ấy</a:t>
            </a:r>
            <a:r>
              <a:rPr lang="en-US" dirty="0">
                <a:solidFill>
                  <a:prstClr val="black"/>
                </a:solidFill>
                <a:latin typeface="Times New Roman" pitchFamily="18" charset="0"/>
                <a:cs typeface="Times New Roman" pitchFamily="18" charset="0"/>
              </a:rPr>
              <a:t>.</a:t>
            </a:r>
          </a:p>
          <a:p>
            <a:pPr marL="44450" indent="12700" algn="just" eaLnBrk="1" fontAlgn="auto" hangingPunct="1">
              <a:lnSpc>
                <a:spcPct val="90000"/>
              </a:lnSpc>
              <a:spcAft>
                <a:spcPts val="0"/>
              </a:spcAft>
              <a:buNone/>
              <a:defRPr/>
            </a:pPr>
            <a:endParaRPr lang="en-US" dirty="0">
              <a:solidFill>
                <a:prstClr val="black"/>
              </a:solidFill>
              <a:latin typeface="Times New Roman" pitchFamily="18" charset="0"/>
              <a:cs typeface="Times New Roman" pitchFamily="18" charset="0"/>
            </a:endParaRPr>
          </a:p>
          <a:p>
            <a:pPr marL="44450" indent="12700" algn="just" eaLnBrk="1" fontAlgn="auto" hangingPunct="1">
              <a:lnSpc>
                <a:spcPct val="90000"/>
              </a:lnSpc>
              <a:spcAft>
                <a:spcPts val="0"/>
              </a:spcAft>
              <a:buFontTx/>
              <a:buChar char="-"/>
              <a:defRPr/>
            </a:pPr>
            <a:endParaRPr lang="en-US" dirty="0">
              <a:solidFill>
                <a:prstClr val="black"/>
              </a:solidFill>
              <a:latin typeface="Times New Roman" pitchFamily="18" charset="0"/>
              <a:cs typeface="Times New Roman" pitchFamily="18" charset="0"/>
            </a:endParaRPr>
          </a:p>
          <a:p>
            <a:pPr marL="44450" indent="12700" algn="just" eaLnBrk="1" fontAlgn="auto" hangingPunct="1">
              <a:lnSpc>
                <a:spcPct val="90000"/>
              </a:lnSpc>
              <a:spcAft>
                <a:spcPts val="0"/>
              </a:spcAft>
              <a:buFontTx/>
              <a:buChar char="-"/>
              <a:defRPr/>
            </a:pPr>
            <a:endParaRPr lang="vi-VN" dirty="0">
              <a:solidFill>
                <a:prstClr val="black"/>
              </a:solidFill>
              <a:cs typeface="Times New Roman" pitchFamily="18" charset="0"/>
            </a:endParaRPr>
          </a:p>
        </p:txBody>
      </p:sp>
      <p:pic>
        <p:nvPicPr>
          <p:cNvPr id="6" name="Picture 17" descr="thin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01838" y="3309938"/>
            <a:ext cx="3651250" cy="3541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keocay.MPG">
            <a:hlinkClick r:id="" action="ppaction://media"/>
          </p:cNvPr>
          <p:cNvPicPr>
            <a:picLocks noRot="1" noChangeAspect="1" noChangeArrowheads="1"/>
          </p:cNvPicPr>
          <p:nvPr>
            <a:videoFile r:link="rId1"/>
          </p:nvPr>
        </p:nvPicPr>
        <p:blipFill>
          <a:blip r:embed="rId4">
            <a:extLst>
              <a:ext uri="{28A0092B-C50C-407E-A947-70E740481C1C}">
                <a14:useLocalDpi xmlns:a14="http://schemas.microsoft.com/office/drawing/2010/main" val="0"/>
              </a:ext>
            </a:extLst>
          </a:blip>
          <a:srcRect/>
          <a:stretch>
            <a:fillRect/>
          </a:stretch>
        </p:blipFill>
        <p:spPr bwMode="auto">
          <a:xfrm>
            <a:off x="5818188" y="3208338"/>
            <a:ext cx="4330700" cy="3638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30072245"/>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checkerboard(across)">
                                      <p:cBhvr>
                                        <p:cTn id="7" dur="500"/>
                                        <p:tgtEl>
                                          <p:spTgt spid="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checkerboard(across)">
                                      <p:cBhvr>
                                        <p:cTn id="12" dur="500"/>
                                        <p:tgtEl>
                                          <p:spTgt spid="5">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0" presetClass="entr" presetSubtype="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edge">
                                      <p:cBhvr>
                                        <p:cTn id="17" dur="2000"/>
                                        <p:tgtEl>
                                          <p:spTgt spid="6"/>
                                        </p:tgtEl>
                                      </p:cBhvr>
                                    </p:animEffect>
                                  </p:childTnLst>
                                </p:cTn>
                              </p:par>
                            </p:childTnLst>
                          </p:cTn>
                        </p:par>
                        <p:par>
                          <p:cTn id="18" fill="hold" nodeType="afterGroup">
                            <p:stCondLst>
                              <p:cond delay="2000"/>
                            </p:stCondLst>
                            <p:childTnLst>
                              <p:par>
                                <p:cTn id="19" presetID="20" presetClass="entr" presetSubtype="0" fill="hold" nodeType="after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wedge">
                                      <p:cBhvr>
                                        <p:cTn id="21"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2" restart="whenNotActive" fill="hold" evtFilter="cancelBubble" nodeType="interactiveSeq">
                <p:stCondLst>
                  <p:cond evt="onClick" delay="0">
                    <p:tgtEl>
                      <p:spTgt spid="7"/>
                    </p:tgtEl>
                  </p:cond>
                </p:stCondLst>
                <p:endSync evt="end" delay="0">
                  <p:rtn val="all"/>
                </p:endSync>
                <p:childTnLst>
                  <p:par>
                    <p:cTn id="23" fill="hold" nodeType="clickPar">
                      <p:stCondLst>
                        <p:cond delay="0"/>
                      </p:stCondLst>
                      <p:childTnLst>
                        <p:par>
                          <p:cTn id="24" fill="hold" nodeType="withGroup">
                            <p:stCondLst>
                              <p:cond delay="0"/>
                            </p:stCondLst>
                            <p:childTnLst>
                              <p:par>
                                <p:cTn id="25" presetID="2" presetClass="mediacall" presetSubtype="0" fill="hold" nodeType="afterEffect">
                                  <p:stCondLst>
                                    <p:cond delay="0"/>
                                  </p:stCondLst>
                                  <p:childTnLst>
                                    <p:cmd type="call" cmd="togglePause">
                                      <p:cBhvr>
                                        <p:cTn id="26" dur="1" fill="hold"/>
                                        <p:tgtEl>
                                          <p:spTgt spid="7"/>
                                        </p:tgtEl>
                                      </p:cBhvr>
                                    </p:cmd>
                                  </p:childTnLst>
                                </p:cTn>
                              </p:par>
                            </p:childTnLst>
                          </p:cTn>
                        </p:par>
                      </p:childTnLst>
                    </p:cTn>
                  </p:par>
                </p:childTnLst>
              </p:cTn>
              <p:nextCondLst>
                <p:cond evt="onClick" delay="0">
                  <p:tgtEl>
                    <p:spTgt spid="7"/>
                  </p:tgtEl>
                </p:cond>
              </p:nextCondLst>
            </p:seq>
            <p:video>
              <p:cMediaNode>
                <p:cTn id="27" fill="hold" display="0">
                  <p:stCondLst>
                    <p:cond delay="indefinite"/>
                  </p:stCondLst>
                  <p:endCondLst>
                    <p:cond evt="onNext" delay="0">
                      <p:tgtEl>
                        <p:sldTgt/>
                      </p:tgtEl>
                    </p:cond>
                    <p:cond evt="onPrev" delay="0">
                      <p:tgtEl>
                        <p:sldTgt/>
                      </p:tgtEl>
                    </p:cond>
                  </p:endCondLst>
                </p:cTn>
                <p:tgtEl>
                  <p:spTgt spid="7"/>
                </p:tgtEl>
              </p:cMediaNode>
            </p:video>
          </p:childTnLst>
        </p:cTn>
      </p:par>
    </p:tnLst>
    <p:bldLst>
      <p:bldP spid="5" grpId="0" build="p"/>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9075" name="Rectangle 3"/>
          <p:cNvSpPr>
            <a:spLocks noGrp="1" noChangeArrowheads="1"/>
          </p:cNvSpPr>
          <p:nvPr>
            <p:ph type="body" idx="1"/>
          </p:nvPr>
        </p:nvSpPr>
        <p:spPr>
          <a:xfrm>
            <a:off x="1752600" y="533401"/>
            <a:ext cx="8712200" cy="5095875"/>
          </a:xfrm>
        </p:spPr>
        <p:txBody>
          <a:bodyPr/>
          <a:lstStyle/>
          <a:p>
            <a:pPr marL="44450" indent="12700" algn="just" eaLnBrk="1" hangingPunct="1">
              <a:buFont typeface="Wingdings" panose="05000000000000000000" pitchFamily="2" charset="2"/>
              <a:buChar char="Ø"/>
            </a:pPr>
            <a:r>
              <a:rPr lang="en-US" altLang="en-US" i="1" smtClean="0">
                <a:latin typeface="Times New Roman" panose="02020603050405020304" pitchFamily="18" charset="0"/>
                <a:cs typeface="Times New Roman" panose="02020603050405020304" pitchFamily="18" charset="0"/>
              </a:rPr>
              <a:t> </a:t>
            </a:r>
            <a:r>
              <a:rPr lang="en-US" altLang="en-US" i="1" u="sng" smtClean="0">
                <a:solidFill>
                  <a:srgbClr val="FF0000"/>
                </a:solidFill>
                <a:latin typeface="Times New Roman" panose="02020603050405020304" pitchFamily="18" charset="0"/>
                <a:cs typeface="Times New Roman" panose="02020603050405020304" pitchFamily="18" charset="0"/>
              </a:rPr>
              <a:t>PTSX quyết định kết cấu của xã hội:</a:t>
            </a:r>
          </a:p>
          <a:p>
            <a:pPr marL="44450" indent="12700" algn="just" eaLnBrk="1" hangingPunct="1">
              <a:buNone/>
            </a:pPr>
            <a:r>
              <a:rPr lang="en-US" altLang="en-US" smtClean="0">
                <a:latin typeface="Times New Roman" panose="02020603050405020304" pitchFamily="18" charset="0"/>
                <a:cs typeface="Times New Roman" panose="02020603050405020304" pitchFamily="18" charset="0"/>
              </a:rPr>
              <a:t>Kết cấu xã hội gồm: kết cấu kinh tế, các quan điểm tư tưởng, các giai cấp, đảng phái, nhà nước, các thiết chế xã hội và các tổ chức chính trị - xã hội khác.</a:t>
            </a:r>
          </a:p>
          <a:p>
            <a:pPr marL="44450" indent="12700" algn="just" eaLnBrk="1" hangingPunct="1">
              <a:buNone/>
            </a:pPr>
            <a:r>
              <a:rPr lang="en-US" altLang="en-US" smtClean="0">
                <a:latin typeface="Times New Roman" panose="02020603050405020304" pitchFamily="18" charset="0"/>
                <a:cs typeface="Times New Roman" panose="02020603050405020304" pitchFamily="18" charset="0"/>
              </a:rPr>
              <a:t>=&gt; Mỗi PTSX khác nhau sinh ra một kiểu tổ chức kết cấu xã hội khác nhau phù hợp với nó.</a:t>
            </a:r>
            <a:endParaRPr lang="vi-VN" altLang="en-US" smtClean="0">
              <a:cs typeface="Times New Roman" panose="02020603050405020304" pitchFamily="18" charset="0"/>
            </a:endParaRPr>
          </a:p>
        </p:txBody>
      </p:sp>
      <p:sp>
        <p:nvSpPr>
          <p:cNvPr id="19459" name="Text Box 5"/>
          <p:cNvSpPr txBox="1">
            <a:spLocks noChangeArrowheads="1"/>
          </p:cNvSpPr>
          <p:nvPr/>
        </p:nvSpPr>
        <p:spPr bwMode="auto">
          <a:xfrm>
            <a:off x="1930401" y="2060575"/>
            <a:ext cx="28289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fontAlgn="base">
              <a:spcBef>
                <a:spcPct val="0"/>
              </a:spcBef>
              <a:spcAft>
                <a:spcPct val="0"/>
              </a:spcAft>
              <a:buFontTx/>
              <a:buNone/>
            </a:pPr>
            <a:endParaRPr lang="vi-VN" altLang="en-US" sz="1800">
              <a:solidFill>
                <a:prstClr val="black"/>
              </a:solidFill>
              <a:cs typeface="Arial" panose="020B0604020202020204" pitchFamily="34" charset="0"/>
            </a:endParaRPr>
          </a:p>
        </p:txBody>
      </p:sp>
    </p:spTree>
    <p:extLst>
      <p:ext uri="{BB962C8B-B14F-4D97-AF65-F5344CB8AC3E}">
        <p14:creationId xmlns:p14="http://schemas.microsoft.com/office/powerpoint/2010/main" val="1993049803"/>
      </p:ext>
    </p:extLst>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59075">
                                            <p:txEl>
                                              <p:pRg st="0" end="0"/>
                                            </p:txEl>
                                          </p:spTgt>
                                        </p:tgtEl>
                                        <p:attrNameLst>
                                          <p:attrName>style.visibility</p:attrName>
                                        </p:attrNameLst>
                                      </p:cBhvr>
                                      <p:to>
                                        <p:strVal val="visible"/>
                                      </p:to>
                                    </p:set>
                                    <p:animEffect transition="in" filter="checkerboard(across)">
                                      <p:cBhvr>
                                        <p:cTn id="7" dur="500"/>
                                        <p:tgtEl>
                                          <p:spTgt spid="25907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259075">
                                            <p:txEl>
                                              <p:pRg st="1" end="1"/>
                                            </p:txEl>
                                          </p:spTgt>
                                        </p:tgtEl>
                                        <p:attrNameLst>
                                          <p:attrName>style.visibility</p:attrName>
                                        </p:attrNameLst>
                                      </p:cBhvr>
                                      <p:to>
                                        <p:strVal val="visible"/>
                                      </p:to>
                                    </p:set>
                                    <p:animEffect transition="in" filter="checkerboard(across)">
                                      <p:cBhvr>
                                        <p:cTn id="12" dur="500"/>
                                        <p:tgtEl>
                                          <p:spTgt spid="259075">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259075">
                                            <p:txEl>
                                              <p:pRg st="2" end="2"/>
                                            </p:txEl>
                                          </p:spTgt>
                                        </p:tgtEl>
                                        <p:attrNameLst>
                                          <p:attrName>style.visibility</p:attrName>
                                        </p:attrNameLst>
                                      </p:cBhvr>
                                      <p:to>
                                        <p:strVal val="visible"/>
                                      </p:to>
                                    </p:set>
                                    <p:animEffect transition="in" filter="checkerboard(across)">
                                      <p:cBhvr>
                                        <p:cTn id="17" dur="500"/>
                                        <p:tgtEl>
                                          <p:spTgt spid="25907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9075" grpId="0" build="p"/>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0099" name="Rectangle 3"/>
          <p:cNvSpPr>
            <a:spLocks noGrp="1" noChangeArrowheads="1"/>
          </p:cNvSpPr>
          <p:nvPr>
            <p:ph type="body" idx="1"/>
          </p:nvPr>
        </p:nvSpPr>
        <p:spPr>
          <a:xfrm>
            <a:off x="1739900" y="685801"/>
            <a:ext cx="8820150" cy="4537075"/>
          </a:xfrm>
        </p:spPr>
        <p:txBody>
          <a:bodyPr/>
          <a:lstStyle/>
          <a:p>
            <a:pPr marL="44450" indent="12700" algn="just" eaLnBrk="1" hangingPunct="1">
              <a:buFont typeface="Wingdings" panose="05000000000000000000" pitchFamily="2" charset="2"/>
              <a:buChar char="Ø"/>
            </a:pPr>
            <a:r>
              <a:rPr lang="en-US" altLang="en-US" i="1" smtClean="0">
                <a:latin typeface="Times New Roman" panose="02020603050405020304" pitchFamily="18" charset="0"/>
                <a:cs typeface="Times New Roman" panose="02020603050405020304" pitchFamily="18" charset="0"/>
              </a:rPr>
              <a:t> </a:t>
            </a:r>
            <a:r>
              <a:rPr lang="en-US" altLang="en-US" i="1" u="sng" smtClean="0">
                <a:solidFill>
                  <a:srgbClr val="FF0000"/>
                </a:solidFill>
                <a:latin typeface="Times New Roman" panose="02020603050405020304" pitchFamily="18" charset="0"/>
                <a:cs typeface="Times New Roman" panose="02020603050405020304" pitchFamily="18" charset="0"/>
              </a:rPr>
              <a:t>PTSX quyết định sự chuyển hóa của xã hội loài người </a:t>
            </a:r>
            <a:r>
              <a:rPr lang="en-US" altLang="en-US" i="1" smtClean="0">
                <a:latin typeface="Times New Roman" panose="02020603050405020304" pitchFamily="18" charset="0"/>
                <a:cs typeface="Times New Roman" panose="02020603050405020304" pitchFamily="18" charset="0"/>
              </a:rPr>
              <a:t>qua các giai đoạn lịch sử khác nhau:</a:t>
            </a:r>
          </a:p>
          <a:p>
            <a:pPr marL="44450" indent="12700" algn="just" eaLnBrk="1" hangingPunct="1">
              <a:buNone/>
            </a:pPr>
            <a:r>
              <a:rPr lang="en-US" altLang="en-US" smtClean="0">
                <a:latin typeface="Times New Roman" panose="02020603050405020304" pitchFamily="18" charset="0"/>
                <a:cs typeface="Times New Roman" panose="02020603050405020304" pitchFamily="18" charset="0"/>
              </a:rPr>
              <a:t>	Lịch sử loài người trước hết là lịch sử của sản xuất và sự phát triển kế tiếp nhau của các PTSX.</a:t>
            </a:r>
          </a:p>
          <a:p>
            <a:pPr marL="44450" indent="12700" algn="just" eaLnBrk="1" hangingPunct="1">
              <a:buNone/>
            </a:pPr>
            <a:r>
              <a:rPr lang="en-US" altLang="en-US" smtClean="0">
                <a:latin typeface="Times New Roman" panose="02020603050405020304" pitchFamily="18" charset="0"/>
                <a:cs typeface="Times New Roman" panose="02020603050405020304" pitchFamily="18" charset="0"/>
              </a:rPr>
              <a:t>	Khi PTSX cũ mất đi, PTSX mới ra đời thì chế độ xã hội cũ mất đi và chế độ xã hội mới xuất hiện.</a:t>
            </a:r>
            <a:endParaRPr lang="vi-VN" altLang="en-US" smtClean="0">
              <a:cs typeface="Times New Roman" panose="02020603050405020304" pitchFamily="18" charset="0"/>
            </a:endParaRPr>
          </a:p>
        </p:txBody>
      </p:sp>
      <p:sp>
        <p:nvSpPr>
          <p:cNvPr id="20483" name="Text Box 5"/>
          <p:cNvSpPr txBox="1">
            <a:spLocks noChangeArrowheads="1"/>
          </p:cNvSpPr>
          <p:nvPr/>
        </p:nvSpPr>
        <p:spPr bwMode="auto">
          <a:xfrm>
            <a:off x="2424114" y="2060576"/>
            <a:ext cx="282892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fontAlgn="base">
              <a:spcBef>
                <a:spcPct val="0"/>
              </a:spcBef>
              <a:spcAft>
                <a:spcPct val="0"/>
              </a:spcAft>
              <a:buFontTx/>
              <a:buNone/>
            </a:pPr>
            <a:endParaRPr lang="vi-VN" altLang="en-US" sz="1800">
              <a:solidFill>
                <a:prstClr val="black"/>
              </a:solidFill>
              <a:cs typeface="Arial" panose="020B0604020202020204" pitchFamily="34" charset="0"/>
            </a:endParaRPr>
          </a:p>
        </p:txBody>
      </p:sp>
      <p:pic>
        <p:nvPicPr>
          <p:cNvPr id="20484" name="Picture 17" descr="3">
            <a:hlinkClick r:id="rId2" action="ppaction://hlinksldjump"/>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828801" y="4572000"/>
            <a:ext cx="1497013" cy="209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5" name="Picture 17" descr="3">
            <a:hlinkClick r:id="rId2" action="ppaction://hlinksldjump"/>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8942388" y="4724400"/>
            <a:ext cx="1497012" cy="209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6" name="Picture 17" descr="3">
            <a:hlinkClick r:id="rId2" action="ppaction://hlinksldjump"/>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5513388" y="4724400"/>
            <a:ext cx="1497012" cy="209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59581560"/>
      </p:ext>
    </p:extLst>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60099">
                                            <p:txEl>
                                              <p:pRg st="0" end="0"/>
                                            </p:txEl>
                                          </p:spTgt>
                                        </p:tgtEl>
                                        <p:attrNameLst>
                                          <p:attrName>style.visibility</p:attrName>
                                        </p:attrNameLst>
                                      </p:cBhvr>
                                      <p:to>
                                        <p:strVal val="visible"/>
                                      </p:to>
                                    </p:set>
                                    <p:animEffect transition="in" filter="checkerboard(across)">
                                      <p:cBhvr>
                                        <p:cTn id="7" dur="500"/>
                                        <p:tgtEl>
                                          <p:spTgt spid="260099">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260099">
                                            <p:txEl>
                                              <p:pRg st="1" end="1"/>
                                            </p:txEl>
                                          </p:spTgt>
                                        </p:tgtEl>
                                        <p:attrNameLst>
                                          <p:attrName>style.visibility</p:attrName>
                                        </p:attrNameLst>
                                      </p:cBhvr>
                                      <p:to>
                                        <p:strVal val="visible"/>
                                      </p:to>
                                    </p:set>
                                    <p:animEffect transition="in" filter="checkerboard(across)">
                                      <p:cBhvr>
                                        <p:cTn id="12" dur="500"/>
                                        <p:tgtEl>
                                          <p:spTgt spid="260099">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260099">
                                            <p:txEl>
                                              <p:pRg st="2" end="2"/>
                                            </p:txEl>
                                          </p:spTgt>
                                        </p:tgtEl>
                                        <p:attrNameLst>
                                          <p:attrName>style.visibility</p:attrName>
                                        </p:attrNameLst>
                                      </p:cBhvr>
                                      <p:to>
                                        <p:strVal val="visible"/>
                                      </p:to>
                                    </p:set>
                                    <p:animEffect transition="in" filter="checkerboard(across)">
                                      <p:cBhvr>
                                        <p:cTn id="17" dur="500"/>
                                        <p:tgtEl>
                                          <p:spTgt spid="26009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0099" grpId="0" build="p"/>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nvGraphicFramePr>
        <p:xfrm>
          <a:off x="2176761" y="1700760"/>
          <a:ext cx="780066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cxnSp>
        <p:nvCxnSpPr>
          <p:cNvPr id="8" name="Straight Arrow Connector 7"/>
          <p:cNvCxnSpPr/>
          <p:nvPr/>
        </p:nvCxnSpPr>
        <p:spPr>
          <a:xfrm>
            <a:off x="4800601" y="2060575"/>
            <a:ext cx="1008063" cy="0"/>
          </a:xfrm>
          <a:prstGeom prst="straightConnector1">
            <a:avLst/>
          </a:prstGeom>
          <a:ln w="57150">
            <a:solidFill>
              <a:schemeClr val="accent6">
                <a:lumMod val="75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5" name="Rectangle 18"/>
          <p:cNvSpPr>
            <a:spLocks noChangeArrowheads="1"/>
          </p:cNvSpPr>
          <p:nvPr/>
        </p:nvSpPr>
        <p:spPr bwMode="auto">
          <a:xfrm>
            <a:off x="127001" y="218674"/>
            <a:ext cx="10769600"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360363">
              <a:spcBef>
                <a:spcPct val="20000"/>
              </a:spcBef>
              <a:buFont typeface="Arial" panose="020B0604020202020204" pitchFamily="34" charset="0"/>
              <a:buChar char="•"/>
              <a:tabLst>
                <a:tab pos="180975" algn="l"/>
              </a:tabLst>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tabLst>
                <a:tab pos="180975" algn="l"/>
              </a:tabLst>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tabLst>
                <a:tab pos="180975" algn="l"/>
              </a:tabLst>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tabLst>
                <a:tab pos="180975" algn="l"/>
              </a:tabLst>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tabLst>
                <a:tab pos="180975"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9pPr>
          </a:lstStyle>
          <a:p>
            <a:pPr algn="just" eaLnBrk="0" fontAlgn="base" hangingPunct="0">
              <a:spcBef>
                <a:spcPct val="0"/>
              </a:spcBef>
              <a:spcAft>
                <a:spcPct val="0"/>
              </a:spcAft>
              <a:buFontTx/>
              <a:buNone/>
            </a:pPr>
            <a:r>
              <a:rPr lang="en-US" altLang="en-US" sz="2200" b="1" dirty="0" smtClean="0">
                <a:solidFill>
                  <a:srgbClr val="009900"/>
                </a:solidFill>
                <a:cs typeface="Times New Roman" panose="02020603050405020304" pitchFamily="18" charset="0"/>
              </a:rPr>
              <a:t>2.1.1.2</a:t>
            </a:r>
            <a:r>
              <a:rPr lang="vi-VN" altLang="en-US" sz="2200" b="1" dirty="0" smtClean="0">
                <a:solidFill>
                  <a:srgbClr val="009900"/>
                </a:solidFill>
                <a:cs typeface="Times New Roman" panose="02020603050405020304" pitchFamily="18" charset="0"/>
              </a:rPr>
              <a:t> </a:t>
            </a:r>
            <a:r>
              <a:rPr lang="vi-VN" altLang="en-US" sz="2200" b="1" dirty="0">
                <a:solidFill>
                  <a:srgbClr val="009900"/>
                </a:solidFill>
                <a:cs typeface="Times New Roman" panose="02020603050405020304" pitchFamily="18" charset="0"/>
              </a:rPr>
              <a:t>Những quy luật cơ bản của sự vận động và phát triển xã hội </a:t>
            </a:r>
            <a:endParaRPr lang="en-US" altLang="en-US" sz="2200" dirty="0">
              <a:solidFill>
                <a:srgbClr val="009900"/>
              </a:solidFill>
              <a:cs typeface="Arial" panose="020B0604020202020204" pitchFamily="34" charset="0"/>
            </a:endParaRPr>
          </a:p>
          <a:p>
            <a:pPr algn="just" eaLnBrk="0" fontAlgn="base" hangingPunct="0">
              <a:spcBef>
                <a:spcPct val="0"/>
              </a:spcBef>
              <a:spcAft>
                <a:spcPct val="0"/>
              </a:spcAft>
              <a:buFontTx/>
              <a:buNone/>
            </a:pPr>
            <a:r>
              <a:rPr lang="vi-VN" altLang="en-US" sz="2200" b="1" i="1" dirty="0" smtClean="0">
                <a:solidFill>
                  <a:srgbClr val="009900"/>
                </a:solidFill>
                <a:cs typeface="Times New Roman" panose="02020603050405020304" pitchFamily="18" charset="0"/>
              </a:rPr>
              <a:t>Quy </a:t>
            </a:r>
            <a:r>
              <a:rPr lang="vi-VN" altLang="en-US" sz="2200" b="1" i="1" dirty="0">
                <a:solidFill>
                  <a:srgbClr val="009900"/>
                </a:solidFill>
                <a:cs typeface="Times New Roman" panose="02020603050405020304" pitchFamily="18" charset="0"/>
              </a:rPr>
              <a:t>luật về sự phù hợp của quan hệ sản xuất với trình độ phát triển của lực lượng sản xuất </a:t>
            </a:r>
            <a:endParaRPr lang="vi-VN" altLang="en-US" sz="2200" dirty="0">
              <a:solidFill>
                <a:srgbClr val="009900"/>
              </a:solidFill>
              <a:cs typeface="Arial" panose="020B0604020202020204" pitchFamily="34" charset="0"/>
            </a:endParaRPr>
          </a:p>
        </p:txBody>
      </p:sp>
      <p:pic>
        <p:nvPicPr>
          <p:cNvPr id="6" name="Picture 2" descr="D:\Mr Quynh\E Quynh\VIEC GIANG DAY\Thao Giang 2014\Thao Giang\hinh anh\det_tho_cam.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6669" y="5270499"/>
            <a:ext cx="2881856" cy="1485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4" descr="D:\Mr Quynh\E Quynh\VIEC GIANG DAY\Thao Giang 2014\Thao Giang\hinh anh\490756.jp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16594" y="5126036"/>
            <a:ext cx="3375406" cy="17319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71463170"/>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down)">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44938" y="1712206"/>
            <a:ext cx="9906000" cy="3046988"/>
          </a:xfrm>
          <a:prstGeom prst="rect">
            <a:avLst/>
          </a:prstGeom>
        </p:spPr>
        <p:txBody>
          <a:bodyPr wrap="square">
            <a:spAutoFit/>
          </a:bodyPr>
          <a:lstStyle/>
          <a:p>
            <a:pPr algn="just"/>
            <a:r>
              <a:rPr lang="vi-VN" sz="3200" i="1" dirty="0"/>
              <a:t>Ý nghĩa của vấn đề: </a:t>
            </a:r>
            <a:r>
              <a:rPr lang="vi-VN" sz="3200" dirty="0"/>
              <a:t>Ở đâu có đối tượng lao động thì ở đó cần có người lao động và công cụ lao động tương ứng với trình độ, kỹ năng của người lao động. Phải làm rõ các quan hệ sở hữu, cách thức tổ chức quản lý quá trình sản xuất và các hình thức phân phối phù hợp mới thúc đẩy lực lượng sản xuất phát triển.</a:t>
            </a:r>
            <a:endParaRPr lang="en-US" sz="3200" dirty="0"/>
          </a:p>
        </p:txBody>
      </p:sp>
    </p:spTree>
    <p:extLst>
      <p:ext uri="{BB962C8B-B14F-4D97-AF65-F5344CB8AC3E}">
        <p14:creationId xmlns:p14="http://schemas.microsoft.com/office/powerpoint/2010/main" val="3273213541"/>
      </p:ext>
    </p:extLst>
  </p:cSld>
  <p:clrMapOvr>
    <a:masterClrMapping/>
  </p:clrMapOvr>
  <p:transition>
    <p:strips dir="rd"/>
  </p:transition>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11"/>
          <p:cNvSpPr>
            <a:spLocks noChangeArrowheads="1"/>
          </p:cNvSpPr>
          <p:nvPr/>
        </p:nvSpPr>
        <p:spPr bwMode="auto">
          <a:xfrm>
            <a:off x="1703389" y="4437063"/>
            <a:ext cx="8785225" cy="1223962"/>
          </a:xfrm>
          <a:prstGeom prst="rect">
            <a:avLst/>
          </a:prstGeom>
          <a:solidFill>
            <a:srgbClr val="C00000"/>
          </a:solidFill>
          <a:ln w="76200" cmpd="tri">
            <a:solidFill>
              <a:srgbClr val="FF3300"/>
            </a:solidFill>
            <a:miter lim="800000"/>
            <a:headEnd/>
            <a:tailEnd/>
          </a:ln>
        </p:spPr>
        <p:txBody>
          <a:bodyPr/>
          <a:lstStyle>
            <a:lvl1pPr marL="342900" indent="-342900">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fontAlgn="base">
              <a:lnSpc>
                <a:spcPct val="90000"/>
              </a:lnSpc>
              <a:spcAft>
                <a:spcPct val="0"/>
              </a:spcAft>
              <a:buFontTx/>
              <a:buNone/>
            </a:pPr>
            <a:r>
              <a:rPr lang="en-US" altLang="en-US" sz="2000">
                <a:solidFill>
                  <a:prstClr val="white"/>
                </a:solidFill>
                <a:latin typeface=".VnMystical" pitchFamily="34" charset="0"/>
                <a:cs typeface="Arial" panose="020B0604020202020204" pitchFamily="34" charset="0"/>
              </a:rPr>
              <a:t>     </a:t>
            </a:r>
            <a:r>
              <a:rPr lang="en-US" altLang="en-US" sz="2000">
                <a:solidFill>
                  <a:prstClr val="white"/>
                </a:solidFill>
                <a:cs typeface="Arial" panose="020B0604020202020204" pitchFamily="34" charset="0"/>
              </a:rPr>
              <a:t>CSHT của XH Việt Nam trong thời kỳ quá độ là một cơ cấu kinh tế thống nhất của nhiều thành phần, được xác lập trên cơ sở chế độ đa loại hình QHSX (Trên 3 mặt: SH, Tchức-quản lý và phân phối); trên cơ sở công hữu là nền tảng.</a:t>
            </a:r>
            <a:endParaRPr lang="vi-VN" altLang="en-US" sz="2000">
              <a:solidFill>
                <a:prstClr val="white"/>
              </a:solidFill>
              <a:cs typeface="Arial" panose="020B0604020202020204" pitchFamily="34" charset="0"/>
            </a:endParaRPr>
          </a:p>
          <a:p>
            <a:pPr fontAlgn="base">
              <a:lnSpc>
                <a:spcPct val="90000"/>
              </a:lnSpc>
              <a:spcAft>
                <a:spcPct val="0"/>
              </a:spcAft>
              <a:buFontTx/>
              <a:buNone/>
            </a:pPr>
            <a:endParaRPr lang="vi-VN" altLang="en-US" sz="2000">
              <a:solidFill>
                <a:prstClr val="white"/>
              </a:solidFill>
              <a:cs typeface="Arial" panose="020B0604020202020204" pitchFamily="34" charset="0"/>
            </a:endParaRPr>
          </a:p>
        </p:txBody>
      </p:sp>
      <p:sp>
        <p:nvSpPr>
          <p:cNvPr id="31" name="Rectangle 30"/>
          <p:cNvSpPr>
            <a:spLocks noChangeArrowheads="1"/>
          </p:cNvSpPr>
          <p:nvPr/>
        </p:nvSpPr>
        <p:spPr bwMode="auto">
          <a:xfrm>
            <a:off x="1692275" y="2763838"/>
            <a:ext cx="8796338"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pPr>
            <a:r>
              <a:rPr lang="en-US" altLang="en-US" sz="2400">
                <a:solidFill>
                  <a:prstClr val="black"/>
                </a:solidFill>
              </a:rPr>
              <a:t>- Cơ sở hạ tầng</a:t>
            </a:r>
            <a:r>
              <a:rPr lang="vi-VN" altLang="en-US" sz="2400">
                <a:solidFill>
                  <a:prstClr val="black"/>
                </a:solidFill>
              </a:rPr>
              <a:t> bao gồm quan hệ sản xuất thống trị, quan hệ sản xuất còn lại của hình thái kinh tế- xã hội trước và quan hệ sản xuất của hình thái kinh tế- xã hội tương lai</a:t>
            </a:r>
            <a:endParaRPr lang="en-US" altLang="en-US" sz="2400">
              <a:solidFill>
                <a:prstClr val="black"/>
              </a:solidFill>
            </a:endParaRPr>
          </a:p>
        </p:txBody>
      </p:sp>
      <p:sp>
        <p:nvSpPr>
          <p:cNvPr id="31748" name="Rectangle 31"/>
          <p:cNvSpPr>
            <a:spLocks noChangeArrowheads="1"/>
          </p:cNvSpPr>
          <p:nvPr/>
        </p:nvSpPr>
        <p:spPr bwMode="auto">
          <a:xfrm>
            <a:off x="1673226" y="1314450"/>
            <a:ext cx="8715375"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indent="360363">
              <a:spcBef>
                <a:spcPct val="20000"/>
              </a:spcBef>
              <a:buFont typeface="Arial" panose="020B0604020202020204" pitchFamily="34" charset="0"/>
              <a:buChar char="•"/>
              <a:tabLst>
                <a:tab pos="180975" algn="l"/>
              </a:tabLst>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tabLst>
                <a:tab pos="180975" algn="l"/>
              </a:tabLst>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tabLst>
                <a:tab pos="180975" algn="l"/>
              </a:tabLst>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tabLst>
                <a:tab pos="180975" algn="l"/>
              </a:tabLst>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tabLst>
                <a:tab pos="180975"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9pPr>
          </a:lstStyle>
          <a:p>
            <a:pPr algn="just" eaLnBrk="0" fontAlgn="base" hangingPunct="0">
              <a:spcBef>
                <a:spcPct val="0"/>
              </a:spcBef>
              <a:spcAft>
                <a:spcPct val="0"/>
              </a:spcAft>
              <a:buFontTx/>
              <a:buNone/>
            </a:pPr>
            <a:r>
              <a:rPr lang="en-US" altLang="en-US" sz="2400" b="1" i="1" u="sng">
                <a:solidFill>
                  <a:srgbClr val="FF0000"/>
                </a:solidFill>
                <a:cs typeface="Arial" panose="020B0604020202020204" pitchFamily="34" charset="0"/>
              </a:rPr>
              <a:t>Khái niệm </a:t>
            </a:r>
            <a:r>
              <a:rPr lang="vi-VN" altLang="en-US" sz="2400" b="1" i="1" u="sng">
                <a:solidFill>
                  <a:srgbClr val="FF0000"/>
                </a:solidFill>
                <a:cs typeface="Arial" panose="020B0604020202020204" pitchFamily="34" charset="0"/>
              </a:rPr>
              <a:t>Cơ sở hạ tầng</a:t>
            </a:r>
            <a:r>
              <a:rPr lang="vi-VN" altLang="en-US" sz="2400" b="1" u="sng">
                <a:solidFill>
                  <a:srgbClr val="FF0000"/>
                </a:solidFill>
                <a:cs typeface="Arial" panose="020B0604020202020204" pitchFamily="34" charset="0"/>
              </a:rPr>
              <a:t> </a:t>
            </a:r>
            <a:endParaRPr lang="en-US" altLang="en-US" sz="2400" b="1" u="sng">
              <a:solidFill>
                <a:srgbClr val="FF0000"/>
              </a:solidFill>
              <a:cs typeface="Arial" panose="020B0604020202020204" pitchFamily="34" charset="0"/>
            </a:endParaRPr>
          </a:p>
          <a:p>
            <a:pPr algn="just" eaLnBrk="0" fontAlgn="base" hangingPunct="0">
              <a:spcBef>
                <a:spcPct val="0"/>
              </a:spcBef>
              <a:spcAft>
                <a:spcPct val="0"/>
              </a:spcAft>
              <a:buFontTx/>
              <a:buNone/>
            </a:pPr>
            <a:r>
              <a:rPr lang="en-US" altLang="en-US" sz="2400" b="1">
                <a:solidFill>
                  <a:prstClr val="black"/>
                </a:solidFill>
                <a:cs typeface="Arial" panose="020B0604020202020204" pitchFamily="34" charset="0"/>
              </a:rPr>
              <a:t>- L</a:t>
            </a:r>
            <a:r>
              <a:rPr lang="vi-VN" altLang="en-US" sz="2400">
                <a:solidFill>
                  <a:prstClr val="black"/>
                </a:solidFill>
                <a:cs typeface="Arial" panose="020B0604020202020204" pitchFamily="34" charset="0"/>
              </a:rPr>
              <a:t>à toàn bộ những quan hệ sản xuất hợp thành cơ cấu kinh tế của một hình thái kinh tế- xã hội nhất định</a:t>
            </a:r>
            <a:r>
              <a:rPr lang="en-US" altLang="en-US" sz="2400">
                <a:solidFill>
                  <a:srgbClr val="FF0000"/>
                </a:solidFill>
                <a:cs typeface="Arial" panose="020B0604020202020204" pitchFamily="34" charset="0"/>
              </a:rPr>
              <a:t>.</a:t>
            </a:r>
          </a:p>
        </p:txBody>
      </p:sp>
      <p:sp>
        <p:nvSpPr>
          <p:cNvPr id="31749" name="TextBox 2"/>
          <p:cNvSpPr txBox="1">
            <a:spLocks noChangeArrowheads="1"/>
          </p:cNvSpPr>
          <p:nvPr/>
        </p:nvSpPr>
        <p:spPr bwMode="auto">
          <a:xfrm>
            <a:off x="749300" y="111105"/>
            <a:ext cx="11341100"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457200" indent="-457200">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r>
              <a:rPr lang="pt-BR" sz="2800" b="1" i="1" dirty="0"/>
              <a:t> Quy luật về mối quan hệ biện chứng giữa cơ sở hạ tầng và kiến trúc thượng tầng</a:t>
            </a:r>
            <a:endParaRPr lang="en-US" sz="2800" dirty="0"/>
          </a:p>
        </p:txBody>
      </p:sp>
    </p:spTree>
    <p:extLst>
      <p:ext uri="{BB962C8B-B14F-4D97-AF65-F5344CB8AC3E}">
        <p14:creationId xmlns:p14="http://schemas.microsoft.com/office/powerpoint/2010/main" val="2488922959"/>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box(in)">
                                      <p:cBhvr>
                                        <p:cTn id="7" dur="500"/>
                                        <p:tgtEl>
                                          <p:spTgt spid="3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9219"/>
                                        </p:tgtEl>
                                        <p:attrNameLst>
                                          <p:attrName>style.visibility</p:attrName>
                                        </p:attrNameLst>
                                      </p:cBhvr>
                                      <p:to>
                                        <p:strVal val="visible"/>
                                      </p:to>
                                    </p:set>
                                    <p:anim calcmode="lin" valueType="num">
                                      <p:cBhvr additive="base">
                                        <p:cTn id="12" dur="500" fill="hold"/>
                                        <p:tgtEl>
                                          <p:spTgt spid="9219"/>
                                        </p:tgtEl>
                                        <p:attrNameLst>
                                          <p:attrName>ppt_x</p:attrName>
                                        </p:attrNameLst>
                                      </p:cBhvr>
                                      <p:tavLst>
                                        <p:tav tm="0">
                                          <p:val>
                                            <p:strVal val="#ppt_x"/>
                                          </p:val>
                                        </p:tav>
                                        <p:tav tm="100000">
                                          <p:val>
                                            <p:strVal val="#ppt_x"/>
                                          </p:val>
                                        </p:tav>
                                      </p:tavLst>
                                    </p:anim>
                                    <p:anim calcmode="lin" valueType="num">
                                      <p:cBhvr additive="base">
                                        <p:cTn id="13" dur="500" fill="hold"/>
                                        <p:tgtEl>
                                          <p:spTgt spid="92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9" grpId="0" animBg="1"/>
      <p:bldP spid="31" grpId="0"/>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1"/>
          <p:cNvSpPr>
            <a:spLocks noChangeArrowheads="1"/>
          </p:cNvSpPr>
          <p:nvPr/>
        </p:nvSpPr>
        <p:spPr bwMode="auto">
          <a:xfrm>
            <a:off x="1524000" y="260350"/>
            <a:ext cx="9144000" cy="1938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indent="360363">
              <a:spcBef>
                <a:spcPct val="20000"/>
              </a:spcBef>
              <a:buFont typeface="Arial" panose="020B0604020202020204" pitchFamily="34" charset="0"/>
              <a:buChar char="•"/>
              <a:tabLst>
                <a:tab pos="180975" algn="l"/>
              </a:tabLst>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tabLst>
                <a:tab pos="180975" algn="l"/>
              </a:tabLst>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tabLst>
                <a:tab pos="180975" algn="l"/>
              </a:tabLst>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tabLst>
                <a:tab pos="180975" algn="l"/>
              </a:tabLst>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tabLst>
                <a:tab pos="180975"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9pPr>
          </a:lstStyle>
          <a:p>
            <a:pPr algn="just" eaLnBrk="0" fontAlgn="base" hangingPunct="0">
              <a:spcBef>
                <a:spcPct val="0"/>
              </a:spcBef>
              <a:spcAft>
                <a:spcPct val="0"/>
              </a:spcAft>
              <a:buFontTx/>
              <a:buNone/>
            </a:pPr>
            <a:r>
              <a:rPr lang="vi-VN" altLang="en-US" sz="2400" b="1" i="1" u="sng">
                <a:solidFill>
                  <a:prstClr val="black"/>
                </a:solidFill>
                <a:cs typeface="Times New Roman" panose="02020603050405020304" pitchFamily="18" charset="0"/>
              </a:rPr>
              <a:t>Kiến trúc thượng tầng</a:t>
            </a:r>
            <a:r>
              <a:rPr lang="vi-VN" altLang="en-US" sz="2400" b="1" u="sng">
                <a:solidFill>
                  <a:prstClr val="black"/>
                </a:solidFill>
                <a:cs typeface="Times New Roman" panose="02020603050405020304" pitchFamily="18" charset="0"/>
              </a:rPr>
              <a:t> </a:t>
            </a:r>
            <a:r>
              <a:rPr lang="vi-VN" altLang="en-US" sz="2400">
                <a:solidFill>
                  <a:prstClr val="black"/>
                </a:solidFill>
                <a:cs typeface="Times New Roman" panose="02020603050405020304" pitchFamily="18" charset="0"/>
              </a:rPr>
              <a:t>là toàn bộ những quan điểm tư tưởng chính trị pháp quyền, đạo đức, nghệ thuật, tôn giáo, triết học... và những thiết chế tương ứng như nhà nước, đảng phái, giáo hội, các tổ chức quần chúng..., được hình thành trên cơ sở hạ tầng nhất định và phản ánh cơ sở hạ tầng đó.</a:t>
            </a:r>
            <a:endParaRPr lang="vi-VN" altLang="en-US" sz="2400">
              <a:solidFill>
                <a:prstClr val="black"/>
              </a:solidFill>
              <a:cs typeface="Arial" panose="020B0604020202020204" pitchFamily="34" charset="0"/>
            </a:endParaRPr>
          </a:p>
        </p:txBody>
      </p:sp>
      <p:pic>
        <p:nvPicPr>
          <p:cNvPr id="32771"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133600" y="2970213"/>
            <a:ext cx="7924800" cy="3884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63012633"/>
      </p:ext>
    </p:extLst>
  </p:cSld>
  <p:clrMapOvr>
    <a:masterClrMapping/>
  </p:clrMapOvr>
  <p:transition>
    <p:strips dir="rd"/>
  </p:transition>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WordArt 4"/>
          <p:cNvSpPr>
            <a:spLocks noChangeArrowheads="1" noChangeShapeType="1" noTextEdit="1"/>
          </p:cNvSpPr>
          <p:nvPr/>
        </p:nvSpPr>
        <p:spPr bwMode="auto">
          <a:xfrm>
            <a:off x="489397" y="723901"/>
            <a:ext cx="6096000" cy="381000"/>
          </a:xfrm>
          <a:prstGeom prst="rect">
            <a:avLst/>
          </a:prstGeom>
        </p:spPr>
        <p:txBody>
          <a:bodyPr wrap="none" fromWordArt="1">
            <a:prstTxWarp prst="textPlain">
              <a:avLst>
                <a:gd name="adj" fmla="val 50000"/>
              </a:avLst>
            </a:prstTxWarp>
          </a:bodyPr>
          <a:lstStyle/>
          <a:p>
            <a:pPr algn="ctr" eaLnBrk="0" fontAlgn="base" hangingPunct="0">
              <a:spcBef>
                <a:spcPct val="0"/>
              </a:spcBef>
              <a:spcAft>
                <a:spcPct val="0"/>
              </a:spcAft>
            </a:pPr>
            <a:r>
              <a:rPr lang="en-US" sz="3600" kern="10" dirty="0">
                <a:ln w="9525">
                  <a:solidFill>
                    <a:srgbClr val="0000FF"/>
                  </a:solidFill>
                  <a:round/>
                  <a:headEnd/>
                  <a:tailEnd/>
                </a:ln>
                <a:solidFill>
                  <a:srgbClr val="FF0000"/>
                </a:solidFill>
                <a:effectLst>
                  <a:outerShdw dist="45791" dir="2021404" algn="ctr" rotWithShape="0">
                    <a:srgbClr val="B2B2B2">
                      <a:alpha val="79999"/>
                    </a:srgbClr>
                  </a:outerShdw>
                </a:effectLst>
                <a:latin typeface="Times New Roman" panose="02020603050405020304" pitchFamily="18" charset="0"/>
                <a:cs typeface="Times New Roman" panose="02020603050405020304" pitchFamily="18" charset="0"/>
              </a:rPr>
              <a:t>* CSHT QUYẾT ĐỊNH KTTT </a:t>
            </a:r>
          </a:p>
        </p:txBody>
      </p:sp>
      <p:sp>
        <p:nvSpPr>
          <p:cNvPr id="22533" name="Rectangle 5"/>
          <p:cNvSpPr>
            <a:spLocks noChangeArrowheads="1"/>
          </p:cNvSpPr>
          <p:nvPr/>
        </p:nvSpPr>
        <p:spPr bwMode="auto">
          <a:xfrm>
            <a:off x="-245446" y="1662542"/>
            <a:ext cx="7010400"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spcBef>
                <a:spcPct val="20000"/>
              </a:spcBef>
              <a:buFont typeface="Arial" panose="020B0604020202020204" pitchFamily="34" charset="0"/>
              <a:buChar char="•"/>
              <a:defRPr sz="3200">
                <a:solidFill>
                  <a:schemeClr val="tx1"/>
                </a:solidFill>
                <a:latin typeface="Arial" panose="020B0604020202020204" pitchFamily="34" charset="0"/>
              </a:defRPr>
            </a:lvl1pPr>
            <a:lvl2pPr>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lvl="1" algn="just" fontAlgn="base">
              <a:spcBef>
                <a:spcPct val="0"/>
              </a:spcBef>
              <a:spcAft>
                <a:spcPct val="0"/>
              </a:spcAft>
              <a:buClr>
                <a:srgbClr val="FF3300"/>
              </a:buClr>
              <a:buFont typeface="Wingdings" panose="05000000000000000000" pitchFamily="2" charset="2"/>
              <a:buChar char="Ø"/>
            </a:pPr>
            <a:r>
              <a:rPr lang="en-US" altLang="en-US" dirty="0">
                <a:solidFill>
                  <a:prstClr val="black"/>
                </a:solidFill>
                <a:latin typeface="Times New Roman" panose="02020603050405020304" pitchFamily="18" charset="0"/>
                <a:cs typeface="Arial" panose="020B0604020202020204" pitchFamily="34" charset="0"/>
              </a:rPr>
              <a:t>CSHT </a:t>
            </a:r>
            <a:r>
              <a:rPr lang="en-US" altLang="en-US" dirty="0" err="1">
                <a:solidFill>
                  <a:prstClr val="black"/>
                </a:solidFill>
                <a:latin typeface="Times New Roman" panose="02020603050405020304" pitchFamily="18" charset="0"/>
                <a:cs typeface="Arial" panose="020B0604020202020204" pitchFamily="34" charset="0"/>
              </a:rPr>
              <a:t>như</a:t>
            </a:r>
            <a:r>
              <a:rPr lang="en-US" altLang="en-US" dirty="0">
                <a:solidFill>
                  <a:prstClr val="black"/>
                </a:solidFill>
                <a:latin typeface="Times New Roman" panose="02020603050405020304" pitchFamily="18" charset="0"/>
                <a:cs typeface="Arial" panose="020B0604020202020204" pitchFamily="34" charset="0"/>
              </a:rPr>
              <a:t> </a:t>
            </a:r>
            <a:r>
              <a:rPr lang="en-US" altLang="en-US" dirty="0" err="1">
                <a:solidFill>
                  <a:prstClr val="black"/>
                </a:solidFill>
                <a:latin typeface="Times New Roman" panose="02020603050405020304" pitchFamily="18" charset="0"/>
                <a:cs typeface="Arial" panose="020B0604020202020204" pitchFamily="34" charset="0"/>
              </a:rPr>
              <a:t>thế</a:t>
            </a:r>
            <a:r>
              <a:rPr lang="en-US" altLang="en-US" dirty="0">
                <a:solidFill>
                  <a:prstClr val="black"/>
                </a:solidFill>
                <a:latin typeface="Times New Roman" panose="02020603050405020304" pitchFamily="18" charset="0"/>
                <a:cs typeface="Arial" panose="020B0604020202020204" pitchFamily="34" charset="0"/>
              </a:rPr>
              <a:t> </a:t>
            </a:r>
            <a:r>
              <a:rPr lang="en-US" altLang="en-US" dirty="0" err="1">
                <a:solidFill>
                  <a:prstClr val="black"/>
                </a:solidFill>
                <a:latin typeface="Times New Roman" panose="02020603050405020304" pitchFamily="18" charset="0"/>
                <a:cs typeface="Arial" panose="020B0604020202020204" pitchFamily="34" charset="0"/>
              </a:rPr>
              <a:t>nào</a:t>
            </a:r>
            <a:r>
              <a:rPr lang="en-US" altLang="en-US" dirty="0">
                <a:solidFill>
                  <a:prstClr val="black"/>
                </a:solidFill>
                <a:latin typeface="Times New Roman" panose="02020603050405020304" pitchFamily="18" charset="0"/>
                <a:cs typeface="Arial" panose="020B0604020202020204" pitchFamily="34" charset="0"/>
              </a:rPr>
              <a:t> </a:t>
            </a:r>
            <a:r>
              <a:rPr lang="en-US" altLang="en-US" dirty="0" err="1">
                <a:solidFill>
                  <a:prstClr val="black"/>
                </a:solidFill>
                <a:latin typeface="Times New Roman" panose="02020603050405020304" pitchFamily="18" charset="0"/>
                <a:cs typeface="Arial" panose="020B0604020202020204" pitchFamily="34" charset="0"/>
              </a:rPr>
              <a:t>thì</a:t>
            </a:r>
            <a:r>
              <a:rPr lang="en-US" altLang="en-US" dirty="0">
                <a:solidFill>
                  <a:prstClr val="black"/>
                </a:solidFill>
                <a:latin typeface="Times New Roman" panose="02020603050405020304" pitchFamily="18" charset="0"/>
                <a:cs typeface="Arial" panose="020B0604020202020204" pitchFamily="34" charset="0"/>
              </a:rPr>
              <a:t> KTTT </a:t>
            </a:r>
            <a:r>
              <a:rPr lang="en-US" altLang="en-US" dirty="0" err="1">
                <a:solidFill>
                  <a:prstClr val="black"/>
                </a:solidFill>
                <a:latin typeface="Times New Roman" panose="02020603050405020304" pitchFamily="18" charset="0"/>
                <a:cs typeface="Arial" panose="020B0604020202020204" pitchFamily="34" charset="0"/>
              </a:rPr>
              <a:t>xây</a:t>
            </a:r>
            <a:r>
              <a:rPr lang="en-US" altLang="en-US" dirty="0">
                <a:solidFill>
                  <a:prstClr val="black"/>
                </a:solidFill>
                <a:latin typeface="Times New Roman" panose="02020603050405020304" pitchFamily="18" charset="0"/>
                <a:cs typeface="Arial" panose="020B0604020202020204" pitchFamily="34" charset="0"/>
              </a:rPr>
              <a:t> </a:t>
            </a:r>
            <a:r>
              <a:rPr lang="en-US" altLang="en-US" dirty="0" err="1">
                <a:solidFill>
                  <a:prstClr val="black"/>
                </a:solidFill>
                <a:latin typeface="Times New Roman" panose="02020603050405020304" pitchFamily="18" charset="0"/>
                <a:cs typeface="Arial" panose="020B0604020202020204" pitchFamily="34" charset="0"/>
              </a:rPr>
              <a:t>dựng</a:t>
            </a:r>
            <a:r>
              <a:rPr lang="en-US" altLang="en-US" dirty="0">
                <a:solidFill>
                  <a:prstClr val="black"/>
                </a:solidFill>
                <a:latin typeface="Times New Roman" panose="02020603050405020304" pitchFamily="18" charset="0"/>
                <a:cs typeface="Arial" panose="020B0604020202020204" pitchFamily="34" charset="0"/>
              </a:rPr>
              <a:t> </a:t>
            </a:r>
            <a:r>
              <a:rPr lang="en-US" altLang="en-US" dirty="0" err="1">
                <a:solidFill>
                  <a:prstClr val="black"/>
                </a:solidFill>
                <a:latin typeface="Times New Roman" panose="02020603050405020304" pitchFamily="18" charset="0"/>
                <a:cs typeface="Arial" panose="020B0604020202020204" pitchFamily="34" charset="0"/>
              </a:rPr>
              <a:t>trên</a:t>
            </a:r>
            <a:r>
              <a:rPr lang="en-US" altLang="en-US" dirty="0">
                <a:solidFill>
                  <a:prstClr val="black"/>
                </a:solidFill>
                <a:latin typeface="Times New Roman" panose="02020603050405020304" pitchFamily="18" charset="0"/>
                <a:cs typeface="Arial" panose="020B0604020202020204" pitchFamily="34" charset="0"/>
              </a:rPr>
              <a:t> </a:t>
            </a:r>
            <a:r>
              <a:rPr lang="en-US" altLang="en-US" dirty="0" err="1">
                <a:solidFill>
                  <a:prstClr val="black"/>
                </a:solidFill>
                <a:latin typeface="Times New Roman" panose="02020603050405020304" pitchFamily="18" charset="0"/>
                <a:cs typeface="Arial" panose="020B0604020202020204" pitchFamily="34" charset="0"/>
              </a:rPr>
              <a:t>đó</a:t>
            </a:r>
            <a:r>
              <a:rPr lang="en-US" altLang="en-US" dirty="0">
                <a:solidFill>
                  <a:prstClr val="black"/>
                </a:solidFill>
                <a:latin typeface="Times New Roman" panose="02020603050405020304" pitchFamily="18" charset="0"/>
                <a:cs typeface="Arial" panose="020B0604020202020204" pitchFamily="34" charset="0"/>
              </a:rPr>
              <a:t> </a:t>
            </a:r>
            <a:r>
              <a:rPr lang="en-US" altLang="en-US" dirty="0" err="1">
                <a:solidFill>
                  <a:prstClr val="black"/>
                </a:solidFill>
                <a:latin typeface="Times New Roman" panose="02020603050405020304" pitchFamily="18" charset="0"/>
                <a:cs typeface="Arial" panose="020B0604020202020204" pitchFamily="34" charset="0"/>
              </a:rPr>
              <a:t>phải</a:t>
            </a:r>
            <a:r>
              <a:rPr lang="en-US" altLang="en-US" dirty="0">
                <a:solidFill>
                  <a:prstClr val="black"/>
                </a:solidFill>
                <a:latin typeface="Times New Roman" panose="02020603050405020304" pitchFamily="18" charset="0"/>
                <a:cs typeface="Arial" panose="020B0604020202020204" pitchFamily="34" charset="0"/>
              </a:rPr>
              <a:t> </a:t>
            </a:r>
            <a:r>
              <a:rPr lang="en-US" altLang="en-US" dirty="0" err="1">
                <a:solidFill>
                  <a:prstClr val="black"/>
                </a:solidFill>
                <a:latin typeface="Times New Roman" panose="02020603050405020304" pitchFamily="18" charset="0"/>
                <a:cs typeface="Arial" panose="020B0604020202020204" pitchFamily="34" charset="0"/>
              </a:rPr>
              <a:t>như</a:t>
            </a:r>
            <a:r>
              <a:rPr lang="en-US" altLang="en-US" dirty="0">
                <a:solidFill>
                  <a:prstClr val="black"/>
                </a:solidFill>
                <a:latin typeface="Times New Roman" panose="02020603050405020304" pitchFamily="18" charset="0"/>
                <a:cs typeface="Arial" panose="020B0604020202020204" pitchFamily="34" charset="0"/>
              </a:rPr>
              <a:t> </a:t>
            </a:r>
            <a:r>
              <a:rPr lang="en-US" altLang="en-US" dirty="0" err="1">
                <a:solidFill>
                  <a:prstClr val="black"/>
                </a:solidFill>
                <a:latin typeface="Times New Roman" panose="02020603050405020304" pitchFamily="18" charset="0"/>
                <a:cs typeface="Arial" panose="020B0604020202020204" pitchFamily="34" charset="0"/>
              </a:rPr>
              <a:t>thế</a:t>
            </a:r>
            <a:r>
              <a:rPr lang="en-US" altLang="en-US" dirty="0">
                <a:solidFill>
                  <a:prstClr val="black"/>
                </a:solidFill>
                <a:latin typeface="Times New Roman" panose="02020603050405020304" pitchFamily="18" charset="0"/>
                <a:cs typeface="Arial" panose="020B0604020202020204" pitchFamily="34" charset="0"/>
              </a:rPr>
              <a:t> </a:t>
            </a:r>
            <a:r>
              <a:rPr lang="en-US" altLang="en-US" dirty="0" err="1">
                <a:solidFill>
                  <a:prstClr val="black"/>
                </a:solidFill>
                <a:latin typeface="Times New Roman" panose="02020603050405020304" pitchFamily="18" charset="0"/>
                <a:cs typeface="Arial" panose="020B0604020202020204" pitchFamily="34" charset="0"/>
              </a:rPr>
              <a:t>đó</a:t>
            </a:r>
            <a:endParaRPr lang="en-US" altLang="en-US" dirty="0">
              <a:solidFill>
                <a:prstClr val="black"/>
              </a:solidFill>
              <a:latin typeface="Times New Roman" panose="02020603050405020304" pitchFamily="18" charset="0"/>
              <a:cs typeface="Arial" panose="020B0604020202020204" pitchFamily="34" charset="0"/>
            </a:endParaRPr>
          </a:p>
          <a:p>
            <a:pPr lvl="1" algn="just" fontAlgn="base">
              <a:spcBef>
                <a:spcPct val="0"/>
              </a:spcBef>
              <a:spcAft>
                <a:spcPct val="0"/>
              </a:spcAft>
              <a:buClr>
                <a:srgbClr val="FF3300"/>
              </a:buClr>
              <a:buFont typeface="Arial" panose="020B0604020202020204" pitchFamily="34" charset="0"/>
              <a:buNone/>
            </a:pPr>
            <a:endParaRPr lang="en-US" altLang="en-US" dirty="0">
              <a:solidFill>
                <a:prstClr val="black"/>
              </a:solidFill>
              <a:latin typeface="Times New Roman" panose="02020603050405020304" pitchFamily="18" charset="0"/>
              <a:cs typeface="Arial" panose="020B0604020202020204" pitchFamily="34" charset="0"/>
            </a:endParaRPr>
          </a:p>
          <a:p>
            <a:pPr lvl="1" algn="just" fontAlgn="base">
              <a:spcBef>
                <a:spcPct val="0"/>
              </a:spcBef>
              <a:spcAft>
                <a:spcPct val="0"/>
              </a:spcAft>
              <a:buClr>
                <a:srgbClr val="FF3300"/>
              </a:buClr>
              <a:buFont typeface="Wingdings" panose="05000000000000000000" pitchFamily="2" charset="2"/>
              <a:buChar char="Ø"/>
            </a:pPr>
            <a:r>
              <a:rPr lang="en-US" altLang="en-US" dirty="0" err="1">
                <a:solidFill>
                  <a:prstClr val="black"/>
                </a:solidFill>
                <a:latin typeface="Times New Roman" panose="02020603050405020304" pitchFamily="18" charset="0"/>
                <a:cs typeface="Arial" panose="020B0604020202020204" pitchFamily="34" charset="0"/>
              </a:rPr>
              <a:t>Khi</a:t>
            </a:r>
            <a:r>
              <a:rPr lang="en-US" altLang="en-US" dirty="0">
                <a:solidFill>
                  <a:prstClr val="black"/>
                </a:solidFill>
                <a:latin typeface="Times New Roman" panose="02020603050405020304" pitchFamily="18" charset="0"/>
                <a:cs typeface="Arial" panose="020B0604020202020204" pitchFamily="34" charset="0"/>
              </a:rPr>
              <a:t> CSHT </a:t>
            </a:r>
            <a:r>
              <a:rPr lang="en-US" altLang="en-US" dirty="0" err="1">
                <a:solidFill>
                  <a:prstClr val="black"/>
                </a:solidFill>
                <a:latin typeface="Times New Roman" panose="02020603050405020304" pitchFamily="18" charset="0"/>
                <a:cs typeface="Arial" panose="020B0604020202020204" pitchFamily="34" charset="0"/>
              </a:rPr>
              <a:t>thay</a:t>
            </a:r>
            <a:r>
              <a:rPr lang="en-US" altLang="en-US" dirty="0">
                <a:solidFill>
                  <a:prstClr val="black"/>
                </a:solidFill>
                <a:latin typeface="Times New Roman" panose="02020603050405020304" pitchFamily="18" charset="0"/>
                <a:cs typeface="Arial" panose="020B0604020202020204" pitchFamily="34" charset="0"/>
              </a:rPr>
              <a:t> </a:t>
            </a:r>
            <a:r>
              <a:rPr lang="en-US" altLang="en-US" dirty="0" err="1">
                <a:solidFill>
                  <a:prstClr val="black"/>
                </a:solidFill>
                <a:latin typeface="Times New Roman" panose="02020603050405020304" pitchFamily="18" charset="0"/>
                <a:cs typeface="Arial" panose="020B0604020202020204" pitchFamily="34" charset="0"/>
              </a:rPr>
              <a:t>đổi</a:t>
            </a:r>
            <a:r>
              <a:rPr lang="en-US" altLang="en-US" dirty="0">
                <a:solidFill>
                  <a:prstClr val="black"/>
                </a:solidFill>
                <a:latin typeface="Times New Roman" panose="02020603050405020304" pitchFamily="18" charset="0"/>
                <a:cs typeface="Arial" panose="020B0604020202020204" pitchFamily="34" charset="0"/>
              </a:rPr>
              <a:t> </a:t>
            </a:r>
            <a:r>
              <a:rPr lang="en-US" altLang="en-US" dirty="0" err="1">
                <a:solidFill>
                  <a:prstClr val="black"/>
                </a:solidFill>
                <a:latin typeface="Times New Roman" panose="02020603050405020304" pitchFamily="18" charset="0"/>
                <a:cs typeface="Arial" panose="020B0604020202020204" pitchFamily="34" charset="0"/>
              </a:rPr>
              <a:t>thì</a:t>
            </a:r>
            <a:r>
              <a:rPr lang="en-US" altLang="en-US" dirty="0">
                <a:solidFill>
                  <a:prstClr val="black"/>
                </a:solidFill>
                <a:latin typeface="Times New Roman" panose="02020603050405020304" pitchFamily="18" charset="0"/>
                <a:cs typeface="Arial" panose="020B0604020202020204" pitchFamily="34" charset="0"/>
              </a:rPr>
              <a:t> KTTT </a:t>
            </a:r>
            <a:r>
              <a:rPr lang="en-US" altLang="en-US" dirty="0" err="1">
                <a:solidFill>
                  <a:prstClr val="black"/>
                </a:solidFill>
                <a:latin typeface="Times New Roman" panose="02020603050405020304" pitchFamily="18" charset="0"/>
                <a:cs typeface="Arial" panose="020B0604020202020204" pitchFamily="34" charset="0"/>
              </a:rPr>
              <a:t>cũng</a:t>
            </a:r>
            <a:r>
              <a:rPr lang="en-US" altLang="en-US" dirty="0">
                <a:solidFill>
                  <a:prstClr val="black"/>
                </a:solidFill>
                <a:latin typeface="Times New Roman" panose="02020603050405020304" pitchFamily="18" charset="0"/>
                <a:cs typeface="Arial" panose="020B0604020202020204" pitchFamily="34" charset="0"/>
              </a:rPr>
              <a:t> </a:t>
            </a:r>
            <a:r>
              <a:rPr lang="en-US" altLang="en-US" dirty="0" err="1">
                <a:solidFill>
                  <a:prstClr val="black"/>
                </a:solidFill>
                <a:latin typeface="Times New Roman" panose="02020603050405020304" pitchFamily="18" charset="0"/>
                <a:cs typeface="Arial" panose="020B0604020202020204" pitchFamily="34" charset="0"/>
              </a:rPr>
              <a:t>thay</a:t>
            </a:r>
            <a:r>
              <a:rPr lang="en-US" altLang="en-US" dirty="0">
                <a:solidFill>
                  <a:prstClr val="black"/>
                </a:solidFill>
                <a:latin typeface="Times New Roman" panose="02020603050405020304" pitchFamily="18" charset="0"/>
                <a:cs typeface="Arial" panose="020B0604020202020204" pitchFamily="34" charset="0"/>
              </a:rPr>
              <a:t> </a:t>
            </a:r>
            <a:r>
              <a:rPr lang="en-US" altLang="en-US" dirty="0" err="1">
                <a:solidFill>
                  <a:prstClr val="black"/>
                </a:solidFill>
                <a:latin typeface="Times New Roman" panose="02020603050405020304" pitchFamily="18" charset="0"/>
                <a:cs typeface="Arial" panose="020B0604020202020204" pitchFamily="34" charset="0"/>
              </a:rPr>
              <a:t>đổi</a:t>
            </a:r>
            <a:r>
              <a:rPr lang="en-US" altLang="en-US" dirty="0">
                <a:solidFill>
                  <a:prstClr val="black"/>
                </a:solidFill>
                <a:latin typeface="Times New Roman" panose="02020603050405020304" pitchFamily="18" charset="0"/>
                <a:cs typeface="Arial" panose="020B0604020202020204" pitchFamily="34" charset="0"/>
              </a:rPr>
              <a:t> </a:t>
            </a:r>
            <a:r>
              <a:rPr lang="en-US" altLang="en-US" dirty="0" err="1">
                <a:solidFill>
                  <a:prstClr val="black"/>
                </a:solidFill>
                <a:latin typeface="Times New Roman" panose="02020603050405020304" pitchFamily="18" charset="0"/>
                <a:cs typeface="Arial" panose="020B0604020202020204" pitchFamily="34" charset="0"/>
              </a:rPr>
              <a:t>theo.</a:t>
            </a:r>
            <a:endParaRPr lang="en-US" altLang="en-US" dirty="0">
              <a:solidFill>
                <a:prstClr val="black"/>
              </a:solidFill>
              <a:latin typeface="Times New Roman" panose="02020603050405020304" pitchFamily="18" charset="0"/>
              <a:cs typeface="Arial" panose="020B0604020202020204" pitchFamily="34" charset="0"/>
            </a:endParaRPr>
          </a:p>
          <a:p>
            <a:pPr lvl="1" algn="just" fontAlgn="base">
              <a:spcBef>
                <a:spcPct val="0"/>
              </a:spcBef>
              <a:spcAft>
                <a:spcPct val="0"/>
              </a:spcAft>
              <a:buClr>
                <a:srgbClr val="FF3300"/>
              </a:buClr>
              <a:buFont typeface="Arial" panose="020B0604020202020204" pitchFamily="34" charset="0"/>
              <a:buNone/>
            </a:pPr>
            <a:endParaRPr lang="en-US" altLang="en-US" dirty="0">
              <a:solidFill>
                <a:prstClr val="black"/>
              </a:solidFill>
              <a:latin typeface="Times New Roman" panose="02020603050405020304" pitchFamily="18" charset="0"/>
              <a:cs typeface="Arial" panose="020B0604020202020204" pitchFamily="34" charset="0"/>
            </a:endParaRPr>
          </a:p>
          <a:p>
            <a:pPr lvl="1" algn="just" fontAlgn="base">
              <a:spcBef>
                <a:spcPct val="0"/>
              </a:spcBef>
              <a:spcAft>
                <a:spcPct val="0"/>
              </a:spcAft>
              <a:buClr>
                <a:srgbClr val="FF3300"/>
              </a:buClr>
              <a:buFont typeface="Wingdings" panose="05000000000000000000" pitchFamily="2" charset="2"/>
              <a:buChar char="Ø"/>
            </a:pPr>
            <a:r>
              <a:rPr lang="en-US" altLang="en-US" dirty="0" err="1">
                <a:solidFill>
                  <a:prstClr val="black"/>
                </a:solidFill>
                <a:latin typeface="Times New Roman" panose="02020603050405020304" pitchFamily="18" charset="0"/>
                <a:cs typeface="Arial" panose="020B0604020202020204" pitchFamily="34" charset="0"/>
              </a:rPr>
              <a:t>Khi</a:t>
            </a:r>
            <a:r>
              <a:rPr lang="en-US" altLang="en-US" dirty="0">
                <a:solidFill>
                  <a:prstClr val="black"/>
                </a:solidFill>
                <a:latin typeface="Times New Roman" panose="02020603050405020304" pitchFamily="18" charset="0"/>
                <a:cs typeface="Arial" panose="020B0604020202020204" pitchFamily="34" charset="0"/>
              </a:rPr>
              <a:t> CSHT </a:t>
            </a:r>
            <a:r>
              <a:rPr lang="en-US" altLang="en-US" dirty="0" err="1">
                <a:solidFill>
                  <a:prstClr val="black"/>
                </a:solidFill>
                <a:latin typeface="Times New Roman" panose="02020603050405020304" pitchFamily="18" charset="0"/>
                <a:cs typeface="Arial" panose="020B0604020202020204" pitchFamily="34" charset="0"/>
              </a:rPr>
              <a:t>cũ</a:t>
            </a:r>
            <a:r>
              <a:rPr lang="en-US" altLang="en-US" dirty="0">
                <a:solidFill>
                  <a:prstClr val="black"/>
                </a:solidFill>
                <a:latin typeface="Times New Roman" panose="02020603050405020304" pitchFamily="18" charset="0"/>
                <a:cs typeface="Arial" panose="020B0604020202020204" pitchFamily="34" charset="0"/>
              </a:rPr>
              <a:t> </a:t>
            </a:r>
            <a:r>
              <a:rPr lang="en-US" altLang="en-US" dirty="0" err="1">
                <a:solidFill>
                  <a:prstClr val="black"/>
                </a:solidFill>
                <a:latin typeface="Times New Roman" panose="02020603050405020304" pitchFamily="18" charset="0"/>
                <a:cs typeface="Arial" panose="020B0604020202020204" pitchFamily="34" charset="0"/>
              </a:rPr>
              <a:t>mất</a:t>
            </a:r>
            <a:r>
              <a:rPr lang="en-US" altLang="en-US" dirty="0">
                <a:solidFill>
                  <a:prstClr val="black"/>
                </a:solidFill>
                <a:latin typeface="Times New Roman" panose="02020603050405020304" pitchFamily="18" charset="0"/>
                <a:cs typeface="Arial" panose="020B0604020202020204" pitchFamily="34" charset="0"/>
              </a:rPr>
              <a:t> </a:t>
            </a:r>
            <a:r>
              <a:rPr lang="en-US" altLang="en-US" dirty="0" err="1">
                <a:solidFill>
                  <a:prstClr val="black"/>
                </a:solidFill>
                <a:latin typeface="Times New Roman" panose="02020603050405020304" pitchFamily="18" charset="0"/>
                <a:cs typeface="Arial" panose="020B0604020202020204" pitchFamily="34" charset="0"/>
              </a:rPr>
              <a:t>đi</a:t>
            </a:r>
            <a:r>
              <a:rPr lang="en-US" altLang="en-US" dirty="0">
                <a:solidFill>
                  <a:prstClr val="black"/>
                </a:solidFill>
                <a:latin typeface="Times New Roman" panose="02020603050405020304" pitchFamily="18" charset="0"/>
                <a:cs typeface="Arial" panose="020B0604020202020204" pitchFamily="34" charset="0"/>
              </a:rPr>
              <a:t>, CSHT </a:t>
            </a:r>
            <a:r>
              <a:rPr lang="en-US" altLang="en-US" dirty="0" err="1">
                <a:solidFill>
                  <a:prstClr val="black"/>
                </a:solidFill>
                <a:latin typeface="Times New Roman" panose="02020603050405020304" pitchFamily="18" charset="0"/>
                <a:cs typeface="Arial" panose="020B0604020202020204" pitchFamily="34" charset="0"/>
              </a:rPr>
              <a:t>mới</a:t>
            </a:r>
            <a:r>
              <a:rPr lang="en-US" altLang="en-US" dirty="0">
                <a:solidFill>
                  <a:prstClr val="black"/>
                </a:solidFill>
                <a:latin typeface="Times New Roman" panose="02020603050405020304" pitchFamily="18" charset="0"/>
                <a:cs typeface="Arial" panose="020B0604020202020204" pitchFamily="34" charset="0"/>
              </a:rPr>
              <a:t> </a:t>
            </a:r>
            <a:r>
              <a:rPr lang="en-US" altLang="en-US" dirty="0" err="1">
                <a:solidFill>
                  <a:prstClr val="black"/>
                </a:solidFill>
                <a:latin typeface="Times New Roman" panose="02020603050405020304" pitchFamily="18" charset="0"/>
                <a:cs typeface="Arial" panose="020B0604020202020204" pitchFamily="34" charset="0"/>
              </a:rPr>
              <a:t>ra</a:t>
            </a:r>
            <a:r>
              <a:rPr lang="en-US" altLang="en-US" dirty="0">
                <a:solidFill>
                  <a:prstClr val="black"/>
                </a:solidFill>
                <a:latin typeface="Times New Roman" panose="02020603050405020304" pitchFamily="18" charset="0"/>
                <a:cs typeface="Arial" panose="020B0604020202020204" pitchFamily="34" charset="0"/>
              </a:rPr>
              <a:t> </a:t>
            </a:r>
            <a:r>
              <a:rPr lang="en-US" altLang="en-US" dirty="0" err="1">
                <a:solidFill>
                  <a:prstClr val="black"/>
                </a:solidFill>
                <a:latin typeface="Times New Roman" panose="02020603050405020304" pitchFamily="18" charset="0"/>
                <a:cs typeface="Arial" panose="020B0604020202020204" pitchFamily="34" charset="0"/>
              </a:rPr>
              <a:t>đời</a:t>
            </a:r>
            <a:r>
              <a:rPr lang="en-US" altLang="en-US" dirty="0">
                <a:solidFill>
                  <a:prstClr val="black"/>
                </a:solidFill>
                <a:latin typeface="Times New Roman" panose="02020603050405020304" pitchFamily="18" charset="0"/>
                <a:cs typeface="Arial" panose="020B0604020202020204" pitchFamily="34" charset="0"/>
              </a:rPr>
              <a:t> </a:t>
            </a:r>
            <a:r>
              <a:rPr lang="en-US" altLang="en-US" dirty="0" err="1">
                <a:solidFill>
                  <a:prstClr val="black"/>
                </a:solidFill>
                <a:latin typeface="Times New Roman" panose="02020603050405020304" pitchFamily="18" charset="0"/>
                <a:cs typeface="Arial" panose="020B0604020202020204" pitchFamily="34" charset="0"/>
              </a:rPr>
              <a:t>thì</a:t>
            </a:r>
            <a:r>
              <a:rPr lang="en-US" altLang="en-US" dirty="0">
                <a:solidFill>
                  <a:prstClr val="black"/>
                </a:solidFill>
                <a:latin typeface="Times New Roman" panose="02020603050405020304" pitchFamily="18" charset="0"/>
                <a:cs typeface="Arial" panose="020B0604020202020204" pitchFamily="34" charset="0"/>
              </a:rPr>
              <a:t> KTTT </a:t>
            </a:r>
            <a:r>
              <a:rPr lang="en-US" altLang="en-US" dirty="0" err="1">
                <a:solidFill>
                  <a:prstClr val="black"/>
                </a:solidFill>
                <a:latin typeface="Times New Roman" panose="02020603050405020304" pitchFamily="18" charset="0"/>
                <a:cs typeface="Arial" panose="020B0604020202020204" pitchFamily="34" charset="0"/>
              </a:rPr>
              <a:t>cũ</a:t>
            </a:r>
            <a:r>
              <a:rPr lang="en-US" altLang="en-US" dirty="0">
                <a:solidFill>
                  <a:prstClr val="black"/>
                </a:solidFill>
                <a:latin typeface="Times New Roman" panose="02020603050405020304" pitchFamily="18" charset="0"/>
                <a:cs typeface="Arial" panose="020B0604020202020204" pitchFamily="34" charset="0"/>
              </a:rPr>
              <a:t> </a:t>
            </a:r>
            <a:r>
              <a:rPr lang="en-US" altLang="en-US" dirty="0" err="1">
                <a:solidFill>
                  <a:prstClr val="black"/>
                </a:solidFill>
                <a:latin typeface="Times New Roman" panose="02020603050405020304" pitchFamily="18" charset="0"/>
                <a:cs typeface="Arial" panose="020B0604020202020204" pitchFamily="34" charset="0"/>
              </a:rPr>
              <a:t>cũng</a:t>
            </a:r>
            <a:r>
              <a:rPr lang="en-US" altLang="en-US" dirty="0">
                <a:solidFill>
                  <a:prstClr val="black"/>
                </a:solidFill>
                <a:latin typeface="Times New Roman" panose="02020603050405020304" pitchFamily="18" charset="0"/>
                <a:cs typeface="Arial" panose="020B0604020202020204" pitchFamily="34" charset="0"/>
              </a:rPr>
              <a:t> </a:t>
            </a:r>
            <a:r>
              <a:rPr lang="en-US" altLang="en-US" dirty="0" err="1">
                <a:solidFill>
                  <a:prstClr val="black"/>
                </a:solidFill>
                <a:latin typeface="Times New Roman" panose="02020603050405020304" pitchFamily="18" charset="0"/>
                <a:cs typeface="Arial" panose="020B0604020202020204" pitchFamily="34" charset="0"/>
              </a:rPr>
              <a:t>mất</a:t>
            </a:r>
            <a:r>
              <a:rPr lang="en-US" altLang="en-US" dirty="0">
                <a:solidFill>
                  <a:prstClr val="black"/>
                </a:solidFill>
                <a:latin typeface="Times New Roman" panose="02020603050405020304" pitchFamily="18" charset="0"/>
                <a:cs typeface="Arial" panose="020B0604020202020204" pitchFamily="34" charset="0"/>
              </a:rPr>
              <a:t> </a:t>
            </a:r>
            <a:r>
              <a:rPr lang="en-US" altLang="en-US" dirty="0" err="1">
                <a:solidFill>
                  <a:prstClr val="black"/>
                </a:solidFill>
                <a:latin typeface="Times New Roman" panose="02020603050405020304" pitchFamily="18" charset="0"/>
                <a:cs typeface="Arial" panose="020B0604020202020204" pitchFamily="34" charset="0"/>
              </a:rPr>
              <a:t>đi</a:t>
            </a:r>
            <a:r>
              <a:rPr lang="en-US" altLang="en-US" dirty="0">
                <a:solidFill>
                  <a:prstClr val="black"/>
                </a:solidFill>
                <a:latin typeface="Times New Roman" panose="02020603050405020304" pitchFamily="18" charset="0"/>
                <a:cs typeface="Arial" panose="020B0604020202020204" pitchFamily="34" charset="0"/>
              </a:rPr>
              <a:t> </a:t>
            </a:r>
            <a:r>
              <a:rPr lang="en-US" altLang="en-US" dirty="0" err="1">
                <a:solidFill>
                  <a:prstClr val="black"/>
                </a:solidFill>
                <a:latin typeface="Times New Roman" panose="02020603050405020304" pitchFamily="18" charset="0"/>
                <a:cs typeface="Arial" panose="020B0604020202020204" pitchFamily="34" charset="0"/>
              </a:rPr>
              <a:t>và</a:t>
            </a:r>
            <a:r>
              <a:rPr lang="en-US" altLang="en-US" dirty="0">
                <a:solidFill>
                  <a:prstClr val="black"/>
                </a:solidFill>
                <a:latin typeface="Times New Roman" panose="02020603050405020304" pitchFamily="18" charset="0"/>
                <a:cs typeface="Arial" panose="020B0604020202020204" pitchFamily="34" charset="0"/>
              </a:rPr>
              <a:t> KTTT </a:t>
            </a:r>
            <a:r>
              <a:rPr lang="en-US" altLang="en-US" dirty="0" err="1">
                <a:solidFill>
                  <a:prstClr val="black"/>
                </a:solidFill>
                <a:latin typeface="Times New Roman" panose="02020603050405020304" pitchFamily="18" charset="0"/>
                <a:cs typeface="Arial" panose="020B0604020202020204" pitchFamily="34" charset="0"/>
              </a:rPr>
              <a:t>mới</a:t>
            </a:r>
            <a:r>
              <a:rPr lang="en-US" altLang="en-US" dirty="0">
                <a:solidFill>
                  <a:prstClr val="black"/>
                </a:solidFill>
                <a:latin typeface="Times New Roman" panose="02020603050405020304" pitchFamily="18" charset="0"/>
                <a:cs typeface="Arial" panose="020B0604020202020204" pitchFamily="34" charset="0"/>
              </a:rPr>
              <a:t> </a:t>
            </a:r>
            <a:r>
              <a:rPr lang="en-US" altLang="en-US" dirty="0" err="1">
                <a:solidFill>
                  <a:prstClr val="black"/>
                </a:solidFill>
                <a:latin typeface="Times New Roman" panose="02020603050405020304" pitchFamily="18" charset="0"/>
                <a:cs typeface="Arial" panose="020B0604020202020204" pitchFamily="34" charset="0"/>
              </a:rPr>
              <a:t>ra</a:t>
            </a:r>
            <a:r>
              <a:rPr lang="en-US" altLang="en-US" dirty="0">
                <a:solidFill>
                  <a:prstClr val="black"/>
                </a:solidFill>
                <a:latin typeface="Times New Roman" panose="02020603050405020304" pitchFamily="18" charset="0"/>
                <a:cs typeface="Arial" panose="020B0604020202020204" pitchFamily="34" charset="0"/>
              </a:rPr>
              <a:t> </a:t>
            </a:r>
            <a:r>
              <a:rPr lang="en-US" altLang="en-US" dirty="0" err="1">
                <a:solidFill>
                  <a:prstClr val="black"/>
                </a:solidFill>
                <a:latin typeface="Times New Roman" panose="02020603050405020304" pitchFamily="18" charset="0"/>
                <a:cs typeface="Arial" panose="020B0604020202020204" pitchFamily="34" charset="0"/>
              </a:rPr>
              <a:t>đời</a:t>
            </a:r>
            <a:r>
              <a:rPr lang="en-US" altLang="en-US" dirty="0">
                <a:solidFill>
                  <a:prstClr val="black"/>
                </a:solidFill>
                <a:latin typeface="Times New Roman" panose="02020603050405020304" pitchFamily="18" charset="0"/>
                <a:cs typeface="Arial" panose="020B0604020202020204" pitchFamily="34" charset="0"/>
              </a:rPr>
              <a:t> </a:t>
            </a:r>
            <a:r>
              <a:rPr lang="en-US" altLang="en-US" dirty="0" err="1">
                <a:solidFill>
                  <a:prstClr val="black"/>
                </a:solidFill>
                <a:latin typeface="Times New Roman" panose="02020603050405020304" pitchFamily="18" charset="0"/>
                <a:cs typeface="Arial" panose="020B0604020202020204" pitchFamily="34" charset="0"/>
              </a:rPr>
              <a:t>để</a:t>
            </a:r>
            <a:r>
              <a:rPr lang="en-US" altLang="en-US" dirty="0">
                <a:solidFill>
                  <a:prstClr val="black"/>
                </a:solidFill>
                <a:latin typeface="Times New Roman" panose="02020603050405020304" pitchFamily="18" charset="0"/>
                <a:cs typeface="Arial" panose="020B0604020202020204" pitchFamily="34" charset="0"/>
              </a:rPr>
              <a:t> </a:t>
            </a:r>
            <a:r>
              <a:rPr lang="en-US" altLang="en-US" dirty="0" err="1">
                <a:solidFill>
                  <a:prstClr val="black"/>
                </a:solidFill>
                <a:latin typeface="Times New Roman" panose="02020603050405020304" pitchFamily="18" charset="0"/>
                <a:cs typeface="Arial" panose="020B0604020202020204" pitchFamily="34" charset="0"/>
              </a:rPr>
              <a:t>đảm</a:t>
            </a:r>
            <a:r>
              <a:rPr lang="en-US" altLang="en-US" dirty="0">
                <a:solidFill>
                  <a:prstClr val="black"/>
                </a:solidFill>
                <a:latin typeface="Times New Roman" panose="02020603050405020304" pitchFamily="18" charset="0"/>
                <a:cs typeface="Arial" panose="020B0604020202020204" pitchFamily="34" charset="0"/>
              </a:rPr>
              <a:t> </a:t>
            </a:r>
            <a:r>
              <a:rPr lang="en-US" altLang="en-US" dirty="0" err="1">
                <a:solidFill>
                  <a:prstClr val="black"/>
                </a:solidFill>
                <a:latin typeface="Times New Roman" panose="02020603050405020304" pitchFamily="18" charset="0"/>
                <a:cs typeface="Arial" panose="020B0604020202020204" pitchFamily="34" charset="0"/>
              </a:rPr>
              <a:t>bảo</a:t>
            </a:r>
            <a:r>
              <a:rPr lang="en-US" altLang="en-US" dirty="0">
                <a:solidFill>
                  <a:prstClr val="black"/>
                </a:solidFill>
                <a:latin typeface="Times New Roman" panose="02020603050405020304" pitchFamily="18" charset="0"/>
                <a:cs typeface="Arial" panose="020B0604020202020204" pitchFamily="34" charset="0"/>
              </a:rPr>
              <a:t> </a:t>
            </a:r>
            <a:r>
              <a:rPr lang="en-US" altLang="en-US" dirty="0" err="1">
                <a:solidFill>
                  <a:prstClr val="black"/>
                </a:solidFill>
                <a:latin typeface="Times New Roman" panose="02020603050405020304" pitchFamily="18" charset="0"/>
                <a:cs typeface="Arial" panose="020B0604020202020204" pitchFamily="34" charset="0"/>
              </a:rPr>
              <a:t>sự</a:t>
            </a:r>
            <a:r>
              <a:rPr lang="en-US" altLang="en-US" dirty="0">
                <a:solidFill>
                  <a:prstClr val="black"/>
                </a:solidFill>
                <a:latin typeface="Times New Roman" panose="02020603050405020304" pitchFamily="18" charset="0"/>
                <a:cs typeface="Arial" panose="020B0604020202020204" pitchFamily="34" charset="0"/>
              </a:rPr>
              <a:t> </a:t>
            </a:r>
            <a:r>
              <a:rPr lang="en-US" altLang="en-US" dirty="0" err="1">
                <a:solidFill>
                  <a:prstClr val="black"/>
                </a:solidFill>
                <a:latin typeface="Times New Roman" panose="02020603050405020304" pitchFamily="18" charset="0"/>
                <a:cs typeface="Arial" panose="020B0604020202020204" pitchFamily="34" charset="0"/>
              </a:rPr>
              <a:t>phù</a:t>
            </a:r>
            <a:r>
              <a:rPr lang="en-US" altLang="en-US" dirty="0">
                <a:solidFill>
                  <a:prstClr val="black"/>
                </a:solidFill>
                <a:latin typeface="Times New Roman" panose="02020603050405020304" pitchFamily="18" charset="0"/>
                <a:cs typeface="Arial" panose="020B0604020202020204" pitchFamily="34" charset="0"/>
              </a:rPr>
              <a:t> </a:t>
            </a:r>
            <a:r>
              <a:rPr lang="en-US" altLang="en-US" dirty="0" err="1">
                <a:solidFill>
                  <a:prstClr val="black"/>
                </a:solidFill>
                <a:latin typeface="Times New Roman" panose="02020603050405020304" pitchFamily="18" charset="0"/>
                <a:cs typeface="Arial" panose="020B0604020202020204" pitchFamily="34" charset="0"/>
              </a:rPr>
              <a:t>hợp</a:t>
            </a:r>
            <a:endParaRPr lang="en-US" altLang="en-US" dirty="0">
              <a:solidFill>
                <a:prstClr val="black"/>
              </a:solidFill>
              <a:latin typeface="Times New Roman" panose="02020603050405020304" pitchFamily="18" charset="0"/>
              <a:cs typeface="Arial" panose="020B0604020202020204" pitchFamily="34" charset="0"/>
            </a:endParaRPr>
          </a:p>
        </p:txBody>
      </p:sp>
      <p:grpSp>
        <p:nvGrpSpPr>
          <p:cNvPr id="2" name="Group 6"/>
          <p:cNvGrpSpPr>
            <a:grpSpLocks/>
          </p:cNvGrpSpPr>
          <p:nvPr/>
        </p:nvGrpSpPr>
        <p:grpSpPr bwMode="auto">
          <a:xfrm>
            <a:off x="7010400" y="4114800"/>
            <a:ext cx="3429000" cy="2205038"/>
            <a:chOff x="1247" y="799"/>
            <a:chExt cx="3566" cy="1775"/>
          </a:xfrm>
        </p:grpSpPr>
        <p:pic>
          <p:nvPicPr>
            <p:cNvPr id="34831" name="Picture 7" descr="vinashin(cty nha nuoc)"/>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813" y="1718"/>
              <a:ext cx="1253" cy="850"/>
            </a:xfrm>
            <a:prstGeom prst="rect">
              <a:avLst/>
            </a:prstGeom>
            <a:noFill/>
            <a:ln w="57150">
              <a:solidFill>
                <a:schemeClr val="folHlink"/>
              </a:solidFill>
              <a:miter lim="800000"/>
              <a:headEnd/>
              <a:tailEnd/>
            </a:ln>
            <a:extLst>
              <a:ext uri="{909E8E84-426E-40DD-AFC4-6F175D3DCCD1}">
                <a14:hiddenFill xmlns:a14="http://schemas.microsoft.com/office/drawing/2010/main">
                  <a:solidFill>
                    <a:srgbClr val="FFFFFF"/>
                  </a:solidFill>
                </a14:hiddenFill>
              </a:ext>
            </a:extLst>
          </p:spPr>
        </p:pic>
        <p:pic>
          <p:nvPicPr>
            <p:cNvPr id="34832" name="Picture 8" descr="pic_VietcombankTower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8" y="1752"/>
              <a:ext cx="1401" cy="774"/>
            </a:xfrm>
            <a:prstGeom prst="rect">
              <a:avLst/>
            </a:prstGeom>
            <a:noFill/>
            <a:ln w="57150">
              <a:solidFill>
                <a:schemeClr val="folHlink"/>
              </a:solidFill>
              <a:miter lim="800000"/>
              <a:headEnd/>
              <a:tailEnd/>
            </a:ln>
            <a:extLst>
              <a:ext uri="{909E8E84-426E-40DD-AFC4-6F175D3DCCD1}">
                <a14:hiddenFill xmlns:a14="http://schemas.microsoft.com/office/drawing/2010/main">
                  <a:solidFill>
                    <a:srgbClr val="FFFFFF"/>
                  </a:solidFill>
                </a14:hiddenFill>
              </a:ext>
            </a:extLst>
          </p:spPr>
        </p:pic>
        <p:pic>
          <p:nvPicPr>
            <p:cNvPr id="34833" name="Picture 9" descr="ql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38" y="799"/>
              <a:ext cx="2728" cy="877"/>
            </a:xfrm>
            <a:prstGeom prst="rect">
              <a:avLst/>
            </a:prstGeom>
            <a:noFill/>
            <a:ln w="57150">
              <a:solidFill>
                <a:schemeClr val="folHlink"/>
              </a:solidFill>
              <a:miter lim="800000"/>
              <a:headEnd/>
              <a:tailEnd/>
            </a:ln>
            <a:extLst>
              <a:ext uri="{909E8E84-426E-40DD-AFC4-6F175D3DCCD1}">
                <a14:hiddenFill xmlns:a14="http://schemas.microsoft.com/office/drawing/2010/main">
                  <a:solidFill>
                    <a:srgbClr val="FFFFFF"/>
                  </a:solidFill>
                </a14:hiddenFill>
              </a:ext>
            </a:extLst>
          </p:spPr>
        </p:pic>
        <p:sp>
          <p:nvSpPr>
            <p:cNvPr id="34834" name="WordArt 10"/>
            <p:cNvSpPr>
              <a:spLocks noChangeArrowheads="1" noChangeShapeType="1" noTextEdit="1"/>
            </p:cNvSpPr>
            <p:nvPr/>
          </p:nvSpPr>
          <p:spPr bwMode="auto">
            <a:xfrm>
              <a:off x="2835" y="1525"/>
              <a:ext cx="726" cy="496"/>
            </a:xfrm>
            <a:prstGeom prst="rect">
              <a:avLst/>
            </a:prstGeom>
          </p:spPr>
          <p:txBody>
            <a:bodyPr wrap="none" fromWordArt="1">
              <a:prstTxWarp prst="textPlain">
                <a:avLst>
                  <a:gd name="adj" fmla="val 50000"/>
                </a:avLst>
              </a:prstTxWarp>
            </a:bodyPr>
            <a:lstStyle/>
            <a:p>
              <a:pPr algn="ctr" eaLnBrk="0" fontAlgn="base" hangingPunct="0">
                <a:spcBef>
                  <a:spcPct val="0"/>
                </a:spcBef>
                <a:spcAft>
                  <a:spcPct val="0"/>
                </a:spcAft>
              </a:pPr>
              <a:r>
                <a:rPr lang="vi-VN" sz="3600" kern="10">
                  <a:ln w="9525">
                    <a:solidFill>
                      <a:srgbClr val="000000"/>
                    </a:solidFill>
                    <a:round/>
                    <a:headEnd/>
                    <a:tailEnd/>
                  </a:ln>
                  <a:solidFill>
                    <a:srgbClr val="FFFFFF"/>
                  </a:solidFill>
                  <a:latin typeface="Arial Đen"/>
                  <a:cs typeface="Arial" panose="020B0604020202020204" pitchFamily="34" charset="0"/>
                </a:rPr>
                <a:t>KINH TẾ </a:t>
              </a:r>
            </a:p>
            <a:p>
              <a:pPr algn="ctr" eaLnBrk="0" fontAlgn="base" hangingPunct="0">
                <a:spcBef>
                  <a:spcPct val="0"/>
                </a:spcBef>
                <a:spcAft>
                  <a:spcPct val="0"/>
                </a:spcAft>
              </a:pPr>
              <a:r>
                <a:rPr lang="vi-VN" sz="3600" kern="10">
                  <a:ln w="9525">
                    <a:solidFill>
                      <a:srgbClr val="000000"/>
                    </a:solidFill>
                    <a:round/>
                    <a:headEnd/>
                    <a:tailEnd/>
                  </a:ln>
                  <a:solidFill>
                    <a:srgbClr val="FFFFFF"/>
                  </a:solidFill>
                  <a:latin typeface="Arial Đen"/>
                  <a:cs typeface="Arial" panose="020B0604020202020204" pitchFamily="34" charset="0"/>
                </a:rPr>
                <a:t>NHÀ NƯỚC</a:t>
              </a:r>
              <a:endParaRPr lang="en-US" sz="3600" kern="10">
                <a:ln w="9525">
                  <a:solidFill>
                    <a:srgbClr val="000000"/>
                  </a:solidFill>
                  <a:round/>
                  <a:headEnd/>
                  <a:tailEnd/>
                </a:ln>
                <a:solidFill>
                  <a:srgbClr val="FFFFFF"/>
                </a:solidFill>
                <a:latin typeface="Arial Đen"/>
                <a:cs typeface="Arial" panose="020B0604020202020204" pitchFamily="34" charset="0"/>
              </a:endParaRPr>
            </a:p>
          </p:txBody>
        </p:sp>
        <p:sp>
          <p:nvSpPr>
            <p:cNvPr id="34835" name="Text Box 11"/>
            <p:cNvSpPr txBox="1">
              <a:spLocks noChangeArrowheads="1"/>
            </p:cNvSpPr>
            <p:nvPr/>
          </p:nvSpPr>
          <p:spPr bwMode="auto">
            <a:xfrm>
              <a:off x="1247" y="2373"/>
              <a:ext cx="1560" cy="1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50000"/>
                </a:spcBef>
                <a:spcAft>
                  <a:spcPct val="0"/>
                </a:spcAft>
                <a:buFontTx/>
                <a:buNone/>
              </a:pPr>
              <a:r>
                <a:rPr lang="en-US" altLang="en-US" sz="1000" b="1">
                  <a:solidFill>
                    <a:srgbClr val="FF0000"/>
                  </a:solidFill>
                  <a:latin typeface=".VnArial Narrow" panose="020B7200000000000000" pitchFamily="34" charset="0"/>
                  <a:cs typeface="Arial" panose="020B0604020202020204" pitchFamily="34" charset="0"/>
                </a:rPr>
                <a:t>Ng©n hµng Vietcombank</a:t>
              </a:r>
            </a:p>
          </p:txBody>
        </p:sp>
        <p:grpSp>
          <p:nvGrpSpPr>
            <p:cNvPr id="34836" name="Group 12"/>
            <p:cNvGrpSpPr>
              <a:grpSpLocks/>
            </p:cNvGrpSpPr>
            <p:nvPr/>
          </p:nvGrpSpPr>
          <p:grpSpPr bwMode="auto">
            <a:xfrm>
              <a:off x="4048" y="845"/>
              <a:ext cx="737" cy="1723"/>
              <a:chOff x="3923" y="981"/>
              <a:chExt cx="907" cy="2320"/>
            </a:xfrm>
          </p:grpSpPr>
          <p:pic>
            <p:nvPicPr>
              <p:cNvPr id="34851" name="Picture 13" descr="IMG_131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23" y="981"/>
                <a:ext cx="892" cy="819"/>
              </a:xfrm>
              <a:prstGeom prst="rect">
                <a:avLst/>
              </a:prstGeom>
              <a:noFill/>
              <a:ln w="57150">
                <a:solidFill>
                  <a:schemeClr val="folHlink"/>
                </a:solidFill>
                <a:miter lim="800000"/>
                <a:headEnd/>
                <a:tailEnd/>
              </a:ln>
              <a:extLst>
                <a:ext uri="{909E8E84-426E-40DD-AFC4-6F175D3DCCD1}">
                  <a14:hiddenFill xmlns:a14="http://schemas.microsoft.com/office/drawing/2010/main">
                    <a:solidFill>
                      <a:srgbClr val="FFFFFF"/>
                    </a:solidFill>
                  </a14:hiddenFill>
                </a:ext>
              </a:extLst>
            </p:spPr>
          </p:pic>
          <p:pic>
            <p:nvPicPr>
              <p:cNvPr id="34852" name="Picture 14" descr="logose_115229083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923" y="1797"/>
                <a:ext cx="907" cy="680"/>
              </a:xfrm>
              <a:prstGeom prst="rect">
                <a:avLst/>
              </a:prstGeom>
              <a:noFill/>
              <a:ln w="57150">
                <a:solidFill>
                  <a:srgbClr val="99CC00"/>
                </a:solidFill>
                <a:miter lim="800000"/>
                <a:headEnd/>
                <a:tailEnd/>
              </a:ln>
              <a:extLst>
                <a:ext uri="{909E8E84-426E-40DD-AFC4-6F175D3DCCD1}">
                  <a14:hiddenFill xmlns:a14="http://schemas.microsoft.com/office/drawing/2010/main">
                    <a:solidFill>
                      <a:srgbClr val="FFFFFF"/>
                    </a:solidFill>
                  </a14:hiddenFill>
                </a:ext>
              </a:extLst>
            </p:spPr>
          </p:pic>
          <p:pic>
            <p:nvPicPr>
              <p:cNvPr id="34853" name="Picture 15" descr="IMG_125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923" y="2523"/>
                <a:ext cx="907" cy="778"/>
              </a:xfrm>
              <a:prstGeom prst="rect">
                <a:avLst/>
              </a:prstGeom>
              <a:noFill/>
              <a:ln w="57150">
                <a:solidFill>
                  <a:schemeClr val="folHlink"/>
                </a:solidFill>
                <a:miter lim="800000"/>
                <a:headEnd/>
                <a:tailEnd/>
              </a:ln>
              <a:extLst>
                <a:ext uri="{909E8E84-426E-40DD-AFC4-6F175D3DCCD1}">
                  <a14:hiddenFill xmlns:a14="http://schemas.microsoft.com/office/drawing/2010/main">
                    <a:solidFill>
                      <a:srgbClr val="FFFFFF"/>
                    </a:solidFill>
                  </a14:hiddenFill>
                </a:ext>
              </a:extLst>
            </p:spPr>
          </p:pic>
          <p:sp>
            <p:nvSpPr>
              <p:cNvPr id="34854" name="WordArt 16"/>
              <p:cNvSpPr>
                <a:spLocks noChangeArrowheads="1" noChangeShapeType="1" noTextEdit="1"/>
              </p:cNvSpPr>
              <p:nvPr/>
            </p:nvSpPr>
            <p:spPr bwMode="auto">
              <a:xfrm>
                <a:off x="4014" y="3113"/>
                <a:ext cx="738" cy="122"/>
              </a:xfrm>
              <a:prstGeom prst="rect">
                <a:avLst/>
              </a:prstGeom>
            </p:spPr>
            <p:txBody>
              <a:bodyPr wrap="none" fromWordArt="1">
                <a:prstTxWarp prst="textPlain">
                  <a:avLst>
                    <a:gd name="adj" fmla="val 50000"/>
                  </a:avLst>
                </a:prstTxWarp>
              </a:bodyPr>
              <a:lstStyle/>
              <a:p>
                <a:pPr algn="ctr" eaLnBrk="0" fontAlgn="base" hangingPunct="0">
                  <a:spcBef>
                    <a:spcPct val="0"/>
                  </a:spcBef>
                  <a:spcAft>
                    <a:spcPct val="0"/>
                  </a:spcAft>
                </a:pPr>
                <a:r>
                  <a:rPr lang="vi-VN" sz="3600" kern="10">
                    <a:ln w="9525">
                      <a:solidFill>
                        <a:srgbClr val="000000"/>
                      </a:solidFill>
                      <a:round/>
                      <a:headEnd/>
                      <a:tailEnd/>
                    </a:ln>
                    <a:solidFill>
                      <a:srgbClr val="FFFFFF"/>
                    </a:solidFill>
                    <a:latin typeface="Arial Đen"/>
                    <a:cs typeface="Arial" panose="020B0604020202020204" pitchFamily="34" charset="0"/>
                  </a:rPr>
                  <a:t>KINH TẾ TẬP THỂ</a:t>
                </a:r>
                <a:endParaRPr lang="en-US" sz="3600" kern="10">
                  <a:ln w="9525">
                    <a:solidFill>
                      <a:srgbClr val="000000"/>
                    </a:solidFill>
                    <a:round/>
                    <a:headEnd/>
                    <a:tailEnd/>
                  </a:ln>
                  <a:solidFill>
                    <a:srgbClr val="FFFFFF"/>
                  </a:solidFill>
                  <a:latin typeface="Arial Đen"/>
                  <a:cs typeface="Arial" panose="020B0604020202020204" pitchFamily="34" charset="0"/>
                </a:endParaRPr>
              </a:p>
            </p:txBody>
          </p:sp>
        </p:grpSp>
        <p:grpSp>
          <p:nvGrpSpPr>
            <p:cNvPr id="34837" name="Group 17"/>
            <p:cNvGrpSpPr>
              <a:grpSpLocks/>
            </p:cNvGrpSpPr>
            <p:nvPr/>
          </p:nvGrpSpPr>
          <p:grpSpPr bwMode="auto">
            <a:xfrm>
              <a:off x="3560" y="799"/>
              <a:ext cx="1253" cy="834"/>
              <a:chOff x="1066" y="1207"/>
              <a:chExt cx="3312" cy="2313"/>
            </a:xfrm>
          </p:grpSpPr>
          <p:grpSp>
            <p:nvGrpSpPr>
              <p:cNvPr id="34845" name="Group 18"/>
              <p:cNvGrpSpPr>
                <a:grpSpLocks/>
              </p:cNvGrpSpPr>
              <p:nvPr/>
            </p:nvGrpSpPr>
            <p:grpSpPr bwMode="auto">
              <a:xfrm>
                <a:off x="1066" y="1207"/>
                <a:ext cx="3312" cy="2313"/>
                <a:chOff x="1428" y="1071"/>
                <a:chExt cx="3539" cy="2574"/>
              </a:xfrm>
            </p:grpSpPr>
            <p:pic>
              <p:nvPicPr>
                <p:cNvPr id="34847" name="Picture 19" descr="Laotian-Rice-Farme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428" y="2160"/>
                  <a:ext cx="1712" cy="1469"/>
                </a:xfrm>
                <a:prstGeom prst="rect">
                  <a:avLst/>
                </a:prstGeom>
                <a:noFill/>
                <a:ln w="57150">
                  <a:solidFill>
                    <a:schemeClr val="folHlink"/>
                  </a:solidFill>
                  <a:miter lim="800000"/>
                  <a:headEnd/>
                  <a:tailEnd/>
                </a:ln>
                <a:extLst>
                  <a:ext uri="{909E8E84-426E-40DD-AFC4-6F175D3DCCD1}">
                    <a14:hiddenFill xmlns:a14="http://schemas.microsoft.com/office/drawing/2010/main">
                      <a:solidFill>
                        <a:srgbClr val="FFFFFF"/>
                      </a:solidFill>
                    </a14:hiddenFill>
                  </a:ext>
                </a:extLst>
              </p:spPr>
            </p:pic>
            <p:pic>
              <p:nvPicPr>
                <p:cNvPr id="34848" name="Picture 20" descr="ImageView"/>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198" y="2205"/>
                  <a:ext cx="1769" cy="1440"/>
                </a:xfrm>
                <a:prstGeom prst="rect">
                  <a:avLst/>
                </a:prstGeom>
                <a:noFill/>
                <a:ln w="57150">
                  <a:solidFill>
                    <a:schemeClr val="folHlink"/>
                  </a:solidFill>
                  <a:miter lim="800000"/>
                  <a:headEnd/>
                  <a:tailEnd/>
                </a:ln>
                <a:extLst>
                  <a:ext uri="{909E8E84-426E-40DD-AFC4-6F175D3DCCD1}">
                    <a14:hiddenFill xmlns:a14="http://schemas.microsoft.com/office/drawing/2010/main">
                      <a:solidFill>
                        <a:srgbClr val="FFFFFF"/>
                      </a:solidFill>
                    </a14:hiddenFill>
                  </a:ext>
                </a:extLst>
              </p:spPr>
            </p:pic>
            <p:pic>
              <p:nvPicPr>
                <p:cNvPr id="34849" name="Picture 21" descr="IMG_1223"/>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3198" y="1071"/>
                  <a:ext cx="1769" cy="1050"/>
                </a:xfrm>
                <a:prstGeom prst="rect">
                  <a:avLst/>
                </a:prstGeom>
                <a:noFill/>
                <a:ln w="57150">
                  <a:solidFill>
                    <a:schemeClr val="folHlink"/>
                  </a:solidFill>
                  <a:miter lim="800000"/>
                  <a:headEnd/>
                  <a:tailEnd/>
                </a:ln>
                <a:extLst>
                  <a:ext uri="{909E8E84-426E-40DD-AFC4-6F175D3DCCD1}">
                    <a14:hiddenFill xmlns:a14="http://schemas.microsoft.com/office/drawing/2010/main">
                      <a:solidFill>
                        <a:srgbClr val="FFFFFF"/>
                      </a:solidFill>
                    </a14:hiddenFill>
                  </a:ext>
                </a:extLst>
              </p:spPr>
            </p:pic>
            <p:pic>
              <p:nvPicPr>
                <p:cNvPr id="34850" name="Picture 22" descr="ch_pmhung"/>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428" y="1071"/>
                  <a:ext cx="1703" cy="998"/>
                </a:xfrm>
                <a:prstGeom prst="rect">
                  <a:avLst/>
                </a:prstGeom>
                <a:noFill/>
                <a:ln w="57150">
                  <a:solidFill>
                    <a:srgbClr val="99CC00"/>
                  </a:solidFill>
                  <a:miter lim="800000"/>
                  <a:headEnd/>
                  <a:tailEnd/>
                </a:ln>
                <a:extLst>
                  <a:ext uri="{909E8E84-426E-40DD-AFC4-6F175D3DCCD1}">
                    <a14:hiddenFill xmlns:a14="http://schemas.microsoft.com/office/drawing/2010/main">
                      <a:solidFill>
                        <a:srgbClr val="FFFFFF"/>
                      </a:solidFill>
                    </a14:hiddenFill>
                  </a:ext>
                </a:extLst>
              </p:spPr>
            </p:pic>
          </p:grpSp>
          <p:sp>
            <p:nvSpPr>
              <p:cNvPr id="34846" name="WordArt 23"/>
              <p:cNvSpPr>
                <a:spLocks noChangeArrowheads="1" noChangeShapeType="1" noTextEdit="1"/>
              </p:cNvSpPr>
              <p:nvPr/>
            </p:nvSpPr>
            <p:spPr bwMode="auto">
              <a:xfrm>
                <a:off x="1623" y="1997"/>
                <a:ext cx="2514" cy="330"/>
              </a:xfrm>
              <a:prstGeom prst="rect">
                <a:avLst/>
              </a:prstGeom>
            </p:spPr>
            <p:txBody>
              <a:bodyPr wrap="none" fromWordArt="1">
                <a:prstTxWarp prst="textPlain">
                  <a:avLst>
                    <a:gd name="adj" fmla="val 50000"/>
                  </a:avLst>
                </a:prstTxWarp>
              </a:bodyPr>
              <a:lstStyle/>
              <a:p>
                <a:pPr algn="ctr" eaLnBrk="0" fontAlgn="base" hangingPunct="0">
                  <a:spcBef>
                    <a:spcPct val="0"/>
                  </a:spcBef>
                  <a:spcAft>
                    <a:spcPct val="0"/>
                  </a:spcAft>
                </a:pPr>
                <a:r>
                  <a:rPr lang="vi-VN" sz="3600" kern="10">
                    <a:ln w="9525">
                      <a:solidFill>
                        <a:srgbClr val="000000"/>
                      </a:solidFill>
                      <a:round/>
                      <a:headEnd/>
                      <a:tailEnd/>
                    </a:ln>
                    <a:solidFill>
                      <a:srgbClr val="FFFFFF"/>
                    </a:solidFill>
                    <a:latin typeface="Arial Đen"/>
                    <a:cs typeface="Arial" panose="020B0604020202020204" pitchFamily="34" charset="0"/>
                  </a:rPr>
                  <a:t>KINH TẾ TƯ NHÂN</a:t>
                </a:r>
                <a:endParaRPr lang="en-US" sz="3600" kern="10">
                  <a:ln w="9525">
                    <a:solidFill>
                      <a:srgbClr val="000000"/>
                    </a:solidFill>
                    <a:round/>
                    <a:headEnd/>
                    <a:tailEnd/>
                  </a:ln>
                  <a:solidFill>
                    <a:srgbClr val="FFFFFF"/>
                  </a:solidFill>
                  <a:latin typeface="Arial Đen"/>
                  <a:cs typeface="Arial" panose="020B0604020202020204" pitchFamily="34" charset="0"/>
                </a:endParaRPr>
              </a:p>
            </p:txBody>
          </p:sp>
        </p:grpSp>
        <p:grpSp>
          <p:nvGrpSpPr>
            <p:cNvPr id="34838" name="Group 24"/>
            <p:cNvGrpSpPr>
              <a:grpSpLocks/>
            </p:cNvGrpSpPr>
            <p:nvPr/>
          </p:nvGrpSpPr>
          <p:grpSpPr bwMode="auto">
            <a:xfrm>
              <a:off x="1338" y="845"/>
              <a:ext cx="1437" cy="1259"/>
              <a:chOff x="720" y="626"/>
              <a:chExt cx="3696" cy="3123"/>
            </a:xfrm>
          </p:grpSpPr>
          <p:pic>
            <p:nvPicPr>
              <p:cNvPr id="34842" name="Picture 25" descr="untitled2"/>
              <p:cNvPicPr preferRelativeResize="0">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20" y="626"/>
                <a:ext cx="3696" cy="2302"/>
              </a:xfrm>
              <a:prstGeom prst="rect">
                <a:avLst/>
              </a:prstGeom>
              <a:noFill/>
              <a:ln w="57150">
                <a:solidFill>
                  <a:schemeClr val="folHlink"/>
                </a:solidFill>
                <a:miter lim="800000"/>
                <a:headEnd/>
                <a:tailEnd/>
              </a:ln>
              <a:extLst>
                <a:ext uri="{909E8E84-426E-40DD-AFC4-6F175D3DCCD1}">
                  <a14:hiddenFill xmlns:a14="http://schemas.microsoft.com/office/drawing/2010/main">
                    <a:solidFill>
                      <a:srgbClr val="FFFFFF"/>
                    </a:solidFill>
                  </a14:hiddenFill>
                </a:ext>
              </a:extLst>
            </p:spPr>
          </p:pic>
          <p:sp>
            <p:nvSpPr>
              <p:cNvPr id="34843" name="Text Box 26"/>
              <p:cNvSpPr txBox="1">
                <a:spLocks noChangeArrowheads="1"/>
              </p:cNvSpPr>
              <p:nvPr/>
            </p:nvSpPr>
            <p:spPr bwMode="auto">
              <a:xfrm>
                <a:off x="1106" y="2349"/>
                <a:ext cx="2303" cy="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50000"/>
                  </a:spcBef>
                  <a:spcAft>
                    <a:spcPct val="0"/>
                  </a:spcAft>
                  <a:buFontTx/>
                  <a:buNone/>
                </a:pPr>
                <a:r>
                  <a:rPr lang="en-US" altLang="en-US" sz="1000" b="1">
                    <a:solidFill>
                      <a:srgbClr val="C0504D"/>
                    </a:solidFill>
                    <a:latin typeface=".VnArial Narrow" panose="020B7200000000000000" pitchFamily="34" charset="0"/>
                    <a:cs typeface="Arial" panose="020B0604020202020204" pitchFamily="34" charset="0"/>
                  </a:rPr>
                  <a:t>C«ng ty thÐp liªn doanh Nippovina (VN – NhËt)</a:t>
                </a:r>
              </a:p>
            </p:txBody>
          </p:sp>
          <p:sp>
            <p:nvSpPr>
              <p:cNvPr id="34844" name="WordArt 27"/>
              <p:cNvSpPr>
                <a:spLocks noChangeArrowheads="1" noChangeShapeType="1" noTextEdit="1"/>
              </p:cNvSpPr>
              <p:nvPr/>
            </p:nvSpPr>
            <p:spPr bwMode="auto">
              <a:xfrm>
                <a:off x="1111" y="708"/>
                <a:ext cx="2766" cy="660"/>
              </a:xfrm>
              <a:prstGeom prst="rect">
                <a:avLst/>
              </a:prstGeom>
            </p:spPr>
            <p:txBody>
              <a:bodyPr wrap="none" fromWordArt="1">
                <a:prstTxWarp prst="textPlain">
                  <a:avLst>
                    <a:gd name="adj" fmla="val 50000"/>
                  </a:avLst>
                </a:prstTxWarp>
              </a:bodyPr>
              <a:lstStyle/>
              <a:p>
                <a:pPr algn="ctr" eaLnBrk="0" fontAlgn="base" hangingPunct="0">
                  <a:spcBef>
                    <a:spcPct val="0"/>
                  </a:spcBef>
                  <a:spcAft>
                    <a:spcPct val="0"/>
                  </a:spcAft>
                </a:pPr>
                <a:r>
                  <a:rPr lang="vi-VN" sz="3600" kern="10">
                    <a:ln w="9525">
                      <a:solidFill>
                        <a:srgbClr val="000000"/>
                      </a:solidFill>
                      <a:round/>
                      <a:headEnd/>
                      <a:tailEnd/>
                    </a:ln>
                    <a:solidFill>
                      <a:srgbClr val="FFFFFF"/>
                    </a:solidFill>
                    <a:latin typeface="Arial Đen"/>
                    <a:cs typeface="Arial" panose="020B0604020202020204" pitchFamily="34" charset="0"/>
                  </a:rPr>
                  <a:t>KINH TẾ</a:t>
                </a:r>
              </a:p>
              <a:p>
                <a:pPr algn="ctr" eaLnBrk="0" fontAlgn="base" hangingPunct="0">
                  <a:spcBef>
                    <a:spcPct val="0"/>
                  </a:spcBef>
                  <a:spcAft>
                    <a:spcPct val="0"/>
                  </a:spcAft>
                </a:pPr>
                <a:r>
                  <a:rPr lang="vi-VN" sz="3600" kern="10">
                    <a:ln w="9525">
                      <a:solidFill>
                        <a:srgbClr val="000000"/>
                      </a:solidFill>
                      <a:round/>
                      <a:headEnd/>
                      <a:tailEnd/>
                    </a:ln>
                    <a:solidFill>
                      <a:srgbClr val="FFFFFF"/>
                    </a:solidFill>
                    <a:latin typeface="Arial Đen"/>
                    <a:cs typeface="Arial" panose="020B0604020202020204" pitchFamily="34" charset="0"/>
                  </a:rPr>
                  <a:t>TƯ BẢN NHÀ NƯỚC</a:t>
                </a:r>
                <a:endParaRPr lang="en-US" sz="3600" kern="10">
                  <a:ln w="9525">
                    <a:solidFill>
                      <a:srgbClr val="000000"/>
                    </a:solidFill>
                    <a:round/>
                    <a:headEnd/>
                    <a:tailEnd/>
                  </a:ln>
                  <a:solidFill>
                    <a:srgbClr val="FFFFFF"/>
                  </a:solidFill>
                  <a:latin typeface="Arial Đen"/>
                  <a:cs typeface="Arial" panose="020B0604020202020204" pitchFamily="34" charset="0"/>
                </a:endParaRPr>
              </a:p>
            </p:txBody>
          </p:sp>
        </p:grpSp>
        <p:grpSp>
          <p:nvGrpSpPr>
            <p:cNvPr id="34839" name="Group 28"/>
            <p:cNvGrpSpPr>
              <a:grpSpLocks/>
            </p:cNvGrpSpPr>
            <p:nvPr/>
          </p:nvGrpSpPr>
          <p:grpSpPr bwMode="auto">
            <a:xfrm>
              <a:off x="1338" y="1706"/>
              <a:ext cx="1437" cy="868"/>
              <a:chOff x="793" y="1117"/>
              <a:chExt cx="3549" cy="2063"/>
            </a:xfrm>
          </p:grpSpPr>
          <p:pic>
            <p:nvPicPr>
              <p:cNvPr id="34840" name="Picture 29" descr="IMG_1237"/>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793" y="1117"/>
                <a:ext cx="3549" cy="2063"/>
              </a:xfrm>
              <a:prstGeom prst="rect">
                <a:avLst/>
              </a:prstGeom>
              <a:noFill/>
              <a:ln w="57150">
                <a:solidFill>
                  <a:schemeClr val="folHlink"/>
                </a:solidFill>
                <a:miter lim="800000"/>
                <a:headEnd/>
                <a:tailEnd/>
              </a:ln>
              <a:extLst>
                <a:ext uri="{909E8E84-426E-40DD-AFC4-6F175D3DCCD1}">
                  <a14:hiddenFill xmlns:a14="http://schemas.microsoft.com/office/drawing/2010/main">
                    <a:solidFill>
                      <a:srgbClr val="FFFFFF"/>
                    </a:solidFill>
                  </a14:hiddenFill>
                </a:ext>
              </a:extLst>
            </p:spPr>
          </p:pic>
          <p:sp>
            <p:nvSpPr>
              <p:cNvPr id="34841" name="WordArt 30"/>
              <p:cNvSpPr>
                <a:spLocks noChangeArrowheads="1" noChangeShapeType="1" noTextEdit="1"/>
              </p:cNvSpPr>
              <p:nvPr/>
            </p:nvSpPr>
            <p:spPr bwMode="auto">
              <a:xfrm>
                <a:off x="930" y="1344"/>
                <a:ext cx="1430" cy="452"/>
              </a:xfrm>
              <a:prstGeom prst="rect">
                <a:avLst/>
              </a:prstGeom>
            </p:spPr>
            <p:txBody>
              <a:bodyPr wrap="none" fromWordArt="1">
                <a:prstTxWarp prst="textPlain">
                  <a:avLst>
                    <a:gd name="adj" fmla="val 50000"/>
                  </a:avLst>
                </a:prstTxWarp>
              </a:bodyPr>
              <a:lstStyle/>
              <a:p>
                <a:pPr algn="ctr" eaLnBrk="0" fontAlgn="base" hangingPunct="0">
                  <a:spcBef>
                    <a:spcPct val="0"/>
                  </a:spcBef>
                  <a:spcAft>
                    <a:spcPct val="0"/>
                  </a:spcAft>
                </a:pPr>
                <a:r>
                  <a:rPr lang="vi-VN" sz="3600" kern="10">
                    <a:ln w="9525">
                      <a:solidFill>
                        <a:srgbClr val="000000"/>
                      </a:solidFill>
                      <a:round/>
                      <a:headEnd/>
                      <a:tailEnd/>
                    </a:ln>
                    <a:solidFill>
                      <a:srgbClr val="FFFFFF"/>
                    </a:solidFill>
                    <a:latin typeface="Arial Đen"/>
                    <a:cs typeface="Arial" panose="020B0604020202020204" pitchFamily="34" charset="0"/>
                  </a:rPr>
                  <a:t>KINH TẾ </a:t>
                </a:r>
              </a:p>
              <a:p>
                <a:pPr algn="ctr" eaLnBrk="0" fontAlgn="base" hangingPunct="0">
                  <a:spcBef>
                    <a:spcPct val="0"/>
                  </a:spcBef>
                  <a:spcAft>
                    <a:spcPct val="0"/>
                  </a:spcAft>
                </a:pPr>
                <a:r>
                  <a:rPr lang="vi-VN" sz="3600" kern="10">
                    <a:ln w="9525">
                      <a:solidFill>
                        <a:srgbClr val="000000"/>
                      </a:solidFill>
                      <a:round/>
                      <a:headEnd/>
                      <a:tailEnd/>
                    </a:ln>
                    <a:solidFill>
                      <a:srgbClr val="FFFFFF"/>
                    </a:solidFill>
                    <a:latin typeface="Arial Đen"/>
                    <a:cs typeface="Arial" panose="020B0604020202020204" pitchFamily="34" charset="0"/>
                  </a:rPr>
                  <a:t>CÓ VỐN ĐẦU TƯ</a:t>
                </a:r>
              </a:p>
              <a:p>
                <a:pPr algn="ctr" eaLnBrk="0" fontAlgn="base" hangingPunct="0">
                  <a:spcBef>
                    <a:spcPct val="0"/>
                  </a:spcBef>
                  <a:spcAft>
                    <a:spcPct val="0"/>
                  </a:spcAft>
                </a:pPr>
                <a:r>
                  <a:rPr lang="vi-VN" sz="3600" kern="10">
                    <a:ln w="9525">
                      <a:solidFill>
                        <a:srgbClr val="000000"/>
                      </a:solidFill>
                      <a:round/>
                      <a:headEnd/>
                      <a:tailEnd/>
                    </a:ln>
                    <a:solidFill>
                      <a:srgbClr val="FFFFFF"/>
                    </a:solidFill>
                    <a:latin typeface="Arial Đen"/>
                    <a:cs typeface="Arial" panose="020B0604020202020204" pitchFamily="34" charset="0"/>
                  </a:rPr>
                  <a:t>NƯỚC NGOÀI</a:t>
                </a:r>
                <a:endParaRPr lang="en-US" sz="3600" kern="10">
                  <a:ln w="9525">
                    <a:solidFill>
                      <a:srgbClr val="000000"/>
                    </a:solidFill>
                    <a:round/>
                    <a:headEnd/>
                    <a:tailEnd/>
                  </a:ln>
                  <a:solidFill>
                    <a:srgbClr val="FFFFFF"/>
                  </a:solidFill>
                  <a:latin typeface="Arial Đen"/>
                  <a:cs typeface="Arial" panose="020B0604020202020204" pitchFamily="34" charset="0"/>
                </a:endParaRPr>
              </a:p>
            </p:txBody>
          </p:sp>
        </p:grpSp>
      </p:grpSp>
      <p:grpSp>
        <p:nvGrpSpPr>
          <p:cNvPr id="8" name="Group 31"/>
          <p:cNvGrpSpPr>
            <a:grpSpLocks/>
          </p:cNvGrpSpPr>
          <p:nvPr/>
        </p:nvGrpSpPr>
        <p:grpSpPr bwMode="auto">
          <a:xfrm>
            <a:off x="7315200" y="914401"/>
            <a:ext cx="3352800" cy="2740025"/>
            <a:chOff x="294" y="663"/>
            <a:chExt cx="3266" cy="1387"/>
          </a:xfrm>
        </p:grpSpPr>
        <p:pic>
          <p:nvPicPr>
            <p:cNvPr id="34824" name="Picture 32" descr="DAI HOI VII"/>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294" y="935"/>
              <a:ext cx="1588" cy="1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4825" name="Group 33"/>
            <p:cNvGrpSpPr>
              <a:grpSpLocks/>
            </p:cNvGrpSpPr>
            <p:nvPr/>
          </p:nvGrpSpPr>
          <p:grpSpPr bwMode="auto">
            <a:xfrm>
              <a:off x="1882" y="663"/>
              <a:ext cx="1678" cy="1360"/>
              <a:chOff x="2789" y="1026"/>
              <a:chExt cx="2631" cy="2222"/>
            </a:xfrm>
          </p:grpSpPr>
          <p:pic>
            <p:nvPicPr>
              <p:cNvPr id="34826" name="Picture 34" descr="hien phap 92"/>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2789" y="1842"/>
                <a:ext cx="590" cy="7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27" name="Picture 35" descr="QH IX 1992"/>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2789" y="2523"/>
                <a:ext cx="952" cy="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28" name="Picture 36" descr="QUOC HOI X"/>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3696" y="1842"/>
                <a:ext cx="1724" cy="14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29" name="Picture 37" descr="luat lao dong"/>
              <p:cNvPicPr>
                <a:picLocks noChangeAspect="1" noChangeArrowheads="1"/>
              </p:cNvPicPr>
              <p:nvPr/>
            </p:nvPicPr>
            <p:blipFill>
              <a:blip r:embed="rId18" cstate="print">
                <a:extLst>
                  <a:ext uri="{28A0092B-C50C-407E-A947-70E740481C1C}">
                    <a14:useLocalDpi xmlns:a14="http://schemas.microsoft.com/office/drawing/2010/main" val="0"/>
                  </a:ext>
                </a:extLst>
              </a:blip>
              <a:srcRect/>
              <a:stretch>
                <a:fillRect/>
              </a:stretch>
            </p:blipFill>
            <p:spPr bwMode="auto">
              <a:xfrm>
                <a:off x="3379" y="1842"/>
                <a:ext cx="454" cy="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30" name="Picture 38" descr="765-Vietnam_coa"/>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3605" y="1026"/>
                <a:ext cx="1200" cy="10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sp>
        <p:nvSpPr>
          <p:cNvPr id="22567" name="AutoShape 39"/>
          <p:cNvSpPr>
            <a:spLocks noChangeArrowheads="1"/>
          </p:cNvSpPr>
          <p:nvPr/>
        </p:nvSpPr>
        <p:spPr bwMode="auto">
          <a:xfrm>
            <a:off x="8610601" y="3733800"/>
            <a:ext cx="684213" cy="323850"/>
          </a:xfrm>
          <a:prstGeom prst="upArrow">
            <a:avLst>
              <a:gd name="adj1" fmla="val 50000"/>
              <a:gd name="adj2" fmla="val 25000"/>
            </a:avLst>
          </a:prstGeom>
          <a:solidFill>
            <a:schemeClr val="accent1"/>
          </a:solidFill>
          <a:ln w="9525">
            <a:solidFill>
              <a:schemeClr val="tx1"/>
            </a:solidFill>
            <a:miter lim="800000"/>
            <a:headEnd/>
            <a:tailEnd/>
          </a:ln>
          <a:effectLst>
            <a:outerShdw dist="107763" dir="13500000" algn="ctr" rotWithShape="0">
              <a:schemeClr val="bg2">
                <a:alpha val="50000"/>
              </a:schemeClr>
            </a:outerShdw>
          </a:effectLst>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eaLnBrk="0" fontAlgn="base" hangingPunct="0">
              <a:spcBef>
                <a:spcPct val="0"/>
              </a:spcBef>
              <a:spcAft>
                <a:spcPct val="0"/>
              </a:spcAft>
              <a:buFontTx/>
              <a:buNone/>
            </a:pPr>
            <a:endParaRPr lang="en-US" altLang="en-US" sz="1800">
              <a:solidFill>
                <a:prstClr val="black"/>
              </a:solidFill>
              <a:cs typeface="Arial" panose="020B0604020202020204" pitchFamily="34" charset="0"/>
            </a:endParaRPr>
          </a:p>
        </p:txBody>
      </p:sp>
    </p:spTree>
    <p:extLst>
      <p:ext uri="{BB962C8B-B14F-4D97-AF65-F5344CB8AC3E}">
        <p14:creationId xmlns:p14="http://schemas.microsoft.com/office/powerpoint/2010/main" val="1784225529"/>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2533">
                                            <p:txEl>
                                              <p:pRg st="0" end="0"/>
                                            </p:txEl>
                                          </p:spTgt>
                                        </p:tgtEl>
                                        <p:attrNameLst>
                                          <p:attrName>style.visibility</p:attrName>
                                        </p:attrNameLst>
                                      </p:cBhvr>
                                      <p:to>
                                        <p:strVal val="visible"/>
                                      </p:to>
                                    </p:set>
                                    <p:anim calcmode="lin" valueType="num">
                                      <p:cBhvr additive="base">
                                        <p:cTn id="7" dur="500" fill="hold"/>
                                        <p:tgtEl>
                                          <p:spTgt spid="2253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253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22533">
                                            <p:txEl>
                                              <p:pRg st="2" end="2"/>
                                            </p:txEl>
                                          </p:spTgt>
                                        </p:tgtEl>
                                        <p:attrNameLst>
                                          <p:attrName>style.visibility</p:attrName>
                                        </p:attrNameLst>
                                      </p:cBhvr>
                                      <p:to>
                                        <p:strVal val="visible"/>
                                      </p:to>
                                    </p:set>
                                    <p:anim calcmode="lin" valueType="num">
                                      <p:cBhvr additive="base">
                                        <p:cTn id="13" dur="500" fill="hold"/>
                                        <p:tgtEl>
                                          <p:spTgt spid="2253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253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22533">
                                            <p:txEl>
                                              <p:pRg st="4" end="4"/>
                                            </p:txEl>
                                          </p:spTgt>
                                        </p:tgtEl>
                                        <p:attrNameLst>
                                          <p:attrName>style.visibility</p:attrName>
                                        </p:attrNameLst>
                                      </p:cBhvr>
                                      <p:to>
                                        <p:strVal val="visible"/>
                                      </p:to>
                                    </p:set>
                                    <p:anim calcmode="lin" valueType="num">
                                      <p:cBhvr additive="base">
                                        <p:cTn id="19" dur="500" fill="hold"/>
                                        <p:tgtEl>
                                          <p:spTgt spid="2253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2533">
                                            <p:txEl>
                                              <p:pRg st="4" end="4"/>
                                            </p:txEl>
                                          </p:spTgt>
                                        </p:tgtEl>
                                        <p:attrNameLst>
                                          <p:attrName>ppt_y</p:attrName>
                                        </p:attrNameLst>
                                      </p:cBhvr>
                                      <p:tavLst>
                                        <p:tav tm="0">
                                          <p:val>
                                            <p:strVal val="1+#ppt_h/2"/>
                                          </p:val>
                                        </p:tav>
                                        <p:tav tm="100000">
                                          <p:val>
                                            <p:strVal val="#ppt_y"/>
                                          </p:val>
                                        </p:tav>
                                      </p:tavLst>
                                    </p:anim>
                                  </p:childTnLst>
                                </p:cTn>
                              </p:par>
                            </p:childTnLst>
                          </p:cTn>
                        </p:par>
                        <p:par>
                          <p:cTn id="21" fill="hold" nodeType="afterGroup">
                            <p:stCondLst>
                              <p:cond delay="500"/>
                            </p:stCondLst>
                            <p:childTnLst>
                              <p:par>
                                <p:cTn id="22" presetID="8" presetClass="entr" presetSubtype="16" fill="hold" nodeType="after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diamond(in)">
                                      <p:cBhvr>
                                        <p:cTn id="24" dur="2000"/>
                                        <p:tgtEl>
                                          <p:spTgt spid="8"/>
                                        </p:tgtEl>
                                      </p:cBhvr>
                                    </p:animEffect>
                                  </p:childTnLst>
                                </p:cTn>
                              </p:par>
                              <p:par>
                                <p:cTn id="25" presetID="8" presetClass="entr" presetSubtype="16" fill="hold" grpId="0" nodeType="withEffect">
                                  <p:stCondLst>
                                    <p:cond delay="0"/>
                                  </p:stCondLst>
                                  <p:childTnLst>
                                    <p:set>
                                      <p:cBhvr>
                                        <p:cTn id="26" dur="1" fill="hold">
                                          <p:stCondLst>
                                            <p:cond delay="0"/>
                                          </p:stCondLst>
                                        </p:cTn>
                                        <p:tgtEl>
                                          <p:spTgt spid="22567"/>
                                        </p:tgtEl>
                                        <p:attrNameLst>
                                          <p:attrName>style.visibility</p:attrName>
                                        </p:attrNameLst>
                                      </p:cBhvr>
                                      <p:to>
                                        <p:strVal val="visible"/>
                                      </p:to>
                                    </p:set>
                                    <p:animEffect transition="in" filter="diamond(in)">
                                      <p:cBhvr>
                                        <p:cTn id="27" dur="2000"/>
                                        <p:tgtEl>
                                          <p:spTgt spid="22567"/>
                                        </p:tgtEl>
                                      </p:cBhvr>
                                    </p:animEffect>
                                  </p:childTnLst>
                                </p:cTn>
                              </p:par>
                              <p:par>
                                <p:cTn id="28" presetID="8" presetClass="entr" presetSubtype="16"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Effect transition="in" filter="diamond(in)">
                                      <p:cBhvr>
                                        <p:cTn id="3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67" grpId="0" animBg="1"/>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WordArt 3"/>
          <p:cNvSpPr>
            <a:spLocks noChangeArrowheads="1" noChangeShapeType="1"/>
          </p:cNvSpPr>
          <p:nvPr/>
        </p:nvSpPr>
        <p:spPr bwMode="auto">
          <a:xfrm>
            <a:off x="292100" y="694930"/>
            <a:ext cx="6477000" cy="381000"/>
          </a:xfrm>
          <a:prstGeom prst="rect">
            <a:avLst/>
          </a:prstGeom>
        </p:spPr>
        <p:txBody>
          <a:bodyPr wrap="none" fromWordArt="1">
            <a:prstTxWarp prst="textPlain">
              <a:avLst>
                <a:gd name="adj" fmla="val 50000"/>
              </a:avLst>
            </a:prstTxWarp>
          </a:bodyPr>
          <a:lstStyle/>
          <a:p>
            <a:pPr algn="ctr" eaLnBrk="0" fontAlgn="base" hangingPunct="0">
              <a:spcBef>
                <a:spcPct val="0"/>
              </a:spcBef>
              <a:spcAft>
                <a:spcPct val="0"/>
              </a:spcAft>
            </a:pPr>
            <a:r>
              <a:rPr lang="en-US" sz="3600" kern="10" dirty="0">
                <a:ln w="9525">
                  <a:solidFill>
                    <a:srgbClr val="0000FF"/>
                  </a:solidFill>
                  <a:round/>
                  <a:headEnd/>
                  <a:tailEnd/>
                </a:ln>
                <a:solidFill>
                  <a:srgbClr val="FF0000"/>
                </a:solidFill>
                <a:effectLst>
                  <a:outerShdw dist="45791" dir="2021404" algn="ctr" rotWithShape="0">
                    <a:srgbClr val="B2B2B2">
                      <a:alpha val="79999"/>
                    </a:srgbClr>
                  </a:outerShdw>
                </a:effectLst>
                <a:latin typeface=".VnTimeH" panose="020B7200000000000000" pitchFamily="34" charset="0"/>
                <a:cs typeface="Arial" panose="020B0604020202020204" pitchFamily="34" charset="0"/>
              </a:rPr>
              <a:t>* </a:t>
            </a:r>
            <a:r>
              <a:rPr lang="en-US" sz="3600" kern="10" dirty="0" err="1">
                <a:ln w="9525">
                  <a:solidFill>
                    <a:srgbClr val="0000FF"/>
                  </a:solidFill>
                  <a:round/>
                  <a:headEnd/>
                  <a:tailEnd/>
                </a:ln>
                <a:solidFill>
                  <a:srgbClr val="FF0000"/>
                </a:solidFill>
                <a:effectLst>
                  <a:outerShdw dist="45791" dir="2021404" algn="ctr" rotWithShape="0">
                    <a:srgbClr val="B2B2B2">
                      <a:alpha val="79999"/>
                    </a:srgbClr>
                  </a:outerShdw>
                </a:effectLst>
                <a:latin typeface=".VnTimeH" panose="020B7200000000000000" pitchFamily="34" charset="0"/>
                <a:cs typeface="Arial" panose="020B0604020202020204" pitchFamily="34" charset="0"/>
              </a:rPr>
              <a:t>kttt</a:t>
            </a:r>
            <a:r>
              <a:rPr lang="en-US" sz="3600" kern="10" dirty="0">
                <a:ln w="9525">
                  <a:solidFill>
                    <a:srgbClr val="0000FF"/>
                  </a:solidFill>
                  <a:round/>
                  <a:headEnd/>
                  <a:tailEnd/>
                </a:ln>
                <a:solidFill>
                  <a:srgbClr val="FF0000"/>
                </a:solidFill>
                <a:effectLst>
                  <a:outerShdw dist="45791" dir="2021404" algn="ctr" rotWithShape="0">
                    <a:srgbClr val="B2B2B2">
                      <a:alpha val="79999"/>
                    </a:srgbClr>
                  </a:outerShdw>
                </a:effectLst>
                <a:latin typeface=".VnTimeH" panose="020B7200000000000000" pitchFamily="34" charset="0"/>
                <a:cs typeface="Arial" panose="020B0604020202020204" pitchFamily="34" charset="0"/>
              </a:rPr>
              <a:t> </a:t>
            </a:r>
            <a:r>
              <a:rPr lang="en-US" sz="3600" kern="10" dirty="0" err="1">
                <a:ln w="9525">
                  <a:solidFill>
                    <a:srgbClr val="0000FF"/>
                  </a:solidFill>
                  <a:round/>
                  <a:headEnd/>
                  <a:tailEnd/>
                </a:ln>
                <a:solidFill>
                  <a:srgbClr val="FF0000"/>
                </a:solidFill>
                <a:effectLst>
                  <a:outerShdw dist="45791" dir="2021404" algn="ctr" rotWithShape="0">
                    <a:srgbClr val="B2B2B2">
                      <a:alpha val="79999"/>
                    </a:srgbClr>
                  </a:outerShdw>
                </a:effectLst>
                <a:latin typeface=".VnTimeH" panose="020B7200000000000000" pitchFamily="34" charset="0"/>
                <a:cs typeface="Arial" panose="020B0604020202020204" pitchFamily="34" charset="0"/>
              </a:rPr>
              <a:t>t¸c</a:t>
            </a:r>
            <a:r>
              <a:rPr lang="en-US" sz="3600" kern="10" dirty="0">
                <a:ln w="9525">
                  <a:solidFill>
                    <a:srgbClr val="0000FF"/>
                  </a:solidFill>
                  <a:round/>
                  <a:headEnd/>
                  <a:tailEnd/>
                </a:ln>
                <a:solidFill>
                  <a:srgbClr val="FF0000"/>
                </a:solidFill>
                <a:effectLst>
                  <a:outerShdw dist="45791" dir="2021404" algn="ctr" rotWithShape="0">
                    <a:srgbClr val="B2B2B2">
                      <a:alpha val="79999"/>
                    </a:srgbClr>
                  </a:outerShdw>
                </a:effectLst>
                <a:latin typeface=".VnTimeH" panose="020B7200000000000000" pitchFamily="34" charset="0"/>
                <a:cs typeface="Arial" panose="020B0604020202020204" pitchFamily="34" charset="0"/>
              </a:rPr>
              <a:t> ®</a:t>
            </a:r>
            <a:r>
              <a:rPr lang="en-US" sz="3600" kern="10" dirty="0" err="1">
                <a:ln w="9525">
                  <a:solidFill>
                    <a:srgbClr val="0000FF"/>
                  </a:solidFill>
                  <a:round/>
                  <a:headEnd/>
                  <a:tailEnd/>
                </a:ln>
                <a:solidFill>
                  <a:srgbClr val="FF0000"/>
                </a:solidFill>
                <a:effectLst>
                  <a:outerShdw dist="45791" dir="2021404" algn="ctr" rotWithShape="0">
                    <a:srgbClr val="B2B2B2">
                      <a:alpha val="79999"/>
                    </a:srgbClr>
                  </a:outerShdw>
                </a:effectLst>
                <a:latin typeface=".VnTimeH" panose="020B7200000000000000" pitchFamily="34" charset="0"/>
                <a:cs typeface="Arial" panose="020B0604020202020204" pitchFamily="34" charset="0"/>
              </a:rPr>
              <a:t>éng</a:t>
            </a:r>
            <a:r>
              <a:rPr lang="en-US" sz="3600" kern="10" dirty="0">
                <a:ln w="9525">
                  <a:solidFill>
                    <a:srgbClr val="0000FF"/>
                  </a:solidFill>
                  <a:round/>
                  <a:headEnd/>
                  <a:tailEnd/>
                </a:ln>
                <a:solidFill>
                  <a:srgbClr val="FF0000"/>
                </a:solidFill>
                <a:effectLst>
                  <a:outerShdw dist="45791" dir="2021404" algn="ctr" rotWithShape="0">
                    <a:srgbClr val="B2B2B2">
                      <a:alpha val="79999"/>
                    </a:srgbClr>
                  </a:outerShdw>
                </a:effectLst>
                <a:latin typeface=".VnTimeH" panose="020B7200000000000000" pitchFamily="34" charset="0"/>
                <a:cs typeface="Arial" panose="020B0604020202020204" pitchFamily="34" charset="0"/>
              </a:rPr>
              <a:t> </a:t>
            </a:r>
            <a:r>
              <a:rPr lang="en-US" sz="3600" kern="10" dirty="0" err="1">
                <a:ln w="9525">
                  <a:solidFill>
                    <a:srgbClr val="0000FF"/>
                  </a:solidFill>
                  <a:round/>
                  <a:headEnd/>
                  <a:tailEnd/>
                </a:ln>
                <a:solidFill>
                  <a:srgbClr val="FF0000"/>
                </a:solidFill>
                <a:effectLst>
                  <a:outerShdw dist="45791" dir="2021404" algn="ctr" rotWithShape="0">
                    <a:srgbClr val="B2B2B2">
                      <a:alpha val="79999"/>
                    </a:srgbClr>
                  </a:outerShdw>
                </a:effectLst>
                <a:latin typeface=".VnTimeH" panose="020B7200000000000000" pitchFamily="34" charset="0"/>
                <a:cs typeface="Arial" panose="020B0604020202020204" pitchFamily="34" charset="0"/>
              </a:rPr>
              <a:t>trë</a:t>
            </a:r>
            <a:r>
              <a:rPr lang="en-US" sz="3600" kern="10" dirty="0">
                <a:ln w="9525">
                  <a:solidFill>
                    <a:srgbClr val="0000FF"/>
                  </a:solidFill>
                  <a:round/>
                  <a:headEnd/>
                  <a:tailEnd/>
                </a:ln>
                <a:solidFill>
                  <a:srgbClr val="FF0000"/>
                </a:solidFill>
                <a:effectLst>
                  <a:outerShdw dist="45791" dir="2021404" algn="ctr" rotWithShape="0">
                    <a:srgbClr val="B2B2B2">
                      <a:alpha val="79999"/>
                    </a:srgbClr>
                  </a:outerShdw>
                </a:effectLst>
                <a:latin typeface=".VnTimeH" panose="020B7200000000000000" pitchFamily="34" charset="0"/>
                <a:cs typeface="Arial" panose="020B0604020202020204" pitchFamily="34" charset="0"/>
              </a:rPr>
              <a:t> l¹i </a:t>
            </a:r>
            <a:r>
              <a:rPr lang="en-US" sz="3600" kern="10" dirty="0" err="1">
                <a:ln w="9525">
                  <a:solidFill>
                    <a:srgbClr val="0000FF"/>
                  </a:solidFill>
                  <a:round/>
                  <a:headEnd/>
                  <a:tailEnd/>
                </a:ln>
                <a:solidFill>
                  <a:srgbClr val="FF0000"/>
                </a:solidFill>
                <a:effectLst>
                  <a:outerShdw dist="45791" dir="2021404" algn="ctr" rotWithShape="0">
                    <a:srgbClr val="B2B2B2">
                      <a:alpha val="79999"/>
                    </a:srgbClr>
                  </a:outerShdw>
                </a:effectLst>
                <a:latin typeface=".VnTimeH" panose="020B7200000000000000" pitchFamily="34" charset="0"/>
                <a:cs typeface="Arial" panose="020B0604020202020204" pitchFamily="34" charset="0"/>
              </a:rPr>
              <a:t>csht</a:t>
            </a:r>
            <a:endParaRPr lang="en-US" sz="3600" kern="10" dirty="0">
              <a:ln w="9525">
                <a:solidFill>
                  <a:srgbClr val="0000FF"/>
                </a:solidFill>
                <a:round/>
                <a:headEnd/>
                <a:tailEnd/>
              </a:ln>
              <a:solidFill>
                <a:srgbClr val="FF0000"/>
              </a:solidFill>
              <a:effectLst>
                <a:outerShdw dist="45791" dir="2021404" algn="ctr" rotWithShape="0">
                  <a:srgbClr val="B2B2B2">
                    <a:alpha val="79999"/>
                  </a:srgbClr>
                </a:outerShdw>
              </a:effectLst>
              <a:latin typeface=".VnTimeH" panose="020B7200000000000000" pitchFamily="34" charset="0"/>
              <a:cs typeface="Arial" panose="020B0604020202020204" pitchFamily="34" charset="0"/>
            </a:endParaRPr>
          </a:p>
        </p:txBody>
      </p:sp>
      <p:sp>
        <p:nvSpPr>
          <p:cNvPr id="23556" name="Rectangle 4"/>
          <p:cNvSpPr>
            <a:spLocks noGrp="1" noChangeArrowheads="1"/>
          </p:cNvSpPr>
          <p:nvPr>
            <p:ph idx="1"/>
          </p:nvPr>
        </p:nvSpPr>
        <p:spPr>
          <a:xfrm>
            <a:off x="139700" y="2362200"/>
            <a:ext cx="5194300" cy="3886200"/>
          </a:xfrm>
        </p:spPr>
        <p:txBody>
          <a:bodyPr/>
          <a:lstStyle/>
          <a:p>
            <a:pPr algn="just" eaLnBrk="1" hangingPunct="1">
              <a:buFont typeface="Wingdings" panose="05000000000000000000" pitchFamily="2" charset="2"/>
              <a:buChar char="Ø"/>
            </a:pPr>
            <a:r>
              <a:rPr lang="en-US" altLang="en-US" sz="2800" dirty="0" err="1"/>
              <a:t>Nếu</a:t>
            </a:r>
            <a:r>
              <a:rPr lang="en-US" altLang="en-US" sz="2800" dirty="0"/>
              <a:t> KTTT </a:t>
            </a:r>
            <a:r>
              <a:rPr lang="en-US" altLang="en-US" sz="2800" dirty="0" err="1"/>
              <a:t>phù</a:t>
            </a:r>
            <a:r>
              <a:rPr lang="en-US" altLang="en-US" sz="2800" dirty="0"/>
              <a:t> </a:t>
            </a:r>
            <a:r>
              <a:rPr lang="en-US" altLang="en-US" sz="2800" dirty="0" err="1"/>
              <a:t>hợp</a:t>
            </a:r>
            <a:r>
              <a:rPr lang="en-US" altLang="en-US" sz="2800" dirty="0"/>
              <a:t> </a:t>
            </a:r>
            <a:r>
              <a:rPr lang="en-US" altLang="en-US" sz="2800" dirty="0" err="1"/>
              <a:t>thì</a:t>
            </a:r>
            <a:r>
              <a:rPr lang="en-US" altLang="en-US" sz="2800" dirty="0"/>
              <a:t> </a:t>
            </a:r>
            <a:r>
              <a:rPr lang="en-US" altLang="en-US" sz="2800" dirty="0" err="1"/>
              <a:t>thúc</a:t>
            </a:r>
            <a:r>
              <a:rPr lang="en-US" altLang="en-US" sz="2800" dirty="0"/>
              <a:t> </a:t>
            </a:r>
            <a:r>
              <a:rPr lang="en-US" altLang="en-US" sz="2800" dirty="0" err="1"/>
              <a:t>đẩy</a:t>
            </a:r>
            <a:r>
              <a:rPr lang="en-US" altLang="en-US" sz="2800" dirty="0"/>
              <a:t> CSHT </a:t>
            </a:r>
            <a:r>
              <a:rPr lang="en-US" altLang="en-US" sz="2800" dirty="0" err="1"/>
              <a:t>phát</a:t>
            </a:r>
            <a:r>
              <a:rPr lang="en-US" altLang="en-US" sz="2800" dirty="0"/>
              <a:t> </a:t>
            </a:r>
            <a:r>
              <a:rPr lang="en-US" altLang="en-US" sz="2800" dirty="0" err="1"/>
              <a:t>triển</a:t>
            </a:r>
            <a:endParaRPr lang="en-US" altLang="en-US" sz="2800" dirty="0"/>
          </a:p>
          <a:p>
            <a:pPr algn="just" eaLnBrk="1" hangingPunct="1">
              <a:buFont typeface="Wingdings" panose="05000000000000000000" pitchFamily="2" charset="2"/>
              <a:buChar char="Ø"/>
            </a:pPr>
            <a:r>
              <a:rPr lang="en-US" altLang="en-US" sz="2800" dirty="0" err="1"/>
              <a:t>Nếu</a:t>
            </a:r>
            <a:r>
              <a:rPr lang="en-US" altLang="en-US" sz="2800" dirty="0"/>
              <a:t> KTTT </a:t>
            </a:r>
            <a:r>
              <a:rPr lang="en-US" altLang="en-US" sz="2800" dirty="0" err="1"/>
              <a:t>không</a:t>
            </a:r>
            <a:r>
              <a:rPr lang="en-US" altLang="en-US" sz="2800" dirty="0"/>
              <a:t> </a:t>
            </a:r>
            <a:r>
              <a:rPr lang="en-US" altLang="en-US" sz="2800" dirty="0" err="1"/>
              <a:t>phù</a:t>
            </a:r>
            <a:r>
              <a:rPr lang="en-US" altLang="en-US" sz="2800" dirty="0"/>
              <a:t> </a:t>
            </a:r>
            <a:r>
              <a:rPr lang="en-US" altLang="en-US" sz="2800" dirty="0" err="1"/>
              <a:t>hợp</a:t>
            </a:r>
            <a:r>
              <a:rPr lang="en-US" altLang="en-US" sz="2800" dirty="0"/>
              <a:t> </a:t>
            </a:r>
            <a:r>
              <a:rPr lang="en-US" altLang="en-US" sz="2800" dirty="0" err="1"/>
              <a:t>sẽ</a:t>
            </a:r>
            <a:r>
              <a:rPr lang="en-US" altLang="en-US" sz="2800" dirty="0"/>
              <a:t> </a:t>
            </a:r>
            <a:r>
              <a:rPr lang="en-US" altLang="en-US" sz="2800" dirty="0" err="1"/>
              <a:t>kìm</a:t>
            </a:r>
            <a:r>
              <a:rPr lang="en-US" altLang="en-US" sz="2800" dirty="0"/>
              <a:t> </a:t>
            </a:r>
            <a:r>
              <a:rPr lang="en-US" altLang="en-US" sz="2800" dirty="0" err="1"/>
              <a:t>hãm</a:t>
            </a:r>
            <a:r>
              <a:rPr lang="en-US" altLang="en-US" sz="2800" dirty="0"/>
              <a:t> </a:t>
            </a:r>
            <a:r>
              <a:rPr lang="en-US" altLang="en-US" sz="2800" dirty="0" err="1"/>
              <a:t>sự</a:t>
            </a:r>
            <a:r>
              <a:rPr lang="en-US" altLang="en-US" sz="2800" dirty="0"/>
              <a:t> </a:t>
            </a:r>
            <a:r>
              <a:rPr lang="en-US" altLang="en-US" sz="2800" dirty="0" err="1"/>
              <a:t>phát</a:t>
            </a:r>
            <a:r>
              <a:rPr lang="en-US" altLang="en-US" sz="2800" dirty="0"/>
              <a:t> </a:t>
            </a:r>
            <a:r>
              <a:rPr lang="en-US" altLang="en-US" sz="2800" dirty="0" err="1"/>
              <a:t>triển</a:t>
            </a:r>
            <a:r>
              <a:rPr lang="en-US" altLang="en-US" sz="2800" dirty="0"/>
              <a:t> </a:t>
            </a:r>
            <a:r>
              <a:rPr lang="en-US" altLang="en-US" sz="2800" dirty="0" err="1"/>
              <a:t>của</a:t>
            </a:r>
            <a:r>
              <a:rPr lang="en-US" altLang="en-US" sz="2800" dirty="0"/>
              <a:t> CSHT</a:t>
            </a:r>
          </a:p>
        </p:txBody>
      </p:sp>
      <p:grpSp>
        <p:nvGrpSpPr>
          <p:cNvPr id="2" name="Group 5"/>
          <p:cNvGrpSpPr>
            <a:grpSpLocks/>
          </p:cNvGrpSpPr>
          <p:nvPr/>
        </p:nvGrpSpPr>
        <p:grpSpPr bwMode="auto">
          <a:xfrm>
            <a:off x="5334000" y="4040188"/>
            <a:ext cx="5105400" cy="2513012"/>
            <a:chOff x="1247" y="799"/>
            <a:chExt cx="3566" cy="1775"/>
          </a:xfrm>
        </p:grpSpPr>
        <p:pic>
          <p:nvPicPr>
            <p:cNvPr id="35860" name="Picture 6" descr="vinashin(cty nha nuo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13" y="1718"/>
              <a:ext cx="1253" cy="850"/>
            </a:xfrm>
            <a:prstGeom prst="rect">
              <a:avLst/>
            </a:prstGeom>
            <a:noFill/>
            <a:ln w="57150">
              <a:solidFill>
                <a:schemeClr val="folHlink"/>
              </a:solidFill>
              <a:miter lim="800000"/>
              <a:headEnd/>
              <a:tailEnd/>
            </a:ln>
            <a:extLst>
              <a:ext uri="{909E8E84-426E-40DD-AFC4-6F175D3DCCD1}">
                <a14:hiddenFill xmlns:a14="http://schemas.microsoft.com/office/drawing/2010/main">
                  <a:solidFill>
                    <a:srgbClr val="FFFFFF"/>
                  </a:solidFill>
                </a14:hiddenFill>
              </a:ext>
            </a:extLst>
          </p:spPr>
        </p:pic>
        <p:pic>
          <p:nvPicPr>
            <p:cNvPr id="35861" name="Picture 7" descr="pic_VietcombankTower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8" y="1752"/>
              <a:ext cx="1401" cy="774"/>
            </a:xfrm>
            <a:prstGeom prst="rect">
              <a:avLst/>
            </a:prstGeom>
            <a:noFill/>
            <a:ln w="57150">
              <a:solidFill>
                <a:schemeClr val="folHlink"/>
              </a:solidFill>
              <a:miter lim="800000"/>
              <a:headEnd/>
              <a:tailEnd/>
            </a:ln>
            <a:extLst>
              <a:ext uri="{909E8E84-426E-40DD-AFC4-6F175D3DCCD1}">
                <a14:hiddenFill xmlns:a14="http://schemas.microsoft.com/office/drawing/2010/main">
                  <a:solidFill>
                    <a:srgbClr val="FFFFFF"/>
                  </a:solidFill>
                </a14:hiddenFill>
              </a:ext>
            </a:extLst>
          </p:spPr>
        </p:pic>
        <p:pic>
          <p:nvPicPr>
            <p:cNvPr id="35862" name="Picture 8" descr="ql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38" y="799"/>
              <a:ext cx="2728" cy="877"/>
            </a:xfrm>
            <a:prstGeom prst="rect">
              <a:avLst/>
            </a:prstGeom>
            <a:noFill/>
            <a:ln w="57150">
              <a:solidFill>
                <a:schemeClr val="folHlink"/>
              </a:solidFill>
              <a:miter lim="800000"/>
              <a:headEnd/>
              <a:tailEnd/>
            </a:ln>
            <a:extLst>
              <a:ext uri="{909E8E84-426E-40DD-AFC4-6F175D3DCCD1}">
                <a14:hiddenFill xmlns:a14="http://schemas.microsoft.com/office/drawing/2010/main">
                  <a:solidFill>
                    <a:srgbClr val="FFFFFF"/>
                  </a:solidFill>
                </a14:hiddenFill>
              </a:ext>
            </a:extLst>
          </p:spPr>
        </p:pic>
        <p:sp>
          <p:nvSpPr>
            <p:cNvPr id="35863" name="WordArt 9"/>
            <p:cNvSpPr>
              <a:spLocks noChangeArrowheads="1" noChangeShapeType="1" noTextEdit="1"/>
            </p:cNvSpPr>
            <p:nvPr/>
          </p:nvSpPr>
          <p:spPr bwMode="auto">
            <a:xfrm>
              <a:off x="2835" y="1525"/>
              <a:ext cx="726" cy="496"/>
            </a:xfrm>
            <a:prstGeom prst="rect">
              <a:avLst/>
            </a:prstGeom>
          </p:spPr>
          <p:txBody>
            <a:bodyPr wrap="none" fromWordArt="1">
              <a:prstTxWarp prst="textPlain">
                <a:avLst>
                  <a:gd name="adj" fmla="val 50000"/>
                </a:avLst>
              </a:prstTxWarp>
            </a:bodyPr>
            <a:lstStyle/>
            <a:p>
              <a:pPr algn="ctr" eaLnBrk="0" fontAlgn="base" hangingPunct="0">
                <a:spcBef>
                  <a:spcPct val="0"/>
                </a:spcBef>
                <a:spcAft>
                  <a:spcPct val="0"/>
                </a:spcAft>
              </a:pPr>
              <a:r>
                <a:rPr lang="vi-VN" sz="3600" kern="10">
                  <a:ln w="9525">
                    <a:solidFill>
                      <a:srgbClr val="000000"/>
                    </a:solidFill>
                    <a:round/>
                    <a:headEnd/>
                    <a:tailEnd/>
                  </a:ln>
                  <a:solidFill>
                    <a:srgbClr val="FFFFFF"/>
                  </a:solidFill>
                  <a:latin typeface="Arial Đen"/>
                  <a:cs typeface="Arial" panose="020B0604020202020204" pitchFamily="34" charset="0"/>
                </a:rPr>
                <a:t>KINH TẾ </a:t>
              </a:r>
            </a:p>
            <a:p>
              <a:pPr algn="ctr" eaLnBrk="0" fontAlgn="base" hangingPunct="0">
                <a:spcBef>
                  <a:spcPct val="0"/>
                </a:spcBef>
                <a:spcAft>
                  <a:spcPct val="0"/>
                </a:spcAft>
              </a:pPr>
              <a:r>
                <a:rPr lang="vi-VN" sz="3600" kern="10">
                  <a:ln w="9525">
                    <a:solidFill>
                      <a:srgbClr val="000000"/>
                    </a:solidFill>
                    <a:round/>
                    <a:headEnd/>
                    <a:tailEnd/>
                  </a:ln>
                  <a:solidFill>
                    <a:srgbClr val="FFFFFF"/>
                  </a:solidFill>
                  <a:latin typeface="Arial Đen"/>
                  <a:cs typeface="Arial" panose="020B0604020202020204" pitchFamily="34" charset="0"/>
                </a:rPr>
                <a:t>NHÀ NƯỚC</a:t>
              </a:r>
              <a:endParaRPr lang="en-US" sz="3600" kern="10">
                <a:ln w="9525">
                  <a:solidFill>
                    <a:srgbClr val="000000"/>
                  </a:solidFill>
                  <a:round/>
                  <a:headEnd/>
                  <a:tailEnd/>
                </a:ln>
                <a:solidFill>
                  <a:srgbClr val="FFFFFF"/>
                </a:solidFill>
                <a:latin typeface="Arial Đen"/>
                <a:cs typeface="Arial" panose="020B0604020202020204" pitchFamily="34" charset="0"/>
              </a:endParaRPr>
            </a:p>
          </p:txBody>
        </p:sp>
        <p:sp>
          <p:nvSpPr>
            <p:cNvPr id="35864" name="Text Box 10"/>
            <p:cNvSpPr txBox="1">
              <a:spLocks noChangeArrowheads="1"/>
            </p:cNvSpPr>
            <p:nvPr/>
          </p:nvSpPr>
          <p:spPr bwMode="auto">
            <a:xfrm>
              <a:off x="1247" y="2376"/>
              <a:ext cx="156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50000"/>
                </a:spcBef>
                <a:spcAft>
                  <a:spcPct val="0"/>
                </a:spcAft>
                <a:buFontTx/>
                <a:buNone/>
              </a:pPr>
              <a:r>
                <a:rPr lang="en-US" altLang="en-US" sz="1000" b="1">
                  <a:solidFill>
                    <a:srgbClr val="FF0000"/>
                  </a:solidFill>
                  <a:latin typeface=".VnArial Narrow" panose="020B7200000000000000" pitchFamily="34" charset="0"/>
                  <a:cs typeface="Arial" panose="020B0604020202020204" pitchFamily="34" charset="0"/>
                </a:rPr>
                <a:t>Ng©n hµng Vietcombank</a:t>
              </a:r>
            </a:p>
          </p:txBody>
        </p:sp>
        <p:grpSp>
          <p:nvGrpSpPr>
            <p:cNvPr id="35865" name="Group 11"/>
            <p:cNvGrpSpPr>
              <a:grpSpLocks/>
            </p:cNvGrpSpPr>
            <p:nvPr/>
          </p:nvGrpSpPr>
          <p:grpSpPr bwMode="auto">
            <a:xfrm>
              <a:off x="4048" y="845"/>
              <a:ext cx="737" cy="1723"/>
              <a:chOff x="3923" y="981"/>
              <a:chExt cx="907" cy="2320"/>
            </a:xfrm>
          </p:grpSpPr>
          <p:pic>
            <p:nvPicPr>
              <p:cNvPr id="35880" name="Picture 12" descr="IMG_131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23" y="981"/>
                <a:ext cx="892" cy="819"/>
              </a:xfrm>
              <a:prstGeom prst="rect">
                <a:avLst/>
              </a:prstGeom>
              <a:noFill/>
              <a:ln w="57150">
                <a:solidFill>
                  <a:schemeClr val="folHlink"/>
                </a:solidFill>
                <a:miter lim="800000"/>
                <a:headEnd/>
                <a:tailEnd/>
              </a:ln>
              <a:extLst>
                <a:ext uri="{909E8E84-426E-40DD-AFC4-6F175D3DCCD1}">
                  <a14:hiddenFill xmlns:a14="http://schemas.microsoft.com/office/drawing/2010/main">
                    <a:solidFill>
                      <a:srgbClr val="FFFFFF"/>
                    </a:solidFill>
                  </a14:hiddenFill>
                </a:ext>
              </a:extLst>
            </p:spPr>
          </p:pic>
          <p:pic>
            <p:nvPicPr>
              <p:cNvPr id="35881" name="Picture 13" descr="logose_115229083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923" y="1797"/>
                <a:ext cx="907" cy="680"/>
              </a:xfrm>
              <a:prstGeom prst="rect">
                <a:avLst/>
              </a:prstGeom>
              <a:noFill/>
              <a:ln w="57150">
                <a:solidFill>
                  <a:srgbClr val="99CC00"/>
                </a:solidFill>
                <a:miter lim="800000"/>
                <a:headEnd/>
                <a:tailEnd/>
              </a:ln>
              <a:extLst>
                <a:ext uri="{909E8E84-426E-40DD-AFC4-6F175D3DCCD1}">
                  <a14:hiddenFill xmlns:a14="http://schemas.microsoft.com/office/drawing/2010/main">
                    <a:solidFill>
                      <a:srgbClr val="FFFFFF"/>
                    </a:solidFill>
                  </a14:hiddenFill>
                </a:ext>
              </a:extLst>
            </p:spPr>
          </p:pic>
          <p:pic>
            <p:nvPicPr>
              <p:cNvPr id="35882" name="Picture 14" descr="IMG_125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923" y="2523"/>
                <a:ext cx="907" cy="778"/>
              </a:xfrm>
              <a:prstGeom prst="rect">
                <a:avLst/>
              </a:prstGeom>
              <a:noFill/>
              <a:ln w="57150">
                <a:solidFill>
                  <a:schemeClr val="folHlink"/>
                </a:solidFill>
                <a:miter lim="800000"/>
                <a:headEnd/>
                <a:tailEnd/>
              </a:ln>
              <a:extLst>
                <a:ext uri="{909E8E84-426E-40DD-AFC4-6F175D3DCCD1}">
                  <a14:hiddenFill xmlns:a14="http://schemas.microsoft.com/office/drawing/2010/main">
                    <a:solidFill>
                      <a:srgbClr val="FFFFFF"/>
                    </a:solidFill>
                  </a14:hiddenFill>
                </a:ext>
              </a:extLst>
            </p:spPr>
          </p:pic>
          <p:sp>
            <p:nvSpPr>
              <p:cNvPr id="35883" name="WordArt 15"/>
              <p:cNvSpPr>
                <a:spLocks noChangeArrowheads="1" noChangeShapeType="1" noTextEdit="1"/>
              </p:cNvSpPr>
              <p:nvPr/>
            </p:nvSpPr>
            <p:spPr bwMode="auto">
              <a:xfrm>
                <a:off x="4014" y="3113"/>
                <a:ext cx="738" cy="122"/>
              </a:xfrm>
              <a:prstGeom prst="rect">
                <a:avLst/>
              </a:prstGeom>
            </p:spPr>
            <p:txBody>
              <a:bodyPr wrap="none" fromWordArt="1">
                <a:prstTxWarp prst="textPlain">
                  <a:avLst>
                    <a:gd name="adj" fmla="val 50000"/>
                  </a:avLst>
                </a:prstTxWarp>
              </a:bodyPr>
              <a:lstStyle/>
              <a:p>
                <a:pPr algn="ctr" eaLnBrk="0" fontAlgn="base" hangingPunct="0">
                  <a:spcBef>
                    <a:spcPct val="0"/>
                  </a:spcBef>
                  <a:spcAft>
                    <a:spcPct val="0"/>
                  </a:spcAft>
                </a:pPr>
                <a:r>
                  <a:rPr lang="vi-VN" sz="3600" kern="10">
                    <a:ln w="9525">
                      <a:solidFill>
                        <a:srgbClr val="000000"/>
                      </a:solidFill>
                      <a:round/>
                      <a:headEnd/>
                      <a:tailEnd/>
                    </a:ln>
                    <a:solidFill>
                      <a:srgbClr val="FFFFFF"/>
                    </a:solidFill>
                    <a:latin typeface="Arial Đen"/>
                    <a:cs typeface="Arial" panose="020B0604020202020204" pitchFamily="34" charset="0"/>
                  </a:rPr>
                  <a:t>KINH TẾ TẬP THỂ</a:t>
                </a:r>
                <a:endParaRPr lang="en-US" sz="3600" kern="10">
                  <a:ln w="9525">
                    <a:solidFill>
                      <a:srgbClr val="000000"/>
                    </a:solidFill>
                    <a:round/>
                    <a:headEnd/>
                    <a:tailEnd/>
                  </a:ln>
                  <a:solidFill>
                    <a:srgbClr val="FFFFFF"/>
                  </a:solidFill>
                  <a:latin typeface="Arial Đen"/>
                  <a:cs typeface="Arial" panose="020B0604020202020204" pitchFamily="34" charset="0"/>
                </a:endParaRPr>
              </a:p>
            </p:txBody>
          </p:sp>
        </p:grpSp>
        <p:grpSp>
          <p:nvGrpSpPr>
            <p:cNvPr id="35866" name="Group 16"/>
            <p:cNvGrpSpPr>
              <a:grpSpLocks/>
            </p:cNvGrpSpPr>
            <p:nvPr/>
          </p:nvGrpSpPr>
          <p:grpSpPr bwMode="auto">
            <a:xfrm>
              <a:off x="3560" y="799"/>
              <a:ext cx="1253" cy="834"/>
              <a:chOff x="1066" y="1207"/>
              <a:chExt cx="3312" cy="2313"/>
            </a:xfrm>
          </p:grpSpPr>
          <p:grpSp>
            <p:nvGrpSpPr>
              <p:cNvPr id="35874" name="Group 17"/>
              <p:cNvGrpSpPr>
                <a:grpSpLocks/>
              </p:cNvGrpSpPr>
              <p:nvPr/>
            </p:nvGrpSpPr>
            <p:grpSpPr bwMode="auto">
              <a:xfrm>
                <a:off x="1066" y="1207"/>
                <a:ext cx="3312" cy="2313"/>
                <a:chOff x="1428" y="1071"/>
                <a:chExt cx="3539" cy="2574"/>
              </a:xfrm>
            </p:grpSpPr>
            <p:pic>
              <p:nvPicPr>
                <p:cNvPr id="35876" name="Picture 18" descr="Laotian-Rice-Farme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428" y="2160"/>
                  <a:ext cx="1712" cy="1469"/>
                </a:xfrm>
                <a:prstGeom prst="rect">
                  <a:avLst/>
                </a:prstGeom>
                <a:noFill/>
                <a:ln w="57150">
                  <a:solidFill>
                    <a:schemeClr val="folHlink"/>
                  </a:solidFill>
                  <a:miter lim="800000"/>
                  <a:headEnd/>
                  <a:tailEnd/>
                </a:ln>
                <a:extLst>
                  <a:ext uri="{909E8E84-426E-40DD-AFC4-6F175D3DCCD1}">
                    <a14:hiddenFill xmlns:a14="http://schemas.microsoft.com/office/drawing/2010/main">
                      <a:solidFill>
                        <a:srgbClr val="FFFFFF"/>
                      </a:solidFill>
                    </a14:hiddenFill>
                  </a:ext>
                </a:extLst>
              </p:spPr>
            </p:pic>
            <p:pic>
              <p:nvPicPr>
                <p:cNvPr id="35877" name="Picture 19" descr="ImageView"/>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198" y="2205"/>
                  <a:ext cx="1769" cy="1440"/>
                </a:xfrm>
                <a:prstGeom prst="rect">
                  <a:avLst/>
                </a:prstGeom>
                <a:noFill/>
                <a:ln w="57150">
                  <a:solidFill>
                    <a:schemeClr val="folHlink"/>
                  </a:solidFill>
                  <a:miter lim="800000"/>
                  <a:headEnd/>
                  <a:tailEnd/>
                </a:ln>
                <a:extLst>
                  <a:ext uri="{909E8E84-426E-40DD-AFC4-6F175D3DCCD1}">
                    <a14:hiddenFill xmlns:a14="http://schemas.microsoft.com/office/drawing/2010/main">
                      <a:solidFill>
                        <a:srgbClr val="FFFFFF"/>
                      </a:solidFill>
                    </a14:hiddenFill>
                  </a:ext>
                </a:extLst>
              </p:spPr>
            </p:pic>
            <p:pic>
              <p:nvPicPr>
                <p:cNvPr id="35878" name="Picture 20" descr="IMG_1223"/>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198" y="1071"/>
                  <a:ext cx="1769" cy="1050"/>
                </a:xfrm>
                <a:prstGeom prst="rect">
                  <a:avLst/>
                </a:prstGeom>
                <a:noFill/>
                <a:ln w="57150">
                  <a:solidFill>
                    <a:schemeClr val="folHlink"/>
                  </a:solidFill>
                  <a:miter lim="800000"/>
                  <a:headEnd/>
                  <a:tailEnd/>
                </a:ln>
                <a:extLst>
                  <a:ext uri="{909E8E84-426E-40DD-AFC4-6F175D3DCCD1}">
                    <a14:hiddenFill xmlns:a14="http://schemas.microsoft.com/office/drawing/2010/main">
                      <a:solidFill>
                        <a:srgbClr val="FFFFFF"/>
                      </a:solidFill>
                    </a14:hiddenFill>
                  </a:ext>
                </a:extLst>
              </p:spPr>
            </p:pic>
            <p:pic>
              <p:nvPicPr>
                <p:cNvPr id="35879" name="Picture 21" descr="ch_pmhung"/>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428" y="1071"/>
                  <a:ext cx="1703" cy="998"/>
                </a:xfrm>
                <a:prstGeom prst="rect">
                  <a:avLst/>
                </a:prstGeom>
                <a:noFill/>
                <a:ln w="57150">
                  <a:solidFill>
                    <a:srgbClr val="99CC00"/>
                  </a:solidFill>
                  <a:miter lim="800000"/>
                  <a:headEnd/>
                  <a:tailEnd/>
                </a:ln>
                <a:extLst>
                  <a:ext uri="{909E8E84-426E-40DD-AFC4-6F175D3DCCD1}">
                    <a14:hiddenFill xmlns:a14="http://schemas.microsoft.com/office/drawing/2010/main">
                      <a:solidFill>
                        <a:srgbClr val="FFFFFF"/>
                      </a:solidFill>
                    </a14:hiddenFill>
                  </a:ext>
                </a:extLst>
              </p:spPr>
            </p:pic>
          </p:grpSp>
          <p:sp>
            <p:nvSpPr>
              <p:cNvPr id="35875" name="WordArt 22"/>
              <p:cNvSpPr>
                <a:spLocks noChangeArrowheads="1" noChangeShapeType="1" noTextEdit="1"/>
              </p:cNvSpPr>
              <p:nvPr/>
            </p:nvSpPr>
            <p:spPr bwMode="auto">
              <a:xfrm>
                <a:off x="1623" y="1997"/>
                <a:ext cx="2514" cy="330"/>
              </a:xfrm>
              <a:prstGeom prst="rect">
                <a:avLst/>
              </a:prstGeom>
            </p:spPr>
            <p:txBody>
              <a:bodyPr wrap="none" fromWordArt="1">
                <a:prstTxWarp prst="textPlain">
                  <a:avLst>
                    <a:gd name="adj" fmla="val 50000"/>
                  </a:avLst>
                </a:prstTxWarp>
              </a:bodyPr>
              <a:lstStyle/>
              <a:p>
                <a:pPr algn="ctr" eaLnBrk="0" fontAlgn="base" hangingPunct="0">
                  <a:spcBef>
                    <a:spcPct val="0"/>
                  </a:spcBef>
                  <a:spcAft>
                    <a:spcPct val="0"/>
                  </a:spcAft>
                </a:pPr>
                <a:r>
                  <a:rPr lang="vi-VN" sz="3600" kern="10">
                    <a:ln w="9525">
                      <a:solidFill>
                        <a:srgbClr val="000000"/>
                      </a:solidFill>
                      <a:round/>
                      <a:headEnd/>
                      <a:tailEnd/>
                    </a:ln>
                    <a:solidFill>
                      <a:srgbClr val="FFFFFF"/>
                    </a:solidFill>
                    <a:latin typeface="Arial Đen"/>
                    <a:cs typeface="Arial" panose="020B0604020202020204" pitchFamily="34" charset="0"/>
                  </a:rPr>
                  <a:t>KINH TẾ TƯ NHÂN</a:t>
                </a:r>
                <a:endParaRPr lang="en-US" sz="3600" kern="10">
                  <a:ln w="9525">
                    <a:solidFill>
                      <a:srgbClr val="000000"/>
                    </a:solidFill>
                    <a:round/>
                    <a:headEnd/>
                    <a:tailEnd/>
                  </a:ln>
                  <a:solidFill>
                    <a:srgbClr val="FFFFFF"/>
                  </a:solidFill>
                  <a:latin typeface="Arial Đen"/>
                  <a:cs typeface="Arial" panose="020B0604020202020204" pitchFamily="34" charset="0"/>
                </a:endParaRPr>
              </a:p>
            </p:txBody>
          </p:sp>
        </p:grpSp>
        <p:grpSp>
          <p:nvGrpSpPr>
            <p:cNvPr id="35867" name="Group 23"/>
            <p:cNvGrpSpPr>
              <a:grpSpLocks/>
            </p:cNvGrpSpPr>
            <p:nvPr/>
          </p:nvGrpSpPr>
          <p:grpSpPr bwMode="auto">
            <a:xfrm>
              <a:off x="1338" y="845"/>
              <a:ext cx="1437" cy="1084"/>
              <a:chOff x="720" y="626"/>
              <a:chExt cx="3696" cy="2688"/>
            </a:xfrm>
          </p:grpSpPr>
          <p:pic>
            <p:nvPicPr>
              <p:cNvPr id="35871" name="Picture 24" descr="untitled2"/>
              <p:cNvPicPr preferRelativeResize="0">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20" y="626"/>
                <a:ext cx="3696" cy="2302"/>
              </a:xfrm>
              <a:prstGeom prst="rect">
                <a:avLst/>
              </a:prstGeom>
              <a:noFill/>
              <a:ln w="57150">
                <a:solidFill>
                  <a:schemeClr val="folHlink"/>
                </a:solidFill>
                <a:miter lim="800000"/>
                <a:headEnd/>
                <a:tailEnd/>
              </a:ln>
              <a:extLst>
                <a:ext uri="{909E8E84-426E-40DD-AFC4-6F175D3DCCD1}">
                  <a14:hiddenFill xmlns:a14="http://schemas.microsoft.com/office/drawing/2010/main">
                    <a:solidFill>
                      <a:srgbClr val="FFFFFF"/>
                    </a:solidFill>
                  </a14:hiddenFill>
                </a:ext>
              </a:extLst>
            </p:spPr>
          </p:pic>
          <p:sp>
            <p:nvSpPr>
              <p:cNvPr id="35872" name="Text Box 25"/>
              <p:cNvSpPr txBox="1">
                <a:spLocks noChangeArrowheads="1"/>
              </p:cNvSpPr>
              <p:nvPr/>
            </p:nvSpPr>
            <p:spPr bwMode="auto">
              <a:xfrm>
                <a:off x="1102" y="2351"/>
                <a:ext cx="2307" cy="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50000"/>
                  </a:spcBef>
                  <a:spcAft>
                    <a:spcPct val="0"/>
                  </a:spcAft>
                  <a:buFontTx/>
                  <a:buNone/>
                </a:pPr>
                <a:r>
                  <a:rPr lang="en-US" altLang="en-US" sz="1000" b="1">
                    <a:solidFill>
                      <a:srgbClr val="C0504D"/>
                    </a:solidFill>
                    <a:latin typeface=".VnArial Narrow" panose="020B7200000000000000" pitchFamily="34" charset="0"/>
                    <a:cs typeface="Arial" panose="020B0604020202020204" pitchFamily="34" charset="0"/>
                  </a:rPr>
                  <a:t>C«ng ty thÐp liªn doanh Nippovina (VN – NhËt)</a:t>
                </a:r>
              </a:p>
            </p:txBody>
          </p:sp>
          <p:sp>
            <p:nvSpPr>
              <p:cNvPr id="35873" name="WordArt 26"/>
              <p:cNvSpPr>
                <a:spLocks noChangeArrowheads="1" noChangeShapeType="1" noTextEdit="1"/>
              </p:cNvSpPr>
              <p:nvPr/>
            </p:nvSpPr>
            <p:spPr bwMode="auto">
              <a:xfrm>
                <a:off x="1111" y="708"/>
                <a:ext cx="2766" cy="660"/>
              </a:xfrm>
              <a:prstGeom prst="rect">
                <a:avLst/>
              </a:prstGeom>
            </p:spPr>
            <p:txBody>
              <a:bodyPr wrap="none" fromWordArt="1">
                <a:prstTxWarp prst="textPlain">
                  <a:avLst>
                    <a:gd name="adj" fmla="val 50000"/>
                  </a:avLst>
                </a:prstTxWarp>
              </a:bodyPr>
              <a:lstStyle/>
              <a:p>
                <a:pPr algn="ctr" eaLnBrk="0" fontAlgn="base" hangingPunct="0">
                  <a:spcBef>
                    <a:spcPct val="0"/>
                  </a:spcBef>
                  <a:spcAft>
                    <a:spcPct val="0"/>
                  </a:spcAft>
                </a:pPr>
                <a:r>
                  <a:rPr lang="vi-VN" sz="3600" kern="10">
                    <a:ln w="9525">
                      <a:solidFill>
                        <a:srgbClr val="000000"/>
                      </a:solidFill>
                      <a:round/>
                      <a:headEnd/>
                      <a:tailEnd/>
                    </a:ln>
                    <a:solidFill>
                      <a:srgbClr val="FFFFFF"/>
                    </a:solidFill>
                    <a:latin typeface="Arial Đen"/>
                    <a:cs typeface="Arial" panose="020B0604020202020204" pitchFamily="34" charset="0"/>
                  </a:rPr>
                  <a:t>KINH TẾ</a:t>
                </a:r>
              </a:p>
              <a:p>
                <a:pPr algn="ctr" eaLnBrk="0" fontAlgn="base" hangingPunct="0">
                  <a:spcBef>
                    <a:spcPct val="0"/>
                  </a:spcBef>
                  <a:spcAft>
                    <a:spcPct val="0"/>
                  </a:spcAft>
                </a:pPr>
                <a:r>
                  <a:rPr lang="vi-VN" sz="3600" kern="10">
                    <a:ln w="9525">
                      <a:solidFill>
                        <a:srgbClr val="000000"/>
                      </a:solidFill>
                      <a:round/>
                      <a:headEnd/>
                      <a:tailEnd/>
                    </a:ln>
                    <a:solidFill>
                      <a:srgbClr val="FFFFFF"/>
                    </a:solidFill>
                    <a:latin typeface="Arial Đen"/>
                    <a:cs typeface="Arial" panose="020B0604020202020204" pitchFamily="34" charset="0"/>
                  </a:rPr>
                  <a:t>TƯ BẢN NHÀ NƯỚC</a:t>
                </a:r>
                <a:endParaRPr lang="en-US" sz="3600" kern="10">
                  <a:ln w="9525">
                    <a:solidFill>
                      <a:srgbClr val="000000"/>
                    </a:solidFill>
                    <a:round/>
                    <a:headEnd/>
                    <a:tailEnd/>
                  </a:ln>
                  <a:solidFill>
                    <a:srgbClr val="FFFFFF"/>
                  </a:solidFill>
                  <a:latin typeface="Arial Đen"/>
                  <a:cs typeface="Arial" panose="020B0604020202020204" pitchFamily="34" charset="0"/>
                </a:endParaRPr>
              </a:p>
            </p:txBody>
          </p:sp>
        </p:grpSp>
        <p:grpSp>
          <p:nvGrpSpPr>
            <p:cNvPr id="35868" name="Group 27"/>
            <p:cNvGrpSpPr>
              <a:grpSpLocks/>
            </p:cNvGrpSpPr>
            <p:nvPr/>
          </p:nvGrpSpPr>
          <p:grpSpPr bwMode="auto">
            <a:xfrm>
              <a:off x="1338" y="1706"/>
              <a:ext cx="1437" cy="868"/>
              <a:chOff x="793" y="1117"/>
              <a:chExt cx="3549" cy="2063"/>
            </a:xfrm>
          </p:grpSpPr>
          <p:pic>
            <p:nvPicPr>
              <p:cNvPr id="35869" name="Picture 28" descr="IMG_1237"/>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793" y="1117"/>
                <a:ext cx="3549" cy="2063"/>
              </a:xfrm>
              <a:prstGeom prst="rect">
                <a:avLst/>
              </a:prstGeom>
              <a:noFill/>
              <a:ln w="57150">
                <a:solidFill>
                  <a:schemeClr val="folHlink"/>
                </a:solidFill>
                <a:miter lim="800000"/>
                <a:headEnd/>
                <a:tailEnd/>
              </a:ln>
              <a:extLst>
                <a:ext uri="{909E8E84-426E-40DD-AFC4-6F175D3DCCD1}">
                  <a14:hiddenFill xmlns:a14="http://schemas.microsoft.com/office/drawing/2010/main">
                    <a:solidFill>
                      <a:srgbClr val="FFFFFF"/>
                    </a:solidFill>
                  </a14:hiddenFill>
                </a:ext>
              </a:extLst>
            </p:spPr>
          </p:pic>
          <p:sp>
            <p:nvSpPr>
              <p:cNvPr id="35870" name="WordArt 29"/>
              <p:cNvSpPr>
                <a:spLocks noChangeArrowheads="1" noChangeShapeType="1" noTextEdit="1"/>
              </p:cNvSpPr>
              <p:nvPr/>
            </p:nvSpPr>
            <p:spPr bwMode="auto">
              <a:xfrm>
                <a:off x="930" y="1344"/>
                <a:ext cx="1430" cy="452"/>
              </a:xfrm>
              <a:prstGeom prst="rect">
                <a:avLst/>
              </a:prstGeom>
            </p:spPr>
            <p:txBody>
              <a:bodyPr wrap="none" fromWordArt="1">
                <a:prstTxWarp prst="textPlain">
                  <a:avLst>
                    <a:gd name="adj" fmla="val 50000"/>
                  </a:avLst>
                </a:prstTxWarp>
              </a:bodyPr>
              <a:lstStyle/>
              <a:p>
                <a:pPr algn="ctr" eaLnBrk="0" fontAlgn="base" hangingPunct="0">
                  <a:spcBef>
                    <a:spcPct val="0"/>
                  </a:spcBef>
                  <a:spcAft>
                    <a:spcPct val="0"/>
                  </a:spcAft>
                </a:pPr>
                <a:r>
                  <a:rPr lang="vi-VN" sz="3600" kern="10">
                    <a:ln w="9525">
                      <a:solidFill>
                        <a:srgbClr val="000000"/>
                      </a:solidFill>
                      <a:round/>
                      <a:headEnd/>
                      <a:tailEnd/>
                    </a:ln>
                    <a:solidFill>
                      <a:srgbClr val="FFFFFF"/>
                    </a:solidFill>
                    <a:latin typeface="Arial Đen"/>
                    <a:cs typeface="Arial" panose="020B0604020202020204" pitchFamily="34" charset="0"/>
                  </a:rPr>
                  <a:t>KINH TẾ </a:t>
                </a:r>
              </a:p>
              <a:p>
                <a:pPr algn="ctr" eaLnBrk="0" fontAlgn="base" hangingPunct="0">
                  <a:spcBef>
                    <a:spcPct val="0"/>
                  </a:spcBef>
                  <a:spcAft>
                    <a:spcPct val="0"/>
                  </a:spcAft>
                </a:pPr>
                <a:r>
                  <a:rPr lang="vi-VN" sz="3600" kern="10">
                    <a:ln w="9525">
                      <a:solidFill>
                        <a:srgbClr val="000000"/>
                      </a:solidFill>
                      <a:round/>
                      <a:headEnd/>
                      <a:tailEnd/>
                    </a:ln>
                    <a:solidFill>
                      <a:srgbClr val="FFFFFF"/>
                    </a:solidFill>
                    <a:latin typeface="Arial Đen"/>
                    <a:cs typeface="Arial" panose="020B0604020202020204" pitchFamily="34" charset="0"/>
                  </a:rPr>
                  <a:t>CÓ VỐN ĐẦU TƯ</a:t>
                </a:r>
              </a:p>
              <a:p>
                <a:pPr algn="ctr" eaLnBrk="0" fontAlgn="base" hangingPunct="0">
                  <a:spcBef>
                    <a:spcPct val="0"/>
                  </a:spcBef>
                  <a:spcAft>
                    <a:spcPct val="0"/>
                  </a:spcAft>
                </a:pPr>
                <a:r>
                  <a:rPr lang="vi-VN" sz="3600" kern="10">
                    <a:ln w="9525">
                      <a:solidFill>
                        <a:srgbClr val="000000"/>
                      </a:solidFill>
                      <a:round/>
                      <a:headEnd/>
                      <a:tailEnd/>
                    </a:ln>
                    <a:solidFill>
                      <a:srgbClr val="FFFFFF"/>
                    </a:solidFill>
                    <a:latin typeface="Arial Đen"/>
                    <a:cs typeface="Arial" panose="020B0604020202020204" pitchFamily="34" charset="0"/>
                  </a:rPr>
                  <a:t>NƯỚC NGOÀI</a:t>
                </a:r>
                <a:endParaRPr lang="en-US" sz="3600" kern="10">
                  <a:ln w="9525">
                    <a:solidFill>
                      <a:srgbClr val="000000"/>
                    </a:solidFill>
                    <a:round/>
                    <a:headEnd/>
                    <a:tailEnd/>
                  </a:ln>
                  <a:solidFill>
                    <a:srgbClr val="FFFFFF"/>
                  </a:solidFill>
                  <a:latin typeface="Arial Đen"/>
                  <a:cs typeface="Arial" panose="020B0604020202020204" pitchFamily="34" charset="0"/>
                </a:endParaRPr>
              </a:p>
            </p:txBody>
          </p:sp>
        </p:grpSp>
      </p:grpSp>
      <p:pic>
        <p:nvPicPr>
          <p:cNvPr id="23582" name="Picture 30" descr="DAI HOI VII"/>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5486401" y="1828801"/>
            <a:ext cx="1147763" cy="1228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8" name="Group 31"/>
          <p:cNvGrpSpPr>
            <a:grpSpLocks/>
          </p:cNvGrpSpPr>
          <p:nvPr/>
        </p:nvGrpSpPr>
        <p:grpSpPr bwMode="auto">
          <a:xfrm>
            <a:off x="9601200" y="1752600"/>
            <a:ext cx="838200" cy="1219200"/>
            <a:chOff x="3470" y="799"/>
            <a:chExt cx="625" cy="630"/>
          </a:xfrm>
        </p:grpSpPr>
        <p:pic>
          <p:nvPicPr>
            <p:cNvPr id="35858" name="Picture 32" descr="hien phap 92"/>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3470" y="799"/>
              <a:ext cx="625" cy="6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59" name="Picture 33" descr="luat lao dong"/>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3787" y="1071"/>
              <a:ext cx="274" cy="3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9" name="Group 34"/>
          <p:cNvGrpSpPr>
            <a:grpSpLocks/>
          </p:cNvGrpSpPr>
          <p:nvPr/>
        </p:nvGrpSpPr>
        <p:grpSpPr bwMode="auto">
          <a:xfrm>
            <a:off x="8229600" y="1752600"/>
            <a:ext cx="1143000" cy="1341438"/>
            <a:chOff x="2835" y="890"/>
            <a:chExt cx="998" cy="845"/>
          </a:xfrm>
        </p:grpSpPr>
        <p:pic>
          <p:nvPicPr>
            <p:cNvPr id="35856" name="Picture 35" descr="QUOC HOI X"/>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2835" y="890"/>
              <a:ext cx="998" cy="8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57" name="Picture 36" descr="765-Vietnam_coa"/>
            <p:cNvPicPr>
              <a:picLocks noChangeAspect="1" noChangeArrowheads="1"/>
            </p:cNvPicPr>
            <p:nvPr/>
          </p:nvPicPr>
          <p:blipFill>
            <a:blip r:embed="rId18" cstate="print">
              <a:extLst>
                <a:ext uri="{28A0092B-C50C-407E-A947-70E740481C1C}">
                  <a14:useLocalDpi xmlns:a14="http://schemas.microsoft.com/office/drawing/2010/main" val="0"/>
                </a:ext>
              </a:extLst>
            </a:blip>
            <a:srcRect/>
            <a:stretch>
              <a:fillRect/>
            </a:stretch>
          </p:blipFill>
          <p:spPr bwMode="auto">
            <a:xfrm>
              <a:off x="3288" y="980"/>
              <a:ext cx="318" cy="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3589" name="Picture 37" descr="VK9"/>
          <p:cNvPicPr>
            <a:picLocks noChangeAspect="1" noChangeArrowheads="1"/>
          </p:cNvPicPr>
          <p:nvPr/>
        </p:nvPicPr>
        <p:blipFill>
          <a:blip r:embed="rId19" cstate="print">
            <a:extLst>
              <a:ext uri="{28A0092B-C50C-407E-A947-70E740481C1C}">
                <a14:useLocalDpi xmlns:a14="http://schemas.microsoft.com/office/drawing/2010/main" val="0"/>
              </a:ext>
            </a:extLst>
          </a:blip>
          <a:srcRect/>
          <a:stretch>
            <a:fillRect/>
          </a:stretch>
        </p:blipFill>
        <p:spPr bwMode="auto">
          <a:xfrm>
            <a:off x="7086601" y="1828800"/>
            <a:ext cx="771525" cy="1143000"/>
          </a:xfrm>
          <a:prstGeom prst="rect">
            <a:avLst/>
          </a:prstGeom>
          <a:noFill/>
          <a:ln w="3175">
            <a:solidFill>
              <a:srgbClr val="FF0000"/>
            </a:solidFill>
            <a:miter lim="800000"/>
            <a:headEnd/>
            <a:tailEnd/>
          </a:ln>
          <a:extLst>
            <a:ext uri="{909E8E84-426E-40DD-AFC4-6F175D3DCCD1}">
              <a14:hiddenFill xmlns:a14="http://schemas.microsoft.com/office/drawing/2010/main">
                <a:solidFill>
                  <a:srgbClr val="FFFFFF"/>
                </a:solidFill>
              </a14:hiddenFill>
            </a:ext>
          </a:extLst>
        </p:spPr>
      </p:pic>
      <p:sp>
        <p:nvSpPr>
          <p:cNvPr id="23590" name="AutoShape 38" descr="Solid diamond"/>
          <p:cNvSpPr>
            <a:spLocks noChangeArrowheads="1"/>
          </p:cNvSpPr>
          <p:nvPr/>
        </p:nvSpPr>
        <p:spPr bwMode="auto">
          <a:xfrm rot="-4984818">
            <a:off x="5741194" y="3021807"/>
            <a:ext cx="814388" cy="866775"/>
          </a:xfrm>
          <a:custGeom>
            <a:avLst/>
            <a:gdLst>
              <a:gd name="T0" fmla="*/ 2147483646 w 21600"/>
              <a:gd name="T1" fmla="*/ 0 h 21600"/>
              <a:gd name="T2" fmla="*/ 2147483646 w 21600"/>
              <a:gd name="T3" fmla="*/ 2147483646 h 21600"/>
              <a:gd name="T4" fmla="*/ 2147483646 w 21600"/>
              <a:gd name="T5" fmla="*/ 2147483646 h 21600"/>
              <a:gd name="T6" fmla="*/ 2147483646 w 21600"/>
              <a:gd name="T7" fmla="*/ 2147483646 h 21600"/>
              <a:gd name="T8" fmla="*/ 17694720 60000 65536"/>
              <a:gd name="T9" fmla="*/ 5898240 60000 65536"/>
              <a:gd name="T10" fmla="*/ 5898240 60000 65536"/>
              <a:gd name="T11" fmla="*/ 0 60000 65536"/>
              <a:gd name="T12" fmla="*/ 12427 w 21600"/>
              <a:gd name="T13" fmla="*/ 2912 h 21600"/>
              <a:gd name="T14" fmla="*/ 18227 w 21600"/>
              <a:gd name="T15" fmla="*/ 9246 h 21600"/>
            </a:gdLst>
            <a:ahLst/>
            <a:cxnLst>
              <a:cxn ang="T8">
                <a:pos x="T0" y="T1"/>
              </a:cxn>
              <a:cxn ang="T9">
                <a:pos x="T2" y="T3"/>
              </a:cxn>
              <a:cxn ang="T10">
                <a:pos x="T4" y="T5"/>
              </a:cxn>
              <a:cxn ang="T11">
                <a:pos x="T6" y="T7"/>
              </a:cxn>
            </a:cxnLst>
            <a:rect l="T12" t="T13" r="T14" b="T15"/>
            <a:pathLst>
              <a:path w="21600" h="21600">
                <a:moveTo>
                  <a:pt x="21600" y="6079"/>
                </a:moveTo>
                <a:lnTo>
                  <a:pt x="15126" y="0"/>
                </a:lnTo>
                <a:lnTo>
                  <a:pt x="15126" y="2912"/>
                </a:lnTo>
                <a:lnTo>
                  <a:pt x="12427" y="2912"/>
                </a:lnTo>
                <a:cubicBezTo>
                  <a:pt x="5564" y="2912"/>
                  <a:pt x="0" y="7052"/>
                  <a:pt x="0" y="12158"/>
                </a:cubicBezTo>
                <a:lnTo>
                  <a:pt x="0" y="21600"/>
                </a:lnTo>
                <a:lnTo>
                  <a:pt x="6474" y="21600"/>
                </a:lnTo>
                <a:lnTo>
                  <a:pt x="6474" y="12158"/>
                </a:lnTo>
                <a:cubicBezTo>
                  <a:pt x="6474" y="10550"/>
                  <a:pt x="9139" y="9246"/>
                  <a:pt x="12427" y="9246"/>
                </a:cubicBezTo>
                <a:lnTo>
                  <a:pt x="15126" y="9246"/>
                </a:lnTo>
                <a:lnTo>
                  <a:pt x="15126" y="12158"/>
                </a:lnTo>
                <a:lnTo>
                  <a:pt x="21600" y="6079"/>
                </a:lnTo>
                <a:close/>
              </a:path>
            </a:pathLst>
          </a:custGeom>
          <a:pattFill prst="solidDmnd">
            <a:fgClr>
              <a:schemeClr val="accent1"/>
            </a:fgClr>
            <a:bgClr>
              <a:schemeClr val="bg1"/>
            </a:bgClr>
          </a:pattFill>
          <a:ln w="9525">
            <a:solidFill>
              <a:schemeClr val="tx1"/>
            </a:solidFill>
            <a:miter lim="800000"/>
            <a:headEnd/>
            <a:tailEnd/>
          </a:ln>
        </p:spPr>
        <p:txBody>
          <a:bodyPr wrap="none" anchor="ct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23591" name="AutoShape 39"/>
          <p:cNvSpPr>
            <a:spLocks noChangeArrowheads="1"/>
          </p:cNvSpPr>
          <p:nvPr/>
        </p:nvSpPr>
        <p:spPr bwMode="auto">
          <a:xfrm>
            <a:off x="6553200" y="2209801"/>
            <a:ext cx="431800" cy="485775"/>
          </a:xfrm>
          <a:prstGeom prst="rightArrow">
            <a:avLst>
              <a:gd name="adj1" fmla="val 50000"/>
              <a:gd name="adj2" fmla="val 25000"/>
            </a:avLst>
          </a:prstGeom>
          <a:solidFill>
            <a:schemeClr val="bg1"/>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fontAlgn="base">
              <a:spcBef>
                <a:spcPct val="0"/>
              </a:spcBef>
              <a:spcAft>
                <a:spcPct val="0"/>
              </a:spcAft>
              <a:buFontTx/>
              <a:buNone/>
            </a:pPr>
            <a:endParaRPr lang="en-US" altLang="en-US" sz="1800">
              <a:solidFill>
                <a:prstClr val="black"/>
              </a:solidFill>
              <a:cs typeface="Arial" panose="020B0604020202020204" pitchFamily="34" charset="0"/>
            </a:endParaRPr>
          </a:p>
        </p:txBody>
      </p:sp>
      <p:sp>
        <p:nvSpPr>
          <p:cNvPr id="23592" name="AutoShape 40"/>
          <p:cNvSpPr>
            <a:spLocks noChangeArrowheads="1"/>
          </p:cNvSpPr>
          <p:nvPr/>
        </p:nvSpPr>
        <p:spPr bwMode="auto">
          <a:xfrm>
            <a:off x="7848600" y="2209801"/>
            <a:ext cx="431800" cy="485775"/>
          </a:xfrm>
          <a:prstGeom prst="rightArrow">
            <a:avLst>
              <a:gd name="adj1" fmla="val 50000"/>
              <a:gd name="adj2" fmla="val 25000"/>
            </a:avLst>
          </a:prstGeom>
          <a:solidFill>
            <a:schemeClr val="bg1"/>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fontAlgn="base">
              <a:spcBef>
                <a:spcPct val="0"/>
              </a:spcBef>
              <a:spcAft>
                <a:spcPct val="0"/>
              </a:spcAft>
              <a:buFontTx/>
              <a:buNone/>
            </a:pPr>
            <a:endParaRPr lang="en-US" altLang="en-US" sz="1800">
              <a:solidFill>
                <a:prstClr val="black"/>
              </a:solidFill>
              <a:cs typeface="Arial" panose="020B0604020202020204" pitchFamily="34" charset="0"/>
            </a:endParaRPr>
          </a:p>
        </p:txBody>
      </p:sp>
      <p:sp>
        <p:nvSpPr>
          <p:cNvPr id="23593" name="AutoShape 41"/>
          <p:cNvSpPr>
            <a:spLocks noChangeArrowheads="1"/>
          </p:cNvSpPr>
          <p:nvPr/>
        </p:nvSpPr>
        <p:spPr bwMode="auto">
          <a:xfrm>
            <a:off x="9372600" y="2133601"/>
            <a:ext cx="431800" cy="485775"/>
          </a:xfrm>
          <a:prstGeom prst="rightArrow">
            <a:avLst>
              <a:gd name="adj1" fmla="val 50000"/>
              <a:gd name="adj2" fmla="val 25000"/>
            </a:avLst>
          </a:prstGeom>
          <a:solidFill>
            <a:schemeClr val="bg1"/>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fontAlgn="base">
              <a:spcBef>
                <a:spcPct val="0"/>
              </a:spcBef>
              <a:spcAft>
                <a:spcPct val="0"/>
              </a:spcAft>
              <a:buFontTx/>
              <a:buNone/>
            </a:pPr>
            <a:endParaRPr lang="en-US" altLang="en-US" sz="1800">
              <a:solidFill>
                <a:prstClr val="black"/>
              </a:solidFill>
              <a:cs typeface="Arial" panose="020B0604020202020204" pitchFamily="34" charset="0"/>
            </a:endParaRPr>
          </a:p>
        </p:txBody>
      </p:sp>
      <p:sp>
        <p:nvSpPr>
          <p:cNvPr id="23594" name="AutoShape 42" descr="Solid diamond"/>
          <p:cNvSpPr>
            <a:spLocks noChangeArrowheads="1"/>
          </p:cNvSpPr>
          <p:nvPr/>
        </p:nvSpPr>
        <p:spPr bwMode="auto">
          <a:xfrm rot="7966404">
            <a:off x="9827419" y="3005932"/>
            <a:ext cx="814388" cy="866775"/>
          </a:xfrm>
          <a:custGeom>
            <a:avLst/>
            <a:gdLst>
              <a:gd name="T0" fmla="*/ 2147483646 w 21600"/>
              <a:gd name="T1" fmla="*/ 0 h 21600"/>
              <a:gd name="T2" fmla="*/ 2147483646 w 21600"/>
              <a:gd name="T3" fmla="*/ 2147483646 h 21600"/>
              <a:gd name="T4" fmla="*/ 2147483646 w 21600"/>
              <a:gd name="T5" fmla="*/ 2147483646 h 21600"/>
              <a:gd name="T6" fmla="*/ 2147483646 w 21600"/>
              <a:gd name="T7" fmla="*/ 2147483646 h 21600"/>
              <a:gd name="T8" fmla="*/ 17694720 60000 65536"/>
              <a:gd name="T9" fmla="*/ 5898240 60000 65536"/>
              <a:gd name="T10" fmla="*/ 5898240 60000 65536"/>
              <a:gd name="T11" fmla="*/ 0 60000 65536"/>
              <a:gd name="T12" fmla="*/ 12427 w 21600"/>
              <a:gd name="T13" fmla="*/ 2912 h 21600"/>
              <a:gd name="T14" fmla="*/ 18227 w 21600"/>
              <a:gd name="T15" fmla="*/ 9246 h 21600"/>
            </a:gdLst>
            <a:ahLst/>
            <a:cxnLst>
              <a:cxn ang="T8">
                <a:pos x="T0" y="T1"/>
              </a:cxn>
              <a:cxn ang="T9">
                <a:pos x="T2" y="T3"/>
              </a:cxn>
              <a:cxn ang="T10">
                <a:pos x="T4" y="T5"/>
              </a:cxn>
              <a:cxn ang="T11">
                <a:pos x="T6" y="T7"/>
              </a:cxn>
            </a:cxnLst>
            <a:rect l="T12" t="T13" r="T14" b="T15"/>
            <a:pathLst>
              <a:path w="21600" h="21600">
                <a:moveTo>
                  <a:pt x="21600" y="6079"/>
                </a:moveTo>
                <a:lnTo>
                  <a:pt x="15126" y="0"/>
                </a:lnTo>
                <a:lnTo>
                  <a:pt x="15126" y="2912"/>
                </a:lnTo>
                <a:lnTo>
                  <a:pt x="12427" y="2912"/>
                </a:lnTo>
                <a:cubicBezTo>
                  <a:pt x="5564" y="2912"/>
                  <a:pt x="0" y="7052"/>
                  <a:pt x="0" y="12158"/>
                </a:cubicBezTo>
                <a:lnTo>
                  <a:pt x="0" y="21600"/>
                </a:lnTo>
                <a:lnTo>
                  <a:pt x="6474" y="21600"/>
                </a:lnTo>
                <a:lnTo>
                  <a:pt x="6474" y="12158"/>
                </a:lnTo>
                <a:cubicBezTo>
                  <a:pt x="6474" y="10550"/>
                  <a:pt x="9139" y="9246"/>
                  <a:pt x="12427" y="9246"/>
                </a:cubicBezTo>
                <a:lnTo>
                  <a:pt x="15126" y="9246"/>
                </a:lnTo>
                <a:lnTo>
                  <a:pt x="15126" y="12158"/>
                </a:lnTo>
                <a:lnTo>
                  <a:pt x="21600" y="6079"/>
                </a:lnTo>
                <a:close/>
              </a:path>
            </a:pathLst>
          </a:custGeom>
          <a:pattFill prst="solidDmnd">
            <a:fgClr>
              <a:schemeClr val="accent1"/>
            </a:fgClr>
            <a:bgClr>
              <a:srgbClr val="FF0000"/>
            </a:bgClr>
          </a:pattFill>
          <a:ln w="9525">
            <a:solidFill>
              <a:srgbClr val="FF0000"/>
            </a:solidFill>
            <a:miter lim="800000"/>
            <a:headEnd/>
            <a:tailEnd/>
          </a:ln>
        </p:spPr>
        <p:txBody>
          <a:bodyPr wrap="none" anchor="ct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23595" name="AutoShape 43" descr="Solid diamond"/>
          <p:cNvSpPr>
            <a:spLocks noChangeArrowheads="1"/>
          </p:cNvSpPr>
          <p:nvPr/>
        </p:nvSpPr>
        <p:spPr bwMode="auto">
          <a:xfrm rot="-4984818">
            <a:off x="8331994" y="3021807"/>
            <a:ext cx="814388" cy="866775"/>
          </a:xfrm>
          <a:custGeom>
            <a:avLst/>
            <a:gdLst>
              <a:gd name="T0" fmla="*/ 2147483646 w 21600"/>
              <a:gd name="T1" fmla="*/ 0 h 21600"/>
              <a:gd name="T2" fmla="*/ 2147483646 w 21600"/>
              <a:gd name="T3" fmla="*/ 2147483646 h 21600"/>
              <a:gd name="T4" fmla="*/ 2147483646 w 21600"/>
              <a:gd name="T5" fmla="*/ 2147483646 h 21600"/>
              <a:gd name="T6" fmla="*/ 2147483646 w 21600"/>
              <a:gd name="T7" fmla="*/ 2147483646 h 21600"/>
              <a:gd name="T8" fmla="*/ 17694720 60000 65536"/>
              <a:gd name="T9" fmla="*/ 5898240 60000 65536"/>
              <a:gd name="T10" fmla="*/ 5898240 60000 65536"/>
              <a:gd name="T11" fmla="*/ 0 60000 65536"/>
              <a:gd name="T12" fmla="*/ 12427 w 21600"/>
              <a:gd name="T13" fmla="*/ 1973 h 21600"/>
              <a:gd name="T14" fmla="*/ 15404 w 21600"/>
              <a:gd name="T15" fmla="*/ 10185 h 21600"/>
            </a:gdLst>
            <a:ahLst/>
            <a:cxnLst>
              <a:cxn ang="T8">
                <a:pos x="T0" y="T1"/>
              </a:cxn>
              <a:cxn ang="T9">
                <a:pos x="T2" y="T3"/>
              </a:cxn>
              <a:cxn ang="T10">
                <a:pos x="T4" y="T5"/>
              </a:cxn>
              <a:cxn ang="T11">
                <a:pos x="T6" y="T7"/>
              </a:cxn>
            </a:cxnLst>
            <a:rect l="T12" t="T13" r="T14" b="T15"/>
            <a:pathLst>
              <a:path w="21600" h="21600">
                <a:moveTo>
                  <a:pt x="21600" y="6079"/>
                </a:moveTo>
                <a:lnTo>
                  <a:pt x="12427" y="0"/>
                </a:lnTo>
                <a:lnTo>
                  <a:pt x="12427" y="1973"/>
                </a:lnTo>
                <a:cubicBezTo>
                  <a:pt x="5564" y="1973"/>
                  <a:pt x="0" y="6533"/>
                  <a:pt x="0" y="12158"/>
                </a:cubicBezTo>
                <a:lnTo>
                  <a:pt x="0" y="21600"/>
                </a:lnTo>
                <a:lnTo>
                  <a:pt x="8394" y="21600"/>
                </a:lnTo>
                <a:lnTo>
                  <a:pt x="8394" y="12158"/>
                </a:lnTo>
                <a:cubicBezTo>
                  <a:pt x="8394" y="11068"/>
                  <a:pt x="10200" y="10185"/>
                  <a:pt x="12427" y="10185"/>
                </a:cubicBezTo>
                <a:lnTo>
                  <a:pt x="12427" y="12158"/>
                </a:lnTo>
                <a:lnTo>
                  <a:pt x="21600" y="6079"/>
                </a:lnTo>
                <a:close/>
              </a:path>
            </a:pathLst>
          </a:custGeom>
          <a:pattFill prst="solidDmnd">
            <a:fgClr>
              <a:schemeClr val="accent1"/>
            </a:fgClr>
            <a:bgClr>
              <a:schemeClr val="bg1"/>
            </a:bgClr>
          </a:pattFill>
          <a:ln w="9525">
            <a:solidFill>
              <a:schemeClr val="tx1"/>
            </a:solidFill>
            <a:miter lim="800000"/>
            <a:headEnd/>
            <a:tailEnd/>
          </a:ln>
        </p:spPr>
        <p:txBody>
          <a:bodyPr wrap="none" anchor="ct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5010967"/>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3555"/>
                                        </p:tgtEl>
                                        <p:attrNameLst>
                                          <p:attrName>style.visibility</p:attrName>
                                        </p:attrNameLst>
                                      </p:cBhvr>
                                      <p:to>
                                        <p:strVal val="visible"/>
                                      </p:to>
                                    </p:set>
                                    <p:animEffect transition="in" filter="box(in)">
                                      <p:cBhvr>
                                        <p:cTn id="7" dur="500"/>
                                        <p:tgtEl>
                                          <p:spTgt spid="2355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nodeType="clickEffect">
                                  <p:stCondLst>
                                    <p:cond delay="0"/>
                                  </p:stCondLst>
                                  <p:childTnLst>
                                    <p:set>
                                      <p:cBhvr>
                                        <p:cTn id="11" dur="1" fill="hold">
                                          <p:stCondLst>
                                            <p:cond delay="0"/>
                                          </p:stCondLst>
                                        </p:cTn>
                                        <p:tgtEl>
                                          <p:spTgt spid="23556">
                                            <p:txEl>
                                              <p:pRg st="0" end="0"/>
                                            </p:txEl>
                                          </p:spTgt>
                                        </p:tgtEl>
                                        <p:attrNameLst>
                                          <p:attrName>style.visibility</p:attrName>
                                        </p:attrNameLst>
                                      </p:cBhvr>
                                      <p:to>
                                        <p:strVal val="visible"/>
                                      </p:to>
                                    </p:set>
                                    <p:animEffect transition="in" filter="box(in)">
                                      <p:cBhvr>
                                        <p:cTn id="12" dur="500"/>
                                        <p:tgtEl>
                                          <p:spTgt spid="23556">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16" fill="hold" nodeType="clickEffect">
                                  <p:stCondLst>
                                    <p:cond delay="0"/>
                                  </p:stCondLst>
                                  <p:childTnLst>
                                    <p:set>
                                      <p:cBhvr>
                                        <p:cTn id="16" dur="1" fill="hold">
                                          <p:stCondLst>
                                            <p:cond delay="0"/>
                                          </p:stCondLst>
                                        </p:cTn>
                                        <p:tgtEl>
                                          <p:spTgt spid="23556">
                                            <p:txEl>
                                              <p:pRg st="1" end="1"/>
                                            </p:txEl>
                                          </p:spTgt>
                                        </p:tgtEl>
                                        <p:attrNameLst>
                                          <p:attrName>style.visibility</p:attrName>
                                        </p:attrNameLst>
                                      </p:cBhvr>
                                      <p:to>
                                        <p:strVal val="visible"/>
                                      </p:to>
                                    </p:set>
                                    <p:animEffect transition="in" filter="box(in)">
                                      <p:cBhvr>
                                        <p:cTn id="17" dur="500"/>
                                        <p:tgtEl>
                                          <p:spTgt spid="23556">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8" presetClass="entr" presetSubtype="16" fill="hold" nodeType="clickEffect">
                                  <p:stCondLst>
                                    <p:cond delay="0"/>
                                  </p:stCondLst>
                                  <p:childTnLst>
                                    <p:set>
                                      <p:cBhvr>
                                        <p:cTn id="21" dur="1" fill="hold">
                                          <p:stCondLst>
                                            <p:cond delay="0"/>
                                          </p:stCondLst>
                                        </p:cTn>
                                        <p:tgtEl>
                                          <p:spTgt spid="23582"/>
                                        </p:tgtEl>
                                        <p:attrNameLst>
                                          <p:attrName>style.visibility</p:attrName>
                                        </p:attrNameLst>
                                      </p:cBhvr>
                                      <p:to>
                                        <p:strVal val="visible"/>
                                      </p:to>
                                    </p:set>
                                    <p:animEffect transition="in" filter="diamond(in)">
                                      <p:cBhvr>
                                        <p:cTn id="22" dur="2000"/>
                                        <p:tgtEl>
                                          <p:spTgt spid="23582"/>
                                        </p:tgtEl>
                                      </p:cBhvr>
                                    </p:animEffect>
                                  </p:childTnLst>
                                </p:cTn>
                              </p:par>
                              <p:par>
                                <p:cTn id="23" presetID="8" presetClass="entr" presetSubtype="16" fill="hold" grpId="0" nodeType="withEffect">
                                  <p:stCondLst>
                                    <p:cond delay="0"/>
                                  </p:stCondLst>
                                  <p:childTnLst>
                                    <p:set>
                                      <p:cBhvr>
                                        <p:cTn id="24" dur="1" fill="hold">
                                          <p:stCondLst>
                                            <p:cond delay="0"/>
                                          </p:stCondLst>
                                        </p:cTn>
                                        <p:tgtEl>
                                          <p:spTgt spid="23591"/>
                                        </p:tgtEl>
                                        <p:attrNameLst>
                                          <p:attrName>style.visibility</p:attrName>
                                        </p:attrNameLst>
                                      </p:cBhvr>
                                      <p:to>
                                        <p:strVal val="visible"/>
                                      </p:to>
                                    </p:set>
                                    <p:animEffect transition="in" filter="diamond(in)">
                                      <p:cBhvr>
                                        <p:cTn id="25" dur="2000"/>
                                        <p:tgtEl>
                                          <p:spTgt spid="23591"/>
                                        </p:tgtEl>
                                      </p:cBhvr>
                                    </p:animEffect>
                                  </p:childTnLst>
                                </p:cTn>
                              </p:par>
                              <p:par>
                                <p:cTn id="26" presetID="8" presetClass="entr" presetSubtype="16" fill="hold" nodeType="withEffect">
                                  <p:stCondLst>
                                    <p:cond delay="0"/>
                                  </p:stCondLst>
                                  <p:childTnLst>
                                    <p:set>
                                      <p:cBhvr>
                                        <p:cTn id="27" dur="1" fill="hold">
                                          <p:stCondLst>
                                            <p:cond delay="0"/>
                                          </p:stCondLst>
                                        </p:cTn>
                                        <p:tgtEl>
                                          <p:spTgt spid="23589"/>
                                        </p:tgtEl>
                                        <p:attrNameLst>
                                          <p:attrName>style.visibility</p:attrName>
                                        </p:attrNameLst>
                                      </p:cBhvr>
                                      <p:to>
                                        <p:strVal val="visible"/>
                                      </p:to>
                                    </p:set>
                                    <p:animEffect transition="in" filter="diamond(in)">
                                      <p:cBhvr>
                                        <p:cTn id="28" dur="2000"/>
                                        <p:tgtEl>
                                          <p:spTgt spid="23589"/>
                                        </p:tgtEl>
                                      </p:cBhvr>
                                    </p:animEffect>
                                  </p:childTnLst>
                                </p:cTn>
                              </p:par>
                              <p:par>
                                <p:cTn id="29" presetID="8" presetClass="entr" presetSubtype="16" fill="hold" grpId="0" nodeType="withEffect">
                                  <p:stCondLst>
                                    <p:cond delay="0"/>
                                  </p:stCondLst>
                                  <p:childTnLst>
                                    <p:set>
                                      <p:cBhvr>
                                        <p:cTn id="30" dur="1" fill="hold">
                                          <p:stCondLst>
                                            <p:cond delay="0"/>
                                          </p:stCondLst>
                                        </p:cTn>
                                        <p:tgtEl>
                                          <p:spTgt spid="23592"/>
                                        </p:tgtEl>
                                        <p:attrNameLst>
                                          <p:attrName>style.visibility</p:attrName>
                                        </p:attrNameLst>
                                      </p:cBhvr>
                                      <p:to>
                                        <p:strVal val="visible"/>
                                      </p:to>
                                    </p:set>
                                    <p:animEffect transition="in" filter="diamond(in)">
                                      <p:cBhvr>
                                        <p:cTn id="31" dur="2000"/>
                                        <p:tgtEl>
                                          <p:spTgt spid="23592"/>
                                        </p:tgtEl>
                                      </p:cBhvr>
                                    </p:animEffect>
                                  </p:childTnLst>
                                </p:cTn>
                              </p:par>
                              <p:par>
                                <p:cTn id="32" presetID="8" presetClass="entr" presetSubtype="16"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diamond(in)">
                                      <p:cBhvr>
                                        <p:cTn id="34" dur="2000"/>
                                        <p:tgtEl>
                                          <p:spTgt spid="9"/>
                                        </p:tgtEl>
                                      </p:cBhvr>
                                    </p:animEffect>
                                  </p:childTnLst>
                                </p:cTn>
                              </p:par>
                              <p:par>
                                <p:cTn id="35" presetID="8" presetClass="entr" presetSubtype="16" fill="hold" grpId="0" nodeType="withEffect">
                                  <p:stCondLst>
                                    <p:cond delay="0"/>
                                  </p:stCondLst>
                                  <p:childTnLst>
                                    <p:set>
                                      <p:cBhvr>
                                        <p:cTn id="36" dur="1" fill="hold">
                                          <p:stCondLst>
                                            <p:cond delay="0"/>
                                          </p:stCondLst>
                                        </p:cTn>
                                        <p:tgtEl>
                                          <p:spTgt spid="23593"/>
                                        </p:tgtEl>
                                        <p:attrNameLst>
                                          <p:attrName>style.visibility</p:attrName>
                                        </p:attrNameLst>
                                      </p:cBhvr>
                                      <p:to>
                                        <p:strVal val="visible"/>
                                      </p:to>
                                    </p:set>
                                    <p:animEffect transition="in" filter="diamond(in)">
                                      <p:cBhvr>
                                        <p:cTn id="37" dur="2000"/>
                                        <p:tgtEl>
                                          <p:spTgt spid="23593"/>
                                        </p:tgtEl>
                                      </p:cBhvr>
                                    </p:animEffect>
                                  </p:childTnLst>
                                </p:cTn>
                              </p:par>
                              <p:par>
                                <p:cTn id="38" presetID="8" presetClass="entr" presetSubtype="16" fill="hold" nodeType="withEffect">
                                  <p:stCondLst>
                                    <p:cond delay="0"/>
                                  </p:stCondLst>
                                  <p:childTnLst>
                                    <p:set>
                                      <p:cBhvr>
                                        <p:cTn id="39" dur="1" fill="hold">
                                          <p:stCondLst>
                                            <p:cond delay="0"/>
                                          </p:stCondLst>
                                        </p:cTn>
                                        <p:tgtEl>
                                          <p:spTgt spid="8"/>
                                        </p:tgtEl>
                                        <p:attrNameLst>
                                          <p:attrName>style.visibility</p:attrName>
                                        </p:attrNameLst>
                                      </p:cBhvr>
                                      <p:to>
                                        <p:strVal val="visible"/>
                                      </p:to>
                                    </p:set>
                                    <p:animEffect transition="in" filter="diamond(in)">
                                      <p:cBhvr>
                                        <p:cTn id="40" dur="2000"/>
                                        <p:tgtEl>
                                          <p:spTgt spid="8"/>
                                        </p:tgtEl>
                                      </p:cBhvr>
                                    </p:animEffect>
                                  </p:childTnLst>
                                </p:cTn>
                              </p:par>
                              <p:par>
                                <p:cTn id="41" presetID="8" presetClass="entr" presetSubtype="16" fill="hold" grpId="0" nodeType="withEffect">
                                  <p:stCondLst>
                                    <p:cond delay="0"/>
                                  </p:stCondLst>
                                  <p:childTnLst>
                                    <p:set>
                                      <p:cBhvr>
                                        <p:cTn id="42" dur="1" fill="hold">
                                          <p:stCondLst>
                                            <p:cond delay="0"/>
                                          </p:stCondLst>
                                        </p:cTn>
                                        <p:tgtEl>
                                          <p:spTgt spid="23594"/>
                                        </p:tgtEl>
                                        <p:attrNameLst>
                                          <p:attrName>style.visibility</p:attrName>
                                        </p:attrNameLst>
                                      </p:cBhvr>
                                      <p:to>
                                        <p:strVal val="visible"/>
                                      </p:to>
                                    </p:set>
                                    <p:animEffect transition="in" filter="diamond(in)">
                                      <p:cBhvr>
                                        <p:cTn id="43" dur="2000"/>
                                        <p:tgtEl>
                                          <p:spTgt spid="23594"/>
                                        </p:tgtEl>
                                      </p:cBhvr>
                                    </p:animEffect>
                                  </p:childTnLst>
                                </p:cTn>
                              </p:par>
                              <p:par>
                                <p:cTn id="44" presetID="8" presetClass="entr" presetSubtype="16" fill="hold" grpId="0" nodeType="withEffect">
                                  <p:stCondLst>
                                    <p:cond delay="0"/>
                                  </p:stCondLst>
                                  <p:childTnLst>
                                    <p:set>
                                      <p:cBhvr>
                                        <p:cTn id="45" dur="1" fill="hold">
                                          <p:stCondLst>
                                            <p:cond delay="0"/>
                                          </p:stCondLst>
                                        </p:cTn>
                                        <p:tgtEl>
                                          <p:spTgt spid="23595"/>
                                        </p:tgtEl>
                                        <p:attrNameLst>
                                          <p:attrName>style.visibility</p:attrName>
                                        </p:attrNameLst>
                                      </p:cBhvr>
                                      <p:to>
                                        <p:strVal val="visible"/>
                                      </p:to>
                                    </p:set>
                                    <p:animEffect transition="in" filter="diamond(in)">
                                      <p:cBhvr>
                                        <p:cTn id="46" dur="2000"/>
                                        <p:tgtEl>
                                          <p:spTgt spid="23595"/>
                                        </p:tgtEl>
                                      </p:cBhvr>
                                    </p:animEffect>
                                  </p:childTnLst>
                                </p:cTn>
                              </p:par>
                              <p:par>
                                <p:cTn id="47" presetID="8" presetClass="entr" presetSubtype="16" fill="hold" grpId="0" nodeType="withEffect">
                                  <p:stCondLst>
                                    <p:cond delay="0"/>
                                  </p:stCondLst>
                                  <p:childTnLst>
                                    <p:set>
                                      <p:cBhvr>
                                        <p:cTn id="48" dur="1" fill="hold">
                                          <p:stCondLst>
                                            <p:cond delay="0"/>
                                          </p:stCondLst>
                                        </p:cTn>
                                        <p:tgtEl>
                                          <p:spTgt spid="23590"/>
                                        </p:tgtEl>
                                        <p:attrNameLst>
                                          <p:attrName>style.visibility</p:attrName>
                                        </p:attrNameLst>
                                      </p:cBhvr>
                                      <p:to>
                                        <p:strVal val="visible"/>
                                      </p:to>
                                    </p:set>
                                    <p:animEffect transition="in" filter="diamond(in)">
                                      <p:cBhvr>
                                        <p:cTn id="49" dur="2000"/>
                                        <p:tgtEl>
                                          <p:spTgt spid="23590"/>
                                        </p:tgtEl>
                                      </p:cBhvr>
                                    </p:animEffect>
                                  </p:childTnLst>
                                </p:cTn>
                              </p:par>
                              <p:par>
                                <p:cTn id="50" presetID="8" presetClass="entr" presetSubtype="16" fill="hold" nodeType="withEffect">
                                  <p:stCondLst>
                                    <p:cond delay="0"/>
                                  </p:stCondLst>
                                  <p:childTnLst>
                                    <p:set>
                                      <p:cBhvr>
                                        <p:cTn id="51" dur="1" fill="hold">
                                          <p:stCondLst>
                                            <p:cond delay="0"/>
                                          </p:stCondLst>
                                        </p:cTn>
                                        <p:tgtEl>
                                          <p:spTgt spid="2"/>
                                        </p:tgtEl>
                                        <p:attrNameLst>
                                          <p:attrName>style.visibility</p:attrName>
                                        </p:attrNameLst>
                                      </p:cBhvr>
                                      <p:to>
                                        <p:strVal val="visible"/>
                                      </p:to>
                                    </p:set>
                                    <p:animEffect transition="in" filter="diamond(in)">
                                      <p:cBhvr>
                                        <p:cTn id="5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5" grpId="0" animBg="1"/>
      <p:bldP spid="23590" grpId="0" animBg="1"/>
      <p:bldP spid="23591" grpId="0" animBg="1"/>
      <p:bldP spid="23592" grpId="0" animBg="1"/>
      <p:bldP spid="23593" grpId="0" animBg="1"/>
      <p:bldP spid="23594" grpId="0" animBg="1"/>
      <p:bldP spid="23595" grpId="0" animBg="1"/>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832975" y="5058070"/>
            <a:ext cx="2359025" cy="177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131"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8100" y="4927600"/>
            <a:ext cx="2743200" cy="18035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 name="Diagram 1"/>
          <p:cNvGraphicFramePr/>
          <p:nvPr>
            <p:extLst>
              <p:ext uri="{D42A27DB-BD31-4B8C-83A1-F6EECF244321}">
                <p14:modId xmlns:p14="http://schemas.microsoft.com/office/powerpoint/2010/main" val="2445009056"/>
              </p:ext>
            </p:extLst>
          </p:nvPr>
        </p:nvGraphicFramePr>
        <p:xfrm>
          <a:off x="1524000" y="1625600"/>
          <a:ext cx="8763000" cy="50038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3" name="Rectangle 2"/>
          <p:cNvSpPr/>
          <p:nvPr/>
        </p:nvSpPr>
        <p:spPr>
          <a:xfrm>
            <a:off x="1955800" y="252554"/>
            <a:ext cx="6985000" cy="1169551"/>
          </a:xfrm>
          <a:prstGeom prst="rect">
            <a:avLst/>
          </a:prstGeom>
          <a:solidFill>
            <a:srgbClr val="00B050"/>
          </a:solidFill>
          <a:ln>
            <a:solidFill>
              <a:srgbClr val="FF0000"/>
            </a:solidFill>
          </a:ln>
        </p:spPr>
        <p:txBody>
          <a:bodyPr wrap="square">
            <a:spAutoFit/>
          </a:bodyPr>
          <a:lstStyle/>
          <a:p>
            <a:pPr indent="457200" algn="ctr">
              <a:lnSpc>
                <a:spcPts val="2100"/>
              </a:lnSpc>
            </a:pPr>
            <a:endParaRPr lang="en-US" sz="3200" b="1" dirty="0" smtClean="0">
              <a:solidFill>
                <a:schemeClr val="bg1"/>
              </a:solidFill>
              <a:latin typeface="Calibri" panose="020F0502020204030204" pitchFamily="34" charset="0"/>
              <a:ea typeface="Times New Roman" panose="02020603050405020304" pitchFamily="18" charset="0"/>
            </a:endParaRPr>
          </a:p>
          <a:p>
            <a:pPr indent="457200" algn="ctr">
              <a:lnSpc>
                <a:spcPts val="2100"/>
              </a:lnSpc>
            </a:pPr>
            <a:r>
              <a:rPr lang="vi-VN" sz="3200" b="1" dirty="0" smtClean="0">
                <a:solidFill>
                  <a:schemeClr val="bg1"/>
                </a:solidFill>
                <a:latin typeface="Calibri" panose="020F0502020204030204" pitchFamily="34" charset="0"/>
                <a:ea typeface="Times New Roman" panose="02020603050405020304" pitchFamily="18" charset="0"/>
              </a:rPr>
              <a:t>2.2</a:t>
            </a:r>
            <a:r>
              <a:rPr lang="vi-VN" sz="3200" b="1" dirty="0">
                <a:solidFill>
                  <a:schemeClr val="bg1"/>
                </a:solidFill>
                <a:latin typeface="Calibri" panose="020F0502020204030204" pitchFamily="34" charset="0"/>
                <a:ea typeface="Times New Roman" panose="02020603050405020304" pitchFamily="18" charset="0"/>
              </a:rPr>
              <a:t>. Kinh tế chính trị Mác – </a:t>
            </a:r>
            <a:r>
              <a:rPr lang="vi-VN" sz="3200" b="1" dirty="0" smtClean="0">
                <a:solidFill>
                  <a:schemeClr val="bg1"/>
                </a:solidFill>
                <a:latin typeface="Calibri" panose="020F0502020204030204" pitchFamily="34" charset="0"/>
                <a:ea typeface="Times New Roman" panose="02020603050405020304" pitchFamily="18" charset="0"/>
              </a:rPr>
              <a:t>Lênin</a:t>
            </a:r>
            <a:endParaRPr lang="en-US" sz="3200" b="1" dirty="0" smtClean="0">
              <a:solidFill>
                <a:schemeClr val="bg1"/>
              </a:solidFill>
              <a:latin typeface="Calibri" panose="020F0502020204030204" pitchFamily="34" charset="0"/>
              <a:ea typeface="Times New Roman" panose="02020603050405020304" pitchFamily="18" charset="0"/>
            </a:endParaRPr>
          </a:p>
          <a:p>
            <a:pPr indent="457200">
              <a:lnSpc>
                <a:spcPts val="2100"/>
              </a:lnSpc>
            </a:pPr>
            <a:endParaRPr lang="en-US" sz="3200" b="1" i="1" dirty="0">
              <a:solidFill>
                <a:schemeClr val="bg1"/>
              </a:solidFill>
              <a:latin typeface="Calibri" panose="020F0502020204030204" pitchFamily="34" charset="0"/>
              <a:ea typeface="Times New Roman" panose="02020603050405020304" pitchFamily="18" charset="0"/>
            </a:endParaRPr>
          </a:p>
          <a:p>
            <a:pPr indent="457200" algn="ctr">
              <a:lnSpc>
                <a:spcPts val="2100"/>
              </a:lnSpc>
            </a:pPr>
            <a:r>
              <a:rPr lang="pt-BR" sz="3200" b="1" i="1" dirty="0" smtClean="0">
                <a:solidFill>
                  <a:schemeClr val="bg1"/>
                </a:solidFill>
                <a:latin typeface="Calibri" panose="020F0502020204030204" pitchFamily="34" charset="0"/>
                <a:ea typeface="Times New Roman" panose="02020603050405020304" pitchFamily="18" charset="0"/>
              </a:rPr>
              <a:t>2.2.1</a:t>
            </a:r>
            <a:r>
              <a:rPr lang="pt-BR" sz="3200" b="1" i="1" dirty="0">
                <a:solidFill>
                  <a:schemeClr val="bg1"/>
                </a:solidFill>
                <a:latin typeface="Calibri" panose="020F0502020204030204" pitchFamily="34" charset="0"/>
                <a:ea typeface="Times New Roman" panose="02020603050405020304" pitchFamily="18" charset="0"/>
              </a:rPr>
              <a:t>. Học thuyết giá trị</a:t>
            </a:r>
            <a:endParaRPr lang="en-US" sz="3200" dirty="0">
              <a:solidFill>
                <a:schemeClr val="bg1"/>
              </a:solidFill>
              <a:latin typeface="Calibri" panose="020F0502020204030204" pitchFamily="34" charset="0"/>
            </a:endParaRPr>
          </a:p>
        </p:txBody>
      </p:sp>
    </p:spTree>
    <p:extLst>
      <p:ext uri="{BB962C8B-B14F-4D97-AF65-F5344CB8AC3E}">
        <p14:creationId xmlns:p14="http://schemas.microsoft.com/office/powerpoint/2010/main" val="1908670648"/>
      </p:ext>
    </p:extLst>
  </p:cSld>
  <p:clrMapOvr>
    <a:masterClrMapping/>
  </p:clrMapOvr>
  <p:transition>
    <p:strips dir="rd"/>
  </p:transition>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2146" name="Text Box 2"/>
          <p:cNvSpPr txBox="1">
            <a:spLocks noChangeArrowheads="1"/>
          </p:cNvSpPr>
          <p:nvPr/>
        </p:nvSpPr>
        <p:spPr bwMode="auto">
          <a:xfrm>
            <a:off x="1524000" y="2438400"/>
            <a:ext cx="2590800" cy="1104900"/>
          </a:xfrm>
          <a:prstGeom prst="rect">
            <a:avLst/>
          </a:prstGeom>
          <a:solidFill>
            <a:srgbClr val="00B050"/>
          </a:solidFill>
          <a:ln w="38100">
            <a:solidFill>
              <a:schemeClr val="tx1"/>
            </a:solidFill>
            <a:miter lim="800000"/>
            <a:headEnd/>
            <a:tailEnd/>
          </a:ln>
        </p:spPr>
        <p:txBody>
          <a:bodyP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ClrTx/>
              <a:buFontTx/>
              <a:buNone/>
            </a:pPr>
            <a:r>
              <a:rPr lang="en-US" altLang="en-US" b="1">
                <a:solidFill>
                  <a:srgbClr val="FFFF00"/>
                </a:solidFill>
                <a:latin typeface="Times New Roman" panose="02020603050405020304" pitchFamily="18" charset="0"/>
                <a:cs typeface="Arial" panose="020B0604020202020204" pitchFamily="34" charset="0"/>
              </a:rPr>
              <a:t> GIÁ TRỊ SỬ DỤNG</a:t>
            </a:r>
            <a:endParaRPr lang="en-US" altLang="en-US" sz="2400" b="1">
              <a:solidFill>
                <a:srgbClr val="FFFF00"/>
              </a:solidFill>
              <a:latin typeface="Times New Roman" panose="02020603050405020304" pitchFamily="18" charset="0"/>
              <a:cs typeface="Arial" panose="020B0604020202020204" pitchFamily="34" charset="0"/>
            </a:endParaRPr>
          </a:p>
        </p:txBody>
      </p:sp>
      <p:grpSp>
        <p:nvGrpSpPr>
          <p:cNvPr id="49155" name="Group 3"/>
          <p:cNvGrpSpPr>
            <a:grpSpLocks/>
          </p:cNvGrpSpPr>
          <p:nvPr/>
        </p:nvGrpSpPr>
        <p:grpSpPr bwMode="auto">
          <a:xfrm>
            <a:off x="4114800" y="2730504"/>
            <a:ext cx="6553200" cy="461963"/>
            <a:chOff x="1632" y="1632"/>
            <a:chExt cx="4128" cy="291"/>
          </a:xfrm>
        </p:grpSpPr>
        <p:sp>
          <p:nvSpPr>
            <p:cNvPr id="49171" name="Text Box 4"/>
            <p:cNvSpPr txBox="1">
              <a:spLocks noChangeArrowheads="1"/>
            </p:cNvSpPr>
            <p:nvPr/>
          </p:nvSpPr>
          <p:spPr bwMode="auto">
            <a:xfrm>
              <a:off x="2502" y="1632"/>
              <a:ext cx="3258" cy="291"/>
            </a:xfrm>
            <a:prstGeom prst="rect">
              <a:avLst/>
            </a:prstGeom>
            <a:solidFill>
              <a:schemeClr val="bg1"/>
            </a:solidFill>
            <a:ln w="28575">
              <a:solidFill>
                <a:schemeClr val="tx1"/>
              </a:solidFill>
              <a:miter lim="800000"/>
              <a:headEnd/>
              <a:tailEnd/>
            </a:ln>
          </p:spPr>
          <p:txBody>
            <a:bodyP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ClrTx/>
                <a:buFontTx/>
                <a:buNone/>
              </a:pPr>
              <a:r>
                <a:rPr lang="en-US" altLang="en-US" sz="2400" b="1">
                  <a:solidFill>
                    <a:schemeClr val="tx2"/>
                  </a:solidFill>
                  <a:latin typeface="Times New Roman" panose="02020603050405020304" pitchFamily="18" charset="0"/>
                  <a:cs typeface="Arial" panose="020B0604020202020204" pitchFamily="34" charset="0"/>
                </a:rPr>
                <a:t>Giá trị sử dụng là phạm trù vĩnh viễn</a:t>
              </a:r>
            </a:p>
          </p:txBody>
        </p:sp>
        <p:sp>
          <p:nvSpPr>
            <p:cNvPr id="49172" name="Line 5"/>
            <p:cNvSpPr>
              <a:spLocks noChangeShapeType="1"/>
            </p:cNvSpPr>
            <p:nvPr/>
          </p:nvSpPr>
          <p:spPr bwMode="auto">
            <a:xfrm>
              <a:off x="1632" y="1798"/>
              <a:ext cx="822"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grpSp>
        <p:nvGrpSpPr>
          <p:cNvPr id="49156" name="Group 6"/>
          <p:cNvGrpSpPr>
            <a:grpSpLocks/>
          </p:cNvGrpSpPr>
          <p:nvPr/>
        </p:nvGrpSpPr>
        <p:grpSpPr bwMode="auto">
          <a:xfrm>
            <a:off x="4114800" y="0"/>
            <a:ext cx="6553200" cy="2819400"/>
            <a:chOff x="1632" y="0"/>
            <a:chExt cx="4128" cy="1776"/>
          </a:xfrm>
        </p:grpSpPr>
        <p:sp>
          <p:nvSpPr>
            <p:cNvPr id="49169" name="Text Box 7"/>
            <p:cNvSpPr txBox="1">
              <a:spLocks noChangeArrowheads="1"/>
            </p:cNvSpPr>
            <p:nvPr/>
          </p:nvSpPr>
          <p:spPr bwMode="auto">
            <a:xfrm>
              <a:off x="2496" y="0"/>
              <a:ext cx="3264" cy="1152"/>
            </a:xfrm>
            <a:prstGeom prst="rect">
              <a:avLst/>
            </a:prstGeom>
            <a:solidFill>
              <a:srgbClr val="663300"/>
            </a:solidFill>
            <a:ln w="28575">
              <a:solidFill>
                <a:schemeClr val="tx1"/>
              </a:solidFill>
              <a:miter lim="800000"/>
              <a:headEnd/>
              <a:tailEnd/>
            </a:ln>
          </p:spPr>
          <p:txBody>
            <a:bodyP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ClrTx/>
                <a:buFontTx/>
                <a:buNone/>
              </a:pPr>
              <a:r>
                <a:rPr lang="en-US" altLang="en-US" sz="2800">
                  <a:latin typeface="Times New Roman" panose="02020603050405020304" pitchFamily="18" charset="0"/>
                  <a:cs typeface="Arial" panose="020B0604020202020204" pitchFamily="34" charset="0"/>
                </a:rPr>
                <a:t> </a:t>
              </a:r>
              <a:r>
                <a:rPr lang="en-US" altLang="en-US" sz="2800">
                  <a:solidFill>
                    <a:srgbClr val="FFFF00"/>
                  </a:solidFill>
                  <a:latin typeface="Times New Roman" panose="02020603050405020304" pitchFamily="18" charset="0"/>
                  <a:cs typeface="Arial" panose="020B0604020202020204" pitchFamily="34" charset="0"/>
                </a:rPr>
                <a:t>Là công dụng của vật, tính có ích của vật để thỏa mãn </a:t>
              </a:r>
              <a:r>
                <a:rPr lang="en-US" altLang="en-US" sz="2800" u="sng">
                  <a:solidFill>
                    <a:srgbClr val="FFFF00"/>
                  </a:solidFill>
                  <a:latin typeface="Times New Roman" panose="02020603050405020304" pitchFamily="18" charset="0"/>
                  <a:cs typeface="Arial" panose="020B0604020202020204" pitchFamily="34" charset="0"/>
                </a:rPr>
                <a:t>nhu cầu nào đó</a:t>
              </a:r>
              <a:r>
                <a:rPr lang="en-US" altLang="en-US" sz="2800">
                  <a:solidFill>
                    <a:srgbClr val="FFFF00"/>
                  </a:solidFill>
                  <a:latin typeface="Times New Roman" panose="02020603050405020304" pitchFamily="18" charset="0"/>
                  <a:cs typeface="Arial" panose="020B0604020202020204" pitchFamily="34" charset="0"/>
                </a:rPr>
                <a:t> của con người</a:t>
              </a:r>
            </a:p>
            <a:p>
              <a:pPr eaLnBrk="1" hangingPunct="1">
                <a:spcBef>
                  <a:spcPct val="0"/>
                </a:spcBef>
                <a:buClrTx/>
                <a:buFontTx/>
                <a:buNone/>
              </a:pPr>
              <a:endParaRPr lang="en-US" altLang="en-US" sz="2800">
                <a:solidFill>
                  <a:srgbClr val="FFFF00"/>
                </a:solidFill>
                <a:latin typeface="Times New Roman" panose="02020603050405020304" pitchFamily="18" charset="0"/>
                <a:cs typeface="Arial" panose="020B0604020202020204" pitchFamily="34" charset="0"/>
              </a:endParaRPr>
            </a:p>
          </p:txBody>
        </p:sp>
        <p:sp>
          <p:nvSpPr>
            <p:cNvPr id="49170" name="Line 8"/>
            <p:cNvSpPr>
              <a:spLocks noChangeShapeType="1"/>
            </p:cNvSpPr>
            <p:nvPr/>
          </p:nvSpPr>
          <p:spPr bwMode="auto">
            <a:xfrm flipV="1">
              <a:off x="1632" y="528"/>
              <a:ext cx="816" cy="1248"/>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grpSp>
        <p:nvGrpSpPr>
          <p:cNvPr id="4" name="Group 9"/>
          <p:cNvGrpSpPr>
            <a:grpSpLocks/>
          </p:cNvGrpSpPr>
          <p:nvPr/>
        </p:nvGrpSpPr>
        <p:grpSpPr bwMode="auto">
          <a:xfrm>
            <a:off x="4114800" y="1676400"/>
            <a:ext cx="6629400" cy="1295400"/>
            <a:chOff x="1680" y="1511"/>
            <a:chExt cx="4307" cy="889"/>
          </a:xfrm>
        </p:grpSpPr>
        <p:sp>
          <p:nvSpPr>
            <p:cNvPr id="49167" name="Text Box 10"/>
            <p:cNvSpPr txBox="1">
              <a:spLocks noChangeArrowheads="1"/>
            </p:cNvSpPr>
            <p:nvPr/>
          </p:nvSpPr>
          <p:spPr bwMode="auto">
            <a:xfrm>
              <a:off x="2544" y="1511"/>
              <a:ext cx="3443" cy="669"/>
            </a:xfrm>
            <a:prstGeom prst="rect">
              <a:avLst/>
            </a:prstGeom>
            <a:solidFill>
              <a:srgbClr val="D7E6EE"/>
            </a:solidFill>
            <a:ln w="28575">
              <a:solidFill>
                <a:schemeClr val="tx1"/>
              </a:solidFill>
              <a:miter lim="800000"/>
              <a:headEnd/>
              <a:tailEnd/>
            </a:ln>
          </p:spPr>
          <p:txBody>
            <a:bodyP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ClrTx/>
                <a:buFontTx/>
                <a:buNone/>
              </a:pPr>
              <a:r>
                <a:rPr lang="en-US" altLang="en-US" sz="2800" b="1">
                  <a:solidFill>
                    <a:srgbClr val="000066"/>
                  </a:solidFill>
                  <a:latin typeface="Times New Roman" panose="02020603050405020304" pitchFamily="18" charset="0"/>
                  <a:cs typeface="Arial" panose="020B0604020202020204" pitchFamily="34" charset="0"/>
                </a:rPr>
                <a:t>Giá trị sử dụng do những thuộc tính tự nhiên của vật quy định</a:t>
              </a:r>
            </a:p>
          </p:txBody>
        </p:sp>
        <p:sp>
          <p:nvSpPr>
            <p:cNvPr id="49168" name="Line 11"/>
            <p:cNvSpPr>
              <a:spLocks noChangeShapeType="1"/>
            </p:cNvSpPr>
            <p:nvPr/>
          </p:nvSpPr>
          <p:spPr bwMode="auto">
            <a:xfrm flipV="1">
              <a:off x="1680" y="1824"/>
              <a:ext cx="864" cy="576"/>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grpSp>
        <p:nvGrpSpPr>
          <p:cNvPr id="49158" name="Group 12"/>
          <p:cNvGrpSpPr>
            <a:grpSpLocks/>
          </p:cNvGrpSpPr>
          <p:nvPr/>
        </p:nvGrpSpPr>
        <p:grpSpPr bwMode="auto">
          <a:xfrm>
            <a:off x="4114800" y="3049588"/>
            <a:ext cx="6553200" cy="1827212"/>
            <a:chOff x="1632" y="1824"/>
            <a:chExt cx="4032" cy="1148"/>
          </a:xfrm>
        </p:grpSpPr>
        <p:sp>
          <p:nvSpPr>
            <p:cNvPr id="49165" name="Text Box 13"/>
            <p:cNvSpPr txBox="1">
              <a:spLocks noChangeArrowheads="1"/>
            </p:cNvSpPr>
            <p:nvPr/>
          </p:nvSpPr>
          <p:spPr bwMode="auto">
            <a:xfrm>
              <a:off x="2496" y="2208"/>
              <a:ext cx="3168" cy="764"/>
            </a:xfrm>
            <a:prstGeom prst="rect">
              <a:avLst/>
            </a:prstGeom>
            <a:solidFill>
              <a:srgbClr val="99FF66"/>
            </a:solidFill>
            <a:ln w="28575">
              <a:solidFill>
                <a:schemeClr val="tx1"/>
              </a:solidFill>
              <a:miter lim="800000"/>
              <a:headEnd/>
              <a:tailEnd/>
            </a:ln>
          </p:spPr>
          <p:txBody>
            <a:bodyP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ClrTx/>
                <a:buFontTx/>
                <a:buNone/>
              </a:pPr>
              <a:r>
                <a:rPr lang="en-US" altLang="en-US" sz="2400" b="1">
                  <a:solidFill>
                    <a:srgbClr val="990000"/>
                  </a:solidFill>
                  <a:latin typeface="Times New Roman" panose="02020603050405020304" pitchFamily="18" charset="0"/>
                  <a:cs typeface="Arial" panose="020B0604020202020204" pitchFamily="34" charset="0"/>
                </a:rPr>
                <a:t>Lượng giá trị sử dụng phụ thuộc vào sự phát triển của khoa học kỹ thuật</a:t>
              </a:r>
            </a:p>
            <a:p>
              <a:pPr eaLnBrk="1" hangingPunct="1">
                <a:spcBef>
                  <a:spcPct val="0"/>
                </a:spcBef>
                <a:buClrTx/>
                <a:buFontTx/>
                <a:buNone/>
              </a:pPr>
              <a:endParaRPr lang="en-US" altLang="en-US" sz="2400" b="1">
                <a:solidFill>
                  <a:schemeClr val="bg1"/>
                </a:solidFill>
                <a:latin typeface="Times New Roman" panose="02020603050405020304" pitchFamily="18" charset="0"/>
                <a:cs typeface="Arial" panose="020B0604020202020204" pitchFamily="34" charset="0"/>
              </a:endParaRPr>
            </a:p>
          </p:txBody>
        </p:sp>
        <p:sp>
          <p:nvSpPr>
            <p:cNvPr id="49166" name="Line 14"/>
            <p:cNvSpPr>
              <a:spLocks noChangeShapeType="1"/>
            </p:cNvSpPr>
            <p:nvPr/>
          </p:nvSpPr>
          <p:spPr bwMode="auto">
            <a:xfrm>
              <a:off x="1632" y="1824"/>
              <a:ext cx="864" cy="72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grpSp>
        <p:nvGrpSpPr>
          <p:cNvPr id="49159" name="Group 15"/>
          <p:cNvGrpSpPr>
            <a:grpSpLocks/>
          </p:cNvGrpSpPr>
          <p:nvPr/>
        </p:nvGrpSpPr>
        <p:grpSpPr bwMode="auto">
          <a:xfrm>
            <a:off x="4191000" y="3200401"/>
            <a:ext cx="6343650" cy="2625725"/>
            <a:chOff x="1632" y="1872"/>
            <a:chExt cx="3996" cy="1640"/>
          </a:xfrm>
        </p:grpSpPr>
        <p:sp>
          <p:nvSpPr>
            <p:cNvPr id="49163" name="Text Box 16"/>
            <p:cNvSpPr txBox="1">
              <a:spLocks noChangeArrowheads="1"/>
            </p:cNvSpPr>
            <p:nvPr/>
          </p:nvSpPr>
          <p:spPr bwMode="auto">
            <a:xfrm>
              <a:off x="2502" y="2980"/>
              <a:ext cx="3126" cy="532"/>
            </a:xfrm>
            <a:prstGeom prst="rect">
              <a:avLst/>
            </a:prstGeom>
            <a:solidFill>
              <a:schemeClr val="bg1"/>
            </a:solidFill>
            <a:ln w="28575">
              <a:solidFill>
                <a:schemeClr val="tx1"/>
              </a:solidFill>
              <a:miter lim="800000"/>
              <a:headEnd/>
              <a:tailEnd/>
            </a:ln>
          </p:spPr>
          <p:txBody>
            <a:bodyP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ClrTx/>
                <a:buFontTx/>
                <a:buNone/>
              </a:pPr>
              <a:r>
                <a:rPr lang="en-US" altLang="en-US" sz="2400" b="1">
                  <a:solidFill>
                    <a:srgbClr val="CC0066"/>
                  </a:solidFill>
                  <a:latin typeface="Times New Roman" panose="02020603050405020304" pitchFamily="18" charset="0"/>
                  <a:cs typeface="Arial" panose="020B0604020202020204" pitchFamily="34" charset="0"/>
                </a:rPr>
                <a:t>Trong nền kinh tế hàng hóa, giá trị sử dụng là cái mang giá trị trao đổi</a:t>
              </a:r>
              <a:r>
                <a:rPr lang="en-US" altLang="en-US" sz="2400" b="1">
                  <a:latin typeface="Times New Roman" panose="02020603050405020304" pitchFamily="18" charset="0"/>
                  <a:cs typeface="Arial" panose="020B0604020202020204" pitchFamily="34" charset="0"/>
                </a:rPr>
                <a:t>     </a:t>
              </a:r>
            </a:p>
          </p:txBody>
        </p:sp>
        <p:sp>
          <p:nvSpPr>
            <p:cNvPr id="49164" name="Line 17"/>
            <p:cNvSpPr>
              <a:spLocks noChangeShapeType="1"/>
            </p:cNvSpPr>
            <p:nvPr/>
          </p:nvSpPr>
          <p:spPr bwMode="auto">
            <a:xfrm>
              <a:off x="1632" y="1872"/>
              <a:ext cx="879" cy="1359"/>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grpSp>
        <p:nvGrpSpPr>
          <p:cNvPr id="49160" name="Group 18"/>
          <p:cNvGrpSpPr>
            <a:grpSpLocks/>
          </p:cNvGrpSpPr>
          <p:nvPr/>
        </p:nvGrpSpPr>
        <p:grpSpPr bwMode="auto">
          <a:xfrm>
            <a:off x="4114801" y="3124201"/>
            <a:ext cx="6410325" cy="3611563"/>
            <a:chOff x="1632" y="1920"/>
            <a:chExt cx="3990" cy="2323"/>
          </a:xfrm>
        </p:grpSpPr>
        <p:sp>
          <p:nvSpPr>
            <p:cNvPr id="49161" name="Text Box 19"/>
            <p:cNvSpPr txBox="1">
              <a:spLocks noChangeArrowheads="1"/>
            </p:cNvSpPr>
            <p:nvPr/>
          </p:nvSpPr>
          <p:spPr bwMode="auto">
            <a:xfrm>
              <a:off x="2496" y="3696"/>
              <a:ext cx="3126" cy="547"/>
            </a:xfrm>
            <a:prstGeom prst="rect">
              <a:avLst/>
            </a:prstGeom>
            <a:solidFill>
              <a:srgbClr val="FFFF66"/>
            </a:solidFill>
            <a:ln w="28575">
              <a:solidFill>
                <a:schemeClr val="tx1"/>
              </a:solidFill>
              <a:miter lim="800000"/>
              <a:headEnd/>
              <a:tailEnd/>
            </a:ln>
          </p:spPr>
          <p:txBody>
            <a:bodyP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ClrTx/>
                <a:buFontTx/>
                <a:buNone/>
              </a:pPr>
              <a:r>
                <a:rPr lang="en-US" altLang="en-US" sz="2400" b="1">
                  <a:solidFill>
                    <a:srgbClr val="000000"/>
                  </a:solidFill>
                  <a:latin typeface="Times New Roman" panose="02020603050405020304" pitchFamily="18" charset="0"/>
                  <a:cs typeface="Arial" panose="020B0604020202020204" pitchFamily="34" charset="0"/>
                </a:rPr>
                <a:t>Giá trị sử dụng của hàng hóa chỉ thể hiện khi tiêu dùng</a:t>
              </a:r>
              <a:r>
                <a:rPr lang="en-US" altLang="en-US" sz="2400" b="1">
                  <a:solidFill>
                    <a:srgbClr val="000000"/>
                  </a:solidFill>
                  <a:latin typeface=".VnTime" panose="020B7200000000000000" pitchFamily="34" charset="0"/>
                  <a:cs typeface="Arial" panose="020B0604020202020204" pitchFamily="34" charset="0"/>
                </a:rPr>
                <a:t>     </a:t>
              </a:r>
            </a:p>
          </p:txBody>
        </p:sp>
        <p:sp>
          <p:nvSpPr>
            <p:cNvPr id="49162" name="Line 20"/>
            <p:cNvSpPr>
              <a:spLocks noChangeShapeType="1"/>
            </p:cNvSpPr>
            <p:nvPr/>
          </p:nvSpPr>
          <p:spPr bwMode="auto">
            <a:xfrm>
              <a:off x="1632" y="1920"/>
              <a:ext cx="864" cy="1968"/>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spTree>
    <p:extLst>
      <p:ext uri="{BB962C8B-B14F-4D97-AF65-F5344CB8AC3E}">
        <p14:creationId xmlns:p14="http://schemas.microsoft.com/office/powerpoint/2010/main" val="383456850"/>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62146"/>
                                        </p:tgtEl>
                                        <p:attrNameLst>
                                          <p:attrName>style.visibility</p:attrName>
                                        </p:attrNameLst>
                                      </p:cBhvr>
                                      <p:to>
                                        <p:strVal val="visible"/>
                                      </p:to>
                                    </p:set>
                                    <p:anim calcmode="lin" valueType="num">
                                      <p:cBhvr additive="base">
                                        <p:cTn id="7" dur="500" fill="hold"/>
                                        <p:tgtEl>
                                          <p:spTgt spid="262146"/>
                                        </p:tgtEl>
                                        <p:attrNameLst>
                                          <p:attrName>ppt_x</p:attrName>
                                        </p:attrNameLst>
                                      </p:cBhvr>
                                      <p:tavLst>
                                        <p:tav tm="0">
                                          <p:val>
                                            <p:strVal val="0-#ppt_w/2"/>
                                          </p:val>
                                        </p:tav>
                                        <p:tav tm="100000">
                                          <p:val>
                                            <p:strVal val="#ppt_x"/>
                                          </p:val>
                                        </p:tav>
                                      </p:tavLst>
                                    </p:anim>
                                    <p:anim calcmode="lin" valueType="num">
                                      <p:cBhvr additive="base">
                                        <p:cTn id="8" dur="500" fill="hold"/>
                                        <p:tgtEl>
                                          <p:spTgt spid="262146"/>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0-#ppt_w/2"/>
                                          </p:val>
                                        </p:tav>
                                        <p:tav tm="100000">
                                          <p:val>
                                            <p:strVal val="#ppt_x"/>
                                          </p:val>
                                        </p:tav>
                                      </p:tavLst>
                                    </p:anim>
                                    <p:anim calcmode="lin" valueType="num">
                                      <p:cBhvr additive="base">
                                        <p:cTn id="14"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2146" grpId="0" animBg="1" autoUpdateAnimBg="0"/>
    </p:bld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nvGraphicFramePr>
        <p:xfrm>
          <a:off x="1676400" y="1143000"/>
          <a:ext cx="8763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39527024"/>
      </p:ext>
    </p:extLst>
  </p:cSld>
  <p:clrMapOvr>
    <a:masterClrMapping/>
  </p:clrMapOvr>
  <p:transition>
    <p:strips dir="rd"/>
  </p:transition>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9044" name="Picture 20" descr="clock-template-by-opalcat"/>
          <p:cNvPicPr>
            <a:picLocks noChangeAspect="1" noChangeArrowheads="1"/>
          </p:cNvPicPr>
          <p:nvPr/>
        </p:nvPicPr>
        <p:blipFill>
          <a:blip r:embed="rId3">
            <a:grayscl/>
            <a:extLst>
              <a:ext uri="{28A0092B-C50C-407E-A947-70E740481C1C}">
                <a14:useLocalDpi xmlns:a14="http://schemas.microsoft.com/office/drawing/2010/main" val="0"/>
              </a:ext>
            </a:extLst>
          </a:blip>
          <a:srcRect/>
          <a:stretch>
            <a:fillRect/>
          </a:stretch>
        </p:blipFill>
        <p:spPr bwMode="auto">
          <a:xfrm>
            <a:off x="2732088" y="3230564"/>
            <a:ext cx="5867400" cy="3627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9046" name="Picture 22" descr="Picture1"/>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524000" y="4114800"/>
            <a:ext cx="1676400" cy="251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9048" name="WordArt 24"/>
          <p:cNvSpPr>
            <a:spLocks noChangeArrowheads="1" noChangeShapeType="1" noTextEdit="1"/>
          </p:cNvSpPr>
          <p:nvPr/>
        </p:nvSpPr>
        <p:spPr bwMode="auto">
          <a:xfrm rot="-415736">
            <a:off x="4837113" y="5099050"/>
            <a:ext cx="914400" cy="304800"/>
          </a:xfrm>
          <a:prstGeom prst="rect">
            <a:avLst/>
          </a:prstGeom>
        </p:spPr>
        <p:txBody>
          <a:bodyPr wrap="none" fromWordArt="1">
            <a:prstTxWarp prst="textDoubleWave1">
              <a:avLst>
                <a:gd name="adj1" fmla="val 6500"/>
                <a:gd name="adj2" fmla="val 0"/>
              </a:avLst>
            </a:prstTxWarp>
          </a:bodyPr>
          <a:lstStyle/>
          <a:p>
            <a:pPr algn="ctr" eaLnBrk="0" fontAlgn="base" hangingPunct="0">
              <a:spcBef>
                <a:spcPct val="0"/>
              </a:spcBef>
              <a:spcAft>
                <a:spcPct val="0"/>
              </a:spcAft>
            </a:pPr>
            <a:r>
              <a:rPr lang="en-US" sz="3600" kern="10" spc="-360">
                <a:ln w="12700">
                  <a:solidFill>
                    <a:srgbClr val="000099"/>
                  </a:solidFill>
                  <a:round/>
                  <a:headEnd/>
                  <a:tailEnd/>
                </a:ln>
                <a:solidFill>
                  <a:srgbClr val="33CCFF"/>
                </a:solidFill>
                <a:effectLst>
                  <a:outerShdw dist="125724" dir="18900000" algn="ctr" rotWithShape="0">
                    <a:srgbClr val="000099"/>
                  </a:outerShdw>
                </a:effectLst>
                <a:latin typeface="Impact" panose="020B0806030902050204" pitchFamily="34" charset="0"/>
              </a:rPr>
              <a:t>=</a:t>
            </a:r>
          </a:p>
        </p:txBody>
      </p:sp>
      <p:pic>
        <p:nvPicPr>
          <p:cNvPr id="129049" name="Picture 25" descr="123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161088" y="4686300"/>
            <a:ext cx="1295400" cy="996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9050" name="Picture 26" descr="riu"/>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149725" y="4686300"/>
            <a:ext cx="914400"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07" name="Text Box 15"/>
          <p:cNvSpPr txBox="1">
            <a:spLocks noChangeArrowheads="1"/>
          </p:cNvSpPr>
          <p:nvPr/>
        </p:nvSpPr>
        <p:spPr bwMode="auto">
          <a:xfrm>
            <a:off x="1447800" y="1570038"/>
            <a:ext cx="6750050" cy="1816100"/>
          </a:xfrm>
          <a:prstGeom prst="rect">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0" fontAlgn="base" hangingPunct="0">
              <a:spcBef>
                <a:spcPct val="50000"/>
              </a:spcBef>
              <a:spcAft>
                <a:spcPct val="0"/>
              </a:spcAft>
              <a:buClrTx/>
              <a:buFontTx/>
              <a:buNone/>
            </a:pPr>
            <a:r>
              <a:rPr lang="en-US" altLang="en-US" sz="2800">
                <a:solidFill>
                  <a:srgbClr val="000000"/>
                </a:solidFill>
              </a:rPr>
              <a:t>Thời gian lao động XH cần thiết: Thời gian cần thiết để sản xuất ra một loại hàng hoá trong điều kiện bình thường của xã hội. </a:t>
            </a:r>
          </a:p>
        </p:txBody>
      </p:sp>
      <p:sp>
        <p:nvSpPr>
          <p:cNvPr id="14" name="Text Box 23" descr="Parchment"/>
          <p:cNvSpPr txBox="1">
            <a:spLocks noChangeArrowheads="1"/>
          </p:cNvSpPr>
          <p:nvPr/>
        </p:nvSpPr>
        <p:spPr bwMode="auto">
          <a:xfrm>
            <a:off x="8388350" y="1343026"/>
            <a:ext cx="227965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7150" cmpd="thickThin">
                <a:solidFill>
                  <a:srgbClr val="000000"/>
                </a:solidFill>
                <a:miter lim="800000"/>
                <a:headEnd/>
                <a:tailEnd/>
              </a14:hiddenLine>
            </a:ext>
          </a:extLst>
        </p:spPr>
        <p:txBody>
          <a:bodyP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50000"/>
              </a:spcBef>
              <a:spcAft>
                <a:spcPct val="0"/>
              </a:spcAft>
              <a:buClrTx/>
              <a:buFontTx/>
              <a:buNone/>
            </a:pPr>
            <a:r>
              <a:rPr lang="en-US" altLang="en-US" sz="1800" b="1">
                <a:solidFill>
                  <a:srgbClr val="1D528D"/>
                </a:solidFill>
              </a:rPr>
              <a:t>- Trình độ Lđ bình thường</a:t>
            </a:r>
          </a:p>
        </p:txBody>
      </p:sp>
      <p:sp>
        <p:nvSpPr>
          <p:cNvPr id="15" name="Text Box 24" descr="Parchment"/>
          <p:cNvSpPr txBox="1">
            <a:spLocks noChangeArrowheads="1"/>
          </p:cNvSpPr>
          <p:nvPr/>
        </p:nvSpPr>
        <p:spPr bwMode="auto">
          <a:xfrm>
            <a:off x="8464550" y="1890713"/>
            <a:ext cx="220345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7150" cmpd="thickThin">
                <a:solidFill>
                  <a:srgbClr val="000000"/>
                </a:solidFill>
                <a:miter lim="800000"/>
                <a:headEnd/>
                <a:tailEnd/>
              </a14:hiddenLine>
            </a:ext>
          </a:extLst>
        </p:spPr>
        <p:txBody>
          <a:bodyP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50000"/>
              </a:spcBef>
              <a:spcAft>
                <a:spcPct val="0"/>
              </a:spcAft>
              <a:buClrTx/>
              <a:buFontTx/>
              <a:buNone/>
            </a:pPr>
            <a:r>
              <a:rPr lang="en-US" altLang="en-US" sz="1800" b="1">
                <a:solidFill>
                  <a:srgbClr val="1D528D"/>
                </a:solidFill>
              </a:rPr>
              <a:t>- Điều kiện bình thường</a:t>
            </a:r>
          </a:p>
        </p:txBody>
      </p:sp>
      <p:sp>
        <p:nvSpPr>
          <p:cNvPr id="16" name="Text Box 25"/>
          <p:cNvSpPr txBox="1">
            <a:spLocks noChangeArrowheads="1"/>
          </p:cNvSpPr>
          <p:nvPr/>
        </p:nvSpPr>
        <p:spPr bwMode="auto">
          <a:xfrm>
            <a:off x="8513764" y="2455864"/>
            <a:ext cx="2206625" cy="369887"/>
          </a:xfrm>
          <a:prstGeom prst="rect">
            <a:avLst/>
          </a:prstGeom>
          <a:solidFill>
            <a:srgbClr val="FF0000">
              <a:alpha val="0"/>
            </a:srgbClr>
          </a:solidFill>
          <a:ln>
            <a:noFill/>
          </a:ln>
          <a:extLst>
            <a:ext uri="{91240B29-F687-4F45-9708-019B960494DF}">
              <a14:hiddenLine xmlns:a14="http://schemas.microsoft.com/office/drawing/2010/main" w="57150" cmpd="thickThin">
                <a:solidFill>
                  <a:srgbClr val="000000"/>
                </a:solidFill>
                <a:miter lim="800000"/>
                <a:headEnd/>
                <a:tailEnd/>
              </a14:hiddenLine>
            </a:ext>
          </a:extLst>
        </p:spPr>
        <p:txBody>
          <a:bodyP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50000"/>
              </a:spcBef>
              <a:spcAft>
                <a:spcPct val="0"/>
              </a:spcAft>
              <a:buClrTx/>
              <a:buFontTx/>
              <a:buNone/>
            </a:pPr>
            <a:r>
              <a:rPr lang="en-US" altLang="en-US" sz="1800" b="1">
                <a:solidFill>
                  <a:srgbClr val="1D528D"/>
                </a:solidFill>
              </a:rPr>
              <a:t>- Cường độ Lđ Tb</a:t>
            </a:r>
          </a:p>
        </p:txBody>
      </p:sp>
      <p:sp>
        <p:nvSpPr>
          <p:cNvPr id="17" name="Text Box 28" descr="Parchment"/>
          <p:cNvSpPr txBox="1">
            <a:spLocks noChangeArrowheads="1"/>
          </p:cNvSpPr>
          <p:nvPr/>
        </p:nvSpPr>
        <p:spPr bwMode="auto">
          <a:xfrm>
            <a:off x="8404225" y="2846388"/>
            <a:ext cx="178435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7150" cmpd="thickThin">
                <a:solidFill>
                  <a:srgbClr val="000000"/>
                </a:solidFill>
                <a:miter lim="800000"/>
                <a:headEnd/>
                <a:tailEnd/>
              </a14:hiddenLine>
            </a:ext>
          </a:extLst>
        </p:spPr>
        <p:txBody>
          <a:bodyP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50000"/>
              </a:spcBef>
              <a:spcAft>
                <a:spcPct val="0"/>
              </a:spcAft>
              <a:buClrTx/>
              <a:buFontTx/>
              <a:buNone/>
            </a:pPr>
            <a:r>
              <a:rPr lang="en-US" altLang="en-US" sz="1800" b="1">
                <a:solidFill>
                  <a:srgbClr val="1D528D"/>
                </a:solidFill>
              </a:rPr>
              <a:t>Trung bình so với hoàn cảnh xã hội nhất định</a:t>
            </a:r>
          </a:p>
        </p:txBody>
      </p:sp>
      <p:pic>
        <p:nvPicPr>
          <p:cNvPr id="51212" name="Picture 1"/>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8197851" y="1652589"/>
            <a:ext cx="411163" cy="1152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13" name="Picture 2"/>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8599488" y="2860675"/>
            <a:ext cx="1897062" cy="77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51904386"/>
      </p:ext>
    </p:extLst>
  </p:cSld>
  <p:clrMapOvr>
    <a:masterClrMapping/>
  </p:clrMapOvr>
  <p:transition spd="slow" advClick="0" advTm="420000">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129044"/>
                                        </p:tgtEl>
                                        <p:attrNameLst>
                                          <p:attrName>style.visibility</p:attrName>
                                        </p:attrNameLst>
                                      </p:cBhvr>
                                      <p:to>
                                        <p:strVal val="visible"/>
                                      </p:to>
                                    </p:set>
                                    <p:anim calcmode="lin" valueType="num">
                                      <p:cBhvr>
                                        <p:cTn id="7" dur="1000" fill="hold"/>
                                        <p:tgtEl>
                                          <p:spTgt spid="129044"/>
                                        </p:tgtEl>
                                        <p:attrNameLst>
                                          <p:attrName>ppt_w</p:attrName>
                                        </p:attrNameLst>
                                      </p:cBhvr>
                                      <p:tavLst>
                                        <p:tav tm="0">
                                          <p:val>
                                            <p:strVal val="#ppt_w+.3"/>
                                          </p:val>
                                        </p:tav>
                                        <p:tav tm="100000">
                                          <p:val>
                                            <p:strVal val="#ppt_w"/>
                                          </p:val>
                                        </p:tav>
                                      </p:tavLst>
                                    </p:anim>
                                    <p:anim calcmode="lin" valueType="num">
                                      <p:cBhvr>
                                        <p:cTn id="8" dur="1000" fill="hold"/>
                                        <p:tgtEl>
                                          <p:spTgt spid="129044"/>
                                        </p:tgtEl>
                                        <p:attrNameLst>
                                          <p:attrName>ppt_h</p:attrName>
                                        </p:attrNameLst>
                                      </p:cBhvr>
                                      <p:tavLst>
                                        <p:tav tm="0">
                                          <p:val>
                                            <p:strVal val="#ppt_h"/>
                                          </p:val>
                                        </p:tav>
                                        <p:tav tm="100000">
                                          <p:val>
                                            <p:strVal val="#ppt_h"/>
                                          </p:val>
                                        </p:tav>
                                      </p:tavLst>
                                    </p:anim>
                                    <p:animEffect transition="in" filter="fade">
                                      <p:cBhvr>
                                        <p:cTn id="9" dur="1000"/>
                                        <p:tgtEl>
                                          <p:spTgt spid="129044"/>
                                        </p:tgtEl>
                                      </p:cBhvr>
                                    </p:animEffect>
                                  </p:childTnLst>
                                </p:cTn>
                              </p:par>
                              <p:par>
                                <p:cTn id="10" presetID="50" presetClass="entr" presetSubtype="0" decel="100000" fill="hold" nodeType="withEffect">
                                  <p:stCondLst>
                                    <p:cond delay="0"/>
                                  </p:stCondLst>
                                  <p:childTnLst>
                                    <p:set>
                                      <p:cBhvr>
                                        <p:cTn id="11" dur="1" fill="hold">
                                          <p:stCondLst>
                                            <p:cond delay="0"/>
                                          </p:stCondLst>
                                        </p:cTn>
                                        <p:tgtEl>
                                          <p:spTgt spid="129046"/>
                                        </p:tgtEl>
                                        <p:attrNameLst>
                                          <p:attrName>style.visibility</p:attrName>
                                        </p:attrNameLst>
                                      </p:cBhvr>
                                      <p:to>
                                        <p:strVal val="visible"/>
                                      </p:to>
                                    </p:set>
                                    <p:anim calcmode="lin" valueType="num">
                                      <p:cBhvr>
                                        <p:cTn id="12" dur="1000" fill="hold"/>
                                        <p:tgtEl>
                                          <p:spTgt spid="129046"/>
                                        </p:tgtEl>
                                        <p:attrNameLst>
                                          <p:attrName>ppt_w</p:attrName>
                                        </p:attrNameLst>
                                      </p:cBhvr>
                                      <p:tavLst>
                                        <p:tav tm="0">
                                          <p:val>
                                            <p:strVal val="#ppt_w+.3"/>
                                          </p:val>
                                        </p:tav>
                                        <p:tav tm="100000">
                                          <p:val>
                                            <p:strVal val="#ppt_w"/>
                                          </p:val>
                                        </p:tav>
                                      </p:tavLst>
                                    </p:anim>
                                    <p:anim calcmode="lin" valueType="num">
                                      <p:cBhvr>
                                        <p:cTn id="13" dur="1000" fill="hold"/>
                                        <p:tgtEl>
                                          <p:spTgt spid="129046"/>
                                        </p:tgtEl>
                                        <p:attrNameLst>
                                          <p:attrName>ppt_h</p:attrName>
                                        </p:attrNameLst>
                                      </p:cBhvr>
                                      <p:tavLst>
                                        <p:tav tm="0">
                                          <p:val>
                                            <p:strVal val="#ppt_h"/>
                                          </p:val>
                                        </p:tav>
                                        <p:tav tm="100000">
                                          <p:val>
                                            <p:strVal val="#ppt_h"/>
                                          </p:val>
                                        </p:tav>
                                      </p:tavLst>
                                    </p:anim>
                                    <p:animEffect transition="in" filter="fade">
                                      <p:cBhvr>
                                        <p:cTn id="14" dur="1000"/>
                                        <p:tgtEl>
                                          <p:spTgt spid="129046"/>
                                        </p:tgtEl>
                                      </p:cBhvr>
                                    </p:animEffect>
                                  </p:childTnLst>
                                </p:cTn>
                              </p:par>
                              <p:par>
                                <p:cTn id="15" presetID="50" presetClass="entr" presetSubtype="0" decel="100000" fill="hold" grpId="0" nodeType="withEffect">
                                  <p:stCondLst>
                                    <p:cond delay="0"/>
                                  </p:stCondLst>
                                  <p:childTnLst>
                                    <p:set>
                                      <p:cBhvr>
                                        <p:cTn id="16" dur="1" fill="hold">
                                          <p:stCondLst>
                                            <p:cond delay="0"/>
                                          </p:stCondLst>
                                        </p:cTn>
                                        <p:tgtEl>
                                          <p:spTgt spid="129048"/>
                                        </p:tgtEl>
                                        <p:attrNameLst>
                                          <p:attrName>style.visibility</p:attrName>
                                        </p:attrNameLst>
                                      </p:cBhvr>
                                      <p:to>
                                        <p:strVal val="visible"/>
                                      </p:to>
                                    </p:set>
                                    <p:anim calcmode="lin" valueType="num">
                                      <p:cBhvr>
                                        <p:cTn id="17" dur="1000" fill="hold"/>
                                        <p:tgtEl>
                                          <p:spTgt spid="129048"/>
                                        </p:tgtEl>
                                        <p:attrNameLst>
                                          <p:attrName>ppt_w</p:attrName>
                                        </p:attrNameLst>
                                      </p:cBhvr>
                                      <p:tavLst>
                                        <p:tav tm="0">
                                          <p:val>
                                            <p:strVal val="#ppt_w+.3"/>
                                          </p:val>
                                        </p:tav>
                                        <p:tav tm="100000">
                                          <p:val>
                                            <p:strVal val="#ppt_w"/>
                                          </p:val>
                                        </p:tav>
                                      </p:tavLst>
                                    </p:anim>
                                    <p:anim calcmode="lin" valueType="num">
                                      <p:cBhvr>
                                        <p:cTn id="18" dur="1000" fill="hold"/>
                                        <p:tgtEl>
                                          <p:spTgt spid="129048"/>
                                        </p:tgtEl>
                                        <p:attrNameLst>
                                          <p:attrName>ppt_h</p:attrName>
                                        </p:attrNameLst>
                                      </p:cBhvr>
                                      <p:tavLst>
                                        <p:tav tm="0">
                                          <p:val>
                                            <p:strVal val="#ppt_h"/>
                                          </p:val>
                                        </p:tav>
                                        <p:tav tm="100000">
                                          <p:val>
                                            <p:strVal val="#ppt_h"/>
                                          </p:val>
                                        </p:tav>
                                      </p:tavLst>
                                    </p:anim>
                                    <p:animEffect transition="in" filter="fade">
                                      <p:cBhvr>
                                        <p:cTn id="19" dur="1000"/>
                                        <p:tgtEl>
                                          <p:spTgt spid="129048"/>
                                        </p:tgtEl>
                                      </p:cBhvr>
                                    </p:animEffect>
                                  </p:childTnLst>
                                </p:cTn>
                              </p:par>
                              <p:par>
                                <p:cTn id="20" presetID="50" presetClass="entr" presetSubtype="0" decel="100000" fill="hold" nodeType="withEffect">
                                  <p:stCondLst>
                                    <p:cond delay="0"/>
                                  </p:stCondLst>
                                  <p:childTnLst>
                                    <p:set>
                                      <p:cBhvr>
                                        <p:cTn id="21" dur="1" fill="hold">
                                          <p:stCondLst>
                                            <p:cond delay="0"/>
                                          </p:stCondLst>
                                        </p:cTn>
                                        <p:tgtEl>
                                          <p:spTgt spid="129049"/>
                                        </p:tgtEl>
                                        <p:attrNameLst>
                                          <p:attrName>style.visibility</p:attrName>
                                        </p:attrNameLst>
                                      </p:cBhvr>
                                      <p:to>
                                        <p:strVal val="visible"/>
                                      </p:to>
                                    </p:set>
                                    <p:anim calcmode="lin" valueType="num">
                                      <p:cBhvr>
                                        <p:cTn id="22" dur="1000" fill="hold"/>
                                        <p:tgtEl>
                                          <p:spTgt spid="129049"/>
                                        </p:tgtEl>
                                        <p:attrNameLst>
                                          <p:attrName>ppt_w</p:attrName>
                                        </p:attrNameLst>
                                      </p:cBhvr>
                                      <p:tavLst>
                                        <p:tav tm="0">
                                          <p:val>
                                            <p:strVal val="#ppt_w+.3"/>
                                          </p:val>
                                        </p:tav>
                                        <p:tav tm="100000">
                                          <p:val>
                                            <p:strVal val="#ppt_w"/>
                                          </p:val>
                                        </p:tav>
                                      </p:tavLst>
                                    </p:anim>
                                    <p:anim calcmode="lin" valueType="num">
                                      <p:cBhvr>
                                        <p:cTn id="23" dur="1000" fill="hold"/>
                                        <p:tgtEl>
                                          <p:spTgt spid="129049"/>
                                        </p:tgtEl>
                                        <p:attrNameLst>
                                          <p:attrName>ppt_h</p:attrName>
                                        </p:attrNameLst>
                                      </p:cBhvr>
                                      <p:tavLst>
                                        <p:tav tm="0">
                                          <p:val>
                                            <p:strVal val="#ppt_h"/>
                                          </p:val>
                                        </p:tav>
                                        <p:tav tm="100000">
                                          <p:val>
                                            <p:strVal val="#ppt_h"/>
                                          </p:val>
                                        </p:tav>
                                      </p:tavLst>
                                    </p:anim>
                                    <p:animEffect transition="in" filter="fade">
                                      <p:cBhvr>
                                        <p:cTn id="24" dur="1000"/>
                                        <p:tgtEl>
                                          <p:spTgt spid="129049"/>
                                        </p:tgtEl>
                                      </p:cBhvr>
                                    </p:animEffect>
                                  </p:childTnLst>
                                </p:cTn>
                              </p:par>
                              <p:par>
                                <p:cTn id="25" presetID="50" presetClass="entr" presetSubtype="0" decel="100000" fill="hold" nodeType="withEffect">
                                  <p:stCondLst>
                                    <p:cond delay="0"/>
                                  </p:stCondLst>
                                  <p:childTnLst>
                                    <p:set>
                                      <p:cBhvr>
                                        <p:cTn id="26" dur="1" fill="hold">
                                          <p:stCondLst>
                                            <p:cond delay="0"/>
                                          </p:stCondLst>
                                        </p:cTn>
                                        <p:tgtEl>
                                          <p:spTgt spid="129050"/>
                                        </p:tgtEl>
                                        <p:attrNameLst>
                                          <p:attrName>style.visibility</p:attrName>
                                        </p:attrNameLst>
                                      </p:cBhvr>
                                      <p:to>
                                        <p:strVal val="visible"/>
                                      </p:to>
                                    </p:set>
                                    <p:anim calcmode="lin" valueType="num">
                                      <p:cBhvr>
                                        <p:cTn id="27" dur="1000" fill="hold"/>
                                        <p:tgtEl>
                                          <p:spTgt spid="129050"/>
                                        </p:tgtEl>
                                        <p:attrNameLst>
                                          <p:attrName>ppt_w</p:attrName>
                                        </p:attrNameLst>
                                      </p:cBhvr>
                                      <p:tavLst>
                                        <p:tav tm="0">
                                          <p:val>
                                            <p:strVal val="#ppt_w+.3"/>
                                          </p:val>
                                        </p:tav>
                                        <p:tav tm="100000">
                                          <p:val>
                                            <p:strVal val="#ppt_w"/>
                                          </p:val>
                                        </p:tav>
                                      </p:tavLst>
                                    </p:anim>
                                    <p:anim calcmode="lin" valueType="num">
                                      <p:cBhvr>
                                        <p:cTn id="28" dur="1000" fill="hold"/>
                                        <p:tgtEl>
                                          <p:spTgt spid="129050"/>
                                        </p:tgtEl>
                                        <p:attrNameLst>
                                          <p:attrName>ppt_h</p:attrName>
                                        </p:attrNameLst>
                                      </p:cBhvr>
                                      <p:tavLst>
                                        <p:tav tm="0">
                                          <p:val>
                                            <p:strVal val="#ppt_h"/>
                                          </p:val>
                                        </p:tav>
                                        <p:tav tm="100000">
                                          <p:val>
                                            <p:strVal val="#ppt_h"/>
                                          </p:val>
                                        </p:tav>
                                      </p:tavLst>
                                    </p:anim>
                                    <p:animEffect transition="in" filter="fade">
                                      <p:cBhvr>
                                        <p:cTn id="29" dur="1000"/>
                                        <p:tgtEl>
                                          <p:spTgt spid="129050"/>
                                        </p:tgtEl>
                                      </p:cBhvr>
                                    </p:animEffect>
                                  </p:childTnLst>
                                </p:cTn>
                              </p:par>
                              <p:par>
                                <p:cTn id="30" presetID="2" presetClass="entr" presetSubtype="4" fill="hold" grpId="0" nodeType="withEffect">
                                  <p:stCondLst>
                                    <p:cond delay="0"/>
                                  </p:stCondLst>
                                  <p:childTnLst>
                                    <p:set>
                                      <p:cBhvr>
                                        <p:cTn id="31" dur="1" fill="hold">
                                          <p:stCondLst>
                                            <p:cond delay="0"/>
                                          </p:stCondLst>
                                        </p:cTn>
                                        <p:tgtEl>
                                          <p:spTgt spid="15"/>
                                        </p:tgtEl>
                                        <p:attrNameLst>
                                          <p:attrName>style.visibility</p:attrName>
                                        </p:attrNameLst>
                                      </p:cBhvr>
                                      <p:to>
                                        <p:strVal val="visible"/>
                                      </p:to>
                                    </p:set>
                                    <p:anim calcmode="lin" valueType="num">
                                      <p:cBhvr additive="base">
                                        <p:cTn id="32" dur="500" fill="hold"/>
                                        <p:tgtEl>
                                          <p:spTgt spid="15"/>
                                        </p:tgtEl>
                                        <p:attrNameLst>
                                          <p:attrName>ppt_x</p:attrName>
                                        </p:attrNameLst>
                                      </p:cBhvr>
                                      <p:tavLst>
                                        <p:tav tm="0">
                                          <p:val>
                                            <p:strVal val="#ppt_x"/>
                                          </p:val>
                                        </p:tav>
                                        <p:tav tm="100000">
                                          <p:val>
                                            <p:strVal val="#ppt_x"/>
                                          </p:val>
                                        </p:tav>
                                      </p:tavLst>
                                    </p:anim>
                                    <p:anim calcmode="lin" valueType="num">
                                      <p:cBhvr additive="base">
                                        <p:cTn id="33" dur="500" fill="hold"/>
                                        <p:tgtEl>
                                          <p:spTgt spid="15"/>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0"/>
                                  </p:stCondLst>
                                  <p:childTnLst>
                                    <p:set>
                                      <p:cBhvr>
                                        <p:cTn id="35" dur="1" fill="hold">
                                          <p:stCondLst>
                                            <p:cond delay="0"/>
                                          </p:stCondLst>
                                        </p:cTn>
                                        <p:tgtEl>
                                          <p:spTgt spid="14"/>
                                        </p:tgtEl>
                                        <p:attrNameLst>
                                          <p:attrName>style.visibility</p:attrName>
                                        </p:attrNameLst>
                                      </p:cBhvr>
                                      <p:to>
                                        <p:strVal val="visible"/>
                                      </p:to>
                                    </p:set>
                                    <p:anim calcmode="lin" valueType="num">
                                      <p:cBhvr additive="base">
                                        <p:cTn id="36" dur="500" fill="hold"/>
                                        <p:tgtEl>
                                          <p:spTgt spid="14"/>
                                        </p:tgtEl>
                                        <p:attrNameLst>
                                          <p:attrName>ppt_x</p:attrName>
                                        </p:attrNameLst>
                                      </p:cBhvr>
                                      <p:tavLst>
                                        <p:tav tm="0">
                                          <p:val>
                                            <p:strVal val="#ppt_x"/>
                                          </p:val>
                                        </p:tav>
                                        <p:tav tm="100000">
                                          <p:val>
                                            <p:strVal val="#ppt_x"/>
                                          </p:val>
                                        </p:tav>
                                      </p:tavLst>
                                    </p:anim>
                                    <p:anim calcmode="lin" valueType="num">
                                      <p:cBhvr additive="base">
                                        <p:cTn id="37" dur="500" fill="hold"/>
                                        <p:tgtEl>
                                          <p:spTgt spid="14"/>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0"/>
                                  </p:stCondLst>
                                  <p:childTnLst>
                                    <p:set>
                                      <p:cBhvr>
                                        <p:cTn id="39" dur="1" fill="hold">
                                          <p:stCondLst>
                                            <p:cond delay="0"/>
                                          </p:stCondLst>
                                        </p:cTn>
                                        <p:tgtEl>
                                          <p:spTgt spid="16"/>
                                        </p:tgtEl>
                                        <p:attrNameLst>
                                          <p:attrName>style.visibility</p:attrName>
                                        </p:attrNameLst>
                                      </p:cBhvr>
                                      <p:to>
                                        <p:strVal val="visible"/>
                                      </p:to>
                                    </p:set>
                                    <p:anim calcmode="lin" valueType="num">
                                      <p:cBhvr additive="base">
                                        <p:cTn id="40" dur="500" fill="hold"/>
                                        <p:tgtEl>
                                          <p:spTgt spid="16"/>
                                        </p:tgtEl>
                                        <p:attrNameLst>
                                          <p:attrName>ppt_x</p:attrName>
                                        </p:attrNameLst>
                                      </p:cBhvr>
                                      <p:tavLst>
                                        <p:tav tm="0">
                                          <p:val>
                                            <p:strVal val="#ppt_x"/>
                                          </p:val>
                                        </p:tav>
                                        <p:tav tm="100000">
                                          <p:val>
                                            <p:strVal val="#ppt_x"/>
                                          </p:val>
                                        </p:tav>
                                      </p:tavLst>
                                    </p:anim>
                                    <p:anim calcmode="lin" valueType="num">
                                      <p:cBhvr additive="base">
                                        <p:cTn id="41" dur="500" fill="hold"/>
                                        <p:tgtEl>
                                          <p:spTgt spid="16"/>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0"/>
                                  </p:stCondLst>
                                  <p:childTnLst>
                                    <p:set>
                                      <p:cBhvr>
                                        <p:cTn id="43" dur="1" fill="hold">
                                          <p:stCondLst>
                                            <p:cond delay="0"/>
                                          </p:stCondLst>
                                        </p:cTn>
                                        <p:tgtEl>
                                          <p:spTgt spid="17"/>
                                        </p:tgtEl>
                                        <p:attrNameLst>
                                          <p:attrName>style.visibility</p:attrName>
                                        </p:attrNameLst>
                                      </p:cBhvr>
                                      <p:to>
                                        <p:strVal val="visible"/>
                                      </p:to>
                                    </p:set>
                                    <p:anim calcmode="lin" valueType="num">
                                      <p:cBhvr additive="base">
                                        <p:cTn id="44" dur="500" fill="hold"/>
                                        <p:tgtEl>
                                          <p:spTgt spid="17"/>
                                        </p:tgtEl>
                                        <p:attrNameLst>
                                          <p:attrName>ppt_x</p:attrName>
                                        </p:attrNameLst>
                                      </p:cBhvr>
                                      <p:tavLst>
                                        <p:tav tm="0">
                                          <p:val>
                                            <p:strVal val="#ppt_x"/>
                                          </p:val>
                                        </p:tav>
                                        <p:tav tm="100000">
                                          <p:val>
                                            <p:strVal val="#ppt_x"/>
                                          </p:val>
                                        </p:tav>
                                      </p:tavLst>
                                    </p:anim>
                                    <p:anim calcmode="lin" valueType="num">
                                      <p:cBhvr additive="base">
                                        <p:cTn id="45"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9048" grpId="0" animBg="1"/>
      <p:bldP spid="14" grpId="0"/>
      <p:bldP spid="15" grpId="0"/>
      <p:bldP spid="16" grpId="0" animBg="1"/>
      <p:bldP spid="17" grpId="0"/>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1" name="Content Placeholder 2"/>
          <p:cNvSpPr>
            <a:spLocks noGrp="1"/>
          </p:cNvSpPr>
          <p:nvPr>
            <p:ph idx="1"/>
          </p:nvPr>
        </p:nvSpPr>
        <p:spPr>
          <a:xfrm>
            <a:off x="5638800" y="228600"/>
            <a:ext cx="4953000" cy="4267200"/>
          </a:xfrm>
          <a:solidFill>
            <a:srgbClr val="D7E6EE"/>
          </a:solidFill>
        </p:spPr>
        <p:txBody>
          <a:bodyPr/>
          <a:lstStyle/>
          <a:p>
            <a:pPr eaLnBrk="1" hangingPunct="1">
              <a:buFont typeface="Wingdings" panose="05000000000000000000" pitchFamily="2" charset="2"/>
              <a:buNone/>
            </a:pPr>
            <a:r>
              <a:rPr lang="en-US" altLang="en-US" sz="2400"/>
              <a:t>     Do có sự khác nhau về trình độ, điều kiện sản xuất, công cụ lao động … nên hao phí lao động để sản xuất ra hàng hoá là khác nhau. Do giá trị cá biệt của hàng hóa không giống nhau nên khi trao đổi phải theo giá chung của thị trường. Đó là giá trị xã hội của hàng hóa, do thời gian lao động xã hội cần thiết tạo ra hàng hóa quyết định.</a:t>
            </a:r>
          </a:p>
        </p:txBody>
      </p:sp>
      <p:sp>
        <p:nvSpPr>
          <p:cNvPr id="4" name="Rectangle 2"/>
          <p:cNvSpPr txBox="1">
            <a:spLocks noChangeArrowheads="1"/>
          </p:cNvSpPr>
          <p:nvPr/>
        </p:nvSpPr>
        <p:spPr bwMode="white">
          <a:xfrm>
            <a:off x="1066800" y="-381000"/>
            <a:ext cx="2133600" cy="1143000"/>
          </a:xfrm>
          <a:prstGeom prst="rect">
            <a:avLst/>
          </a:prstGeom>
          <a:noFill/>
          <a:ln w="9525">
            <a:noFill/>
            <a:miter lim="800000"/>
            <a:headEnd/>
            <a:tailEnd/>
          </a:ln>
          <a:effectLst/>
        </p:spPr>
        <p:txBody>
          <a:bodyPr anchor="ctr"/>
          <a:lstStyle/>
          <a:p>
            <a:pPr algn="ctr" fontAlgn="base">
              <a:spcBef>
                <a:spcPct val="0"/>
              </a:spcBef>
              <a:spcAft>
                <a:spcPct val="0"/>
              </a:spcAft>
              <a:defRPr/>
            </a:pPr>
            <a:r>
              <a:rPr lang="en-US" sz="3200" kern="0" dirty="0" err="1">
                <a:solidFill>
                  <a:srgbClr val="000000"/>
                </a:solidFill>
                <a:latin typeface="Times New Roman" pitchFamily="18" charset="0"/>
              </a:rPr>
              <a:t>Dệt</a:t>
            </a:r>
            <a:r>
              <a:rPr lang="en-US" sz="3200" kern="0" dirty="0">
                <a:solidFill>
                  <a:srgbClr val="000000"/>
                </a:solidFill>
                <a:latin typeface="Times New Roman" pitchFamily="18" charset="0"/>
              </a:rPr>
              <a:t> </a:t>
            </a:r>
            <a:r>
              <a:rPr lang="en-US" sz="3200" kern="0" dirty="0" err="1">
                <a:solidFill>
                  <a:srgbClr val="000000"/>
                </a:solidFill>
                <a:latin typeface="Times New Roman" pitchFamily="18" charset="0"/>
              </a:rPr>
              <a:t>vải</a:t>
            </a:r>
            <a:endParaRPr lang="en-US" sz="3200" kern="0" dirty="0">
              <a:solidFill>
                <a:srgbClr val="000000"/>
              </a:solidFill>
              <a:latin typeface="Times New Roman" pitchFamily="18" charset="0"/>
            </a:endParaRPr>
          </a:p>
        </p:txBody>
      </p:sp>
      <p:pic>
        <p:nvPicPr>
          <p:cNvPr id="53253" name="Picture 5" descr="images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3842" y="-257175"/>
            <a:ext cx="3657600" cy="203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3254" name="Picture 6" descr="images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2514600"/>
            <a:ext cx="3581400" cy="1957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3255" name="Picture 7" descr="images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71800" y="4648200"/>
            <a:ext cx="3657600" cy="198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3256" name="Picture 8" descr="images (1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05600" y="5010150"/>
            <a:ext cx="3505200" cy="1847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19719515"/>
      </p:ext>
    </p:extLst>
  </p:cSld>
  <p:clrMapOvr>
    <a:masterClrMapping/>
  </p:clrMapOvr>
  <p:transition spd="slow" advClick="0" advTm="420000">
    <p:zoom/>
  </p:transition>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Line 3"/>
          <p:cNvSpPr>
            <a:spLocks noChangeShapeType="1"/>
          </p:cNvSpPr>
          <p:nvPr/>
        </p:nvSpPr>
        <p:spPr bwMode="auto">
          <a:xfrm flipV="1">
            <a:off x="3124200" y="1143000"/>
            <a:ext cx="5105400" cy="20638"/>
          </a:xfrm>
          <a:prstGeom prst="line">
            <a:avLst/>
          </a:prstGeom>
          <a:noFill/>
          <a:ln w="25400">
            <a:solidFill>
              <a:schemeClr val="tx1"/>
            </a:solidFill>
            <a:prstDash val="sysDot"/>
            <a:round/>
            <a:headEnd/>
            <a:tailEnd type="oval" w="med" len="med"/>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a:solidFill>
                <a:srgbClr val="1D528D"/>
              </a:solidFill>
            </a:endParaRPr>
          </a:p>
        </p:txBody>
      </p:sp>
      <p:sp>
        <p:nvSpPr>
          <p:cNvPr id="232459" name="Text Box 11"/>
          <p:cNvSpPr txBox="1">
            <a:spLocks noChangeArrowheads="1"/>
          </p:cNvSpPr>
          <p:nvPr/>
        </p:nvSpPr>
        <p:spPr bwMode="auto">
          <a:xfrm>
            <a:off x="6781800" y="2516188"/>
            <a:ext cx="3429000" cy="1938992"/>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0" fontAlgn="base" hangingPunct="0">
              <a:spcBef>
                <a:spcPct val="0"/>
              </a:spcBef>
              <a:spcAft>
                <a:spcPct val="0"/>
              </a:spcAft>
              <a:buClrTx/>
              <a:buFontTx/>
              <a:buNone/>
            </a:pPr>
            <a:r>
              <a:rPr lang="en-US" altLang="en-US" sz="2400" b="1" i="1">
                <a:solidFill>
                  <a:srgbClr val="000000"/>
                </a:solidFill>
              </a:rPr>
              <a:t>Ở đâu có sản xuất và trao đổi hàng hóa thì ở đó có sự tồn tại và phát huy tác dụng của quy luật giá trị</a:t>
            </a:r>
            <a:endParaRPr lang="en-US" altLang="en-US" sz="2400">
              <a:solidFill>
                <a:srgbClr val="000000"/>
              </a:solidFill>
            </a:endParaRPr>
          </a:p>
        </p:txBody>
      </p:sp>
      <p:pic>
        <p:nvPicPr>
          <p:cNvPr id="232460" name="Picture 12" descr="CLOC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1" y="3430588"/>
            <a:ext cx="1852613" cy="2133600"/>
          </a:xfrm>
          <a:prstGeom prst="rect">
            <a:avLst/>
          </a:prstGeom>
          <a:noFill/>
          <a:ln w="57150">
            <a:solidFill>
              <a:srgbClr val="808080"/>
            </a:solidFill>
            <a:miter lim="800000"/>
            <a:headEnd/>
            <a:tailEnd/>
          </a:ln>
          <a:extLst>
            <a:ext uri="{909E8E84-426E-40DD-AFC4-6F175D3DCCD1}">
              <a14:hiddenFill xmlns:a14="http://schemas.microsoft.com/office/drawing/2010/main">
                <a:solidFill>
                  <a:srgbClr val="FFFFFF"/>
                </a:solidFill>
              </a14:hiddenFill>
            </a:ext>
          </a:extLst>
        </p:spPr>
      </p:pic>
      <p:pic>
        <p:nvPicPr>
          <p:cNvPr id="232461" name="Picture 13" descr="123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10400" y="4497388"/>
            <a:ext cx="2971800" cy="2360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2462" name="Picture 14" descr="riu"/>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62200" y="4268788"/>
            <a:ext cx="1676400" cy="251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4279" name="WordArt 15"/>
          <p:cNvSpPr>
            <a:spLocks noChangeArrowheads="1" noChangeShapeType="1" noTextEdit="1"/>
          </p:cNvSpPr>
          <p:nvPr/>
        </p:nvSpPr>
        <p:spPr bwMode="auto">
          <a:xfrm>
            <a:off x="4876800" y="5945189"/>
            <a:ext cx="1219200" cy="657225"/>
          </a:xfrm>
          <a:prstGeom prst="rect">
            <a:avLst/>
          </a:prstGeom>
        </p:spPr>
        <p:txBody>
          <a:bodyPr wrap="none" fromWordArt="1">
            <a:prstTxWarp prst="textDoubleWave1">
              <a:avLst>
                <a:gd name="adj1" fmla="val 6500"/>
                <a:gd name="adj2" fmla="val 0"/>
              </a:avLst>
            </a:prstTxWarp>
          </a:bodyPr>
          <a:lstStyle/>
          <a:p>
            <a:pPr algn="ctr" eaLnBrk="0" fontAlgn="base" hangingPunct="0">
              <a:spcBef>
                <a:spcPct val="0"/>
              </a:spcBef>
              <a:spcAft>
                <a:spcPct val="0"/>
              </a:spcAft>
            </a:pPr>
            <a:r>
              <a:rPr lang="en-US" sz="3600" kern="10" spc="-360">
                <a:ln w="12700">
                  <a:solidFill>
                    <a:srgbClr val="000099"/>
                  </a:solidFill>
                  <a:round/>
                  <a:headEnd/>
                  <a:tailEnd/>
                </a:ln>
                <a:solidFill>
                  <a:srgbClr val="33CCFF"/>
                </a:solidFill>
                <a:effectLst>
                  <a:outerShdw dist="125724" dir="18900000" algn="ctr" rotWithShape="0">
                    <a:srgbClr val="000099"/>
                  </a:outerShdw>
                </a:effectLst>
                <a:latin typeface="Impact" panose="020B0806030902050204" pitchFamily="34" charset="0"/>
              </a:rPr>
              <a:t>=</a:t>
            </a:r>
          </a:p>
        </p:txBody>
      </p:sp>
      <p:sp>
        <p:nvSpPr>
          <p:cNvPr id="42000" name="Rectangle 16" descr="Parchment"/>
          <p:cNvSpPr>
            <a:spLocks noChangeArrowheads="1"/>
          </p:cNvSpPr>
          <p:nvPr/>
        </p:nvSpPr>
        <p:spPr bwMode="auto">
          <a:xfrm>
            <a:off x="0" y="912813"/>
            <a:ext cx="12192000" cy="1384300"/>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marL="457200" indent="-457200">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0" fontAlgn="base" hangingPunct="0">
              <a:spcBef>
                <a:spcPct val="0"/>
              </a:spcBef>
              <a:spcAft>
                <a:spcPct val="0"/>
              </a:spcAft>
              <a:buClrTx/>
              <a:buFont typeface="Wingdings" panose="05000000000000000000" pitchFamily="2" charset="2"/>
              <a:buChar char="Ø"/>
            </a:pPr>
            <a:r>
              <a:rPr lang="en-US" altLang="en-US" sz="2800" dirty="0" err="1">
                <a:solidFill>
                  <a:srgbClr val="FFFF00"/>
                </a:solidFill>
                <a:cs typeface="Times New Roman" panose="02020603050405020304" pitchFamily="18" charset="0"/>
              </a:rPr>
              <a:t>Quy</a:t>
            </a:r>
            <a:r>
              <a:rPr lang="en-US" altLang="en-US" sz="2800" dirty="0">
                <a:solidFill>
                  <a:srgbClr val="FFFF00"/>
                </a:solidFill>
                <a:cs typeface="Times New Roman" panose="02020603050405020304" pitchFamily="18" charset="0"/>
              </a:rPr>
              <a:t> </a:t>
            </a:r>
            <a:r>
              <a:rPr lang="en-US" altLang="en-US" sz="2800" dirty="0" err="1">
                <a:solidFill>
                  <a:srgbClr val="FFFF00"/>
                </a:solidFill>
                <a:cs typeface="Times New Roman" panose="02020603050405020304" pitchFamily="18" charset="0"/>
              </a:rPr>
              <a:t>luật</a:t>
            </a:r>
            <a:r>
              <a:rPr lang="en-US" altLang="en-US" sz="2800" dirty="0">
                <a:solidFill>
                  <a:srgbClr val="FFFF00"/>
                </a:solidFill>
                <a:cs typeface="Times New Roman" panose="02020603050405020304" pitchFamily="18" charset="0"/>
              </a:rPr>
              <a:t> </a:t>
            </a:r>
            <a:r>
              <a:rPr lang="en-US" altLang="en-US" sz="2800" dirty="0" err="1">
                <a:solidFill>
                  <a:srgbClr val="FFFF00"/>
                </a:solidFill>
                <a:cs typeface="Times New Roman" panose="02020603050405020304" pitchFamily="18" charset="0"/>
              </a:rPr>
              <a:t>kinh</a:t>
            </a:r>
            <a:r>
              <a:rPr lang="en-US" altLang="en-US" sz="2800" dirty="0">
                <a:solidFill>
                  <a:srgbClr val="FFFF00"/>
                </a:solidFill>
                <a:cs typeface="Times New Roman" panose="02020603050405020304" pitchFamily="18" charset="0"/>
              </a:rPr>
              <a:t> </a:t>
            </a:r>
            <a:r>
              <a:rPr lang="en-US" altLang="en-US" sz="2800" dirty="0" err="1">
                <a:solidFill>
                  <a:srgbClr val="FFFF00"/>
                </a:solidFill>
                <a:cs typeface="Times New Roman" panose="02020603050405020304" pitchFamily="18" charset="0"/>
              </a:rPr>
              <a:t>tế</a:t>
            </a:r>
            <a:r>
              <a:rPr lang="en-US" altLang="en-US" sz="2800" dirty="0">
                <a:solidFill>
                  <a:srgbClr val="FFFF00"/>
                </a:solidFill>
                <a:cs typeface="Times New Roman" panose="02020603050405020304" pitchFamily="18" charset="0"/>
              </a:rPr>
              <a:t> </a:t>
            </a:r>
            <a:r>
              <a:rPr lang="en-US" altLang="en-US" sz="2800" dirty="0" err="1">
                <a:solidFill>
                  <a:srgbClr val="FFFF00"/>
                </a:solidFill>
                <a:cs typeface="Times New Roman" panose="02020603050405020304" pitchFamily="18" charset="0"/>
              </a:rPr>
              <a:t>cơ</a:t>
            </a:r>
            <a:r>
              <a:rPr lang="en-US" altLang="en-US" sz="2800" dirty="0">
                <a:solidFill>
                  <a:srgbClr val="FFFF00"/>
                </a:solidFill>
                <a:cs typeface="Times New Roman" panose="02020603050405020304" pitchFamily="18" charset="0"/>
              </a:rPr>
              <a:t> </a:t>
            </a:r>
            <a:r>
              <a:rPr lang="en-US" altLang="en-US" sz="2800" dirty="0" err="1">
                <a:solidFill>
                  <a:srgbClr val="FFFF00"/>
                </a:solidFill>
                <a:cs typeface="Times New Roman" panose="02020603050405020304" pitchFamily="18" charset="0"/>
              </a:rPr>
              <a:t>bản</a:t>
            </a:r>
            <a:r>
              <a:rPr lang="en-US" altLang="en-US" sz="2800" dirty="0">
                <a:solidFill>
                  <a:srgbClr val="FFFF00"/>
                </a:solidFill>
                <a:cs typeface="Times New Roman" panose="02020603050405020304" pitchFamily="18" charset="0"/>
              </a:rPr>
              <a:t> </a:t>
            </a:r>
            <a:r>
              <a:rPr lang="en-US" altLang="en-US" sz="2800" dirty="0" err="1">
                <a:solidFill>
                  <a:srgbClr val="FFFF00"/>
                </a:solidFill>
                <a:cs typeface="Times New Roman" panose="02020603050405020304" pitchFamily="18" charset="0"/>
              </a:rPr>
              <a:t>của</a:t>
            </a:r>
            <a:r>
              <a:rPr lang="en-US" altLang="en-US" sz="2800" dirty="0">
                <a:solidFill>
                  <a:srgbClr val="FFFF00"/>
                </a:solidFill>
                <a:cs typeface="Times New Roman" panose="02020603050405020304" pitchFamily="18" charset="0"/>
              </a:rPr>
              <a:t> </a:t>
            </a:r>
            <a:r>
              <a:rPr lang="en-US" altLang="en-US" sz="2800" dirty="0" err="1">
                <a:solidFill>
                  <a:srgbClr val="FFFF00"/>
                </a:solidFill>
                <a:cs typeface="Times New Roman" panose="02020603050405020304" pitchFamily="18" charset="0"/>
              </a:rPr>
              <a:t>sản</a:t>
            </a:r>
            <a:r>
              <a:rPr lang="en-US" altLang="en-US" sz="2800" dirty="0">
                <a:solidFill>
                  <a:srgbClr val="FFFF00"/>
                </a:solidFill>
                <a:cs typeface="Times New Roman" panose="02020603050405020304" pitchFamily="18" charset="0"/>
              </a:rPr>
              <a:t> </a:t>
            </a:r>
            <a:r>
              <a:rPr lang="en-US" altLang="en-US" sz="2800" dirty="0" err="1">
                <a:solidFill>
                  <a:srgbClr val="FFFF00"/>
                </a:solidFill>
                <a:cs typeface="Times New Roman" panose="02020603050405020304" pitchFamily="18" charset="0"/>
              </a:rPr>
              <a:t>xuất</a:t>
            </a:r>
            <a:r>
              <a:rPr lang="en-US" altLang="en-US" sz="2800" dirty="0">
                <a:solidFill>
                  <a:srgbClr val="FFFF00"/>
                </a:solidFill>
                <a:cs typeface="Times New Roman" panose="02020603050405020304" pitchFamily="18" charset="0"/>
              </a:rPr>
              <a:t> </a:t>
            </a:r>
            <a:r>
              <a:rPr lang="en-US" altLang="en-US" sz="2800" dirty="0" err="1">
                <a:solidFill>
                  <a:srgbClr val="FFFF00"/>
                </a:solidFill>
                <a:cs typeface="Times New Roman" panose="02020603050405020304" pitchFamily="18" charset="0"/>
              </a:rPr>
              <a:t>hàng</a:t>
            </a:r>
            <a:r>
              <a:rPr lang="en-US" altLang="en-US" sz="2800" dirty="0">
                <a:solidFill>
                  <a:srgbClr val="FFFF00"/>
                </a:solidFill>
                <a:cs typeface="Times New Roman" panose="02020603050405020304" pitchFamily="18" charset="0"/>
              </a:rPr>
              <a:t> </a:t>
            </a:r>
            <a:r>
              <a:rPr lang="en-US" altLang="en-US" sz="2800" dirty="0" err="1">
                <a:solidFill>
                  <a:srgbClr val="FFFF00"/>
                </a:solidFill>
                <a:cs typeface="Times New Roman" panose="02020603050405020304" pitchFamily="18" charset="0"/>
              </a:rPr>
              <a:t>hóa</a:t>
            </a:r>
            <a:r>
              <a:rPr lang="en-US" altLang="en-US" sz="2800" dirty="0">
                <a:solidFill>
                  <a:srgbClr val="FFFF00"/>
                </a:solidFill>
                <a:cs typeface="Times New Roman" panose="02020603050405020304" pitchFamily="18" charset="0"/>
              </a:rPr>
              <a:t> </a:t>
            </a:r>
            <a:r>
              <a:rPr lang="en-US" altLang="en-US" sz="2800" dirty="0" err="1">
                <a:solidFill>
                  <a:srgbClr val="FFFF00"/>
                </a:solidFill>
                <a:cs typeface="Times New Roman" panose="02020603050405020304" pitchFamily="18" charset="0"/>
              </a:rPr>
              <a:t>là</a:t>
            </a:r>
            <a:r>
              <a:rPr lang="en-US" altLang="en-US" sz="2800" dirty="0">
                <a:solidFill>
                  <a:srgbClr val="FFFF00"/>
                </a:solidFill>
                <a:cs typeface="Times New Roman" panose="02020603050405020304" pitchFamily="18" charset="0"/>
              </a:rPr>
              <a:t> </a:t>
            </a:r>
            <a:r>
              <a:rPr lang="en-US" altLang="en-US" sz="2800" dirty="0" err="1">
                <a:solidFill>
                  <a:srgbClr val="FFFF00"/>
                </a:solidFill>
                <a:cs typeface="Times New Roman" panose="02020603050405020304" pitchFamily="18" charset="0"/>
              </a:rPr>
              <a:t>quy</a:t>
            </a:r>
            <a:r>
              <a:rPr lang="en-US" altLang="en-US" sz="2800" dirty="0">
                <a:solidFill>
                  <a:srgbClr val="FFFF00"/>
                </a:solidFill>
                <a:cs typeface="Times New Roman" panose="02020603050405020304" pitchFamily="18" charset="0"/>
              </a:rPr>
              <a:t> </a:t>
            </a:r>
            <a:r>
              <a:rPr lang="en-US" altLang="en-US" sz="2800" dirty="0" err="1">
                <a:solidFill>
                  <a:srgbClr val="FFFF00"/>
                </a:solidFill>
                <a:cs typeface="Times New Roman" panose="02020603050405020304" pitchFamily="18" charset="0"/>
              </a:rPr>
              <a:t>luật</a:t>
            </a:r>
            <a:r>
              <a:rPr lang="en-US" altLang="en-US" sz="2800" dirty="0">
                <a:solidFill>
                  <a:srgbClr val="FFFF00"/>
                </a:solidFill>
                <a:cs typeface="Times New Roman" panose="02020603050405020304" pitchFamily="18" charset="0"/>
              </a:rPr>
              <a:t> </a:t>
            </a:r>
            <a:r>
              <a:rPr lang="en-US" altLang="en-US" sz="2800" dirty="0" err="1">
                <a:solidFill>
                  <a:srgbClr val="FFFF00"/>
                </a:solidFill>
                <a:cs typeface="Times New Roman" panose="02020603050405020304" pitchFamily="18" charset="0"/>
              </a:rPr>
              <a:t>giá</a:t>
            </a:r>
            <a:r>
              <a:rPr lang="en-US" altLang="en-US" sz="2800" dirty="0">
                <a:solidFill>
                  <a:srgbClr val="FFFF00"/>
                </a:solidFill>
                <a:cs typeface="Times New Roman" panose="02020603050405020304" pitchFamily="18" charset="0"/>
              </a:rPr>
              <a:t> </a:t>
            </a:r>
            <a:r>
              <a:rPr lang="en-US" altLang="en-US" sz="2800" dirty="0" err="1">
                <a:solidFill>
                  <a:srgbClr val="FFFF00"/>
                </a:solidFill>
                <a:cs typeface="Times New Roman" panose="02020603050405020304" pitchFamily="18" charset="0"/>
              </a:rPr>
              <a:t>trị</a:t>
            </a:r>
            <a:r>
              <a:rPr lang="en-US" altLang="en-US" sz="2800" dirty="0">
                <a:solidFill>
                  <a:srgbClr val="FFFF00"/>
                </a:solidFill>
                <a:cs typeface="Times New Roman" panose="02020603050405020304" pitchFamily="18" charset="0"/>
              </a:rPr>
              <a:t>: </a:t>
            </a:r>
            <a:r>
              <a:rPr lang="en-US" altLang="en-US" sz="2800" dirty="0" err="1">
                <a:solidFill>
                  <a:srgbClr val="FFFF00"/>
                </a:solidFill>
                <a:cs typeface="Times New Roman" panose="02020603050405020304" pitchFamily="18" charset="0"/>
              </a:rPr>
              <a:t>sản</a:t>
            </a:r>
            <a:r>
              <a:rPr lang="en-US" altLang="en-US" sz="2800" dirty="0">
                <a:solidFill>
                  <a:srgbClr val="FFFF00"/>
                </a:solidFill>
                <a:cs typeface="Times New Roman" panose="02020603050405020304" pitchFamily="18" charset="0"/>
              </a:rPr>
              <a:t> </a:t>
            </a:r>
            <a:r>
              <a:rPr lang="en-US" altLang="en-US" sz="2800" dirty="0" err="1">
                <a:solidFill>
                  <a:srgbClr val="FFFF00"/>
                </a:solidFill>
                <a:cs typeface="Times New Roman" panose="02020603050405020304" pitchFamily="18" charset="0"/>
              </a:rPr>
              <a:t>xuất</a:t>
            </a:r>
            <a:r>
              <a:rPr lang="en-US" altLang="en-US" sz="2800" dirty="0">
                <a:solidFill>
                  <a:srgbClr val="FFFF00"/>
                </a:solidFill>
                <a:cs typeface="Times New Roman" panose="02020603050405020304" pitchFamily="18" charset="0"/>
              </a:rPr>
              <a:t> </a:t>
            </a:r>
            <a:r>
              <a:rPr lang="en-US" altLang="en-US" sz="2800" dirty="0" err="1">
                <a:solidFill>
                  <a:srgbClr val="FFFF00"/>
                </a:solidFill>
                <a:cs typeface="Times New Roman" panose="02020603050405020304" pitchFamily="18" charset="0"/>
              </a:rPr>
              <a:t>và</a:t>
            </a:r>
            <a:r>
              <a:rPr lang="en-US" altLang="en-US" sz="2800" dirty="0">
                <a:solidFill>
                  <a:srgbClr val="FFFF00"/>
                </a:solidFill>
                <a:cs typeface="Times New Roman" panose="02020603050405020304" pitchFamily="18" charset="0"/>
              </a:rPr>
              <a:t> </a:t>
            </a:r>
            <a:r>
              <a:rPr lang="en-US" altLang="en-US" sz="2800" dirty="0" err="1">
                <a:solidFill>
                  <a:srgbClr val="FFFF00"/>
                </a:solidFill>
                <a:cs typeface="Times New Roman" panose="02020603050405020304" pitchFamily="18" charset="0"/>
              </a:rPr>
              <a:t>trao</a:t>
            </a:r>
            <a:r>
              <a:rPr lang="en-US" altLang="en-US" sz="2800" dirty="0">
                <a:solidFill>
                  <a:srgbClr val="FFFF00"/>
                </a:solidFill>
                <a:cs typeface="Times New Roman" panose="02020603050405020304" pitchFamily="18" charset="0"/>
              </a:rPr>
              <a:t> </a:t>
            </a:r>
            <a:r>
              <a:rPr lang="en-US" altLang="en-US" sz="2800" dirty="0" err="1">
                <a:solidFill>
                  <a:srgbClr val="FFFF00"/>
                </a:solidFill>
                <a:cs typeface="Times New Roman" panose="02020603050405020304" pitchFamily="18" charset="0"/>
              </a:rPr>
              <a:t>đổi</a:t>
            </a:r>
            <a:r>
              <a:rPr lang="en-US" altLang="en-US" sz="2800" dirty="0">
                <a:solidFill>
                  <a:srgbClr val="FFFF00"/>
                </a:solidFill>
                <a:cs typeface="Times New Roman" panose="02020603050405020304" pitchFamily="18" charset="0"/>
              </a:rPr>
              <a:t> </a:t>
            </a:r>
            <a:r>
              <a:rPr lang="en-US" altLang="en-US" sz="2800" dirty="0" err="1">
                <a:solidFill>
                  <a:srgbClr val="FFFF00"/>
                </a:solidFill>
                <a:cs typeface="Times New Roman" panose="02020603050405020304" pitchFamily="18" charset="0"/>
              </a:rPr>
              <a:t>hàng</a:t>
            </a:r>
            <a:r>
              <a:rPr lang="en-US" altLang="en-US" sz="2800" dirty="0">
                <a:solidFill>
                  <a:srgbClr val="FFFF00"/>
                </a:solidFill>
                <a:cs typeface="Times New Roman" panose="02020603050405020304" pitchFamily="18" charset="0"/>
              </a:rPr>
              <a:t> </a:t>
            </a:r>
            <a:r>
              <a:rPr lang="en-US" altLang="en-US" sz="2800" dirty="0" err="1">
                <a:solidFill>
                  <a:srgbClr val="FFFF00"/>
                </a:solidFill>
                <a:cs typeface="Times New Roman" panose="02020603050405020304" pitchFamily="18" charset="0"/>
              </a:rPr>
              <a:t>hóa</a:t>
            </a:r>
            <a:r>
              <a:rPr lang="en-US" altLang="en-US" sz="2800" dirty="0">
                <a:solidFill>
                  <a:srgbClr val="FFFF00"/>
                </a:solidFill>
                <a:cs typeface="Times New Roman" panose="02020603050405020304" pitchFamily="18" charset="0"/>
              </a:rPr>
              <a:t> </a:t>
            </a:r>
            <a:r>
              <a:rPr lang="en-US" altLang="en-US" sz="2800" dirty="0" err="1">
                <a:solidFill>
                  <a:srgbClr val="FFFF00"/>
                </a:solidFill>
                <a:cs typeface="Times New Roman" panose="02020603050405020304" pitchFamily="18" charset="0"/>
              </a:rPr>
              <a:t>phải</a:t>
            </a:r>
            <a:r>
              <a:rPr lang="en-US" altLang="en-US" sz="2800" dirty="0">
                <a:solidFill>
                  <a:srgbClr val="FFFF00"/>
                </a:solidFill>
                <a:cs typeface="Times New Roman" panose="02020603050405020304" pitchFamily="18" charset="0"/>
              </a:rPr>
              <a:t> </a:t>
            </a:r>
            <a:r>
              <a:rPr lang="en-US" altLang="en-US" sz="2800" dirty="0" err="1">
                <a:solidFill>
                  <a:srgbClr val="FFFF00"/>
                </a:solidFill>
                <a:cs typeface="Times New Roman" panose="02020603050405020304" pitchFamily="18" charset="0"/>
              </a:rPr>
              <a:t>dựa</a:t>
            </a:r>
            <a:r>
              <a:rPr lang="en-US" altLang="en-US" sz="2800" dirty="0">
                <a:solidFill>
                  <a:srgbClr val="FFFF00"/>
                </a:solidFill>
                <a:cs typeface="Times New Roman" panose="02020603050405020304" pitchFamily="18" charset="0"/>
              </a:rPr>
              <a:t> </a:t>
            </a:r>
            <a:r>
              <a:rPr lang="en-US" altLang="en-US" sz="2800" dirty="0" err="1">
                <a:solidFill>
                  <a:srgbClr val="FFFF00"/>
                </a:solidFill>
                <a:cs typeface="Times New Roman" panose="02020603050405020304" pitchFamily="18" charset="0"/>
              </a:rPr>
              <a:t>trên</a:t>
            </a:r>
            <a:r>
              <a:rPr lang="en-US" altLang="en-US" sz="2800" dirty="0">
                <a:solidFill>
                  <a:srgbClr val="FFFF00"/>
                </a:solidFill>
                <a:cs typeface="Times New Roman" panose="02020603050405020304" pitchFamily="18" charset="0"/>
              </a:rPr>
              <a:t> </a:t>
            </a:r>
            <a:r>
              <a:rPr lang="en-US" altLang="en-US" sz="2800" dirty="0" err="1">
                <a:solidFill>
                  <a:srgbClr val="FFFF00"/>
                </a:solidFill>
                <a:cs typeface="Times New Roman" panose="02020603050405020304" pitchFamily="18" charset="0"/>
              </a:rPr>
              <a:t>cơ</a:t>
            </a:r>
            <a:r>
              <a:rPr lang="en-US" altLang="en-US" sz="2800" dirty="0">
                <a:solidFill>
                  <a:srgbClr val="FFFF00"/>
                </a:solidFill>
                <a:cs typeface="Times New Roman" panose="02020603050405020304" pitchFamily="18" charset="0"/>
              </a:rPr>
              <a:t> </a:t>
            </a:r>
            <a:r>
              <a:rPr lang="en-US" altLang="en-US" sz="2800" dirty="0" err="1">
                <a:solidFill>
                  <a:srgbClr val="FFFF00"/>
                </a:solidFill>
                <a:cs typeface="Times New Roman" panose="02020603050405020304" pitchFamily="18" charset="0"/>
              </a:rPr>
              <a:t>sở</a:t>
            </a:r>
            <a:r>
              <a:rPr lang="en-US" altLang="en-US" sz="2800" dirty="0">
                <a:solidFill>
                  <a:srgbClr val="FFFF00"/>
                </a:solidFill>
                <a:cs typeface="Times New Roman" panose="02020603050405020304" pitchFamily="18" charset="0"/>
              </a:rPr>
              <a:t> </a:t>
            </a:r>
            <a:r>
              <a:rPr lang="en-US" altLang="en-US" sz="2800" dirty="0" err="1">
                <a:solidFill>
                  <a:srgbClr val="FFFF00"/>
                </a:solidFill>
                <a:cs typeface="Times New Roman" panose="02020603050405020304" pitchFamily="18" charset="0"/>
              </a:rPr>
              <a:t>hao</a:t>
            </a:r>
            <a:r>
              <a:rPr lang="en-US" altLang="en-US" sz="2800" dirty="0">
                <a:solidFill>
                  <a:srgbClr val="FFFF00"/>
                </a:solidFill>
                <a:cs typeface="Times New Roman" panose="02020603050405020304" pitchFamily="18" charset="0"/>
              </a:rPr>
              <a:t> </a:t>
            </a:r>
            <a:r>
              <a:rPr lang="en-US" altLang="en-US" sz="2800" dirty="0" err="1">
                <a:solidFill>
                  <a:srgbClr val="FFFF00"/>
                </a:solidFill>
                <a:cs typeface="Times New Roman" panose="02020603050405020304" pitchFamily="18" charset="0"/>
              </a:rPr>
              <a:t>phí</a:t>
            </a:r>
            <a:r>
              <a:rPr lang="en-US" altLang="en-US" sz="2800" dirty="0">
                <a:solidFill>
                  <a:srgbClr val="FFFF00"/>
                </a:solidFill>
                <a:cs typeface="Times New Roman" panose="02020603050405020304" pitchFamily="18" charset="0"/>
              </a:rPr>
              <a:t> </a:t>
            </a:r>
            <a:r>
              <a:rPr lang="en-US" altLang="en-US" sz="2800" dirty="0" err="1">
                <a:solidFill>
                  <a:srgbClr val="FFFF00"/>
                </a:solidFill>
                <a:cs typeface="Times New Roman" panose="02020603050405020304" pitchFamily="18" charset="0"/>
              </a:rPr>
              <a:t>lao</a:t>
            </a:r>
            <a:r>
              <a:rPr lang="en-US" altLang="en-US" sz="2800" dirty="0">
                <a:solidFill>
                  <a:srgbClr val="FFFF00"/>
                </a:solidFill>
                <a:cs typeface="Times New Roman" panose="02020603050405020304" pitchFamily="18" charset="0"/>
              </a:rPr>
              <a:t> </a:t>
            </a:r>
            <a:r>
              <a:rPr lang="en-US" altLang="en-US" sz="2800" dirty="0" err="1">
                <a:solidFill>
                  <a:srgbClr val="FFFF00"/>
                </a:solidFill>
                <a:cs typeface="Times New Roman" panose="02020603050405020304" pitchFamily="18" charset="0"/>
              </a:rPr>
              <a:t>động</a:t>
            </a:r>
            <a:r>
              <a:rPr lang="en-US" altLang="en-US" sz="2800" dirty="0">
                <a:solidFill>
                  <a:srgbClr val="FFFF00"/>
                </a:solidFill>
                <a:cs typeface="Times New Roman" panose="02020603050405020304" pitchFamily="18" charset="0"/>
              </a:rPr>
              <a:t> </a:t>
            </a:r>
            <a:r>
              <a:rPr lang="en-US" altLang="en-US" sz="2800" dirty="0" err="1">
                <a:solidFill>
                  <a:srgbClr val="FFFF00"/>
                </a:solidFill>
                <a:cs typeface="Times New Roman" panose="02020603050405020304" pitchFamily="18" charset="0"/>
              </a:rPr>
              <a:t>xã</a:t>
            </a:r>
            <a:r>
              <a:rPr lang="en-US" altLang="en-US" sz="2800" dirty="0">
                <a:solidFill>
                  <a:srgbClr val="FFFF00"/>
                </a:solidFill>
                <a:cs typeface="Times New Roman" panose="02020603050405020304" pitchFamily="18" charset="0"/>
              </a:rPr>
              <a:t> </a:t>
            </a:r>
            <a:r>
              <a:rPr lang="en-US" altLang="en-US" sz="2800" dirty="0" err="1">
                <a:solidFill>
                  <a:srgbClr val="FFFF00"/>
                </a:solidFill>
                <a:cs typeface="Times New Roman" panose="02020603050405020304" pitchFamily="18" charset="0"/>
              </a:rPr>
              <a:t>hội</a:t>
            </a:r>
            <a:r>
              <a:rPr lang="en-US" altLang="en-US" sz="2800" dirty="0">
                <a:solidFill>
                  <a:srgbClr val="FFFF00"/>
                </a:solidFill>
                <a:cs typeface="Times New Roman" panose="02020603050405020304" pitchFamily="18" charset="0"/>
              </a:rPr>
              <a:t> </a:t>
            </a:r>
            <a:r>
              <a:rPr lang="en-US" altLang="en-US" sz="2800" dirty="0" err="1">
                <a:solidFill>
                  <a:srgbClr val="FFFF00"/>
                </a:solidFill>
                <a:cs typeface="Times New Roman" panose="02020603050405020304" pitchFamily="18" charset="0"/>
              </a:rPr>
              <a:t>cần</a:t>
            </a:r>
            <a:r>
              <a:rPr lang="en-US" altLang="en-US" sz="2800" dirty="0">
                <a:solidFill>
                  <a:srgbClr val="FFFF00"/>
                </a:solidFill>
                <a:cs typeface="Times New Roman" panose="02020603050405020304" pitchFamily="18" charset="0"/>
              </a:rPr>
              <a:t> </a:t>
            </a:r>
            <a:r>
              <a:rPr lang="en-US" altLang="en-US" sz="2800" dirty="0" err="1">
                <a:solidFill>
                  <a:srgbClr val="FFFF00"/>
                </a:solidFill>
                <a:cs typeface="Times New Roman" panose="02020603050405020304" pitchFamily="18" charset="0"/>
              </a:rPr>
              <a:t>thiết</a:t>
            </a:r>
            <a:r>
              <a:rPr lang="en-US" altLang="en-US" sz="2800" dirty="0">
                <a:solidFill>
                  <a:srgbClr val="FFFF00"/>
                </a:solidFill>
                <a:cs typeface="Times New Roman" panose="02020603050405020304" pitchFamily="18" charset="0"/>
              </a:rPr>
              <a:t>. </a:t>
            </a:r>
            <a:endParaRPr lang="en-US" altLang="en-US" sz="2800" dirty="0">
              <a:solidFill>
                <a:srgbClr val="FFFF00"/>
              </a:solidFill>
            </a:endParaRPr>
          </a:p>
        </p:txBody>
      </p:sp>
    </p:spTree>
    <p:extLst>
      <p:ext uri="{BB962C8B-B14F-4D97-AF65-F5344CB8AC3E}">
        <p14:creationId xmlns:p14="http://schemas.microsoft.com/office/powerpoint/2010/main" val="1101480330"/>
      </p:ext>
    </p:extLst>
  </p:cSld>
  <p:clrMapOvr>
    <a:masterClrMapping/>
  </p:clrMapOvr>
  <p:transition spd="slow" advClick="0" advTm="420000">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afterEffect">
                                  <p:stCondLst>
                                    <p:cond delay="0"/>
                                  </p:stCondLst>
                                  <p:childTnLst>
                                    <p:set>
                                      <p:cBhvr>
                                        <p:cTn id="6" dur="1" fill="hold">
                                          <p:stCondLst>
                                            <p:cond delay="499"/>
                                          </p:stCondLst>
                                        </p:cTn>
                                        <p:tgtEl>
                                          <p:spTgt spid="232459"/>
                                        </p:tgtEl>
                                        <p:attrNameLst>
                                          <p:attrName>style.visibility</p:attrName>
                                        </p:attrNameLst>
                                      </p:cBhvr>
                                      <p:to>
                                        <p:strVal val="visible"/>
                                      </p:to>
                                    </p:set>
                                  </p:childTnLst>
                                </p:cTn>
                              </p:par>
                            </p:childTnLst>
                          </p:cTn>
                        </p:par>
                        <p:par>
                          <p:cTn id="7" fill="hold" nodeType="afterGroup">
                            <p:stCondLst>
                              <p:cond delay="500"/>
                            </p:stCondLst>
                            <p:childTnLst>
                              <p:par>
                                <p:cTn id="8" presetID="1" presetClass="entr" presetSubtype="0" fill="hold" nodeType="afterEffect">
                                  <p:stCondLst>
                                    <p:cond delay="0"/>
                                  </p:stCondLst>
                                  <p:childTnLst>
                                    <p:set>
                                      <p:cBhvr>
                                        <p:cTn id="9" dur="1" fill="hold">
                                          <p:stCondLst>
                                            <p:cond delay="499"/>
                                          </p:stCondLst>
                                        </p:cTn>
                                        <p:tgtEl>
                                          <p:spTgt spid="232460"/>
                                        </p:tgtEl>
                                        <p:attrNameLst>
                                          <p:attrName>style.visibility</p:attrName>
                                        </p:attrNameLst>
                                      </p:cBhvr>
                                      <p:to>
                                        <p:strVal val="visible"/>
                                      </p:to>
                                    </p:set>
                                  </p:childTnLst>
                                </p:cTn>
                              </p:par>
                            </p:childTnLst>
                          </p:cTn>
                        </p:par>
                        <p:par>
                          <p:cTn id="10" fill="hold" nodeType="afterGroup">
                            <p:stCondLst>
                              <p:cond delay="1000"/>
                            </p:stCondLst>
                            <p:childTnLst>
                              <p:par>
                                <p:cTn id="11" presetID="1" presetClass="entr" presetSubtype="0" fill="hold" nodeType="afterEffect">
                                  <p:stCondLst>
                                    <p:cond delay="0"/>
                                  </p:stCondLst>
                                  <p:childTnLst>
                                    <p:set>
                                      <p:cBhvr>
                                        <p:cTn id="12" dur="1" fill="hold">
                                          <p:stCondLst>
                                            <p:cond delay="499"/>
                                          </p:stCondLst>
                                        </p:cTn>
                                        <p:tgtEl>
                                          <p:spTgt spid="232461"/>
                                        </p:tgtEl>
                                        <p:attrNameLst>
                                          <p:attrName>style.visibility</p:attrName>
                                        </p:attrNameLst>
                                      </p:cBhvr>
                                      <p:to>
                                        <p:strVal val="visible"/>
                                      </p:to>
                                    </p:set>
                                  </p:childTnLst>
                                </p:cTn>
                              </p:par>
                            </p:childTnLst>
                          </p:cTn>
                        </p:par>
                        <p:par>
                          <p:cTn id="13" fill="hold" nodeType="afterGroup">
                            <p:stCondLst>
                              <p:cond delay="1500"/>
                            </p:stCondLst>
                            <p:childTnLst>
                              <p:par>
                                <p:cTn id="14" presetID="1" presetClass="entr" presetSubtype="0" fill="hold" nodeType="afterEffect">
                                  <p:stCondLst>
                                    <p:cond delay="0"/>
                                  </p:stCondLst>
                                  <p:childTnLst>
                                    <p:set>
                                      <p:cBhvr>
                                        <p:cTn id="15" dur="1" fill="hold">
                                          <p:stCondLst>
                                            <p:cond delay="499"/>
                                          </p:stCondLst>
                                        </p:cTn>
                                        <p:tgtEl>
                                          <p:spTgt spid="232462"/>
                                        </p:tgtEl>
                                        <p:attrNameLst>
                                          <p:attrName>style.visibility</p:attrName>
                                        </p:attrNameLst>
                                      </p:cBhvr>
                                      <p:to>
                                        <p:strVal val="visible"/>
                                      </p:to>
                                    </p:set>
                                  </p:childTnLst>
                                </p:cTn>
                              </p:par>
                            </p:childTnLst>
                          </p:cTn>
                        </p:par>
                      </p:childTnLst>
                    </p:cTn>
                  </p:par>
                  <p:par>
                    <p:cTn id="16" fill="hold" nodeType="clickPar">
                      <p:stCondLst>
                        <p:cond delay="indefinite"/>
                      </p:stCondLst>
                      <p:childTnLst>
                        <p:par>
                          <p:cTn id="17" fill="hold" nodeType="withGroup">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42000"/>
                                        </p:tgtEl>
                                        <p:attrNameLst>
                                          <p:attrName>style.visibility</p:attrName>
                                        </p:attrNameLst>
                                      </p:cBhvr>
                                      <p:to>
                                        <p:strVal val="visible"/>
                                      </p:to>
                                    </p:set>
                                    <p:anim calcmode="lin" valueType="num">
                                      <p:cBhvr additive="base">
                                        <p:cTn id="20" dur="500" fill="hold"/>
                                        <p:tgtEl>
                                          <p:spTgt spid="42000"/>
                                        </p:tgtEl>
                                        <p:attrNameLst>
                                          <p:attrName>ppt_x</p:attrName>
                                        </p:attrNameLst>
                                      </p:cBhvr>
                                      <p:tavLst>
                                        <p:tav tm="0">
                                          <p:val>
                                            <p:strVal val="#ppt_x"/>
                                          </p:val>
                                        </p:tav>
                                        <p:tav tm="100000">
                                          <p:val>
                                            <p:strVal val="#ppt_x"/>
                                          </p:val>
                                        </p:tav>
                                      </p:tavLst>
                                    </p:anim>
                                    <p:anim calcmode="lin" valueType="num">
                                      <p:cBhvr additive="base">
                                        <p:cTn id="21" dur="500" fill="hold"/>
                                        <p:tgtEl>
                                          <p:spTgt spid="4200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2459" grpId="0" animBg="1" autoUpdateAnimBg="0"/>
      <p:bldP spid="42000" grpId="0" animBg="1"/>
    </p:bld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Quy</a:t>
            </a:r>
            <a:r>
              <a:rPr lang="en-US" dirty="0" smtClean="0"/>
              <a:t> </a:t>
            </a:r>
            <a:r>
              <a:rPr lang="en-US" dirty="0" err="1" smtClean="0"/>
              <a:t>luật</a:t>
            </a:r>
            <a:r>
              <a:rPr lang="en-US" dirty="0" smtClean="0"/>
              <a:t> </a:t>
            </a:r>
            <a:r>
              <a:rPr lang="en-US" dirty="0" err="1" smtClean="0"/>
              <a:t>giá</a:t>
            </a:r>
            <a:r>
              <a:rPr lang="en-US" dirty="0" smtClean="0"/>
              <a:t> </a:t>
            </a:r>
            <a:r>
              <a:rPr lang="en-US" dirty="0" err="1" smtClean="0"/>
              <a:t>trị</a:t>
            </a:r>
            <a:endParaRPr lang="en-US" dirty="0"/>
          </a:p>
        </p:txBody>
      </p:sp>
      <p:graphicFrame>
        <p:nvGraphicFramePr>
          <p:cNvPr id="3" name="Diagram 2"/>
          <p:cNvGraphicFramePr/>
          <p:nvPr>
            <p:extLst>
              <p:ext uri="{D42A27DB-BD31-4B8C-83A1-F6EECF244321}">
                <p14:modId xmlns:p14="http://schemas.microsoft.com/office/powerpoint/2010/main" val="1102886781"/>
              </p:ext>
            </p:extLst>
          </p:nvPr>
        </p:nvGraphicFramePr>
        <p:xfrm>
          <a:off x="1388056" y="1439333"/>
          <a:ext cx="9996868"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48578344"/>
      </p:ext>
    </p:extLst>
  </p:cSld>
  <p:clrMapOvr>
    <a:masterClrMapping/>
  </p:clrMapOvr>
  <p:transition spd="slow" advClick="0" advTm="420000">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C628D6EF-F270-4728-85A0-53643A341E24}"/>
                                            </p:graphicEl>
                                          </p:spTgt>
                                        </p:tgtEl>
                                        <p:attrNameLst>
                                          <p:attrName>style.visibility</p:attrName>
                                        </p:attrNameLst>
                                      </p:cBhvr>
                                      <p:to>
                                        <p:strVal val="visible"/>
                                      </p:to>
                                    </p:set>
                                    <p:animEffect transition="in" filter="fade">
                                      <p:cBhvr>
                                        <p:cTn id="12" dur="500"/>
                                        <p:tgtEl>
                                          <p:spTgt spid="3">
                                            <p:graphicEl>
                                              <a:dgm id="{C628D6EF-F270-4728-85A0-53643A341E24}"/>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graphicEl>
                                              <a:dgm id="{C9BC2611-B6F1-45DA-9CE0-5B861ECE4148}"/>
                                            </p:graphicEl>
                                          </p:spTgt>
                                        </p:tgtEl>
                                        <p:attrNameLst>
                                          <p:attrName>style.visibility</p:attrName>
                                        </p:attrNameLst>
                                      </p:cBhvr>
                                      <p:to>
                                        <p:strVal val="visible"/>
                                      </p:to>
                                    </p:set>
                                    <p:animEffect transition="in" filter="fade">
                                      <p:cBhvr>
                                        <p:cTn id="17" dur="500"/>
                                        <p:tgtEl>
                                          <p:spTgt spid="3">
                                            <p:graphicEl>
                                              <a:dgm id="{C9BC2611-B6F1-45DA-9CE0-5B861ECE4148}"/>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graphicEl>
                                              <a:dgm id="{AC00EAF6-83CE-423B-AD80-3584ECF56EDE}"/>
                                            </p:graphicEl>
                                          </p:spTgt>
                                        </p:tgtEl>
                                        <p:attrNameLst>
                                          <p:attrName>style.visibility</p:attrName>
                                        </p:attrNameLst>
                                      </p:cBhvr>
                                      <p:to>
                                        <p:strVal val="visible"/>
                                      </p:to>
                                    </p:set>
                                    <p:animEffect transition="in" filter="fade">
                                      <p:cBhvr>
                                        <p:cTn id="22" dur="500"/>
                                        <p:tgtEl>
                                          <p:spTgt spid="3">
                                            <p:graphicEl>
                                              <a:dgm id="{AC00EAF6-83CE-423B-AD80-3584ECF56EDE}"/>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graphicEl>
                                              <a:dgm id="{2CBD80FB-9643-43A9-81F6-A217589E0E4D}"/>
                                            </p:graphicEl>
                                          </p:spTgt>
                                        </p:tgtEl>
                                        <p:attrNameLst>
                                          <p:attrName>style.visibility</p:attrName>
                                        </p:attrNameLst>
                                      </p:cBhvr>
                                      <p:to>
                                        <p:strVal val="visible"/>
                                      </p:to>
                                    </p:set>
                                    <p:animEffect transition="in" filter="fade">
                                      <p:cBhvr>
                                        <p:cTn id="27" dur="500"/>
                                        <p:tgtEl>
                                          <p:spTgt spid="3">
                                            <p:graphicEl>
                                              <a:dgm id="{2CBD80FB-9643-43A9-81F6-A217589E0E4D}"/>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graphicEl>
                                              <a:dgm id="{65C98D9A-BB07-432E-BEBA-4DE206DB73B4}"/>
                                            </p:graphicEl>
                                          </p:spTgt>
                                        </p:tgtEl>
                                        <p:attrNameLst>
                                          <p:attrName>style.visibility</p:attrName>
                                        </p:attrNameLst>
                                      </p:cBhvr>
                                      <p:to>
                                        <p:strVal val="visible"/>
                                      </p:to>
                                    </p:set>
                                    <p:animEffect transition="in" filter="fade">
                                      <p:cBhvr>
                                        <p:cTn id="32" dur="500"/>
                                        <p:tgtEl>
                                          <p:spTgt spid="3">
                                            <p:graphicEl>
                                              <a:dgm id="{65C98D9A-BB07-432E-BEBA-4DE206DB73B4}"/>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graphicEl>
                                              <a:dgm id="{5A15C6FF-2572-43B8-A753-386AE73B89DE}"/>
                                            </p:graphicEl>
                                          </p:spTgt>
                                        </p:tgtEl>
                                        <p:attrNameLst>
                                          <p:attrName>style.visibility</p:attrName>
                                        </p:attrNameLst>
                                      </p:cBhvr>
                                      <p:to>
                                        <p:strVal val="visible"/>
                                      </p:to>
                                    </p:set>
                                    <p:animEffect transition="in" filter="fade">
                                      <p:cBhvr>
                                        <p:cTn id="37" dur="500"/>
                                        <p:tgtEl>
                                          <p:spTgt spid="3">
                                            <p:graphicEl>
                                              <a:dgm id="{5A15C6FF-2572-43B8-A753-386AE73B89DE}"/>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
                                            <p:graphicEl>
                                              <a:dgm id="{09797E22-BFA2-4D3F-A201-CFAD06BC590F}"/>
                                            </p:graphicEl>
                                          </p:spTgt>
                                        </p:tgtEl>
                                        <p:attrNameLst>
                                          <p:attrName>style.visibility</p:attrName>
                                        </p:attrNameLst>
                                      </p:cBhvr>
                                      <p:to>
                                        <p:strVal val="visible"/>
                                      </p:to>
                                    </p:set>
                                    <p:animEffect transition="in" filter="fade">
                                      <p:cBhvr>
                                        <p:cTn id="42" dur="500"/>
                                        <p:tgtEl>
                                          <p:spTgt spid="3">
                                            <p:graphicEl>
                                              <a:dgm id="{09797E22-BFA2-4D3F-A201-CFAD06BC590F}"/>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3">
                                            <p:graphicEl>
                                              <a:dgm id="{4A259594-2054-438C-A2E2-F96982260F13}"/>
                                            </p:graphicEl>
                                          </p:spTgt>
                                        </p:tgtEl>
                                        <p:attrNameLst>
                                          <p:attrName>style.visibility</p:attrName>
                                        </p:attrNameLst>
                                      </p:cBhvr>
                                      <p:to>
                                        <p:strVal val="visible"/>
                                      </p:to>
                                    </p:set>
                                    <p:animEffect transition="in" filter="fade">
                                      <p:cBhvr>
                                        <p:cTn id="47" dur="500"/>
                                        <p:tgtEl>
                                          <p:spTgt spid="3">
                                            <p:graphicEl>
                                              <a:dgm id="{4A259594-2054-438C-A2E2-F96982260F13}"/>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3" grpId="0">
        <p:bldSub>
          <a:bldDgm bld="one"/>
        </p:bldSub>
      </p:bldGraphic>
    </p:bld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915974" y="132763"/>
            <a:ext cx="5699017" cy="630942"/>
          </a:xfrm>
          <a:prstGeom prst="rect">
            <a:avLst/>
          </a:prstGeom>
        </p:spPr>
        <p:txBody>
          <a:bodyPr wrap="square">
            <a:spAutoFit/>
          </a:bodyPr>
          <a:lstStyle/>
          <a:p>
            <a:pPr marL="457200" indent="-457200" algn="just">
              <a:lnSpc>
                <a:spcPts val="2100"/>
              </a:lnSpc>
              <a:buFontTx/>
              <a:buChar char="-"/>
              <a:tabLst>
                <a:tab pos="342900" algn="l"/>
                <a:tab pos="5257800" algn="l"/>
              </a:tabLst>
            </a:pPr>
            <a:r>
              <a:rPr lang="pt-BR" sz="2800" b="1" i="1" dirty="0" smtClean="0">
                <a:solidFill>
                  <a:srgbClr val="FF0000"/>
                </a:solidFill>
                <a:latin typeface="Calibri" panose="020F0502020204030204" pitchFamily="34" charset="0"/>
                <a:ea typeface="Times New Roman" panose="02020603050405020304" pitchFamily="18" charset="0"/>
                <a:cs typeface="Times New Roman" panose="02020603050405020304" pitchFamily="18" charset="0"/>
              </a:rPr>
              <a:t>Ý </a:t>
            </a:r>
            <a:r>
              <a:rPr lang="pt-BR" sz="2800" b="1" i="1"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nghĩa của học thuyết </a:t>
            </a:r>
            <a:endParaRPr lang="pt-BR" sz="2800" b="1" i="1" dirty="0" smtClean="0">
              <a:solidFill>
                <a:srgbClr val="FF0000"/>
              </a:solidFill>
              <a:latin typeface="Calibri" panose="020F0502020204030204" pitchFamily="34" charset="0"/>
              <a:ea typeface="Times New Roman" panose="02020603050405020304" pitchFamily="18" charset="0"/>
              <a:cs typeface="Times New Roman" panose="02020603050405020304" pitchFamily="18" charset="0"/>
            </a:endParaRPr>
          </a:p>
          <a:p>
            <a:pPr algn="just">
              <a:lnSpc>
                <a:spcPts val="2100"/>
              </a:lnSpc>
              <a:tabLst>
                <a:tab pos="342900" algn="l"/>
                <a:tab pos="5257800" algn="l"/>
              </a:tabLst>
            </a:pPr>
            <a:endParaRPr lang="en-US" sz="28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endParaRPr>
          </a:p>
        </p:txBody>
      </p:sp>
      <p:graphicFrame>
        <p:nvGraphicFramePr>
          <p:cNvPr id="3" name="Diagram 2"/>
          <p:cNvGraphicFramePr/>
          <p:nvPr>
            <p:extLst>
              <p:ext uri="{D42A27DB-BD31-4B8C-83A1-F6EECF244321}">
                <p14:modId xmlns:p14="http://schemas.microsoft.com/office/powerpoint/2010/main" val="816364447"/>
              </p:ext>
            </p:extLst>
          </p:nvPr>
        </p:nvGraphicFramePr>
        <p:xfrm>
          <a:off x="975931" y="1439333"/>
          <a:ext cx="10833995"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35785197"/>
      </p:ext>
    </p:extLst>
  </p:cSld>
  <p:clrMapOvr>
    <a:masterClrMapping/>
  </p:clrMapOvr>
  <p:transition spd="slow" advClick="0" advTm="420000">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476500" y="0"/>
            <a:ext cx="6527800" cy="1169551"/>
          </a:xfrm>
          <a:prstGeom prst="rect">
            <a:avLst/>
          </a:prstGeom>
          <a:ln>
            <a:solidFill>
              <a:srgbClr val="FF0000"/>
            </a:solidFill>
          </a:ln>
        </p:spPr>
        <p:txBody>
          <a:bodyPr wrap="square">
            <a:spAutoFit/>
          </a:bodyPr>
          <a:lstStyle/>
          <a:p>
            <a:pPr indent="457200" algn="just">
              <a:lnSpc>
                <a:spcPts val="2100"/>
              </a:lnSpc>
              <a:tabLst>
                <a:tab pos="342900" algn="l"/>
                <a:tab pos="5257800" algn="l"/>
              </a:tabLst>
            </a:pPr>
            <a:endParaRPr lang="pt-BR" sz="2800" b="1" i="1" dirty="0" smtClean="0">
              <a:latin typeface="Times New Roman" panose="02020603050405020304" pitchFamily="18" charset="0"/>
              <a:ea typeface="Times New Roman" panose="02020603050405020304" pitchFamily="18" charset="0"/>
              <a:cs typeface="Times New Roman" panose="02020603050405020304" pitchFamily="18" charset="0"/>
            </a:endParaRPr>
          </a:p>
          <a:p>
            <a:pPr indent="457200" algn="just">
              <a:lnSpc>
                <a:spcPts val="2100"/>
              </a:lnSpc>
              <a:tabLst>
                <a:tab pos="342900" algn="l"/>
                <a:tab pos="5257800" algn="l"/>
              </a:tabLst>
            </a:pPr>
            <a:r>
              <a:rPr lang="pt-BR" sz="2800" b="1" i="1" dirty="0" smtClean="0">
                <a:latin typeface="Times New Roman" panose="02020603050405020304" pitchFamily="18" charset="0"/>
                <a:ea typeface="Times New Roman" panose="02020603050405020304" pitchFamily="18" charset="0"/>
                <a:cs typeface="Times New Roman" panose="02020603050405020304" pitchFamily="18" charset="0"/>
              </a:rPr>
              <a:t>2.2.2</a:t>
            </a:r>
            <a:r>
              <a:rPr lang="pt-BR" sz="2800" b="1" i="1" dirty="0">
                <a:latin typeface="Times New Roman" panose="02020603050405020304" pitchFamily="18" charset="0"/>
                <a:ea typeface="Times New Roman" panose="02020603050405020304" pitchFamily="18" charset="0"/>
                <a:cs typeface="Times New Roman" panose="02020603050405020304" pitchFamily="18" charset="0"/>
              </a:rPr>
              <a:t>. Học thuyết giá trị thặng dư  </a:t>
            </a:r>
            <a:endParaRPr lang="en-US" sz="2800" dirty="0" smtClean="0">
              <a:latin typeface="Calibri" panose="020F0502020204030204" pitchFamily="34" charset="0"/>
              <a:ea typeface="Times New Roman" panose="02020603050405020304" pitchFamily="18" charset="0"/>
              <a:cs typeface="Times New Roman" panose="02020603050405020304" pitchFamily="18" charset="0"/>
            </a:endParaRPr>
          </a:p>
          <a:p>
            <a:pPr indent="457200" algn="just">
              <a:lnSpc>
                <a:spcPts val="2100"/>
              </a:lnSpc>
              <a:tabLst>
                <a:tab pos="342900" algn="l"/>
                <a:tab pos="5257800" algn="l"/>
              </a:tabLst>
            </a:pPr>
            <a:endParaRPr lang="en-US" sz="2800" b="1" i="1" dirty="0">
              <a:latin typeface="Calibri" panose="020F0502020204030204" pitchFamily="34" charset="0"/>
              <a:ea typeface="Times New Roman" panose="02020603050405020304" pitchFamily="18" charset="0"/>
              <a:cs typeface="Times New Roman" panose="02020603050405020304" pitchFamily="18" charset="0"/>
            </a:endParaRPr>
          </a:p>
          <a:p>
            <a:pPr indent="457200" algn="just">
              <a:lnSpc>
                <a:spcPts val="2100"/>
              </a:lnSpc>
              <a:tabLst>
                <a:tab pos="342900" algn="l"/>
                <a:tab pos="5257800" algn="l"/>
              </a:tabLst>
            </a:pPr>
            <a:r>
              <a:rPr lang="pt-BR" sz="2800" b="1" i="1" dirty="0" smtClean="0">
                <a:latin typeface="Times New Roman" panose="02020603050405020304" pitchFamily="18" charset="0"/>
                <a:ea typeface="Times New Roman" panose="02020603050405020304" pitchFamily="18" charset="0"/>
              </a:rPr>
              <a:t>Hàng </a:t>
            </a:r>
            <a:r>
              <a:rPr lang="pt-BR" sz="2800" b="1" i="1" dirty="0">
                <a:latin typeface="Times New Roman" panose="02020603050405020304" pitchFamily="18" charset="0"/>
                <a:ea typeface="Times New Roman" panose="02020603050405020304" pitchFamily="18" charset="0"/>
              </a:rPr>
              <a:t>hóa sức lao động</a:t>
            </a:r>
            <a:endParaRPr lang="en-US" sz="2800" dirty="0"/>
          </a:p>
        </p:txBody>
      </p:sp>
      <p:sp>
        <p:nvSpPr>
          <p:cNvPr id="5" name="TextBox 8"/>
          <p:cNvSpPr txBox="1">
            <a:spLocks noChangeArrowheads="1"/>
          </p:cNvSpPr>
          <p:nvPr/>
        </p:nvSpPr>
        <p:spPr bwMode="auto">
          <a:xfrm>
            <a:off x="139700" y="2667001"/>
            <a:ext cx="5334000" cy="2246769"/>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SzPct val="50000"/>
              <a:buFont typeface="Wingdings 2" panose="05020102010507070707" pitchFamily="18" charset="2"/>
              <a:buChar char=""/>
              <a:defRPr sz="2800">
                <a:solidFill>
                  <a:schemeClr val="tx1"/>
                </a:solidFill>
                <a:latin typeface="Arial" panose="020B0604020202020204" pitchFamily="34" charset="0"/>
              </a:defRPr>
            </a:lvl2pPr>
            <a:lvl3pPr marL="1143000" indent="-228600">
              <a:spcBef>
                <a:spcPct val="20000"/>
              </a:spcBef>
              <a:buFont typeface="Wingdings" panose="05000000000000000000" pitchFamily="2" charset="2"/>
              <a:buChar char="§"/>
              <a:defRPr sz="2400">
                <a:solidFill>
                  <a:schemeClr val="tx1"/>
                </a:solidFill>
                <a:latin typeface="Arial" panose="020B0604020202020204" pitchFamily="34" charset="0"/>
              </a:defRPr>
            </a:lvl3pPr>
            <a:lvl4pPr marL="1600200" indent="-228600">
              <a:spcBef>
                <a:spcPct val="20000"/>
              </a:spcBef>
              <a:buSzPct val="60000"/>
              <a:buFont typeface="Wingdings 2" panose="05020102010507070707" pitchFamily="18" charset="2"/>
              <a:buChar char=""/>
              <a:defRPr sz="2000">
                <a:solidFill>
                  <a:schemeClr val="tx1"/>
                </a:solidFill>
                <a:latin typeface="Arial" panose="020B0604020202020204" pitchFamily="34" charset="0"/>
              </a:defRPr>
            </a:lvl4pPr>
            <a:lvl5pPr marL="2057400" indent="-228600">
              <a:spcBef>
                <a:spcPct val="20000"/>
              </a:spcBef>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9pPr>
          </a:lstStyle>
          <a:p>
            <a:pPr marL="457200" indent="-457200" algn="just" fontAlgn="base">
              <a:spcBef>
                <a:spcPct val="0"/>
              </a:spcBef>
              <a:spcAft>
                <a:spcPct val="0"/>
              </a:spcAft>
              <a:buFont typeface="Wingdings" panose="05000000000000000000" pitchFamily="2" charset="2"/>
              <a:buChar char="Ø"/>
            </a:pPr>
            <a:r>
              <a:rPr lang="en-US" altLang="en-US" sz="2800" i="1" dirty="0" err="1">
                <a:solidFill>
                  <a:srgbClr val="FF0000"/>
                </a:solidFill>
                <a:latin typeface="+mn-lt"/>
                <a:cs typeface="Times New Roman" panose="02020603050405020304" pitchFamily="18" charset="0"/>
              </a:rPr>
              <a:t>Sức</a:t>
            </a:r>
            <a:r>
              <a:rPr lang="en-US" altLang="en-US" sz="2800" i="1" dirty="0">
                <a:solidFill>
                  <a:srgbClr val="FF0000"/>
                </a:solidFill>
                <a:latin typeface="+mn-lt"/>
                <a:cs typeface="Times New Roman" panose="02020603050405020304" pitchFamily="18" charset="0"/>
              </a:rPr>
              <a:t> </a:t>
            </a:r>
            <a:r>
              <a:rPr lang="en-US" altLang="en-US" sz="2800" i="1" dirty="0" err="1">
                <a:solidFill>
                  <a:srgbClr val="FF0000"/>
                </a:solidFill>
                <a:latin typeface="+mn-lt"/>
                <a:cs typeface="Times New Roman" panose="02020603050405020304" pitchFamily="18" charset="0"/>
              </a:rPr>
              <a:t>lao</a:t>
            </a:r>
            <a:r>
              <a:rPr lang="en-US" altLang="en-US" sz="2800" i="1" dirty="0">
                <a:solidFill>
                  <a:srgbClr val="FF0000"/>
                </a:solidFill>
                <a:latin typeface="+mn-lt"/>
                <a:cs typeface="Times New Roman" panose="02020603050405020304" pitchFamily="18" charset="0"/>
              </a:rPr>
              <a:t> </a:t>
            </a:r>
            <a:r>
              <a:rPr lang="en-US" altLang="en-US" sz="2800" i="1" dirty="0" err="1">
                <a:solidFill>
                  <a:srgbClr val="FF0000"/>
                </a:solidFill>
                <a:latin typeface="+mn-lt"/>
                <a:cs typeface="Times New Roman" panose="02020603050405020304" pitchFamily="18" charset="0"/>
              </a:rPr>
              <a:t>động</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là</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năng</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lực</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lao</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động</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của</a:t>
            </a:r>
            <a:r>
              <a:rPr lang="en-US" altLang="en-US" sz="2800" i="1" dirty="0">
                <a:solidFill>
                  <a:srgbClr val="1D528D"/>
                </a:solidFill>
                <a:latin typeface="+mn-lt"/>
                <a:cs typeface="Times New Roman" panose="02020603050405020304" pitchFamily="18" charset="0"/>
              </a:rPr>
              <a:t> con </a:t>
            </a:r>
            <a:r>
              <a:rPr lang="en-US" altLang="en-US" sz="2800" i="1" dirty="0" err="1">
                <a:solidFill>
                  <a:srgbClr val="1D528D"/>
                </a:solidFill>
                <a:latin typeface="+mn-lt"/>
                <a:cs typeface="Times New Roman" panose="02020603050405020304" pitchFamily="18" charset="0"/>
              </a:rPr>
              <a:t>người</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Nó</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gồm</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thể</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lực</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trí</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lực</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kỹ</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năng</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của</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người</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lao</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động</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được</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đem</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ra</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sử</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dụng</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trong</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lao</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động</a:t>
            </a:r>
            <a:endParaRPr lang="en-US" altLang="en-US" sz="2800" i="1" dirty="0">
              <a:solidFill>
                <a:srgbClr val="1D528D"/>
              </a:solidFill>
              <a:latin typeface="+mn-lt"/>
              <a:cs typeface="Times New Roman" panose="02020603050405020304" pitchFamily="18" charset="0"/>
            </a:endParaRPr>
          </a:p>
        </p:txBody>
      </p:sp>
      <p:grpSp>
        <p:nvGrpSpPr>
          <p:cNvPr id="6" name="Group 10"/>
          <p:cNvGrpSpPr>
            <a:grpSpLocks/>
          </p:cNvGrpSpPr>
          <p:nvPr/>
        </p:nvGrpSpPr>
        <p:grpSpPr bwMode="auto">
          <a:xfrm>
            <a:off x="5930901" y="1752601"/>
            <a:ext cx="4843463" cy="4310063"/>
            <a:chOff x="2667000" y="1371600"/>
            <a:chExt cx="6400800" cy="4309726"/>
          </a:xfrm>
        </p:grpSpPr>
        <p:pic>
          <p:nvPicPr>
            <p:cNvPr id="7" name="Picture 43" descr="100trung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15000" y="1371600"/>
              <a:ext cx="3200400" cy="3581400"/>
            </a:xfrm>
            <a:prstGeom prst="rect">
              <a:avLst/>
            </a:prstGeom>
            <a:noFill/>
            <a:ln w="57150">
              <a:solidFill>
                <a:srgbClr val="FFFF99"/>
              </a:solidFill>
              <a:miter lim="800000"/>
              <a:headEnd/>
              <a:tailEnd/>
            </a:ln>
            <a:extLst>
              <a:ext uri="{909E8E84-426E-40DD-AFC4-6F175D3DCCD1}">
                <a14:hiddenFill xmlns:a14="http://schemas.microsoft.com/office/drawing/2010/main">
                  <a:solidFill>
                    <a:srgbClr val="FFFFFF"/>
                  </a:solidFill>
                </a14:hiddenFill>
              </a:ext>
            </a:extLst>
          </p:spPr>
        </p:pic>
        <p:pic>
          <p:nvPicPr>
            <p:cNvPr id="8" name="Picture 54" descr="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7000" y="1409700"/>
              <a:ext cx="2743200" cy="4267200"/>
            </a:xfrm>
            <a:prstGeom prst="rect">
              <a:avLst/>
            </a:prstGeom>
            <a:noFill/>
            <a:ln w="57150">
              <a:solidFill>
                <a:srgbClr val="969696"/>
              </a:solidFill>
              <a:miter lim="800000"/>
              <a:headEnd/>
              <a:tailEnd/>
            </a:ln>
            <a:extLst>
              <a:ext uri="{909E8E84-426E-40DD-AFC4-6F175D3DCCD1}">
                <a14:hiddenFill xmlns:a14="http://schemas.microsoft.com/office/drawing/2010/main">
                  <a:solidFill>
                    <a:srgbClr val="FFFFFF"/>
                  </a:solidFill>
                </a14:hiddenFill>
              </a:ext>
            </a:extLst>
          </p:spPr>
        </p:pic>
        <p:sp>
          <p:nvSpPr>
            <p:cNvPr id="9" name="Rectangle 18"/>
            <p:cNvSpPr>
              <a:spLocks noChangeArrowheads="1"/>
            </p:cNvSpPr>
            <p:nvPr/>
          </p:nvSpPr>
          <p:spPr bwMode="auto">
            <a:xfrm>
              <a:off x="5638800" y="4665405"/>
              <a:ext cx="3429000" cy="1015921"/>
            </a:xfrm>
            <a:prstGeom prst="rect">
              <a:avLst/>
            </a:prstGeom>
            <a:solidFill>
              <a:srgbClr val="FFFFCC"/>
            </a:solidFill>
            <a:ln w="9525">
              <a:solidFill>
                <a:srgbClr val="1D528D"/>
              </a:solidFill>
              <a:miter lim="800000"/>
              <a:headEnd/>
              <a:tailEnd/>
            </a:ln>
            <a:effectLst>
              <a:outerShdw dist="107763" dir="2700000" algn="ctr" rotWithShape="0">
                <a:srgbClr val="B2B2B2"/>
              </a:outerShdw>
            </a:effectLst>
          </p:spPr>
          <p:txBody>
            <a:bodyPr anchor="ctr">
              <a:spAutoFit/>
            </a:bodyPr>
            <a:lstStyle>
              <a:lvl1pPr>
                <a:spcBef>
                  <a:spcPct val="20000"/>
                </a:spcBef>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SzPct val="50000"/>
                <a:buFont typeface="Wingdings 2" panose="05020102010507070707" pitchFamily="18" charset="2"/>
                <a:buChar char=""/>
                <a:defRPr sz="2800">
                  <a:solidFill>
                    <a:schemeClr val="tx1"/>
                  </a:solidFill>
                  <a:latin typeface="Arial" panose="020B0604020202020204" pitchFamily="34" charset="0"/>
                </a:defRPr>
              </a:lvl2pPr>
              <a:lvl3pPr marL="1143000" indent="-228600">
                <a:spcBef>
                  <a:spcPct val="20000"/>
                </a:spcBef>
                <a:buFont typeface="Wingdings" panose="05000000000000000000" pitchFamily="2" charset="2"/>
                <a:buChar char="§"/>
                <a:defRPr sz="2400">
                  <a:solidFill>
                    <a:schemeClr val="tx1"/>
                  </a:solidFill>
                  <a:latin typeface="Arial" panose="020B0604020202020204" pitchFamily="34" charset="0"/>
                </a:defRPr>
              </a:lvl3pPr>
              <a:lvl4pPr marL="1600200" indent="-228600">
                <a:spcBef>
                  <a:spcPct val="20000"/>
                </a:spcBef>
                <a:buSzPct val="60000"/>
                <a:buFont typeface="Wingdings 2" panose="05020102010507070707" pitchFamily="18" charset="2"/>
                <a:buChar char=""/>
                <a:defRPr sz="2000">
                  <a:solidFill>
                    <a:schemeClr val="tx1"/>
                  </a:solidFill>
                  <a:latin typeface="Arial" panose="020B0604020202020204" pitchFamily="34" charset="0"/>
                </a:defRPr>
              </a:lvl4pPr>
              <a:lvl5pPr marL="2057400" indent="-228600">
                <a:spcBef>
                  <a:spcPct val="20000"/>
                </a:spcBef>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9pPr>
            </a:lstStyle>
            <a:p>
              <a:pPr marL="0" marR="0" lvl="0" indent="0" algn="just" defTabSz="914400" eaLnBrk="1" fontAlgn="base" latinLnBrk="0" hangingPunct="1">
                <a:lnSpc>
                  <a:spcPct val="100000"/>
                </a:lnSpc>
                <a:spcBef>
                  <a:spcPct val="0"/>
                </a:spcBef>
                <a:spcAft>
                  <a:spcPct val="0"/>
                </a:spcAft>
                <a:buClrTx/>
                <a:buSzTx/>
                <a:buFontTx/>
                <a:buNone/>
                <a:tabLst/>
                <a:defRPr/>
              </a:pPr>
              <a:r>
                <a:rPr kumimoji="0" lang="vi-VN" altLang="en-US" sz="2000" b="1" i="0" u="none" strike="noStrike" kern="0" cap="none" spc="0" normalizeH="0" baseline="0" noProof="0" smtClean="0">
                  <a:ln>
                    <a:noFill/>
                  </a:ln>
                  <a:solidFill>
                    <a:srgbClr val="C00000"/>
                  </a:solidFill>
                  <a:effectLst/>
                  <a:uLnTx/>
                  <a:uFillTx/>
                  <a:latin typeface="Times New Roman" panose="02020603050405020304" pitchFamily="18" charset="0"/>
                  <a:cs typeface="Times New Roman" panose="02020603050405020304" pitchFamily="18" charset="0"/>
                </a:rPr>
                <a:t>Lao động là sự vận dụng sức lao động vào quá tr</a:t>
              </a:r>
              <a:r>
                <a:rPr kumimoji="0" lang="en-US" altLang="en-US" sz="2000" b="1" i="0" u="none" strike="noStrike" kern="0" cap="none" spc="0" normalizeH="0" baseline="0" noProof="0" smtClean="0">
                  <a:ln>
                    <a:noFill/>
                  </a:ln>
                  <a:solidFill>
                    <a:srgbClr val="C00000"/>
                  </a:solidFill>
                  <a:effectLst/>
                  <a:uLnTx/>
                  <a:uFillTx/>
                  <a:latin typeface="Times New Roman" panose="02020603050405020304" pitchFamily="18" charset="0"/>
                  <a:cs typeface="Times New Roman" panose="02020603050405020304" pitchFamily="18" charset="0"/>
                </a:rPr>
                <a:t>ì</a:t>
              </a:r>
              <a:r>
                <a:rPr kumimoji="0" lang="vi-VN" altLang="en-US" sz="2000" b="1" i="0" u="none" strike="noStrike" kern="0" cap="none" spc="0" normalizeH="0" baseline="0" noProof="0" smtClean="0">
                  <a:ln>
                    <a:noFill/>
                  </a:ln>
                  <a:solidFill>
                    <a:srgbClr val="C00000"/>
                  </a:solidFill>
                  <a:effectLst/>
                  <a:uLnTx/>
                  <a:uFillTx/>
                  <a:latin typeface="Times New Roman" panose="02020603050405020304" pitchFamily="18" charset="0"/>
                  <a:cs typeface="Times New Roman" panose="02020603050405020304" pitchFamily="18" charset="0"/>
                </a:rPr>
                <a:t>nh sản xuất</a:t>
              </a:r>
            </a:p>
          </p:txBody>
        </p:sp>
      </p:grpSp>
    </p:spTree>
    <p:extLst>
      <p:ext uri="{BB962C8B-B14F-4D97-AF65-F5344CB8AC3E}">
        <p14:creationId xmlns:p14="http://schemas.microsoft.com/office/powerpoint/2010/main" val="3377794992"/>
      </p:ext>
    </p:extLst>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ChangeArrowheads="1"/>
          </p:cNvSpPr>
          <p:nvPr/>
        </p:nvSpPr>
        <p:spPr bwMode="auto">
          <a:xfrm>
            <a:off x="292100" y="1447801"/>
            <a:ext cx="11620500" cy="830263"/>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SzPct val="50000"/>
              <a:buFont typeface="Wingdings 2" panose="05020102010507070707" pitchFamily="18" charset="2"/>
              <a:buChar char=""/>
              <a:defRPr sz="2800">
                <a:solidFill>
                  <a:schemeClr val="tx1"/>
                </a:solidFill>
                <a:latin typeface="Arial" panose="020B0604020202020204" pitchFamily="34" charset="0"/>
              </a:defRPr>
            </a:lvl2pPr>
            <a:lvl3pPr marL="1143000" indent="-228600">
              <a:spcBef>
                <a:spcPct val="20000"/>
              </a:spcBef>
              <a:buFont typeface="Wingdings" panose="05000000000000000000" pitchFamily="2" charset="2"/>
              <a:buChar char="§"/>
              <a:defRPr sz="2400">
                <a:solidFill>
                  <a:schemeClr val="tx1"/>
                </a:solidFill>
                <a:latin typeface="Arial" panose="020B0604020202020204" pitchFamily="34" charset="0"/>
              </a:defRPr>
            </a:lvl3pPr>
            <a:lvl4pPr marL="1600200" indent="-228600">
              <a:spcBef>
                <a:spcPct val="20000"/>
              </a:spcBef>
              <a:buSzPct val="60000"/>
              <a:buFont typeface="Wingdings 2" panose="05020102010507070707" pitchFamily="18" charset="2"/>
              <a:buChar char=""/>
              <a:defRPr sz="2000">
                <a:solidFill>
                  <a:schemeClr val="tx1"/>
                </a:solidFill>
                <a:latin typeface="Arial" panose="020B0604020202020204" pitchFamily="34" charset="0"/>
              </a:defRPr>
            </a:lvl4pPr>
            <a:lvl5pPr marL="2057400" indent="-228600">
              <a:spcBef>
                <a:spcPct val="20000"/>
              </a:spcBef>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9pPr>
          </a:lstStyle>
          <a:p>
            <a:pPr marL="342900" indent="-342900" algn="ctr" fontAlgn="base">
              <a:spcBef>
                <a:spcPct val="0"/>
              </a:spcBef>
              <a:spcAft>
                <a:spcPct val="0"/>
              </a:spcAft>
              <a:buFont typeface="Wingdings" panose="05000000000000000000" pitchFamily="2" charset="2"/>
              <a:buChar char="Ø"/>
            </a:pPr>
            <a:r>
              <a:rPr lang="en-US" altLang="en-US" sz="2400" dirty="0" err="1">
                <a:solidFill>
                  <a:srgbClr val="1D528D"/>
                </a:solidFill>
              </a:rPr>
              <a:t>Sức</a:t>
            </a:r>
            <a:r>
              <a:rPr lang="en-US" altLang="en-US" sz="2400" dirty="0">
                <a:solidFill>
                  <a:srgbClr val="1D528D"/>
                </a:solidFill>
              </a:rPr>
              <a:t> </a:t>
            </a:r>
            <a:r>
              <a:rPr lang="en-US" altLang="en-US" sz="2400" dirty="0" err="1">
                <a:solidFill>
                  <a:srgbClr val="1D528D"/>
                </a:solidFill>
              </a:rPr>
              <a:t>lao</a:t>
            </a:r>
            <a:r>
              <a:rPr lang="en-US" altLang="en-US" sz="2400" dirty="0">
                <a:solidFill>
                  <a:srgbClr val="1D528D"/>
                </a:solidFill>
              </a:rPr>
              <a:t> </a:t>
            </a:r>
            <a:r>
              <a:rPr lang="en-US" altLang="en-US" sz="2400" dirty="0" err="1">
                <a:solidFill>
                  <a:srgbClr val="1D528D"/>
                </a:solidFill>
              </a:rPr>
              <a:t>động</a:t>
            </a:r>
            <a:r>
              <a:rPr lang="en-US" altLang="en-US" sz="2400" dirty="0">
                <a:solidFill>
                  <a:srgbClr val="1D528D"/>
                </a:solidFill>
              </a:rPr>
              <a:t> </a:t>
            </a:r>
            <a:r>
              <a:rPr lang="en-US" altLang="en-US" sz="2400" dirty="0" err="1">
                <a:solidFill>
                  <a:srgbClr val="1D528D"/>
                </a:solidFill>
              </a:rPr>
              <a:t>là</a:t>
            </a:r>
            <a:r>
              <a:rPr lang="en-US" altLang="en-US" sz="2400" dirty="0">
                <a:solidFill>
                  <a:srgbClr val="1D528D"/>
                </a:solidFill>
              </a:rPr>
              <a:t> </a:t>
            </a:r>
            <a:r>
              <a:rPr lang="en-US" altLang="en-US" sz="2400" dirty="0" err="1">
                <a:solidFill>
                  <a:srgbClr val="1D528D"/>
                </a:solidFill>
              </a:rPr>
              <a:t>yếu</a:t>
            </a:r>
            <a:r>
              <a:rPr lang="en-US" altLang="en-US" sz="2400" dirty="0">
                <a:solidFill>
                  <a:srgbClr val="1D528D"/>
                </a:solidFill>
              </a:rPr>
              <a:t> </a:t>
            </a:r>
            <a:r>
              <a:rPr lang="en-US" altLang="en-US" sz="2400" dirty="0" err="1">
                <a:solidFill>
                  <a:srgbClr val="1D528D"/>
                </a:solidFill>
              </a:rPr>
              <a:t>tố</a:t>
            </a:r>
            <a:r>
              <a:rPr lang="en-US" altLang="en-US" sz="2400" dirty="0">
                <a:solidFill>
                  <a:srgbClr val="1D528D"/>
                </a:solidFill>
              </a:rPr>
              <a:t> </a:t>
            </a:r>
            <a:r>
              <a:rPr lang="en-US" altLang="en-US" sz="2400" dirty="0" err="1">
                <a:solidFill>
                  <a:srgbClr val="1D528D"/>
                </a:solidFill>
              </a:rPr>
              <a:t>cơ</a:t>
            </a:r>
            <a:r>
              <a:rPr lang="en-US" altLang="en-US" sz="2400" dirty="0">
                <a:solidFill>
                  <a:srgbClr val="1D528D"/>
                </a:solidFill>
              </a:rPr>
              <a:t> </a:t>
            </a:r>
            <a:r>
              <a:rPr lang="en-US" altLang="en-US" sz="2400" dirty="0" err="1">
                <a:solidFill>
                  <a:srgbClr val="1D528D"/>
                </a:solidFill>
              </a:rPr>
              <a:t>bản</a:t>
            </a:r>
            <a:r>
              <a:rPr lang="en-US" altLang="en-US" sz="2400" dirty="0">
                <a:solidFill>
                  <a:srgbClr val="1D528D"/>
                </a:solidFill>
              </a:rPr>
              <a:t> </a:t>
            </a:r>
            <a:r>
              <a:rPr lang="en-US" altLang="en-US" sz="2400" dirty="0" err="1">
                <a:solidFill>
                  <a:srgbClr val="1D528D"/>
                </a:solidFill>
              </a:rPr>
              <a:t>của</a:t>
            </a:r>
            <a:r>
              <a:rPr lang="en-US" altLang="en-US" sz="2400" dirty="0">
                <a:solidFill>
                  <a:srgbClr val="1D528D"/>
                </a:solidFill>
              </a:rPr>
              <a:t> </a:t>
            </a:r>
            <a:r>
              <a:rPr lang="en-US" altLang="en-US" sz="2400" dirty="0" err="1">
                <a:solidFill>
                  <a:srgbClr val="1D528D"/>
                </a:solidFill>
              </a:rPr>
              <a:t>mọi</a:t>
            </a:r>
            <a:r>
              <a:rPr lang="en-US" altLang="en-US" sz="2400" dirty="0">
                <a:solidFill>
                  <a:srgbClr val="1D528D"/>
                </a:solidFill>
              </a:rPr>
              <a:t> </a:t>
            </a:r>
            <a:r>
              <a:rPr lang="en-US" altLang="en-US" sz="2400" dirty="0" err="1">
                <a:solidFill>
                  <a:srgbClr val="1D528D"/>
                </a:solidFill>
              </a:rPr>
              <a:t>quá</a:t>
            </a:r>
            <a:r>
              <a:rPr lang="en-US" altLang="en-US" sz="2400" dirty="0">
                <a:solidFill>
                  <a:srgbClr val="1D528D"/>
                </a:solidFill>
              </a:rPr>
              <a:t> </a:t>
            </a:r>
            <a:r>
              <a:rPr lang="en-US" altLang="en-US" sz="2400" dirty="0" err="1">
                <a:solidFill>
                  <a:srgbClr val="1D528D"/>
                </a:solidFill>
              </a:rPr>
              <a:t>trình</a:t>
            </a:r>
            <a:r>
              <a:rPr lang="en-US" altLang="en-US" sz="2400" dirty="0">
                <a:solidFill>
                  <a:srgbClr val="1D528D"/>
                </a:solidFill>
              </a:rPr>
              <a:t> </a:t>
            </a:r>
            <a:r>
              <a:rPr lang="en-US" altLang="en-US" sz="2400" dirty="0" err="1">
                <a:solidFill>
                  <a:srgbClr val="1D528D"/>
                </a:solidFill>
              </a:rPr>
              <a:t>sản</a:t>
            </a:r>
            <a:r>
              <a:rPr lang="en-US" altLang="en-US" sz="2400" dirty="0">
                <a:solidFill>
                  <a:srgbClr val="1D528D"/>
                </a:solidFill>
              </a:rPr>
              <a:t> </a:t>
            </a:r>
            <a:r>
              <a:rPr lang="en-US" altLang="en-US" sz="2400" dirty="0" err="1">
                <a:solidFill>
                  <a:srgbClr val="1D528D"/>
                </a:solidFill>
              </a:rPr>
              <a:t>xuất</a:t>
            </a:r>
            <a:r>
              <a:rPr lang="en-US" altLang="en-US" sz="2400" dirty="0">
                <a:solidFill>
                  <a:srgbClr val="1D528D"/>
                </a:solidFill>
              </a:rPr>
              <a:t>. </a:t>
            </a:r>
            <a:r>
              <a:rPr lang="en-US" altLang="en-US" sz="2400" dirty="0" err="1">
                <a:solidFill>
                  <a:srgbClr val="1D528D"/>
                </a:solidFill>
              </a:rPr>
              <a:t>Nó</a:t>
            </a:r>
            <a:r>
              <a:rPr lang="en-US" altLang="en-US" sz="2400" dirty="0">
                <a:solidFill>
                  <a:srgbClr val="1D528D"/>
                </a:solidFill>
              </a:rPr>
              <a:t> </a:t>
            </a:r>
            <a:r>
              <a:rPr lang="en-US" altLang="en-US" sz="2400" dirty="0" err="1">
                <a:solidFill>
                  <a:srgbClr val="1D528D"/>
                </a:solidFill>
              </a:rPr>
              <a:t>chỉ</a:t>
            </a:r>
            <a:r>
              <a:rPr lang="en-US" altLang="en-US" sz="2400" dirty="0">
                <a:solidFill>
                  <a:srgbClr val="1D528D"/>
                </a:solidFill>
              </a:rPr>
              <a:t> </a:t>
            </a:r>
            <a:r>
              <a:rPr lang="en-US" altLang="en-US" sz="2400" dirty="0" err="1">
                <a:solidFill>
                  <a:srgbClr val="1D528D"/>
                </a:solidFill>
              </a:rPr>
              <a:t>trở</a:t>
            </a:r>
            <a:r>
              <a:rPr lang="en-US" altLang="en-US" sz="2400" dirty="0">
                <a:solidFill>
                  <a:srgbClr val="1D528D"/>
                </a:solidFill>
              </a:rPr>
              <a:t> </a:t>
            </a:r>
            <a:r>
              <a:rPr lang="en-US" altLang="en-US" sz="2400" dirty="0" err="1">
                <a:solidFill>
                  <a:srgbClr val="1D528D"/>
                </a:solidFill>
              </a:rPr>
              <a:t>thành</a:t>
            </a:r>
            <a:r>
              <a:rPr lang="en-US" altLang="en-US" sz="2400" dirty="0">
                <a:solidFill>
                  <a:srgbClr val="1D528D"/>
                </a:solidFill>
              </a:rPr>
              <a:t> </a:t>
            </a:r>
            <a:r>
              <a:rPr lang="en-US" altLang="en-US" sz="2400" dirty="0" err="1">
                <a:solidFill>
                  <a:srgbClr val="1D528D"/>
                </a:solidFill>
              </a:rPr>
              <a:t>hàng</a:t>
            </a:r>
            <a:r>
              <a:rPr lang="en-US" altLang="en-US" sz="2400" dirty="0">
                <a:solidFill>
                  <a:srgbClr val="1D528D"/>
                </a:solidFill>
              </a:rPr>
              <a:t> </a:t>
            </a:r>
            <a:r>
              <a:rPr lang="en-US" altLang="en-US" sz="2400" dirty="0" err="1">
                <a:solidFill>
                  <a:srgbClr val="1D528D"/>
                </a:solidFill>
              </a:rPr>
              <a:t>hóa</a:t>
            </a:r>
            <a:r>
              <a:rPr lang="en-US" altLang="en-US" sz="2400" dirty="0">
                <a:solidFill>
                  <a:srgbClr val="1D528D"/>
                </a:solidFill>
              </a:rPr>
              <a:t> </a:t>
            </a:r>
            <a:r>
              <a:rPr lang="en-US" altLang="en-US" sz="2400" dirty="0" err="1">
                <a:solidFill>
                  <a:srgbClr val="1D528D"/>
                </a:solidFill>
              </a:rPr>
              <a:t>khi</a:t>
            </a:r>
            <a:r>
              <a:rPr lang="en-US" altLang="en-US" sz="2400" dirty="0">
                <a:solidFill>
                  <a:srgbClr val="1D528D"/>
                </a:solidFill>
              </a:rPr>
              <a:t> </a:t>
            </a:r>
            <a:r>
              <a:rPr lang="en-US" altLang="en-US" sz="2400" dirty="0" err="1">
                <a:solidFill>
                  <a:srgbClr val="1D528D"/>
                </a:solidFill>
              </a:rPr>
              <a:t>có</a:t>
            </a:r>
            <a:r>
              <a:rPr lang="en-US" altLang="en-US" sz="2400" dirty="0">
                <a:solidFill>
                  <a:srgbClr val="1D528D"/>
                </a:solidFill>
              </a:rPr>
              <a:t> </a:t>
            </a:r>
            <a:r>
              <a:rPr lang="en-US" altLang="en-US" sz="2400" dirty="0" err="1">
                <a:solidFill>
                  <a:srgbClr val="1D528D"/>
                </a:solidFill>
              </a:rPr>
              <a:t>hai</a:t>
            </a:r>
            <a:r>
              <a:rPr lang="en-US" altLang="en-US" sz="2400" dirty="0">
                <a:solidFill>
                  <a:srgbClr val="1D528D"/>
                </a:solidFill>
              </a:rPr>
              <a:t> </a:t>
            </a:r>
            <a:r>
              <a:rPr lang="en-US" altLang="en-US" sz="2400" dirty="0" err="1">
                <a:solidFill>
                  <a:srgbClr val="1D528D"/>
                </a:solidFill>
              </a:rPr>
              <a:t>điều</a:t>
            </a:r>
            <a:r>
              <a:rPr lang="en-US" altLang="en-US" sz="2400" dirty="0">
                <a:solidFill>
                  <a:srgbClr val="1D528D"/>
                </a:solidFill>
              </a:rPr>
              <a:t> </a:t>
            </a:r>
            <a:r>
              <a:rPr lang="en-US" altLang="en-US" sz="2400" dirty="0" err="1">
                <a:solidFill>
                  <a:srgbClr val="1D528D"/>
                </a:solidFill>
              </a:rPr>
              <a:t>kiện</a:t>
            </a:r>
            <a:endParaRPr lang="en-US" altLang="en-US" sz="2400" dirty="0">
              <a:solidFill>
                <a:srgbClr val="1D528D"/>
              </a:solidFill>
            </a:endParaRPr>
          </a:p>
        </p:txBody>
      </p:sp>
      <p:sp>
        <p:nvSpPr>
          <p:cNvPr id="76803" name="Rectangle 11"/>
          <p:cNvSpPr>
            <a:spLocks noChangeArrowheads="1"/>
          </p:cNvSpPr>
          <p:nvPr/>
        </p:nvSpPr>
        <p:spPr bwMode="auto">
          <a:xfrm>
            <a:off x="1524000" y="2514600"/>
            <a:ext cx="5257800" cy="4191000"/>
          </a:xfrm>
          <a:prstGeom prst="rect">
            <a:avLst/>
          </a:prstGeom>
          <a:solidFill>
            <a:schemeClr val="accent1"/>
          </a:solidFill>
          <a:ln w="9525">
            <a:solidFill>
              <a:schemeClr val="tx1"/>
            </a:solidFill>
            <a:miter lim="800000"/>
            <a:headEnd/>
            <a:tailEnd/>
          </a:ln>
        </p:spPr>
        <p:txBody>
          <a:bodyPr wrap="none" anchor="ctr"/>
          <a:lstStyle>
            <a:lvl1pPr>
              <a:spcBef>
                <a:spcPct val="20000"/>
              </a:spcBef>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SzPct val="50000"/>
              <a:buFont typeface="Wingdings 2" panose="05020102010507070707" pitchFamily="18" charset="2"/>
              <a:buChar char=""/>
              <a:defRPr sz="2800">
                <a:solidFill>
                  <a:schemeClr val="tx1"/>
                </a:solidFill>
                <a:latin typeface="Arial" panose="020B0604020202020204" pitchFamily="34" charset="0"/>
              </a:defRPr>
            </a:lvl2pPr>
            <a:lvl3pPr marL="1143000" indent="-228600">
              <a:spcBef>
                <a:spcPct val="20000"/>
              </a:spcBef>
              <a:buFont typeface="Wingdings" panose="05000000000000000000" pitchFamily="2" charset="2"/>
              <a:buChar char="§"/>
              <a:defRPr sz="2400">
                <a:solidFill>
                  <a:schemeClr val="tx1"/>
                </a:solidFill>
                <a:latin typeface="Arial" panose="020B0604020202020204" pitchFamily="34" charset="0"/>
              </a:defRPr>
            </a:lvl3pPr>
            <a:lvl4pPr marL="1600200" indent="-228600">
              <a:spcBef>
                <a:spcPct val="20000"/>
              </a:spcBef>
              <a:buSzPct val="60000"/>
              <a:buFont typeface="Wingdings 2" panose="05020102010507070707" pitchFamily="18" charset="2"/>
              <a:buChar char=""/>
              <a:defRPr sz="2000">
                <a:solidFill>
                  <a:schemeClr val="tx1"/>
                </a:solidFill>
                <a:latin typeface="Arial" panose="020B0604020202020204" pitchFamily="34" charset="0"/>
              </a:defRPr>
            </a:lvl4pPr>
            <a:lvl5pPr marL="2057400" indent="-228600">
              <a:spcBef>
                <a:spcPct val="20000"/>
              </a:spcBef>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9pPr>
          </a:lstStyle>
          <a:p>
            <a:pPr algn="ctr" fontAlgn="base">
              <a:spcBef>
                <a:spcPct val="0"/>
              </a:spcBef>
              <a:spcAft>
                <a:spcPct val="0"/>
              </a:spcAft>
              <a:buFontTx/>
              <a:buNone/>
            </a:pPr>
            <a:endParaRPr lang="en-US" altLang="en-US" sz="1800">
              <a:solidFill>
                <a:srgbClr val="1D528D"/>
              </a:solidFill>
            </a:endParaRPr>
          </a:p>
        </p:txBody>
      </p:sp>
      <p:pic>
        <p:nvPicPr>
          <p:cNvPr id="76804" name="Picture 4" descr="Strik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33600" y="3276600"/>
            <a:ext cx="4267200" cy="2317750"/>
          </a:xfrm>
          <a:prstGeom prst="rect">
            <a:avLst/>
          </a:prstGeom>
          <a:noFill/>
          <a:ln w="57150">
            <a:solidFill>
              <a:srgbClr val="969696"/>
            </a:solidFill>
            <a:miter lim="800000"/>
            <a:headEnd/>
            <a:tailEnd/>
          </a:ln>
          <a:extLst>
            <a:ext uri="{909E8E84-426E-40DD-AFC4-6F175D3DCCD1}">
              <a14:hiddenFill xmlns:a14="http://schemas.microsoft.com/office/drawing/2010/main">
                <a:solidFill>
                  <a:srgbClr val="FFFFFF"/>
                </a:solidFill>
              </a14:hiddenFill>
            </a:ext>
          </a:extLst>
        </p:spPr>
      </p:pic>
      <p:pic>
        <p:nvPicPr>
          <p:cNvPr id="76805" name="Picture 5" descr="Picture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48600" y="2971801"/>
            <a:ext cx="2286000" cy="2701925"/>
          </a:xfrm>
          <a:prstGeom prst="rect">
            <a:avLst/>
          </a:prstGeom>
          <a:noFill/>
          <a:ln w="57150">
            <a:solidFill>
              <a:srgbClr val="969696"/>
            </a:solidFill>
            <a:miter lim="800000"/>
            <a:headEnd/>
            <a:tailEnd/>
          </a:ln>
          <a:extLst>
            <a:ext uri="{909E8E84-426E-40DD-AFC4-6F175D3DCCD1}">
              <a14:hiddenFill xmlns:a14="http://schemas.microsoft.com/office/drawing/2010/main">
                <a:solidFill>
                  <a:srgbClr val="FFFFFF"/>
                </a:solidFill>
              </a14:hiddenFill>
            </a:ext>
          </a:extLst>
        </p:spPr>
      </p:pic>
      <p:sp>
        <p:nvSpPr>
          <p:cNvPr id="76806" name="Rectangle 8"/>
          <p:cNvSpPr>
            <a:spLocks noChangeArrowheads="1"/>
          </p:cNvSpPr>
          <p:nvPr/>
        </p:nvSpPr>
        <p:spPr bwMode="auto">
          <a:xfrm>
            <a:off x="7848600" y="5791201"/>
            <a:ext cx="2286000" cy="862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SzPct val="50000"/>
              <a:buFont typeface="Wingdings 2" panose="05020102010507070707" pitchFamily="18" charset="2"/>
              <a:buChar char=""/>
              <a:defRPr sz="2800">
                <a:solidFill>
                  <a:schemeClr val="tx1"/>
                </a:solidFill>
                <a:latin typeface="Arial" panose="020B0604020202020204" pitchFamily="34" charset="0"/>
              </a:defRPr>
            </a:lvl2pPr>
            <a:lvl3pPr marL="1143000" indent="-228600">
              <a:spcBef>
                <a:spcPct val="20000"/>
              </a:spcBef>
              <a:buFont typeface="Wingdings" panose="05000000000000000000" pitchFamily="2" charset="2"/>
              <a:buChar char="§"/>
              <a:defRPr sz="2400">
                <a:solidFill>
                  <a:schemeClr val="tx1"/>
                </a:solidFill>
                <a:latin typeface="Arial" panose="020B0604020202020204" pitchFamily="34" charset="0"/>
              </a:defRPr>
            </a:lvl3pPr>
            <a:lvl4pPr marL="1600200" indent="-228600">
              <a:spcBef>
                <a:spcPct val="20000"/>
              </a:spcBef>
              <a:buSzPct val="60000"/>
              <a:buFont typeface="Wingdings 2" panose="05020102010507070707" pitchFamily="18" charset="2"/>
              <a:buChar char=""/>
              <a:defRPr sz="2000">
                <a:solidFill>
                  <a:schemeClr val="tx1"/>
                </a:solidFill>
                <a:latin typeface="Arial" panose="020B0604020202020204" pitchFamily="34" charset="0"/>
              </a:defRPr>
            </a:lvl4pPr>
            <a:lvl5pPr marL="2057400" indent="-228600">
              <a:spcBef>
                <a:spcPct val="20000"/>
              </a:spcBef>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9pPr>
          </a:lstStyle>
          <a:p>
            <a:pPr algn="ctr" eaLnBrk="0" fontAlgn="base" hangingPunct="0">
              <a:spcBef>
                <a:spcPct val="0"/>
              </a:spcBef>
              <a:spcAft>
                <a:spcPct val="0"/>
              </a:spcAft>
              <a:buFontTx/>
              <a:buNone/>
            </a:pPr>
            <a:r>
              <a:rPr lang="en-US" altLang="en-US" sz="1600" b="1">
                <a:solidFill>
                  <a:srgbClr val="1D528D"/>
                </a:solidFill>
              </a:rPr>
              <a:t>Người lao động không có tư liệu sản xuất và của cải khác</a:t>
            </a:r>
          </a:p>
        </p:txBody>
      </p:sp>
      <p:sp>
        <p:nvSpPr>
          <p:cNvPr id="76807" name="Rectangle 7"/>
          <p:cNvSpPr>
            <a:spLocks noChangeArrowheads="1"/>
          </p:cNvSpPr>
          <p:nvPr/>
        </p:nvSpPr>
        <p:spPr bwMode="auto">
          <a:xfrm>
            <a:off x="2286000" y="5835650"/>
            <a:ext cx="38100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SzPct val="50000"/>
              <a:buFont typeface="Wingdings 2" panose="05020102010507070707" pitchFamily="18" charset="2"/>
              <a:buChar char=""/>
              <a:defRPr sz="2800">
                <a:solidFill>
                  <a:schemeClr val="tx1"/>
                </a:solidFill>
                <a:latin typeface="Arial" panose="020B0604020202020204" pitchFamily="34" charset="0"/>
              </a:defRPr>
            </a:lvl2pPr>
            <a:lvl3pPr marL="1143000" indent="-228600">
              <a:spcBef>
                <a:spcPct val="20000"/>
              </a:spcBef>
              <a:buFont typeface="Wingdings" panose="05000000000000000000" pitchFamily="2" charset="2"/>
              <a:buChar char="§"/>
              <a:defRPr sz="2400">
                <a:solidFill>
                  <a:schemeClr val="tx1"/>
                </a:solidFill>
                <a:latin typeface="Arial" panose="020B0604020202020204" pitchFamily="34" charset="0"/>
              </a:defRPr>
            </a:lvl3pPr>
            <a:lvl4pPr marL="1600200" indent="-228600">
              <a:spcBef>
                <a:spcPct val="20000"/>
              </a:spcBef>
              <a:buSzPct val="60000"/>
              <a:buFont typeface="Wingdings 2" panose="05020102010507070707" pitchFamily="18" charset="2"/>
              <a:buChar char=""/>
              <a:defRPr sz="2000">
                <a:solidFill>
                  <a:schemeClr val="tx1"/>
                </a:solidFill>
                <a:latin typeface="Arial" panose="020B0604020202020204" pitchFamily="34" charset="0"/>
              </a:defRPr>
            </a:lvl4pPr>
            <a:lvl5pPr marL="2057400" indent="-228600">
              <a:spcBef>
                <a:spcPct val="20000"/>
              </a:spcBef>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9pPr>
          </a:lstStyle>
          <a:p>
            <a:pPr algn="ctr" eaLnBrk="0" fontAlgn="base" hangingPunct="0">
              <a:spcBef>
                <a:spcPct val="0"/>
              </a:spcBef>
              <a:spcAft>
                <a:spcPct val="0"/>
              </a:spcAft>
              <a:buFontTx/>
              <a:buNone/>
            </a:pPr>
            <a:r>
              <a:rPr lang="en-US" altLang="en-US" sz="1800" b="1">
                <a:solidFill>
                  <a:srgbClr val="FFFF00"/>
                </a:solidFill>
              </a:rPr>
              <a:t>Người lao động được tự do về thân thể</a:t>
            </a:r>
          </a:p>
        </p:txBody>
      </p:sp>
    </p:spTree>
    <p:extLst>
      <p:ext uri="{BB962C8B-B14F-4D97-AF65-F5344CB8AC3E}">
        <p14:creationId xmlns:p14="http://schemas.microsoft.com/office/powerpoint/2010/main" val="4130355846"/>
      </p:ext>
    </p:extLst>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nvGraphicFramePr>
        <p:xfrm>
          <a:off x="1828800" y="228600"/>
          <a:ext cx="8839200" cy="5943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15401381"/>
      </p:ext>
    </p:extLst>
  </p:cSld>
  <p:clrMapOvr>
    <a:masterClrMapping/>
  </p:clrMapOvr>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5"/>
          <p:cNvSpPr>
            <a:spLocks noChangeArrowheads="1"/>
          </p:cNvSpPr>
          <p:nvPr/>
        </p:nvSpPr>
        <p:spPr bwMode="auto">
          <a:xfrm>
            <a:off x="2057400" y="990600"/>
            <a:ext cx="8382000" cy="1600200"/>
          </a:xfrm>
          <a:prstGeom prst="foldedCorner">
            <a:avLst>
              <a:gd name="adj" fmla="val 12500"/>
            </a:avLst>
          </a:prstGeom>
          <a:solidFill>
            <a:schemeClr val="bg2">
              <a:lumMod val="90000"/>
            </a:schemeClr>
          </a:solidFill>
          <a:ln w="9525">
            <a:solidFill>
              <a:schemeClr val="bg2"/>
            </a:solidFill>
            <a:round/>
            <a:headEnd/>
            <a:tailEnd/>
          </a:ln>
          <a:effectLst>
            <a:outerShdw dist="107763" dir="18900000" algn="ctr" rotWithShape="0">
              <a:schemeClr val="bg2">
                <a:alpha val="50000"/>
              </a:schemeClr>
            </a:outerShdw>
          </a:effectLst>
          <a:scene3d>
            <a:camera prst="isometricOffAxis2Left"/>
            <a:lightRig rig="threePt" dir="t"/>
          </a:scene3d>
        </p:spPr>
        <p:txBody>
          <a:bodyPr wrap="none" anchor="ctr"/>
          <a:lstStyle/>
          <a:p>
            <a:pPr algn="ctr">
              <a:defRPr/>
            </a:pPr>
            <a:endParaRPr lang="vi-VN" b="1">
              <a:solidFill>
                <a:prstClr val="black"/>
              </a:solidFill>
            </a:endParaRPr>
          </a:p>
        </p:txBody>
      </p:sp>
      <p:sp>
        <p:nvSpPr>
          <p:cNvPr id="5" name="Text Box 4"/>
          <p:cNvSpPr txBox="1">
            <a:spLocks noChangeArrowheads="1"/>
          </p:cNvSpPr>
          <p:nvPr/>
        </p:nvSpPr>
        <p:spPr bwMode="auto">
          <a:xfrm>
            <a:off x="2057401" y="1219201"/>
            <a:ext cx="8093075" cy="1384995"/>
          </a:xfrm>
          <a:prstGeom prst="rect">
            <a:avLst/>
          </a:prstGeom>
          <a:solidFill>
            <a:schemeClr val="tx1"/>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spAutoFit/>
          </a:bodyPr>
          <a:lstStyle/>
          <a:p>
            <a:pPr algn="justLow" fontAlgn="base">
              <a:spcBef>
                <a:spcPct val="0"/>
              </a:spcBef>
              <a:spcAft>
                <a:spcPct val="0"/>
              </a:spcAft>
              <a:defRPr/>
            </a:pPr>
            <a:r>
              <a:rPr lang="en-US" sz="2800" b="1" dirty="0">
                <a:solidFill>
                  <a:srgbClr val="FFFF00"/>
                </a:solidFill>
                <a:latin typeface="Arial" panose="020B0604020202020204" pitchFamily="34" charset="0"/>
                <a:cs typeface="Arial" pitchFamily="34" charset="0"/>
              </a:rPr>
              <a:t>“</a:t>
            </a:r>
            <a:r>
              <a:rPr lang="en-US" sz="2800" b="1" dirty="0" err="1">
                <a:solidFill>
                  <a:srgbClr val="FFFF00"/>
                </a:solidFill>
                <a:latin typeface="Arial" panose="020B0604020202020204" pitchFamily="34" charset="0"/>
                <a:cs typeface="Arial" pitchFamily="34" charset="0"/>
              </a:rPr>
              <a:t>Là</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một</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bộ</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phận</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của</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giá</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trị</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mới</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dôi</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ra</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ngoài</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giá</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trị</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sức</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lao</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động</a:t>
            </a:r>
            <a:r>
              <a:rPr lang="en-US" sz="2800" b="1" dirty="0">
                <a:solidFill>
                  <a:srgbClr val="FFFF00"/>
                </a:solidFill>
                <a:latin typeface="Arial" panose="020B0604020202020204" pitchFamily="34" charset="0"/>
                <a:cs typeface="Arial" pitchFamily="34" charset="0"/>
              </a:rPr>
              <a:t> do </a:t>
            </a:r>
            <a:r>
              <a:rPr lang="en-US" sz="2800" b="1" dirty="0" err="1">
                <a:solidFill>
                  <a:srgbClr val="FFFF00"/>
                </a:solidFill>
                <a:latin typeface="Arial" panose="020B0604020202020204" pitchFamily="34" charset="0"/>
                <a:cs typeface="Arial" pitchFamily="34" charset="0"/>
              </a:rPr>
              <a:t>công</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nhân</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làm</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thuê</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tạo</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ra</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và</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bị</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nhà</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tư</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bản</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chiếm</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không</a:t>
            </a:r>
            <a:r>
              <a:rPr lang="en-US" sz="2800" b="1" dirty="0">
                <a:solidFill>
                  <a:srgbClr val="FFFF00"/>
                </a:solidFill>
                <a:latin typeface="Arial" panose="020B0604020202020204" pitchFamily="34" charset="0"/>
                <a:cs typeface="Arial" pitchFamily="34" charset="0"/>
              </a:rPr>
              <a:t>.”</a:t>
            </a:r>
            <a:endParaRPr lang="vi-VN" sz="2800" b="1" dirty="0">
              <a:solidFill>
                <a:srgbClr val="FFFF00"/>
              </a:solidFill>
              <a:cs typeface="Arial" pitchFamily="34" charset="0"/>
            </a:endParaRPr>
          </a:p>
        </p:txBody>
      </p:sp>
      <p:sp>
        <p:nvSpPr>
          <p:cNvPr id="6" name="Rectangle 6"/>
          <p:cNvSpPr>
            <a:spLocks noChangeArrowheads="1"/>
          </p:cNvSpPr>
          <p:nvPr/>
        </p:nvSpPr>
        <p:spPr bwMode="auto">
          <a:xfrm>
            <a:off x="3733800" y="304800"/>
            <a:ext cx="4953000" cy="457200"/>
          </a:xfrm>
          <a:prstGeom prst="rect">
            <a:avLst/>
          </a:prstGeom>
          <a:solidFill>
            <a:schemeClr val="accent1"/>
          </a:solid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nchor="ctr"/>
          <a:lstStyle/>
          <a:p>
            <a:pPr marL="457200" indent="-457200" algn="ctr">
              <a:buFont typeface="Wingdings" panose="05000000000000000000" pitchFamily="2" charset="2"/>
              <a:buChar char="Ø"/>
              <a:defRPr/>
            </a:pPr>
            <a:r>
              <a:rPr lang="vi-VN" sz="2800" b="1" dirty="0">
                <a:solidFill>
                  <a:prstClr val="white"/>
                </a:solidFill>
              </a:rPr>
              <a:t>GIÁ TRỊ THẶNG DƯ (m)</a:t>
            </a:r>
          </a:p>
        </p:txBody>
      </p:sp>
      <p:sp>
        <p:nvSpPr>
          <p:cNvPr id="8" name="Text Box 8"/>
          <p:cNvSpPr txBox="1">
            <a:spLocks noChangeArrowheads="1"/>
          </p:cNvSpPr>
          <p:nvPr/>
        </p:nvSpPr>
        <p:spPr bwMode="auto">
          <a:xfrm>
            <a:off x="1891448" y="2926140"/>
            <a:ext cx="5118952" cy="1569660"/>
          </a:xfrm>
          <a:prstGeom prst="rect">
            <a:avLst/>
          </a:prstGeom>
          <a:solidFill>
            <a:srgbClr val="FFFF99"/>
          </a:solidFill>
          <a:ln w="28575">
            <a:noFill/>
            <a:miter lim="800000"/>
            <a:headEnd/>
            <a:tailEnd/>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txBody>
          <a:bodyPr>
            <a:spAutoFit/>
          </a:bodyPr>
          <a:lstStyle/>
          <a:p>
            <a:pPr algn="ctr">
              <a:defRPr/>
            </a:pPr>
            <a:r>
              <a:rPr lang="en-US" sz="2400" b="1" dirty="0" err="1">
                <a:solidFill>
                  <a:srgbClr val="0070C0"/>
                </a:solidFill>
                <a:latin typeface="Arial" panose="020B0604020202020204" pitchFamily="34" charset="0"/>
                <a:ea typeface="Tahoma" pitchFamily="34" charset="0"/>
                <a:cs typeface="Arial" pitchFamily="34" charset="0"/>
              </a:rPr>
              <a:t>Nếu</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nhà</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tư</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bản</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trả</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đúng</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giá</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trị</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sức</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lao</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động</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cho</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người</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công</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nhân</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lao</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động</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thì</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nhà</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tư</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bản</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có</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giá</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trị</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thặng</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dư</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không</a:t>
            </a:r>
            <a:r>
              <a:rPr lang="en-US" sz="2400" b="1" dirty="0">
                <a:solidFill>
                  <a:srgbClr val="0070C0"/>
                </a:solidFill>
                <a:latin typeface="Arial" panose="020B0604020202020204" pitchFamily="34" charset="0"/>
                <a:ea typeface="Tahoma" pitchFamily="34" charset="0"/>
                <a:cs typeface="Arial" pitchFamily="34" charset="0"/>
              </a:rPr>
              <a:t>?</a:t>
            </a:r>
            <a:endParaRPr lang="vi-VN" sz="2400" b="1" dirty="0">
              <a:solidFill>
                <a:srgbClr val="0070C0"/>
              </a:solidFill>
              <a:ea typeface="Tahoma" pitchFamily="34" charset="0"/>
              <a:cs typeface="Arial" pitchFamily="34" charset="0"/>
            </a:endParaRPr>
          </a:p>
        </p:txBody>
      </p:sp>
      <p:sp>
        <p:nvSpPr>
          <p:cNvPr id="9" name="Rectangle 8"/>
          <p:cNvSpPr/>
          <p:nvPr/>
        </p:nvSpPr>
        <p:spPr>
          <a:xfrm>
            <a:off x="5788878" y="2895600"/>
            <a:ext cx="1678723" cy="1107996"/>
          </a:xfrm>
          <a:prstGeom prst="rect">
            <a:avLst/>
          </a:prstGeom>
          <a:noFill/>
        </p:spPr>
        <p:txBody>
          <a:bodyPr>
            <a:spAutoFit/>
            <a:scene3d>
              <a:camera prst="isometricOffAxis2Left"/>
              <a:lightRig rig="threePt" dir="t"/>
            </a:scene3d>
          </a:bodyPr>
          <a:lstStyle/>
          <a:p>
            <a:pPr algn="ctr">
              <a:defRPr/>
            </a:pPr>
            <a:r>
              <a:rPr lang="en-US" sz="6600" b="1">
                <a:ln w="31550" cmpd="sng">
                  <a:gradFill>
                    <a:gsLst>
                      <a:gs pos="25000">
                        <a:srgbClr val="4F81BD">
                          <a:shade val="25000"/>
                          <a:satMod val="190000"/>
                        </a:srgbClr>
                      </a:gs>
                      <a:gs pos="80000">
                        <a:srgbClr val="4F81BD">
                          <a:tint val="75000"/>
                          <a:satMod val="190000"/>
                        </a:srgbClr>
                      </a:gs>
                    </a:gsLst>
                    <a:lin ang="5400000"/>
                  </a:gradFill>
                  <a:prstDash val="solid"/>
                </a:ln>
                <a:solidFill>
                  <a:srgbClr val="FF0000"/>
                </a:solidFill>
                <a:effectLst>
                  <a:glow rad="101600">
                    <a:srgbClr val="9BBB59">
                      <a:satMod val="175000"/>
                      <a:alpha val="40000"/>
                    </a:srgbClr>
                  </a:glow>
                  <a:outerShdw blurRad="41275" dist="12700" dir="12000000" algn="tl" rotWithShape="0">
                    <a:srgbClr val="000000">
                      <a:alpha val="40000"/>
                    </a:srgbClr>
                  </a:outerShdw>
                </a:effectLst>
              </a:rPr>
              <a:t>?</a:t>
            </a:r>
          </a:p>
        </p:txBody>
      </p:sp>
      <p:pic>
        <p:nvPicPr>
          <p:cNvPr id="79883" name="Picture 9" descr="occ-architect.gif"/>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105401" y="4191001"/>
            <a:ext cx="1171575" cy="177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http://img231.imageshack.us/img231/8844/100billmoneycm8.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53201" y="4953000"/>
            <a:ext cx="1763713"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9885" name="Picture 11" descr="occ-huntsman.gif"/>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458200" y="4343400"/>
            <a:ext cx="1524000"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1095037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linds(horizontal)">
                                      <p:cBhvr>
                                        <p:cTn id="12" dur="3000"/>
                                        <p:tgtEl>
                                          <p:spTgt spid="8"/>
                                        </p:tgtEl>
                                      </p:cBhvr>
                                    </p:animEffect>
                                  </p:childTnLst>
                                </p:cTn>
                              </p:par>
                              <p:par>
                                <p:cTn id="13" presetID="35" presetClass="path" presetSubtype="0" repeatCount="indefinite" accel="50000" decel="50000" fill="hold" nodeType="withEffect">
                                  <p:stCondLst>
                                    <p:cond delay="0"/>
                                  </p:stCondLst>
                                  <p:endCondLst>
                                    <p:cond evt="onNext" delay="0">
                                      <p:tgtEl>
                                        <p:sldTgt/>
                                      </p:tgtEl>
                                    </p:cond>
                                  </p:endCondLst>
                                  <p:childTnLst>
                                    <p:animMotion origin="layout" path="M 0.07865 -0.01111 L -0.17135 -0.01111 " pathEditMode="relative" rAng="0" ptsTypes="AA">
                                      <p:cBhvr>
                                        <p:cTn id="14" dur="3000" fill="hold"/>
                                        <p:tgtEl>
                                          <p:spTgt spid="1026"/>
                                        </p:tgtEl>
                                        <p:attrNameLst>
                                          <p:attrName>ppt_x</p:attrName>
                                          <p:attrName>ppt_y</p:attrName>
                                        </p:attrNameLst>
                                      </p:cBhvr>
                                      <p:rCtr x="-12500"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5" name="Picture 13" descr="walle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10400" y="4749800"/>
            <a:ext cx="2641600" cy="198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3200" name="Picture 36" descr="nha tu ba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55738" y="5346701"/>
            <a:ext cx="1109662" cy="1209675"/>
          </a:xfrm>
          <a:prstGeom prst="rect">
            <a:avLst/>
          </a:prstGeom>
          <a:noFill/>
          <a:ln w="57150">
            <a:solidFill>
              <a:srgbClr val="969696"/>
            </a:solidFill>
            <a:miter lim="800000"/>
            <a:headEnd/>
            <a:tailEnd/>
          </a:ln>
          <a:extLst>
            <a:ext uri="{909E8E84-426E-40DD-AFC4-6F175D3DCCD1}">
              <a14:hiddenFill xmlns:a14="http://schemas.microsoft.com/office/drawing/2010/main">
                <a:solidFill>
                  <a:srgbClr val="FFFFFF"/>
                </a:solidFill>
              </a14:hiddenFill>
            </a:ext>
          </a:extLst>
        </p:spPr>
      </p:pic>
      <p:sp>
        <p:nvSpPr>
          <p:cNvPr id="2" name="Rectangle 1"/>
          <p:cNvSpPr/>
          <p:nvPr/>
        </p:nvSpPr>
        <p:spPr>
          <a:xfrm>
            <a:off x="762000" y="1064161"/>
            <a:ext cx="11036300" cy="4131900"/>
          </a:xfrm>
          <a:prstGeom prst="rect">
            <a:avLst/>
          </a:prstGeom>
        </p:spPr>
        <p:txBody>
          <a:bodyPr wrap="square">
            <a:spAutoFit/>
          </a:bodyPr>
          <a:lstStyle/>
          <a:p>
            <a:pPr marL="457200" indent="-457200" algn="just">
              <a:lnSpc>
                <a:spcPts val="2100"/>
              </a:lnSpc>
              <a:buFont typeface="Wingdings" panose="05000000000000000000" pitchFamily="2" charset="2"/>
              <a:buChar char="v"/>
              <a:tabLst>
                <a:tab pos="342900" algn="l"/>
                <a:tab pos="5257800" algn="l"/>
              </a:tabLst>
            </a:pPr>
            <a:r>
              <a:rPr lang="pt-BR" sz="2800" b="1" i="1" dirty="0">
                <a:ea typeface="Times New Roman" panose="02020603050405020304" pitchFamily="18" charset="0"/>
                <a:cs typeface="Times New Roman" panose="02020603050405020304" pitchFamily="18" charset="0"/>
              </a:rPr>
              <a:t>Ý nghĩa của học thuyết </a:t>
            </a:r>
            <a:endParaRPr lang="pt-BR" sz="2800" b="1" i="1" dirty="0" smtClean="0">
              <a:ea typeface="Times New Roman" panose="02020603050405020304" pitchFamily="18" charset="0"/>
              <a:cs typeface="Times New Roman" panose="02020603050405020304" pitchFamily="18" charset="0"/>
            </a:endParaRPr>
          </a:p>
          <a:p>
            <a:pPr indent="457200" algn="just">
              <a:lnSpc>
                <a:spcPts val="2100"/>
              </a:lnSpc>
              <a:tabLst>
                <a:tab pos="342900" algn="l"/>
                <a:tab pos="5257800" algn="l"/>
              </a:tabLst>
            </a:pPr>
            <a:endParaRPr lang="en-US" sz="2800" dirty="0">
              <a:ea typeface="Times New Roman" panose="02020603050405020304" pitchFamily="18" charset="0"/>
              <a:cs typeface="Times New Roman" panose="02020603050405020304" pitchFamily="18" charset="0"/>
            </a:endParaRPr>
          </a:p>
          <a:p>
            <a:pPr marL="457200" indent="-457200" algn="just">
              <a:lnSpc>
                <a:spcPts val="2100"/>
              </a:lnSpc>
              <a:buFont typeface="Wingdings" panose="05000000000000000000" pitchFamily="2" charset="2"/>
              <a:buChar char="Ø"/>
              <a:tabLst>
                <a:tab pos="342900" algn="l"/>
                <a:tab pos="5257800" algn="l"/>
              </a:tabLst>
            </a:pPr>
            <a:r>
              <a:rPr lang="pt-BR" sz="2800" dirty="0">
                <a:ea typeface="Times New Roman" panose="02020603050405020304" pitchFamily="18" charset="0"/>
                <a:cs typeface="Times New Roman" panose="02020603050405020304" pitchFamily="18" charset="0"/>
              </a:rPr>
              <a:t>Học thuyết giá trị thặng dư đã bóc trần bản chất của nền sản xuất tư bản chủ nghĩa; </a:t>
            </a:r>
            <a:endParaRPr lang="pt-BR" sz="2800" dirty="0" smtClean="0">
              <a:ea typeface="Times New Roman" panose="02020603050405020304" pitchFamily="18" charset="0"/>
              <a:cs typeface="Times New Roman" panose="02020603050405020304" pitchFamily="18" charset="0"/>
            </a:endParaRPr>
          </a:p>
          <a:p>
            <a:pPr algn="just">
              <a:lnSpc>
                <a:spcPts val="2100"/>
              </a:lnSpc>
              <a:tabLst>
                <a:tab pos="342900" algn="l"/>
                <a:tab pos="5257800" algn="l"/>
              </a:tabLst>
            </a:pPr>
            <a:endParaRPr lang="pt-BR" sz="2800" dirty="0" smtClean="0">
              <a:ea typeface="Times New Roman" panose="02020603050405020304" pitchFamily="18" charset="0"/>
              <a:cs typeface="Times New Roman" panose="02020603050405020304" pitchFamily="18" charset="0"/>
            </a:endParaRPr>
          </a:p>
          <a:p>
            <a:pPr marL="457200" indent="-457200" algn="just">
              <a:lnSpc>
                <a:spcPts val="2100"/>
              </a:lnSpc>
              <a:buFont typeface="Wingdings" panose="05000000000000000000" pitchFamily="2" charset="2"/>
              <a:buChar char="Ø"/>
              <a:tabLst>
                <a:tab pos="342900" algn="l"/>
                <a:tab pos="5257800" algn="l"/>
              </a:tabLst>
            </a:pPr>
            <a:r>
              <a:rPr lang="pt-BR" sz="2800" dirty="0" smtClean="0">
                <a:ea typeface="Times New Roman" panose="02020603050405020304" pitchFamily="18" charset="0"/>
                <a:cs typeface="Times New Roman" panose="02020603050405020304" pitchFamily="18" charset="0"/>
              </a:rPr>
              <a:t>Chứng minh </a:t>
            </a:r>
            <a:r>
              <a:rPr lang="pt-BR" sz="2800" dirty="0">
                <a:ea typeface="Times New Roman" panose="02020603050405020304" pitchFamily="18" charset="0"/>
                <a:cs typeface="Times New Roman" panose="02020603050405020304" pitchFamily="18" charset="0"/>
              </a:rPr>
              <a:t>khoa học về cách thức bóc lột của giai cấp tư sản và luận chứng những mâu thuẫn nội tại của chủ nghĩa tư bản. </a:t>
            </a:r>
            <a:endParaRPr lang="pt-BR" sz="2800" dirty="0" smtClean="0">
              <a:ea typeface="Times New Roman" panose="02020603050405020304" pitchFamily="18" charset="0"/>
              <a:cs typeface="Times New Roman" panose="02020603050405020304" pitchFamily="18" charset="0"/>
            </a:endParaRPr>
          </a:p>
          <a:p>
            <a:pPr algn="just">
              <a:lnSpc>
                <a:spcPts val="2100"/>
              </a:lnSpc>
              <a:tabLst>
                <a:tab pos="342900" algn="l"/>
                <a:tab pos="5257800" algn="l"/>
              </a:tabLst>
            </a:pPr>
            <a:endParaRPr lang="en-US" sz="2800" dirty="0">
              <a:ea typeface="Times New Roman" panose="02020603050405020304" pitchFamily="18" charset="0"/>
              <a:cs typeface="Times New Roman" panose="02020603050405020304" pitchFamily="18" charset="0"/>
            </a:endParaRPr>
          </a:p>
          <a:p>
            <a:pPr marL="457200" indent="-457200" algn="just">
              <a:lnSpc>
                <a:spcPts val="2100"/>
              </a:lnSpc>
              <a:buFont typeface="Wingdings" panose="05000000000000000000" pitchFamily="2" charset="2"/>
              <a:buChar char="Ø"/>
              <a:tabLst>
                <a:tab pos="342900" algn="l"/>
                <a:tab pos="5257800" algn="l"/>
              </a:tabLst>
            </a:pPr>
            <a:r>
              <a:rPr lang="pt-BR" sz="2800" dirty="0">
                <a:ea typeface="Times New Roman" panose="02020603050405020304" pitchFamily="18" charset="0"/>
                <a:cs typeface="Times New Roman" panose="02020603050405020304" pitchFamily="18" charset="0"/>
              </a:rPr>
              <a:t>Học thuyết giá trị thặng dư còn trang bị cho giai cấp công nhân và nhân dân lao động công cụ nhận thức các quy luật kinh tế, thúc đẩy cải tiến kỹ </a:t>
            </a:r>
            <a:r>
              <a:rPr lang="pt-BR" sz="2800" smtClean="0">
                <a:ea typeface="Times New Roman" panose="02020603050405020304" pitchFamily="18" charset="0"/>
                <a:cs typeface="Times New Roman" panose="02020603050405020304" pitchFamily="18" charset="0"/>
              </a:rPr>
              <a:t>thuật...</a:t>
            </a:r>
          </a:p>
          <a:p>
            <a:pPr algn="just">
              <a:lnSpc>
                <a:spcPts val="2100"/>
              </a:lnSpc>
              <a:tabLst>
                <a:tab pos="342900" algn="l"/>
                <a:tab pos="5257800" algn="l"/>
              </a:tabLst>
            </a:pPr>
            <a:endParaRPr lang="pt-BR" sz="2800" dirty="0" smtClean="0">
              <a:ea typeface="Times New Roman" panose="02020603050405020304" pitchFamily="18" charset="0"/>
              <a:cs typeface="Times New Roman" panose="02020603050405020304" pitchFamily="18" charset="0"/>
            </a:endParaRPr>
          </a:p>
          <a:p>
            <a:pPr marL="457200" indent="-457200" algn="just">
              <a:lnSpc>
                <a:spcPts val="2100"/>
              </a:lnSpc>
              <a:buFont typeface="Wingdings" panose="05000000000000000000" pitchFamily="2" charset="2"/>
              <a:buChar char="Ø"/>
              <a:tabLst>
                <a:tab pos="342900" algn="l"/>
                <a:tab pos="5257800" algn="l"/>
              </a:tabLst>
            </a:pPr>
            <a:r>
              <a:rPr lang="pt-BR" sz="2800" dirty="0" smtClean="0">
                <a:ea typeface="Times New Roman" panose="02020603050405020304" pitchFamily="18" charset="0"/>
              </a:rPr>
              <a:t>Cung </a:t>
            </a:r>
            <a:r>
              <a:rPr lang="pt-BR" sz="2800" dirty="0">
                <a:ea typeface="Times New Roman" panose="02020603050405020304" pitchFamily="18" charset="0"/>
              </a:rPr>
              <a:t>cấp tri thức về lịch sử phát triển của sản xuất tư bản chủ nghĩa, là cơ sở khoa học để phân tích nguyên nhân và dự báo chiều hướng phát triển kinh tế và xã hội.</a:t>
            </a:r>
            <a:endParaRPr lang="en-US" sz="2800" dirty="0"/>
          </a:p>
        </p:txBody>
      </p:sp>
    </p:spTree>
    <p:extLst>
      <p:ext uri="{BB962C8B-B14F-4D97-AF65-F5344CB8AC3E}">
        <p14:creationId xmlns:p14="http://schemas.microsoft.com/office/powerpoint/2010/main" val="217722860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0" fill="hold" nodeType="clickEffect">
                                  <p:stCondLst>
                                    <p:cond delay="0"/>
                                  </p:stCondLst>
                                  <p:childTnLst>
                                    <p:set>
                                      <p:cBhvr>
                                        <p:cTn id="6" dur="1" fill="hold">
                                          <p:stCondLst>
                                            <p:cond delay="0"/>
                                          </p:stCondLst>
                                        </p:cTn>
                                        <p:tgtEl>
                                          <p:spTgt spid="71685"/>
                                        </p:tgtEl>
                                        <p:attrNameLst>
                                          <p:attrName>style.visibility</p:attrName>
                                        </p:attrNameLst>
                                      </p:cBhvr>
                                      <p:to>
                                        <p:strVal val="visible"/>
                                      </p:to>
                                    </p:set>
                                    <p:anim calcmode="lin" valueType="num">
                                      <p:cBhvr>
                                        <p:cTn id="7" dur="500" fill="hold"/>
                                        <p:tgtEl>
                                          <p:spTgt spid="71685"/>
                                        </p:tgtEl>
                                        <p:attrNameLst>
                                          <p:attrName>ppt_w</p:attrName>
                                        </p:attrNameLst>
                                      </p:cBhvr>
                                      <p:tavLst>
                                        <p:tav tm="0">
                                          <p:val>
                                            <p:fltVal val="0"/>
                                          </p:val>
                                        </p:tav>
                                        <p:tav tm="100000">
                                          <p:val>
                                            <p:strVal val="#ppt_w"/>
                                          </p:val>
                                        </p:tav>
                                      </p:tavLst>
                                    </p:anim>
                                    <p:anim calcmode="lin" valueType="num">
                                      <p:cBhvr>
                                        <p:cTn id="8" dur="500" fill="hold"/>
                                        <p:tgtEl>
                                          <p:spTgt spid="71685"/>
                                        </p:tgtEl>
                                        <p:attrNameLst>
                                          <p:attrName>ppt_h</p:attrName>
                                        </p:attrNameLst>
                                      </p:cBhvr>
                                      <p:tavLst>
                                        <p:tav tm="0">
                                          <p:val>
                                            <p:fltVal val="0"/>
                                          </p:val>
                                        </p:tav>
                                        <p:tav tm="100000">
                                          <p:val>
                                            <p:strVal val="#ppt_h"/>
                                          </p:val>
                                        </p:tav>
                                      </p:tavLst>
                                    </p:anim>
                                    <p:animEffect transition="in" filter="fade">
                                      <p:cBhvr>
                                        <p:cTn id="9" dur="500"/>
                                        <p:tgtEl>
                                          <p:spTgt spid="716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2176377291"/>
              </p:ext>
            </p:extLst>
          </p:nvPr>
        </p:nvGraphicFramePr>
        <p:xfrm>
          <a:off x="725510" y="698679"/>
          <a:ext cx="109728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404095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20BDC0E6-8542-417B-93C1-1FBCFBBE2286}"/>
                                            </p:graphicEl>
                                          </p:spTgt>
                                        </p:tgtEl>
                                        <p:attrNameLst>
                                          <p:attrName>style.visibility</p:attrName>
                                        </p:attrNameLst>
                                      </p:cBhvr>
                                      <p:to>
                                        <p:strVal val="visible"/>
                                      </p:to>
                                    </p:set>
                                    <p:animEffect transition="in" filter="fade">
                                      <p:cBhvr>
                                        <p:cTn id="7" dur="500"/>
                                        <p:tgtEl>
                                          <p:spTgt spid="4">
                                            <p:graphicEl>
                                              <a:dgm id="{20BDC0E6-8542-417B-93C1-1FBCFBBE2286}"/>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D8B61068-B3E2-4DF5-8C7E-B24290F8FEAD}"/>
                                            </p:graphicEl>
                                          </p:spTgt>
                                        </p:tgtEl>
                                        <p:attrNameLst>
                                          <p:attrName>style.visibility</p:attrName>
                                        </p:attrNameLst>
                                      </p:cBhvr>
                                      <p:to>
                                        <p:strVal val="visible"/>
                                      </p:to>
                                    </p:set>
                                    <p:animEffect transition="in" filter="fade">
                                      <p:cBhvr>
                                        <p:cTn id="12" dur="500"/>
                                        <p:tgtEl>
                                          <p:spTgt spid="4">
                                            <p:graphicEl>
                                              <a:dgm id="{D8B61068-B3E2-4DF5-8C7E-B24290F8FEAD}"/>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691277"/>
          </a:xfrm>
          <a:ln>
            <a:solidFill>
              <a:srgbClr val="FF0000"/>
            </a:solidFill>
          </a:ln>
        </p:spPr>
        <p:txBody>
          <a:bodyPr/>
          <a:lstStyle/>
          <a:p>
            <a:r>
              <a:rPr lang="en-US" sz="3200" b="1" dirty="0"/>
              <a:t>2.3.1. </a:t>
            </a:r>
            <a:r>
              <a:rPr lang="en-US" sz="3200" b="1" dirty="0" err="1"/>
              <a:t>Lý</a:t>
            </a:r>
            <a:r>
              <a:rPr lang="en-US" sz="3200" b="1" dirty="0"/>
              <a:t> </a:t>
            </a:r>
            <a:r>
              <a:rPr lang="en-US" sz="3200" b="1" dirty="0" err="1"/>
              <a:t>luận</a:t>
            </a:r>
            <a:r>
              <a:rPr lang="en-US" sz="3200" b="1" dirty="0"/>
              <a:t> </a:t>
            </a:r>
            <a:r>
              <a:rPr lang="en-US" sz="3200" b="1" dirty="0" err="1"/>
              <a:t>về</a:t>
            </a:r>
            <a:r>
              <a:rPr lang="en-US" sz="3200" b="1" dirty="0"/>
              <a:t> </a:t>
            </a:r>
            <a:r>
              <a:rPr lang="en-US" sz="3200" b="1" dirty="0" err="1"/>
              <a:t>sứ</a:t>
            </a:r>
            <a:r>
              <a:rPr lang="en-US" sz="3200" b="1" dirty="0"/>
              <a:t> </a:t>
            </a:r>
            <a:r>
              <a:rPr lang="en-US" sz="3200" b="1" dirty="0" err="1"/>
              <a:t>mệnh</a:t>
            </a:r>
            <a:r>
              <a:rPr lang="en-US" sz="3200" b="1" dirty="0"/>
              <a:t> </a:t>
            </a:r>
            <a:r>
              <a:rPr lang="en-US" sz="3200" b="1" dirty="0" err="1"/>
              <a:t>lịch</a:t>
            </a:r>
            <a:r>
              <a:rPr lang="en-US" sz="3200" b="1" dirty="0"/>
              <a:t> </a:t>
            </a:r>
            <a:r>
              <a:rPr lang="en-US" sz="3200" b="1" dirty="0" err="1"/>
              <a:t>sử</a:t>
            </a:r>
            <a:r>
              <a:rPr lang="en-US" sz="3200" b="1" dirty="0"/>
              <a:t> </a:t>
            </a:r>
            <a:r>
              <a:rPr lang="en-US" sz="3200" b="1" dirty="0" err="1"/>
              <a:t>của</a:t>
            </a:r>
            <a:r>
              <a:rPr lang="en-US" sz="3200" b="1" dirty="0"/>
              <a:t> </a:t>
            </a:r>
            <a:r>
              <a:rPr lang="en-US" sz="3200" b="1" dirty="0" err="1"/>
              <a:t>giai</a:t>
            </a:r>
            <a:r>
              <a:rPr lang="en-US" sz="3200" b="1" dirty="0"/>
              <a:t> </a:t>
            </a:r>
            <a:r>
              <a:rPr lang="en-US" sz="3200" b="1" dirty="0" err="1"/>
              <a:t>cấp</a:t>
            </a:r>
            <a:r>
              <a:rPr lang="en-US" sz="3200" b="1" dirty="0"/>
              <a:t> </a:t>
            </a:r>
            <a:r>
              <a:rPr lang="en-US" sz="3200" b="1" dirty="0" err="1"/>
              <a:t>công</a:t>
            </a:r>
            <a:r>
              <a:rPr lang="en-US" sz="3200" b="1" dirty="0"/>
              <a:t> </a:t>
            </a:r>
            <a:r>
              <a:rPr lang="en-US" sz="3200" b="1" dirty="0" err="1"/>
              <a:t>nhân</a:t>
            </a:r>
            <a:endParaRPr lang="en-US" sz="3200" b="1" dirty="0"/>
          </a:p>
        </p:txBody>
      </p:sp>
      <p:sp>
        <p:nvSpPr>
          <p:cNvPr id="3" name="Content Placeholder 2"/>
          <p:cNvSpPr>
            <a:spLocks noGrp="1"/>
          </p:cNvSpPr>
          <p:nvPr>
            <p:ph idx="1"/>
          </p:nvPr>
        </p:nvSpPr>
        <p:spPr/>
        <p:txBody>
          <a:bodyPr/>
          <a:lstStyle/>
          <a:p>
            <a:pPr algn="just"/>
            <a:r>
              <a:rPr lang="vi-VN" b="1" u="sng" dirty="0"/>
              <a:t>Định nghĩa giai cấp công nhân </a:t>
            </a:r>
          </a:p>
          <a:p>
            <a:pPr marL="0" indent="0" algn="just">
              <a:buNone/>
            </a:pPr>
            <a:r>
              <a:rPr lang="vi-VN" i="1" dirty="0"/>
              <a:t>Giai cấp công nhân là một tập đoàn xã hội ổn định, hình thành và phát triển cùng với quá trình phát triển của nền đại công nghiệp hiện đại, với nhịp độ phát triển của lực lượng sản xuất có tính chất xã hội hóa ngày càng cao, là lực lượng lao động cơ bản trực tiếp hoặc tham gia vào quá trình sản xuất, tái sản xuất ra của cải vật chất và cải tạo các quan hệ xã hội; đại biểu cho lực lượng sản xuất và phương thức sản xuất tiên tiến trong thời đại ngày nay.</a:t>
            </a:r>
          </a:p>
          <a:p>
            <a:pPr algn="just"/>
            <a:endParaRPr lang="en-US" dirty="0"/>
          </a:p>
        </p:txBody>
      </p:sp>
    </p:spTree>
    <p:extLst>
      <p:ext uri="{BB962C8B-B14F-4D97-AF65-F5344CB8AC3E}">
        <p14:creationId xmlns:p14="http://schemas.microsoft.com/office/powerpoint/2010/main" val="519552873"/>
      </p:ext>
    </p:extLst>
  </p:cSld>
  <p:clrMapOvr>
    <a:masterClrMapping/>
  </p:clrMapOvr>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627032" y="691277"/>
            <a:ext cx="8019245" cy="499055"/>
          </a:xfrm>
        </p:spPr>
        <p:txBody>
          <a:bodyPr/>
          <a:lstStyle/>
          <a:p>
            <a:r>
              <a:rPr lang="vi-VN" u="sng" dirty="0"/>
              <a:t>Đặc trưng cơ bản của giai cấp công nhân</a:t>
            </a:r>
            <a:endParaRPr lang="en-US" u="sng" dirty="0"/>
          </a:p>
        </p:txBody>
      </p:sp>
      <p:sp>
        <p:nvSpPr>
          <p:cNvPr id="4" name="Title 1"/>
          <p:cNvSpPr>
            <a:spLocks noGrp="1"/>
          </p:cNvSpPr>
          <p:nvPr>
            <p:ph type="title"/>
          </p:nvPr>
        </p:nvSpPr>
        <p:spPr>
          <a:xfrm>
            <a:off x="658969" y="0"/>
            <a:ext cx="10972800" cy="691277"/>
          </a:xfrm>
          <a:ln>
            <a:solidFill>
              <a:srgbClr val="FF0000"/>
            </a:solidFill>
          </a:ln>
        </p:spPr>
        <p:txBody>
          <a:bodyPr/>
          <a:lstStyle/>
          <a:p>
            <a:r>
              <a:rPr lang="en-US" sz="3200" b="1" dirty="0"/>
              <a:t>2.3.1. </a:t>
            </a:r>
            <a:r>
              <a:rPr lang="en-US" sz="3200" b="1" dirty="0" err="1"/>
              <a:t>Lý</a:t>
            </a:r>
            <a:r>
              <a:rPr lang="en-US" sz="3200" b="1" dirty="0"/>
              <a:t> </a:t>
            </a:r>
            <a:r>
              <a:rPr lang="en-US" sz="3200" b="1" dirty="0" err="1"/>
              <a:t>luận</a:t>
            </a:r>
            <a:r>
              <a:rPr lang="en-US" sz="3200" b="1" dirty="0"/>
              <a:t> </a:t>
            </a:r>
            <a:r>
              <a:rPr lang="en-US" sz="3200" b="1" dirty="0" err="1"/>
              <a:t>về</a:t>
            </a:r>
            <a:r>
              <a:rPr lang="en-US" sz="3200" b="1" dirty="0"/>
              <a:t> </a:t>
            </a:r>
            <a:r>
              <a:rPr lang="en-US" sz="3200" b="1" dirty="0" err="1"/>
              <a:t>sứ</a:t>
            </a:r>
            <a:r>
              <a:rPr lang="en-US" sz="3200" b="1" dirty="0"/>
              <a:t> </a:t>
            </a:r>
            <a:r>
              <a:rPr lang="en-US" sz="3200" b="1" dirty="0" err="1"/>
              <a:t>mệnh</a:t>
            </a:r>
            <a:r>
              <a:rPr lang="en-US" sz="3200" b="1" dirty="0"/>
              <a:t> </a:t>
            </a:r>
            <a:r>
              <a:rPr lang="en-US" sz="3200" b="1" dirty="0" err="1"/>
              <a:t>lịch</a:t>
            </a:r>
            <a:r>
              <a:rPr lang="en-US" sz="3200" b="1" dirty="0"/>
              <a:t> </a:t>
            </a:r>
            <a:r>
              <a:rPr lang="en-US" sz="3200" b="1" dirty="0" err="1"/>
              <a:t>sử</a:t>
            </a:r>
            <a:r>
              <a:rPr lang="en-US" sz="3200" b="1" dirty="0"/>
              <a:t> </a:t>
            </a:r>
            <a:r>
              <a:rPr lang="en-US" sz="3200" b="1" dirty="0" err="1"/>
              <a:t>của</a:t>
            </a:r>
            <a:r>
              <a:rPr lang="en-US" sz="3200" b="1" dirty="0"/>
              <a:t> </a:t>
            </a:r>
            <a:r>
              <a:rPr lang="en-US" sz="3200" b="1" dirty="0" err="1"/>
              <a:t>giai</a:t>
            </a:r>
            <a:r>
              <a:rPr lang="en-US" sz="3200" b="1" dirty="0"/>
              <a:t> </a:t>
            </a:r>
            <a:r>
              <a:rPr lang="en-US" sz="3200" b="1" dirty="0" err="1"/>
              <a:t>cấp</a:t>
            </a:r>
            <a:r>
              <a:rPr lang="en-US" sz="3200" b="1" dirty="0"/>
              <a:t> </a:t>
            </a:r>
            <a:r>
              <a:rPr lang="en-US" sz="3200" b="1" dirty="0" err="1"/>
              <a:t>công</a:t>
            </a:r>
            <a:r>
              <a:rPr lang="en-US" sz="3200" b="1" dirty="0"/>
              <a:t> </a:t>
            </a:r>
            <a:r>
              <a:rPr lang="en-US" sz="3200" b="1" dirty="0" err="1"/>
              <a:t>nhân</a:t>
            </a:r>
            <a:endParaRPr lang="en-US" sz="3200" b="1" dirty="0"/>
          </a:p>
        </p:txBody>
      </p:sp>
      <p:graphicFrame>
        <p:nvGraphicFramePr>
          <p:cNvPr id="5" name="Diagram 4"/>
          <p:cNvGraphicFramePr/>
          <p:nvPr>
            <p:extLst>
              <p:ext uri="{D42A27DB-BD31-4B8C-83A1-F6EECF244321}">
                <p14:modId xmlns:p14="http://schemas.microsoft.com/office/powerpoint/2010/main" val="1886955191"/>
              </p:ext>
            </p:extLst>
          </p:nvPr>
        </p:nvGraphicFramePr>
        <p:xfrm>
          <a:off x="98738" y="1360331"/>
          <a:ext cx="12093262"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39165685"/>
      </p:ext>
    </p:extLst>
  </p:cSld>
  <p:clrMapOvr>
    <a:masterClrMapping/>
  </p:clrMapOvr>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4143910178"/>
              </p:ext>
            </p:extLst>
          </p:nvPr>
        </p:nvGraphicFramePr>
        <p:xfrm>
          <a:off x="609600" y="1600200"/>
          <a:ext cx="109728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itle 1"/>
          <p:cNvSpPr>
            <a:spLocks noGrp="1"/>
          </p:cNvSpPr>
          <p:nvPr>
            <p:ph type="title"/>
          </p:nvPr>
        </p:nvSpPr>
        <p:spPr>
          <a:xfrm>
            <a:off x="658969" y="0"/>
            <a:ext cx="10972800" cy="691277"/>
          </a:xfrm>
          <a:ln>
            <a:solidFill>
              <a:srgbClr val="FF0000"/>
            </a:solidFill>
          </a:ln>
        </p:spPr>
        <p:txBody>
          <a:bodyPr/>
          <a:lstStyle/>
          <a:p>
            <a:r>
              <a:rPr lang="en-US" sz="3200" b="1" dirty="0"/>
              <a:t>2.3.1. </a:t>
            </a:r>
            <a:r>
              <a:rPr lang="en-US" sz="3200" b="1" dirty="0" err="1"/>
              <a:t>Lý</a:t>
            </a:r>
            <a:r>
              <a:rPr lang="en-US" sz="3200" b="1" dirty="0"/>
              <a:t> </a:t>
            </a:r>
            <a:r>
              <a:rPr lang="en-US" sz="3200" b="1" dirty="0" err="1"/>
              <a:t>luận</a:t>
            </a:r>
            <a:r>
              <a:rPr lang="en-US" sz="3200" b="1" dirty="0"/>
              <a:t> </a:t>
            </a:r>
            <a:r>
              <a:rPr lang="en-US" sz="3200" b="1" dirty="0" err="1"/>
              <a:t>về</a:t>
            </a:r>
            <a:r>
              <a:rPr lang="en-US" sz="3200" b="1" dirty="0"/>
              <a:t> </a:t>
            </a:r>
            <a:r>
              <a:rPr lang="en-US" sz="3200" b="1" dirty="0" err="1"/>
              <a:t>sứ</a:t>
            </a:r>
            <a:r>
              <a:rPr lang="en-US" sz="3200" b="1" dirty="0"/>
              <a:t> </a:t>
            </a:r>
            <a:r>
              <a:rPr lang="en-US" sz="3200" b="1" dirty="0" err="1"/>
              <a:t>mệnh</a:t>
            </a:r>
            <a:r>
              <a:rPr lang="en-US" sz="3200" b="1" dirty="0"/>
              <a:t> </a:t>
            </a:r>
            <a:r>
              <a:rPr lang="en-US" sz="3200" b="1" dirty="0" err="1"/>
              <a:t>lịch</a:t>
            </a:r>
            <a:r>
              <a:rPr lang="en-US" sz="3200" b="1" dirty="0"/>
              <a:t> </a:t>
            </a:r>
            <a:r>
              <a:rPr lang="en-US" sz="3200" b="1" dirty="0" err="1"/>
              <a:t>sử</a:t>
            </a:r>
            <a:r>
              <a:rPr lang="en-US" sz="3200" b="1" dirty="0"/>
              <a:t> </a:t>
            </a:r>
            <a:r>
              <a:rPr lang="en-US" sz="3200" b="1" dirty="0" err="1"/>
              <a:t>của</a:t>
            </a:r>
            <a:r>
              <a:rPr lang="en-US" sz="3200" b="1" dirty="0"/>
              <a:t> </a:t>
            </a:r>
            <a:r>
              <a:rPr lang="en-US" sz="3200" b="1" dirty="0" err="1"/>
              <a:t>giai</a:t>
            </a:r>
            <a:r>
              <a:rPr lang="en-US" sz="3200" b="1" dirty="0"/>
              <a:t> </a:t>
            </a:r>
            <a:r>
              <a:rPr lang="en-US" sz="3200" b="1" dirty="0" err="1"/>
              <a:t>cấp</a:t>
            </a:r>
            <a:r>
              <a:rPr lang="en-US" sz="3200" b="1" dirty="0"/>
              <a:t> </a:t>
            </a:r>
            <a:r>
              <a:rPr lang="en-US" sz="3200" b="1" dirty="0" err="1"/>
              <a:t>công</a:t>
            </a:r>
            <a:r>
              <a:rPr lang="en-US" sz="3200" b="1" dirty="0"/>
              <a:t> </a:t>
            </a:r>
            <a:r>
              <a:rPr lang="en-US" sz="3200" b="1" dirty="0" err="1"/>
              <a:t>nhân</a:t>
            </a:r>
            <a:endParaRPr lang="en-US" sz="3200" b="1" dirty="0"/>
          </a:p>
        </p:txBody>
      </p:sp>
    </p:spTree>
    <p:extLst>
      <p:ext uri="{BB962C8B-B14F-4D97-AF65-F5344CB8AC3E}">
        <p14:creationId xmlns:p14="http://schemas.microsoft.com/office/powerpoint/2010/main" val="38937313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0AE6A52D-DE88-4F47-BF7C-6417890BD771}"/>
                                            </p:graphicEl>
                                          </p:spTgt>
                                        </p:tgtEl>
                                        <p:attrNameLst>
                                          <p:attrName>style.visibility</p:attrName>
                                        </p:attrNameLst>
                                      </p:cBhvr>
                                      <p:to>
                                        <p:strVal val="visible"/>
                                      </p:to>
                                    </p:set>
                                    <p:animEffect transition="in" filter="fade">
                                      <p:cBhvr>
                                        <p:cTn id="12" dur="500"/>
                                        <p:tgtEl>
                                          <p:spTgt spid="4">
                                            <p:graphicEl>
                                              <a:dgm id="{0AE6A52D-DE88-4F47-BF7C-6417890BD771}"/>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graphicEl>
                                              <a:dgm id="{85542AE8-7B17-449C-8DA4-1B82BAF9720B}"/>
                                            </p:graphicEl>
                                          </p:spTgt>
                                        </p:tgtEl>
                                        <p:attrNameLst>
                                          <p:attrName>style.visibility</p:attrName>
                                        </p:attrNameLst>
                                      </p:cBhvr>
                                      <p:to>
                                        <p:strVal val="visible"/>
                                      </p:to>
                                    </p:set>
                                    <p:animEffect transition="in" filter="fade">
                                      <p:cBhvr>
                                        <p:cTn id="17" dur="500"/>
                                        <p:tgtEl>
                                          <p:spTgt spid="4">
                                            <p:graphicEl>
                                              <a:dgm id="{85542AE8-7B17-449C-8DA4-1B82BAF9720B}"/>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P spid="5" grpId="0" animBg="1"/>
    </p:bld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9194" y="120092"/>
            <a:ext cx="11453611" cy="704156"/>
          </a:xfrm>
          <a:ln w="57150">
            <a:solidFill>
              <a:srgbClr val="FF0000"/>
            </a:solidFill>
          </a:ln>
        </p:spPr>
        <p:txBody>
          <a:bodyPr/>
          <a:lstStyle/>
          <a:p>
            <a:r>
              <a:rPr lang="en-US" sz="3200" b="1" dirty="0"/>
              <a:t>2.3.2. </a:t>
            </a:r>
            <a:r>
              <a:rPr lang="en-US" sz="3200" b="1" dirty="0" err="1"/>
              <a:t>Tiến</a:t>
            </a:r>
            <a:r>
              <a:rPr lang="en-US" sz="3200" b="1" dirty="0"/>
              <a:t> </a:t>
            </a:r>
            <a:r>
              <a:rPr lang="en-US" sz="3200" b="1" dirty="0" err="1"/>
              <a:t>trình</a:t>
            </a:r>
            <a:r>
              <a:rPr lang="en-US" sz="3200" b="1" dirty="0"/>
              <a:t> </a:t>
            </a:r>
            <a:r>
              <a:rPr lang="en-US" sz="3200" b="1" dirty="0" err="1"/>
              <a:t>phát</a:t>
            </a:r>
            <a:r>
              <a:rPr lang="en-US" sz="3200" b="1" dirty="0"/>
              <a:t> </a:t>
            </a:r>
            <a:r>
              <a:rPr lang="en-US" sz="3200" b="1" dirty="0" err="1"/>
              <a:t>triển</a:t>
            </a:r>
            <a:r>
              <a:rPr lang="en-US" sz="3200" b="1" dirty="0"/>
              <a:t> </a:t>
            </a:r>
            <a:r>
              <a:rPr lang="en-US" sz="3200" b="1" dirty="0" err="1"/>
              <a:t>của</a:t>
            </a:r>
            <a:r>
              <a:rPr lang="en-US" sz="3200" b="1" dirty="0"/>
              <a:t> </a:t>
            </a:r>
            <a:r>
              <a:rPr lang="en-US" sz="3200" b="1" dirty="0" err="1"/>
              <a:t>hình</a:t>
            </a:r>
            <a:r>
              <a:rPr lang="en-US" sz="3200" b="1" dirty="0"/>
              <a:t> </a:t>
            </a:r>
            <a:r>
              <a:rPr lang="en-US" sz="3200" b="1" dirty="0" err="1"/>
              <a:t>thái</a:t>
            </a:r>
            <a:r>
              <a:rPr lang="en-US" sz="3200" b="1" dirty="0"/>
              <a:t> </a:t>
            </a:r>
            <a:r>
              <a:rPr lang="en-US" sz="3200" b="1" dirty="0" err="1"/>
              <a:t>kinh</a:t>
            </a:r>
            <a:r>
              <a:rPr lang="en-US" sz="3200" b="1" dirty="0"/>
              <a:t> </a:t>
            </a:r>
            <a:r>
              <a:rPr lang="en-US" sz="3200" b="1" dirty="0" err="1"/>
              <a:t>tế</a:t>
            </a:r>
            <a:r>
              <a:rPr lang="en-US" sz="3200" b="1" dirty="0"/>
              <a:t> - </a:t>
            </a:r>
            <a:r>
              <a:rPr lang="en-US" sz="3200" b="1" dirty="0" smtClean="0"/>
              <a:t>XHCSCN</a:t>
            </a:r>
            <a:endParaRPr lang="en-US" sz="3200" b="1"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955793345"/>
              </p:ext>
            </p:extLst>
          </p:nvPr>
        </p:nvGraphicFramePr>
        <p:xfrm>
          <a:off x="609600" y="1600200"/>
          <a:ext cx="109728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34119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3EA091DC-EB8B-4BC6-86C2-451B644FA57C}"/>
                                            </p:graphicEl>
                                          </p:spTgt>
                                        </p:tgtEl>
                                        <p:attrNameLst>
                                          <p:attrName>style.visibility</p:attrName>
                                        </p:attrNameLst>
                                      </p:cBhvr>
                                      <p:to>
                                        <p:strVal val="visible"/>
                                      </p:to>
                                    </p:set>
                                    <p:animEffect transition="in" filter="fade">
                                      <p:cBhvr>
                                        <p:cTn id="12" dur="500"/>
                                        <p:tgtEl>
                                          <p:spTgt spid="4">
                                            <p:graphicEl>
                                              <a:dgm id="{3EA091DC-EB8B-4BC6-86C2-451B644FA57C}"/>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graphicEl>
                                              <a:dgm id="{40BF1EF1-298E-4359-BFAB-5C2C6AF0AFC5}"/>
                                            </p:graphicEl>
                                          </p:spTgt>
                                        </p:tgtEl>
                                        <p:attrNameLst>
                                          <p:attrName>style.visibility</p:attrName>
                                        </p:attrNameLst>
                                      </p:cBhvr>
                                      <p:to>
                                        <p:strVal val="visible"/>
                                      </p:to>
                                    </p:set>
                                    <p:animEffect transition="in" filter="fade">
                                      <p:cBhvr>
                                        <p:cTn id="17" dur="500"/>
                                        <p:tgtEl>
                                          <p:spTgt spid="4">
                                            <p:graphicEl>
                                              <a:dgm id="{40BF1EF1-298E-4359-BFAB-5C2C6AF0AFC5}"/>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graphicEl>
                                              <a:dgm id="{83435CBE-5EE0-4634-BBE8-3AF132BA81B2}"/>
                                            </p:graphicEl>
                                          </p:spTgt>
                                        </p:tgtEl>
                                        <p:attrNameLst>
                                          <p:attrName>style.visibility</p:attrName>
                                        </p:attrNameLst>
                                      </p:cBhvr>
                                      <p:to>
                                        <p:strVal val="visible"/>
                                      </p:to>
                                    </p:set>
                                    <p:animEffect transition="in" filter="fade">
                                      <p:cBhvr>
                                        <p:cTn id="22" dur="500"/>
                                        <p:tgtEl>
                                          <p:spTgt spid="4">
                                            <p:graphicEl>
                                              <a:dgm id="{83435CBE-5EE0-4634-BBE8-3AF132BA81B2}"/>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4">
                                            <p:graphicEl>
                                              <a:dgm id="{A9BBE378-A641-452E-8962-38CE61EDEA0E}"/>
                                            </p:graphicEl>
                                          </p:spTgt>
                                        </p:tgtEl>
                                        <p:attrNameLst>
                                          <p:attrName>style.visibility</p:attrName>
                                        </p:attrNameLst>
                                      </p:cBhvr>
                                      <p:to>
                                        <p:strVal val="visible"/>
                                      </p:to>
                                    </p:set>
                                    <p:animEffect transition="in" filter="fade">
                                      <p:cBhvr>
                                        <p:cTn id="27" dur="500"/>
                                        <p:tgtEl>
                                          <p:spTgt spid="4">
                                            <p:graphicEl>
                                              <a:dgm id="{A9BBE378-A641-452E-8962-38CE61EDEA0E}"/>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Graphic spid="4" grpId="0">
        <p:bldSub>
          <a:bldDgm bld="one"/>
        </p:bldSub>
      </p:bldGraphic>
    </p:bld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fld id="{FB216790-7103-4FF2-A46A-649E44D30831}" type="slidenum">
              <a:rPr lang="en-US" altLang="en-US" sz="1400">
                <a:solidFill>
                  <a:srgbClr val="000000"/>
                </a:solidFill>
              </a:rPr>
              <a:pPr>
                <a:spcBef>
                  <a:spcPct val="0"/>
                </a:spcBef>
                <a:buFontTx/>
                <a:buNone/>
              </a:pPr>
              <a:t>105</a:t>
            </a:fld>
            <a:endParaRPr lang="en-US" altLang="en-US" sz="1400">
              <a:solidFill>
                <a:srgbClr val="000000"/>
              </a:solidFill>
            </a:endParaRPr>
          </a:p>
        </p:txBody>
      </p:sp>
      <p:sp>
        <p:nvSpPr>
          <p:cNvPr id="21507" name="Rectangle 3"/>
          <p:cNvSpPr>
            <a:spLocks noGrp="1" noChangeArrowheads="1"/>
          </p:cNvSpPr>
          <p:nvPr>
            <p:ph type="body" idx="1"/>
          </p:nvPr>
        </p:nvSpPr>
        <p:spPr>
          <a:xfrm>
            <a:off x="369194" y="2100352"/>
            <a:ext cx="11732653" cy="4757648"/>
          </a:xfrm>
        </p:spPr>
        <p:txBody>
          <a:bodyPr/>
          <a:lstStyle/>
          <a:p>
            <a:pPr algn="just" eaLnBrk="1" hangingPunct="1">
              <a:buFontTx/>
              <a:buChar char="-"/>
            </a:pPr>
            <a:r>
              <a:rPr lang="en-US" altLang="en-US" sz="2800" dirty="0" err="1" smtClean="0">
                <a:solidFill>
                  <a:srgbClr val="FF0000"/>
                </a:solidFill>
              </a:rPr>
              <a:t>Lịch</a:t>
            </a:r>
            <a:r>
              <a:rPr lang="en-US" altLang="en-US" sz="2800" dirty="0" smtClean="0">
                <a:solidFill>
                  <a:srgbClr val="FF0000"/>
                </a:solidFill>
              </a:rPr>
              <a:t> </a:t>
            </a:r>
            <a:r>
              <a:rPr lang="en-US" altLang="en-US" sz="2800" dirty="0" err="1" smtClean="0">
                <a:solidFill>
                  <a:srgbClr val="FF0000"/>
                </a:solidFill>
              </a:rPr>
              <a:t>sử</a:t>
            </a:r>
            <a:r>
              <a:rPr lang="en-US" altLang="en-US" sz="2800" dirty="0" smtClean="0">
                <a:solidFill>
                  <a:srgbClr val="FF0000"/>
                </a:solidFill>
              </a:rPr>
              <a:t> </a:t>
            </a:r>
            <a:r>
              <a:rPr lang="en-US" altLang="en-US" sz="2800" dirty="0" err="1" smtClean="0">
                <a:solidFill>
                  <a:srgbClr val="FF0000"/>
                </a:solidFill>
              </a:rPr>
              <a:t>phát</a:t>
            </a:r>
            <a:r>
              <a:rPr lang="en-US" altLang="en-US" sz="2800" dirty="0" smtClean="0">
                <a:solidFill>
                  <a:srgbClr val="FF0000"/>
                </a:solidFill>
              </a:rPr>
              <a:t> </a:t>
            </a:r>
            <a:r>
              <a:rPr lang="en-US" altLang="en-US" sz="2800" dirty="0" err="1" smtClean="0">
                <a:solidFill>
                  <a:srgbClr val="FF0000"/>
                </a:solidFill>
              </a:rPr>
              <a:t>triển</a:t>
            </a:r>
            <a:r>
              <a:rPr lang="en-US" altLang="en-US" sz="2800" dirty="0" smtClean="0">
                <a:solidFill>
                  <a:srgbClr val="FF0000"/>
                </a:solidFill>
              </a:rPr>
              <a:t> </a:t>
            </a:r>
            <a:r>
              <a:rPr lang="en-US" altLang="en-US" sz="2800" dirty="0" err="1" smtClean="0">
                <a:solidFill>
                  <a:srgbClr val="FF0000"/>
                </a:solidFill>
              </a:rPr>
              <a:t>của</a:t>
            </a:r>
            <a:r>
              <a:rPr lang="en-US" altLang="en-US" sz="2800" dirty="0" smtClean="0">
                <a:solidFill>
                  <a:srgbClr val="FF0000"/>
                </a:solidFill>
              </a:rPr>
              <a:t> XH </a:t>
            </a:r>
            <a:r>
              <a:rPr lang="en-US" altLang="en-US" sz="2800" dirty="0" err="1" smtClean="0">
                <a:solidFill>
                  <a:srgbClr val="FF0000"/>
                </a:solidFill>
              </a:rPr>
              <a:t>loài</a:t>
            </a:r>
            <a:r>
              <a:rPr lang="en-US" altLang="en-US" sz="2800" dirty="0" smtClean="0">
                <a:solidFill>
                  <a:srgbClr val="FF0000"/>
                </a:solidFill>
              </a:rPr>
              <a:t> </a:t>
            </a:r>
            <a:r>
              <a:rPr lang="en-US" altLang="en-US" sz="2800" dirty="0" err="1" smtClean="0">
                <a:solidFill>
                  <a:srgbClr val="FF0000"/>
                </a:solidFill>
              </a:rPr>
              <a:t>người</a:t>
            </a:r>
            <a:r>
              <a:rPr lang="en-US" altLang="en-US" sz="2800" dirty="0" smtClean="0">
                <a:solidFill>
                  <a:srgbClr val="FF0000"/>
                </a:solidFill>
              </a:rPr>
              <a:t> </a:t>
            </a:r>
            <a:r>
              <a:rPr lang="en-US" altLang="en-US" sz="2800" dirty="0" err="1" smtClean="0">
                <a:solidFill>
                  <a:srgbClr val="FF0000"/>
                </a:solidFill>
              </a:rPr>
              <a:t>là</a:t>
            </a:r>
            <a:r>
              <a:rPr lang="en-US" altLang="en-US" sz="2800" dirty="0" smtClean="0">
                <a:solidFill>
                  <a:srgbClr val="FF0000"/>
                </a:solidFill>
              </a:rPr>
              <a:t> </a:t>
            </a:r>
            <a:r>
              <a:rPr lang="en-US" altLang="en-US" sz="2800" dirty="0" err="1" smtClean="0">
                <a:solidFill>
                  <a:srgbClr val="FF0000"/>
                </a:solidFill>
              </a:rPr>
              <a:t>một</a:t>
            </a:r>
            <a:r>
              <a:rPr lang="en-US" altLang="en-US" sz="2800" dirty="0" smtClean="0">
                <a:solidFill>
                  <a:srgbClr val="FF0000"/>
                </a:solidFill>
              </a:rPr>
              <a:t> </a:t>
            </a:r>
            <a:r>
              <a:rPr lang="en-US" altLang="en-US" sz="2800" b="1" dirty="0" err="1">
                <a:solidFill>
                  <a:srgbClr val="0033CC"/>
                </a:solidFill>
              </a:rPr>
              <a:t>quá</a:t>
            </a:r>
            <a:r>
              <a:rPr lang="en-US" altLang="en-US" sz="2800" b="1" dirty="0">
                <a:solidFill>
                  <a:srgbClr val="0033CC"/>
                </a:solidFill>
              </a:rPr>
              <a:t> </a:t>
            </a:r>
            <a:r>
              <a:rPr lang="en-US" altLang="en-US" sz="2800" b="1" dirty="0" err="1">
                <a:solidFill>
                  <a:srgbClr val="0033CC"/>
                </a:solidFill>
              </a:rPr>
              <a:t>trình</a:t>
            </a:r>
            <a:r>
              <a:rPr lang="en-US" altLang="en-US" sz="2800" b="1" dirty="0">
                <a:solidFill>
                  <a:srgbClr val="0033CC"/>
                </a:solidFill>
              </a:rPr>
              <a:t> </a:t>
            </a:r>
            <a:r>
              <a:rPr lang="en-US" altLang="en-US" sz="2800" b="1" dirty="0" err="1">
                <a:solidFill>
                  <a:srgbClr val="0033CC"/>
                </a:solidFill>
              </a:rPr>
              <a:t>lịch</a:t>
            </a:r>
            <a:r>
              <a:rPr lang="en-US" altLang="en-US" sz="2800" b="1" dirty="0">
                <a:solidFill>
                  <a:srgbClr val="0033CC"/>
                </a:solidFill>
              </a:rPr>
              <a:t> </a:t>
            </a:r>
            <a:r>
              <a:rPr lang="en-US" altLang="en-US" sz="2800" b="1" dirty="0" err="1">
                <a:solidFill>
                  <a:srgbClr val="0033CC"/>
                </a:solidFill>
              </a:rPr>
              <a:t>sử</a:t>
            </a:r>
            <a:r>
              <a:rPr lang="en-US" altLang="en-US" sz="2800" b="1" dirty="0">
                <a:solidFill>
                  <a:srgbClr val="0033CC"/>
                </a:solidFill>
              </a:rPr>
              <a:t> </a:t>
            </a:r>
            <a:r>
              <a:rPr lang="en-US" altLang="en-US" sz="2800" b="1" dirty="0" err="1">
                <a:solidFill>
                  <a:srgbClr val="0033CC"/>
                </a:solidFill>
              </a:rPr>
              <a:t>tự</a:t>
            </a:r>
            <a:r>
              <a:rPr lang="en-US" altLang="en-US" sz="2800" b="1" dirty="0">
                <a:solidFill>
                  <a:srgbClr val="0033CC"/>
                </a:solidFill>
              </a:rPr>
              <a:t> </a:t>
            </a:r>
            <a:r>
              <a:rPr lang="en-US" altLang="en-US" sz="2800" b="1" dirty="0" err="1">
                <a:solidFill>
                  <a:srgbClr val="0033CC"/>
                </a:solidFill>
              </a:rPr>
              <a:t>nhiên</a:t>
            </a:r>
            <a:r>
              <a:rPr lang="en-US" altLang="en-US" sz="2800" dirty="0" smtClean="0">
                <a:solidFill>
                  <a:srgbClr val="FF0000"/>
                </a:solidFill>
              </a:rPr>
              <a:t>, </a:t>
            </a:r>
            <a:r>
              <a:rPr lang="en-US" altLang="en-US" sz="2800" dirty="0" err="1" smtClean="0">
                <a:solidFill>
                  <a:srgbClr val="FF0000"/>
                </a:solidFill>
              </a:rPr>
              <a:t>tuần</a:t>
            </a:r>
            <a:r>
              <a:rPr lang="en-US" altLang="en-US" sz="2800" dirty="0" smtClean="0">
                <a:solidFill>
                  <a:srgbClr val="FF0000"/>
                </a:solidFill>
              </a:rPr>
              <a:t> </a:t>
            </a:r>
            <a:r>
              <a:rPr lang="en-US" altLang="en-US" sz="2800" dirty="0" err="1" smtClean="0">
                <a:solidFill>
                  <a:srgbClr val="FF0000"/>
                </a:solidFill>
              </a:rPr>
              <a:t>tự</a:t>
            </a:r>
            <a:r>
              <a:rPr lang="en-US" altLang="en-US" sz="2800" dirty="0" smtClean="0">
                <a:solidFill>
                  <a:srgbClr val="FF0000"/>
                </a:solidFill>
              </a:rPr>
              <a:t> </a:t>
            </a:r>
            <a:r>
              <a:rPr lang="en-US" altLang="en-US" sz="2800" dirty="0" err="1" smtClean="0">
                <a:solidFill>
                  <a:srgbClr val="FF0000"/>
                </a:solidFill>
              </a:rPr>
              <a:t>trải</a:t>
            </a:r>
            <a:r>
              <a:rPr lang="en-US" altLang="en-US" sz="2800" dirty="0" smtClean="0">
                <a:solidFill>
                  <a:srgbClr val="FF0000"/>
                </a:solidFill>
              </a:rPr>
              <a:t> qua </a:t>
            </a:r>
            <a:r>
              <a:rPr lang="en-US" altLang="en-US" sz="2800" dirty="0" err="1" smtClean="0">
                <a:solidFill>
                  <a:srgbClr val="FF0000"/>
                </a:solidFill>
              </a:rPr>
              <a:t>các</a:t>
            </a:r>
            <a:r>
              <a:rPr lang="en-US" altLang="en-US" sz="2800" dirty="0" smtClean="0">
                <a:solidFill>
                  <a:srgbClr val="FF0000"/>
                </a:solidFill>
              </a:rPr>
              <a:t> </a:t>
            </a:r>
            <a:r>
              <a:rPr lang="en-US" altLang="en-US" sz="2800" dirty="0" err="1" smtClean="0">
                <a:solidFill>
                  <a:srgbClr val="FF0000"/>
                </a:solidFill>
              </a:rPr>
              <a:t>hình</a:t>
            </a:r>
            <a:r>
              <a:rPr lang="en-US" altLang="en-US" sz="2800" dirty="0" smtClean="0">
                <a:solidFill>
                  <a:srgbClr val="FF0000"/>
                </a:solidFill>
              </a:rPr>
              <a:t> </a:t>
            </a:r>
            <a:r>
              <a:rPr lang="en-US" altLang="en-US" sz="2800" dirty="0" err="1" smtClean="0">
                <a:solidFill>
                  <a:srgbClr val="FF0000"/>
                </a:solidFill>
              </a:rPr>
              <a:t>thái</a:t>
            </a:r>
            <a:r>
              <a:rPr lang="en-US" altLang="en-US" sz="2800" dirty="0" smtClean="0">
                <a:solidFill>
                  <a:srgbClr val="FF0000"/>
                </a:solidFill>
              </a:rPr>
              <a:t> </a:t>
            </a:r>
            <a:r>
              <a:rPr lang="en-US" altLang="en-US" sz="2800" dirty="0" err="1" smtClean="0">
                <a:solidFill>
                  <a:srgbClr val="FF0000"/>
                </a:solidFill>
              </a:rPr>
              <a:t>kinh</a:t>
            </a:r>
            <a:r>
              <a:rPr lang="en-US" altLang="en-US" sz="2800" dirty="0" smtClean="0">
                <a:solidFill>
                  <a:srgbClr val="FF0000"/>
                </a:solidFill>
              </a:rPr>
              <a:t> </a:t>
            </a:r>
            <a:r>
              <a:rPr lang="en-US" altLang="en-US" sz="2800" dirty="0" err="1" smtClean="0">
                <a:solidFill>
                  <a:srgbClr val="FF0000"/>
                </a:solidFill>
              </a:rPr>
              <a:t>tế</a:t>
            </a:r>
            <a:r>
              <a:rPr lang="en-US" altLang="en-US" sz="2800" dirty="0" smtClean="0">
                <a:solidFill>
                  <a:srgbClr val="FF0000"/>
                </a:solidFill>
              </a:rPr>
              <a:t> - </a:t>
            </a:r>
            <a:r>
              <a:rPr lang="en-US" altLang="en-US" sz="2800" dirty="0" err="1" smtClean="0">
                <a:solidFill>
                  <a:srgbClr val="FF0000"/>
                </a:solidFill>
              </a:rPr>
              <a:t>xã</a:t>
            </a:r>
            <a:r>
              <a:rPr lang="en-US" altLang="en-US" sz="2800" dirty="0" smtClean="0">
                <a:solidFill>
                  <a:srgbClr val="FF0000"/>
                </a:solidFill>
              </a:rPr>
              <a:t> </a:t>
            </a:r>
            <a:r>
              <a:rPr lang="en-US" altLang="en-US" sz="2800" dirty="0" err="1" smtClean="0">
                <a:solidFill>
                  <a:srgbClr val="FF0000"/>
                </a:solidFill>
              </a:rPr>
              <a:t>hội</a:t>
            </a:r>
            <a:r>
              <a:rPr lang="en-US" altLang="en-US" sz="2800" dirty="0" smtClean="0">
                <a:solidFill>
                  <a:srgbClr val="FF0000"/>
                </a:solidFill>
              </a:rPr>
              <a:t> </a:t>
            </a:r>
            <a:r>
              <a:rPr lang="en-US" altLang="en-US" sz="2800" dirty="0" err="1" smtClean="0">
                <a:solidFill>
                  <a:srgbClr val="FF0000"/>
                </a:solidFill>
              </a:rPr>
              <a:t>từ</a:t>
            </a:r>
            <a:r>
              <a:rPr lang="en-US" altLang="en-US" sz="2800" dirty="0" smtClean="0">
                <a:solidFill>
                  <a:srgbClr val="FF0000"/>
                </a:solidFill>
              </a:rPr>
              <a:t> </a:t>
            </a:r>
            <a:r>
              <a:rPr lang="en-US" altLang="en-US" sz="2800" dirty="0" err="1" smtClean="0">
                <a:solidFill>
                  <a:srgbClr val="FF0000"/>
                </a:solidFill>
              </a:rPr>
              <a:t>thấp</a:t>
            </a:r>
            <a:r>
              <a:rPr lang="en-US" altLang="en-US" sz="2800" dirty="0" smtClean="0">
                <a:solidFill>
                  <a:srgbClr val="FF0000"/>
                </a:solidFill>
              </a:rPr>
              <a:t> </a:t>
            </a:r>
            <a:r>
              <a:rPr lang="en-US" altLang="en-US" sz="2800" dirty="0" err="1" smtClean="0">
                <a:solidFill>
                  <a:srgbClr val="FF0000"/>
                </a:solidFill>
              </a:rPr>
              <a:t>đến</a:t>
            </a:r>
            <a:r>
              <a:rPr lang="en-US" altLang="en-US" sz="2800" dirty="0" smtClean="0">
                <a:solidFill>
                  <a:srgbClr val="FF0000"/>
                </a:solidFill>
              </a:rPr>
              <a:t> </a:t>
            </a:r>
            <a:r>
              <a:rPr lang="en-US" altLang="en-US" sz="2800" dirty="0" err="1" smtClean="0">
                <a:solidFill>
                  <a:srgbClr val="FF0000"/>
                </a:solidFill>
              </a:rPr>
              <a:t>cao</a:t>
            </a:r>
            <a:r>
              <a:rPr lang="en-US" altLang="en-US" sz="2800" dirty="0" smtClean="0">
                <a:solidFill>
                  <a:srgbClr val="FF0000"/>
                </a:solidFill>
              </a:rPr>
              <a:t>. </a:t>
            </a:r>
          </a:p>
          <a:p>
            <a:pPr algn="just" eaLnBrk="1" hangingPunct="1">
              <a:buFontTx/>
              <a:buChar char="-"/>
            </a:pPr>
            <a:r>
              <a:rPr lang="en-US" altLang="en-US" sz="2800" dirty="0" err="1" smtClean="0"/>
              <a:t>Mỗi</a:t>
            </a:r>
            <a:r>
              <a:rPr lang="en-US" altLang="en-US" sz="2800" dirty="0" smtClean="0"/>
              <a:t> HTKT – XH </a:t>
            </a:r>
            <a:r>
              <a:rPr lang="en-US" altLang="en-US" sz="2800" dirty="0" err="1" smtClean="0"/>
              <a:t>tương</a:t>
            </a:r>
            <a:r>
              <a:rPr lang="en-US" altLang="en-US" sz="2800" dirty="0" smtClean="0"/>
              <a:t> </a:t>
            </a:r>
            <a:r>
              <a:rPr lang="en-US" altLang="en-US" sz="2800" dirty="0" err="1" smtClean="0"/>
              <a:t>ứng</a:t>
            </a:r>
            <a:r>
              <a:rPr lang="en-US" altLang="en-US" sz="2800" dirty="0" smtClean="0"/>
              <a:t> </a:t>
            </a:r>
            <a:r>
              <a:rPr lang="en-US" altLang="en-US" sz="2800" dirty="0" err="1" smtClean="0"/>
              <a:t>với</a:t>
            </a:r>
            <a:r>
              <a:rPr lang="en-US" altLang="en-US" sz="2800" dirty="0" smtClean="0"/>
              <a:t> </a:t>
            </a:r>
            <a:r>
              <a:rPr lang="en-US" altLang="en-US" sz="2800" dirty="0" err="1" smtClean="0"/>
              <a:t>một</a:t>
            </a:r>
            <a:r>
              <a:rPr lang="en-US" altLang="en-US" sz="2800" dirty="0" smtClean="0"/>
              <a:t> </a:t>
            </a:r>
            <a:r>
              <a:rPr lang="en-US" altLang="en-US" sz="2800" dirty="0" err="1" smtClean="0"/>
              <a:t>kiểu</a:t>
            </a:r>
            <a:r>
              <a:rPr lang="en-US" altLang="en-US" sz="2800" dirty="0" smtClean="0"/>
              <a:t> </a:t>
            </a:r>
            <a:r>
              <a:rPr lang="en-US" altLang="en-US" sz="2800" dirty="0" err="1" smtClean="0"/>
              <a:t>quan</a:t>
            </a:r>
            <a:r>
              <a:rPr lang="en-US" altLang="en-US" sz="2800" dirty="0" smtClean="0"/>
              <a:t> </a:t>
            </a:r>
            <a:r>
              <a:rPr lang="en-US" altLang="en-US" sz="2800" dirty="0" err="1" smtClean="0"/>
              <a:t>hệ</a:t>
            </a:r>
            <a:r>
              <a:rPr lang="en-US" altLang="en-US" sz="2800" dirty="0" smtClean="0"/>
              <a:t> SX </a:t>
            </a:r>
            <a:r>
              <a:rPr lang="en-US" altLang="en-US" sz="2800" dirty="0" err="1" smtClean="0"/>
              <a:t>đặc</a:t>
            </a:r>
            <a:r>
              <a:rPr lang="en-US" altLang="en-US" sz="2800" dirty="0" smtClean="0"/>
              <a:t> </a:t>
            </a:r>
            <a:r>
              <a:rPr lang="en-US" altLang="en-US" sz="2800" dirty="0" err="1" smtClean="0"/>
              <a:t>trưng</a:t>
            </a:r>
            <a:r>
              <a:rPr lang="en-US" altLang="en-US" sz="2800" dirty="0" smtClean="0"/>
              <a:t> </a:t>
            </a:r>
            <a:r>
              <a:rPr lang="en-US" altLang="en-US" sz="2800" dirty="0" err="1" smtClean="0"/>
              <a:t>phù</a:t>
            </a:r>
            <a:r>
              <a:rPr lang="en-US" altLang="en-US" sz="2800" dirty="0" smtClean="0"/>
              <a:t> </a:t>
            </a:r>
            <a:r>
              <a:rPr lang="en-US" altLang="en-US" sz="2800" dirty="0" err="1" smtClean="0"/>
              <a:t>hợp</a:t>
            </a:r>
            <a:r>
              <a:rPr lang="en-US" altLang="en-US" sz="2800" dirty="0" smtClean="0"/>
              <a:t> </a:t>
            </a:r>
            <a:r>
              <a:rPr lang="en-US" altLang="en-US" sz="2800" dirty="0" err="1" smtClean="0"/>
              <a:t>với</a:t>
            </a:r>
            <a:r>
              <a:rPr lang="en-US" altLang="en-US" sz="2800" dirty="0" smtClean="0"/>
              <a:t> </a:t>
            </a:r>
            <a:r>
              <a:rPr lang="en-US" altLang="en-US" sz="2800" dirty="0" err="1" smtClean="0"/>
              <a:t>tính</a:t>
            </a:r>
            <a:r>
              <a:rPr lang="en-US" altLang="en-US" sz="2800" dirty="0" smtClean="0"/>
              <a:t> </a:t>
            </a:r>
            <a:r>
              <a:rPr lang="en-US" altLang="en-US" sz="2800" dirty="0" err="1" smtClean="0"/>
              <a:t>chất</a:t>
            </a:r>
            <a:r>
              <a:rPr lang="en-US" altLang="en-US" sz="2800" dirty="0" smtClean="0"/>
              <a:t> </a:t>
            </a:r>
            <a:r>
              <a:rPr lang="en-US" altLang="en-US" sz="2800" dirty="0" err="1" smtClean="0"/>
              <a:t>và</a:t>
            </a:r>
            <a:r>
              <a:rPr lang="en-US" altLang="en-US" sz="2800" dirty="0" smtClean="0"/>
              <a:t> </a:t>
            </a:r>
            <a:r>
              <a:rPr lang="en-US" altLang="en-US" sz="2800" dirty="0" err="1" smtClean="0"/>
              <a:t>trình</a:t>
            </a:r>
            <a:r>
              <a:rPr lang="en-US" altLang="en-US" sz="2800" dirty="0" smtClean="0"/>
              <a:t> </a:t>
            </a:r>
            <a:r>
              <a:rPr lang="en-US" altLang="en-US" sz="2800" dirty="0" err="1" smtClean="0"/>
              <a:t>độ</a:t>
            </a:r>
            <a:r>
              <a:rPr lang="en-US" altLang="en-US" sz="2800" dirty="0" smtClean="0"/>
              <a:t> </a:t>
            </a:r>
            <a:r>
              <a:rPr lang="en-US" altLang="en-US" sz="2800" dirty="0" err="1" smtClean="0"/>
              <a:t>phát</a:t>
            </a:r>
            <a:r>
              <a:rPr lang="en-US" altLang="en-US" sz="2800" dirty="0" smtClean="0"/>
              <a:t> </a:t>
            </a:r>
            <a:r>
              <a:rPr lang="en-US" altLang="en-US" sz="2800" dirty="0" err="1" smtClean="0"/>
              <a:t>triển</a:t>
            </a:r>
            <a:r>
              <a:rPr lang="en-US" altLang="en-US" sz="2800" dirty="0" smtClean="0"/>
              <a:t> </a:t>
            </a:r>
            <a:r>
              <a:rPr lang="en-US" altLang="en-US" sz="2800" dirty="0" err="1" smtClean="0"/>
              <a:t>của</a:t>
            </a:r>
            <a:r>
              <a:rPr lang="en-US" altLang="en-US" sz="2800" dirty="0" smtClean="0"/>
              <a:t> LLSX </a:t>
            </a:r>
            <a:r>
              <a:rPr lang="en-US" altLang="en-US" sz="2800" dirty="0" err="1" smtClean="0"/>
              <a:t>và</a:t>
            </a:r>
            <a:r>
              <a:rPr lang="en-US" altLang="en-US" sz="2800" dirty="0" smtClean="0"/>
              <a:t> </a:t>
            </a:r>
            <a:r>
              <a:rPr lang="en-US" altLang="en-US" sz="2800" dirty="0" err="1" smtClean="0"/>
              <a:t>một</a:t>
            </a:r>
            <a:r>
              <a:rPr lang="en-US" altLang="en-US" sz="2800" dirty="0" smtClean="0"/>
              <a:t> KTTT </a:t>
            </a:r>
            <a:r>
              <a:rPr lang="en-US" altLang="en-US" sz="2800" dirty="0" err="1" smtClean="0"/>
              <a:t>được</a:t>
            </a:r>
            <a:r>
              <a:rPr lang="en-US" altLang="en-US" sz="2800" dirty="0" smtClean="0"/>
              <a:t> </a:t>
            </a:r>
            <a:r>
              <a:rPr lang="en-US" altLang="en-US" sz="2800" dirty="0" err="1" smtClean="0"/>
              <a:t>xây</a:t>
            </a:r>
            <a:r>
              <a:rPr lang="en-US" altLang="en-US" sz="2800" dirty="0" smtClean="0"/>
              <a:t> </a:t>
            </a:r>
            <a:r>
              <a:rPr lang="en-US" altLang="en-US" sz="2800" dirty="0" err="1" smtClean="0"/>
              <a:t>dựng</a:t>
            </a:r>
            <a:r>
              <a:rPr lang="en-US" altLang="en-US" sz="2800" dirty="0" smtClean="0"/>
              <a:t> </a:t>
            </a:r>
            <a:r>
              <a:rPr lang="en-US" altLang="en-US" sz="2800" dirty="0" err="1" smtClean="0"/>
              <a:t>trên</a:t>
            </a:r>
            <a:r>
              <a:rPr lang="en-US" altLang="en-US" sz="2800" dirty="0" smtClean="0"/>
              <a:t> QHSX </a:t>
            </a:r>
            <a:r>
              <a:rPr lang="en-US" altLang="en-US" sz="2800" dirty="0" err="1" smtClean="0"/>
              <a:t>đó</a:t>
            </a:r>
            <a:r>
              <a:rPr lang="en-US" altLang="en-US" sz="2800" dirty="0" smtClean="0"/>
              <a:t>.</a:t>
            </a:r>
          </a:p>
          <a:p>
            <a:pPr algn="just" eaLnBrk="1" hangingPunct="1">
              <a:buFontTx/>
              <a:buChar char="-"/>
            </a:pPr>
            <a:r>
              <a:rPr lang="pt-BR" sz="2800" dirty="0"/>
              <a:t>Các quan hệ xã hội của chủ nghĩa xã hội không tự nảy sinh và phát triển trong lòng xã hội tư bản mà là kết quả của quá trình cải tạo xã hội cũ, xây dựng xã hội </a:t>
            </a:r>
            <a:r>
              <a:rPr lang="pt-BR" sz="2800" dirty="0" smtClean="0"/>
              <a:t>mới</a:t>
            </a:r>
          </a:p>
          <a:p>
            <a:pPr algn="just" eaLnBrk="1" hangingPunct="1">
              <a:buFontTx/>
              <a:buChar char="-"/>
            </a:pPr>
            <a:r>
              <a:rPr lang="pt-BR" sz="2800" dirty="0"/>
              <a:t> </a:t>
            </a:r>
            <a:r>
              <a:rPr lang="pt-BR" sz="2800" dirty="0" smtClean="0"/>
              <a:t>Cần phải </a:t>
            </a:r>
            <a:r>
              <a:rPr lang="pt-BR" sz="2800" dirty="0"/>
              <a:t>có thời gian để cải tạo nền sản xuất lớn tư bản chủ nghĩa phát triển thành sản xuất lớn xã hội chủ nghĩa</a:t>
            </a:r>
            <a:endParaRPr lang="en-US" altLang="en-US" sz="2800" dirty="0" smtClean="0"/>
          </a:p>
          <a:p>
            <a:pPr eaLnBrk="1" hangingPunct="1">
              <a:buFontTx/>
              <a:buNone/>
            </a:pPr>
            <a:endParaRPr lang="en-US" altLang="en-US" sz="2800" dirty="0" smtClean="0"/>
          </a:p>
        </p:txBody>
      </p:sp>
      <p:sp>
        <p:nvSpPr>
          <p:cNvPr id="21510" name="WordArt 6"/>
          <p:cNvSpPr>
            <a:spLocks noChangeArrowheads="1" noChangeShapeType="1" noTextEdit="1"/>
          </p:cNvSpPr>
          <p:nvPr/>
        </p:nvSpPr>
        <p:spPr bwMode="auto">
          <a:xfrm>
            <a:off x="1790163" y="1506627"/>
            <a:ext cx="8153400" cy="457200"/>
          </a:xfrm>
          <a:prstGeom prst="rect">
            <a:avLst/>
          </a:prstGeom>
        </p:spPr>
        <p:txBody>
          <a:bodyPr wrap="none" fromWordArt="1">
            <a:prstTxWarp prst="textPlain">
              <a:avLst>
                <a:gd name="adj" fmla="val 50000"/>
              </a:avLst>
            </a:prstTxWarp>
          </a:bodyPr>
          <a:lstStyle/>
          <a:p>
            <a:pPr algn="ctr" eaLnBrk="0" fontAlgn="base" hangingPunct="0">
              <a:spcBef>
                <a:spcPct val="0"/>
              </a:spcBef>
              <a:spcAft>
                <a:spcPct val="0"/>
              </a:spcAft>
            </a:pPr>
            <a:r>
              <a:rPr lang="en-US" sz="3600" kern="10" dirty="0" err="1" smtClean="0">
                <a:ln w="19050" cap="sq">
                  <a:solidFill>
                    <a:srgbClr val="0000FF"/>
                  </a:solidFill>
                  <a:round/>
                  <a:headEnd type="none" w="sm" len="sm"/>
                  <a:tailEnd type="none" w="sm" len="sm"/>
                </a:ln>
                <a:solidFill>
                  <a:srgbClr val="000000"/>
                </a:solidFill>
                <a:effectLst>
                  <a:outerShdw dist="35921" dir="2700000" algn="ctr" rotWithShape="0">
                    <a:srgbClr val="990000"/>
                  </a:outerShdw>
                </a:effectLst>
                <a:latin typeface="Times New Roman" panose="02020603050405020304" pitchFamily="18" charset="0"/>
                <a:cs typeface="Times New Roman" panose="02020603050405020304" pitchFamily="18" charset="0"/>
              </a:rPr>
              <a:t>Tính</a:t>
            </a:r>
            <a:r>
              <a:rPr lang="en-US" sz="3600" kern="10" dirty="0" smtClean="0">
                <a:ln w="19050" cap="sq">
                  <a:solidFill>
                    <a:srgbClr val="0000FF"/>
                  </a:solidFill>
                  <a:round/>
                  <a:headEnd type="none" w="sm" len="sm"/>
                  <a:tailEnd type="none" w="sm" len="sm"/>
                </a:ln>
                <a:solidFill>
                  <a:srgbClr val="000000"/>
                </a:solidFill>
                <a:effectLst>
                  <a:outerShdw dist="35921" dir="2700000" algn="ctr" rotWithShape="0">
                    <a:srgbClr val="990000"/>
                  </a:outerShdw>
                </a:effectLst>
                <a:latin typeface="Times New Roman" panose="02020603050405020304" pitchFamily="18" charset="0"/>
                <a:cs typeface="Times New Roman" panose="02020603050405020304" pitchFamily="18" charset="0"/>
              </a:rPr>
              <a:t> </a:t>
            </a:r>
            <a:r>
              <a:rPr lang="en-US" sz="3600" kern="10" dirty="0" err="1">
                <a:ln w="19050" cap="sq">
                  <a:solidFill>
                    <a:srgbClr val="0000FF"/>
                  </a:solidFill>
                  <a:round/>
                  <a:headEnd type="none" w="sm" len="sm"/>
                  <a:tailEnd type="none" w="sm" len="sm"/>
                </a:ln>
                <a:solidFill>
                  <a:srgbClr val="000000"/>
                </a:solidFill>
                <a:effectLst>
                  <a:outerShdw dist="35921" dir="2700000" algn="ctr" rotWithShape="0">
                    <a:srgbClr val="990000"/>
                  </a:outerShdw>
                </a:effectLst>
                <a:latin typeface="Times New Roman" panose="02020603050405020304" pitchFamily="18" charset="0"/>
                <a:cs typeface="Times New Roman" panose="02020603050405020304" pitchFamily="18" charset="0"/>
              </a:rPr>
              <a:t>tất</a:t>
            </a:r>
            <a:r>
              <a:rPr lang="en-US" sz="3600" kern="10" dirty="0">
                <a:ln w="19050" cap="sq">
                  <a:solidFill>
                    <a:srgbClr val="0000FF"/>
                  </a:solidFill>
                  <a:round/>
                  <a:headEnd type="none" w="sm" len="sm"/>
                  <a:tailEnd type="none" w="sm" len="sm"/>
                </a:ln>
                <a:solidFill>
                  <a:srgbClr val="000000"/>
                </a:solidFill>
                <a:effectLst>
                  <a:outerShdw dist="35921" dir="2700000" algn="ctr" rotWithShape="0">
                    <a:srgbClr val="990000"/>
                  </a:outerShdw>
                </a:effectLst>
                <a:latin typeface="Times New Roman" panose="02020603050405020304" pitchFamily="18" charset="0"/>
                <a:cs typeface="Times New Roman" panose="02020603050405020304" pitchFamily="18" charset="0"/>
              </a:rPr>
              <a:t> </a:t>
            </a:r>
            <a:r>
              <a:rPr lang="en-US" sz="3600" kern="10" dirty="0" err="1">
                <a:ln w="19050" cap="sq">
                  <a:solidFill>
                    <a:srgbClr val="0000FF"/>
                  </a:solidFill>
                  <a:round/>
                  <a:headEnd type="none" w="sm" len="sm"/>
                  <a:tailEnd type="none" w="sm" len="sm"/>
                </a:ln>
                <a:solidFill>
                  <a:srgbClr val="000000"/>
                </a:solidFill>
                <a:effectLst>
                  <a:outerShdw dist="35921" dir="2700000" algn="ctr" rotWithShape="0">
                    <a:srgbClr val="990000"/>
                  </a:outerShdw>
                </a:effectLst>
                <a:latin typeface="Times New Roman" panose="02020603050405020304" pitchFamily="18" charset="0"/>
                <a:cs typeface="Times New Roman" panose="02020603050405020304" pitchFamily="18" charset="0"/>
              </a:rPr>
              <a:t>yếu</a:t>
            </a:r>
            <a:r>
              <a:rPr lang="en-US" sz="3600" kern="10" dirty="0">
                <a:ln w="19050" cap="sq">
                  <a:solidFill>
                    <a:srgbClr val="0000FF"/>
                  </a:solidFill>
                  <a:round/>
                  <a:headEnd type="none" w="sm" len="sm"/>
                  <a:tailEnd type="none" w="sm" len="sm"/>
                </a:ln>
                <a:solidFill>
                  <a:srgbClr val="000000"/>
                </a:solidFill>
                <a:effectLst>
                  <a:outerShdw dist="35921" dir="2700000" algn="ctr" rotWithShape="0">
                    <a:srgbClr val="990000"/>
                  </a:outerShdw>
                </a:effectLst>
                <a:latin typeface="Times New Roman" panose="02020603050405020304" pitchFamily="18" charset="0"/>
                <a:cs typeface="Times New Roman" panose="02020603050405020304" pitchFamily="18" charset="0"/>
              </a:rPr>
              <a:t> </a:t>
            </a:r>
            <a:r>
              <a:rPr lang="en-US" sz="3600" kern="10" dirty="0" err="1">
                <a:ln w="19050" cap="sq">
                  <a:solidFill>
                    <a:srgbClr val="0000FF"/>
                  </a:solidFill>
                  <a:round/>
                  <a:headEnd type="none" w="sm" len="sm"/>
                  <a:tailEnd type="none" w="sm" len="sm"/>
                </a:ln>
                <a:solidFill>
                  <a:srgbClr val="000000"/>
                </a:solidFill>
                <a:effectLst>
                  <a:outerShdw dist="35921" dir="2700000" algn="ctr" rotWithShape="0">
                    <a:srgbClr val="990000"/>
                  </a:outerShdw>
                </a:effectLst>
                <a:latin typeface="Times New Roman" panose="02020603050405020304" pitchFamily="18" charset="0"/>
                <a:cs typeface="Times New Roman" panose="02020603050405020304" pitchFamily="18" charset="0"/>
              </a:rPr>
              <a:t>của</a:t>
            </a:r>
            <a:r>
              <a:rPr lang="en-US" sz="3600" kern="10" dirty="0">
                <a:ln w="19050" cap="sq">
                  <a:solidFill>
                    <a:srgbClr val="0000FF"/>
                  </a:solidFill>
                  <a:round/>
                  <a:headEnd type="none" w="sm" len="sm"/>
                  <a:tailEnd type="none" w="sm" len="sm"/>
                </a:ln>
                <a:solidFill>
                  <a:srgbClr val="000000"/>
                </a:solidFill>
                <a:effectLst>
                  <a:outerShdw dist="35921" dir="2700000" algn="ctr" rotWithShape="0">
                    <a:srgbClr val="990000"/>
                  </a:outerShdw>
                </a:effectLst>
                <a:latin typeface="Times New Roman" panose="02020603050405020304" pitchFamily="18" charset="0"/>
                <a:cs typeface="Times New Roman" panose="02020603050405020304" pitchFamily="18" charset="0"/>
              </a:rPr>
              <a:t> CNXH</a:t>
            </a:r>
          </a:p>
        </p:txBody>
      </p:sp>
      <p:sp>
        <p:nvSpPr>
          <p:cNvPr id="2" name="Rectangle 1"/>
          <p:cNvSpPr/>
          <p:nvPr/>
        </p:nvSpPr>
        <p:spPr>
          <a:xfrm>
            <a:off x="962213" y="376193"/>
            <a:ext cx="9134232" cy="386773"/>
          </a:xfrm>
          <a:prstGeom prst="rect">
            <a:avLst/>
          </a:prstGeom>
        </p:spPr>
        <p:txBody>
          <a:bodyPr wrap="none">
            <a:spAutoFit/>
          </a:bodyPr>
          <a:lstStyle/>
          <a:p>
            <a:pPr marL="285750" indent="-285750" algn="just">
              <a:lnSpc>
                <a:spcPts val="2100"/>
              </a:lnSpc>
              <a:buFont typeface="Wingdings" panose="05000000000000000000" pitchFamily="2" charset="2"/>
              <a:buChar char="v"/>
              <a:tabLst>
                <a:tab pos="342900" algn="l"/>
              </a:tabLst>
            </a:pPr>
            <a:r>
              <a:rPr lang="pt-BR" sz="28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Thời kỳ quá độ từ chủ nghĩa tư bản lên chủ nghĩa xã hội</a:t>
            </a:r>
            <a:endParaRPr lang="en-US" sz="2800" dirty="0">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54117576"/>
      </p:ext>
    </p:extLst>
  </p:cSld>
  <p:clrMapOvr>
    <a:masterClrMapping/>
  </p:clrMapOvr>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5910" y="141054"/>
            <a:ext cx="12192000" cy="858703"/>
          </a:xfrm>
        </p:spPr>
        <p:txBody>
          <a:bodyPr/>
          <a:lstStyle/>
          <a:p>
            <a:pPr marL="457200" indent="-457200">
              <a:buFont typeface="Wingdings" panose="05000000000000000000" pitchFamily="2" charset="2"/>
              <a:buChar char="v"/>
            </a:pPr>
            <a:r>
              <a:rPr lang="vi-VN" sz="2800" dirty="0"/>
              <a:t>Đặc điểm của thời kỳ quá độ từ chủ nghĩa tư bản lên chủ nghĩa xã hội </a:t>
            </a:r>
            <a:br>
              <a:rPr lang="vi-VN" sz="2800" dirty="0"/>
            </a:br>
            <a:endParaRPr lang="en-US" sz="2800"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29306844"/>
              </p:ext>
            </p:extLst>
          </p:nvPr>
        </p:nvGraphicFramePr>
        <p:xfrm>
          <a:off x="854299" y="1239592"/>
          <a:ext cx="109728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Slide Number Placeholder 3"/>
          <p:cNvSpPr>
            <a:spLocks noGrp="1"/>
          </p:cNvSpPr>
          <p:nvPr>
            <p:ph type="sldNum" sz="quarter" idx="12"/>
          </p:nvPr>
        </p:nvSpPr>
        <p:spPr/>
        <p:txBody>
          <a:bodyPr/>
          <a:lstStyle/>
          <a:p>
            <a:pPr>
              <a:defRPr/>
            </a:pPr>
            <a:fld id="{34821BFF-A2EB-4910-AD4C-6D6B61BCA5DA}" type="slidenum">
              <a:rPr lang="en-US" altLang="en-US" smtClean="0">
                <a:solidFill>
                  <a:srgbClr val="000000"/>
                </a:solidFill>
              </a:rPr>
              <a:pPr>
                <a:defRPr/>
              </a:pPr>
              <a:t>106</a:t>
            </a:fld>
            <a:endParaRPr lang="en-US" altLang="en-US">
              <a:solidFill>
                <a:srgbClr val="000000"/>
              </a:solidFill>
            </a:endParaRPr>
          </a:p>
        </p:txBody>
      </p:sp>
    </p:spTree>
    <p:extLst>
      <p:ext uri="{BB962C8B-B14F-4D97-AF65-F5344CB8AC3E}">
        <p14:creationId xmlns:p14="http://schemas.microsoft.com/office/powerpoint/2010/main" val="2398953690"/>
      </p:ext>
    </p:extLst>
  </p:cSld>
  <p:clrMapOvr>
    <a:masterClrMapping/>
  </p:clrMapOvr>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0"/>
            <a:ext cx="10972800" cy="953037"/>
          </a:xfrm>
        </p:spPr>
        <p:txBody>
          <a:bodyPr/>
          <a:lstStyle/>
          <a:p>
            <a:r>
              <a:rPr lang="en-US" sz="3200" dirty="0" smtClean="0"/>
              <a:t>+ </a:t>
            </a:r>
            <a:r>
              <a:rPr lang="en-US" sz="3200" dirty="0" err="1" smtClean="0"/>
              <a:t>Nội</a:t>
            </a:r>
            <a:r>
              <a:rPr lang="en-US" sz="3200" dirty="0" smtClean="0"/>
              <a:t> dung </a:t>
            </a:r>
            <a:r>
              <a:rPr lang="en-US" sz="3200" dirty="0" err="1" smtClean="0"/>
              <a:t>của</a:t>
            </a:r>
            <a:r>
              <a:rPr lang="en-US" sz="3200" dirty="0" smtClean="0"/>
              <a:t> </a:t>
            </a:r>
            <a:r>
              <a:rPr lang="en-US" sz="3200" dirty="0" err="1" smtClean="0"/>
              <a:t>thời</a:t>
            </a:r>
            <a:r>
              <a:rPr lang="en-US" sz="3200" dirty="0" smtClean="0"/>
              <a:t> </a:t>
            </a:r>
            <a:r>
              <a:rPr lang="en-US" sz="3200" dirty="0" err="1" smtClean="0"/>
              <a:t>kỳ</a:t>
            </a:r>
            <a:r>
              <a:rPr lang="en-US" sz="3200" dirty="0" smtClean="0"/>
              <a:t> </a:t>
            </a:r>
            <a:r>
              <a:rPr lang="en-US" sz="3200" dirty="0" err="1" smtClean="0"/>
              <a:t>quá</a:t>
            </a:r>
            <a:r>
              <a:rPr lang="en-US" sz="3200" dirty="0" smtClean="0"/>
              <a:t> </a:t>
            </a:r>
            <a:r>
              <a:rPr lang="en-US" sz="3200" dirty="0" err="1" smtClean="0"/>
              <a:t>độ</a:t>
            </a:r>
            <a:r>
              <a:rPr lang="en-US" sz="3200" dirty="0" smtClean="0"/>
              <a:t> </a:t>
            </a:r>
            <a:r>
              <a:rPr lang="en-US" sz="3200" dirty="0" err="1" smtClean="0"/>
              <a:t>lên</a:t>
            </a:r>
            <a:r>
              <a:rPr lang="en-US" sz="3200" dirty="0" smtClean="0"/>
              <a:t> </a:t>
            </a:r>
            <a:r>
              <a:rPr lang="en-US" sz="3200" dirty="0" err="1" smtClean="0"/>
              <a:t>chủ</a:t>
            </a:r>
            <a:r>
              <a:rPr lang="en-US" sz="3200" dirty="0" smtClean="0"/>
              <a:t> </a:t>
            </a:r>
            <a:r>
              <a:rPr lang="en-US" sz="3200" dirty="0" err="1" smtClean="0"/>
              <a:t>nghĩa</a:t>
            </a:r>
            <a:r>
              <a:rPr lang="en-US" sz="3200" dirty="0" smtClean="0"/>
              <a:t> </a:t>
            </a:r>
            <a:r>
              <a:rPr lang="en-US" sz="3200" dirty="0" err="1" smtClean="0"/>
              <a:t>xã</a:t>
            </a:r>
            <a:r>
              <a:rPr lang="en-US" sz="3200" dirty="0" smtClean="0"/>
              <a:t> </a:t>
            </a:r>
            <a:r>
              <a:rPr lang="en-US" sz="3200" dirty="0" err="1" smtClean="0"/>
              <a:t>hội</a:t>
            </a:r>
            <a:endParaRPr lang="en-US" sz="3200" dirty="0"/>
          </a:p>
        </p:txBody>
      </p:sp>
      <p:sp>
        <p:nvSpPr>
          <p:cNvPr id="3" name="Content Placeholder 2"/>
          <p:cNvSpPr>
            <a:spLocks noGrp="1"/>
          </p:cNvSpPr>
          <p:nvPr>
            <p:ph idx="1"/>
          </p:nvPr>
        </p:nvSpPr>
        <p:spPr>
          <a:xfrm>
            <a:off x="609600" y="1059288"/>
            <a:ext cx="10972800" cy="5798712"/>
          </a:xfrm>
        </p:spPr>
        <p:txBody>
          <a:bodyPr/>
          <a:lstStyle/>
          <a:p>
            <a:pPr algn="just"/>
            <a:r>
              <a:rPr lang="vi-VN" sz="2400" i="1" dirty="0" smtClean="0"/>
              <a:t>Lĩnh vực kinh tế</a:t>
            </a:r>
            <a:r>
              <a:rPr lang="vi-VN" sz="2400" dirty="0" smtClean="0"/>
              <a:t>: phát triển xã hội, tiến hành công nghiệp hoá để xây dựng cơ sở vật chất kỹ thuật cho chủ nghĩa xã hội</a:t>
            </a:r>
            <a:r>
              <a:rPr lang="en-US" sz="2400" dirty="0" smtClean="0"/>
              <a:t>;</a:t>
            </a:r>
            <a:r>
              <a:rPr lang="vi-VN" sz="2400" dirty="0" smtClean="0"/>
              <a:t> từng bước cải tạo quan hệ sản xuất cũ, xây dựng quan hệ sản xuất mới </a:t>
            </a:r>
            <a:endParaRPr lang="en-US" sz="2400" dirty="0" smtClean="0"/>
          </a:p>
          <a:p>
            <a:pPr algn="just"/>
            <a:r>
              <a:rPr lang="vi-VN" sz="2400" dirty="0" smtClean="0"/>
              <a:t> </a:t>
            </a:r>
            <a:r>
              <a:rPr lang="vi-VN" sz="2400" i="1" dirty="0" smtClean="0"/>
              <a:t>Lĩnh vực chính trị</a:t>
            </a:r>
            <a:r>
              <a:rPr lang="vi-VN" sz="2400" dirty="0" smtClean="0"/>
              <a:t>: xây dựng củng cố nhà nước vô sản, xây dựng nền dân chủ xã hội chủ nghĩa</a:t>
            </a:r>
            <a:r>
              <a:rPr lang="en-US" sz="2400" dirty="0" smtClean="0"/>
              <a:t>;</a:t>
            </a:r>
            <a:r>
              <a:rPr lang="vi-VN" sz="2400" dirty="0" smtClean="0"/>
              <a:t> xây dựng Đảng cộng sản trong sạch; tiến hành đấu tranh làm thất bại mọi âm mưu, hành động chống phá cách mạng của các thế lực thù địch. </a:t>
            </a:r>
          </a:p>
          <a:p>
            <a:pPr algn="just"/>
            <a:r>
              <a:rPr lang="vi-VN" sz="2400" i="1" dirty="0" smtClean="0"/>
              <a:t>Trong lĩnh vực tư tưởng - văn hoá</a:t>
            </a:r>
            <a:r>
              <a:rPr lang="vi-VN" sz="2400" dirty="0" smtClean="0"/>
              <a:t>: xây dựng nền văn hoá mới xã hội chủ nghĩa, kế thừa tinh hoa văn hoá dân tộc, tiếp thu có chọn lọc giá trị văn hoá nhân loại; khắc phục những tư tưởng và tâm lý ảnh hưởng tiêu cực đến sự nghiệp xây dựng chủ nghĩa xã hội. </a:t>
            </a:r>
          </a:p>
          <a:p>
            <a:pPr algn="just"/>
            <a:r>
              <a:rPr lang="vi-VN" sz="2400" i="1" dirty="0" smtClean="0"/>
              <a:t>Trong lĩnh vực xã hội</a:t>
            </a:r>
            <a:r>
              <a:rPr lang="vi-VN" sz="2400" dirty="0" smtClean="0"/>
              <a:t>: khắc phục những tệ nạn xã hội do xã hội cũ để lại; từng bước khắc phục sự chênh lệch phát triển giữa các vùng miền, các tầng lớp dân cư trong xã hội; từng bước xây dựng con người mới xã hội chủ nghĩa.</a:t>
            </a:r>
          </a:p>
          <a:p>
            <a:pPr algn="just"/>
            <a:endParaRPr lang="en-US" sz="2400" dirty="0"/>
          </a:p>
        </p:txBody>
      </p:sp>
      <p:sp>
        <p:nvSpPr>
          <p:cNvPr id="4" name="Slide Number Placeholder 3"/>
          <p:cNvSpPr>
            <a:spLocks noGrp="1"/>
          </p:cNvSpPr>
          <p:nvPr>
            <p:ph type="sldNum" sz="quarter" idx="12"/>
          </p:nvPr>
        </p:nvSpPr>
        <p:spPr/>
        <p:txBody>
          <a:bodyPr/>
          <a:lstStyle/>
          <a:p>
            <a:pPr>
              <a:defRPr/>
            </a:pPr>
            <a:fld id="{34821BFF-A2EB-4910-AD4C-6D6B61BCA5DA}" type="slidenum">
              <a:rPr lang="en-US" altLang="en-US" smtClean="0">
                <a:solidFill>
                  <a:srgbClr val="000000"/>
                </a:solidFill>
              </a:rPr>
              <a:pPr>
                <a:defRPr/>
              </a:pPr>
              <a:t>107</a:t>
            </a:fld>
            <a:endParaRPr lang="en-US" altLang="en-US">
              <a:solidFill>
                <a:srgbClr val="000000"/>
              </a:solidFill>
            </a:endParaRPr>
          </a:p>
        </p:txBody>
      </p:sp>
    </p:spTree>
    <p:extLst>
      <p:ext uri="{BB962C8B-B14F-4D97-AF65-F5344CB8AC3E}">
        <p14:creationId xmlns:p14="http://schemas.microsoft.com/office/powerpoint/2010/main" val="2053386606"/>
      </p:ext>
    </p:extLst>
  </p:cSld>
  <p:clrMapOvr>
    <a:masterClrMapping/>
  </p:clrMapOvr>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Number Placeholder 1"/>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2FA2EBD9-3454-4C32-A0C3-2EC535C1ECE7}" type="slidenum">
              <a:rPr lang="en-US" altLang="en-US" sz="1400">
                <a:solidFill>
                  <a:srgbClr val="000000"/>
                </a:solidFill>
              </a:rPr>
              <a:pPr>
                <a:spcBef>
                  <a:spcPct val="0"/>
                </a:spcBef>
                <a:buFontTx/>
                <a:buNone/>
              </a:pPr>
              <a:t>108</a:t>
            </a:fld>
            <a:endParaRPr lang="en-US" altLang="en-US" sz="1400">
              <a:solidFill>
                <a:srgbClr val="000000"/>
              </a:solidFill>
            </a:endParaRPr>
          </a:p>
        </p:txBody>
      </p:sp>
      <p:sp>
        <p:nvSpPr>
          <p:cNvPr id="35843" name="Rectangle 2"/>
          <p:cNvSpPr>
            <a:spLocks noChangeArrowheads="1"/>
          </p:cNvSpPr>
          <p:nvPr/>
        </p:nvSpPr>
        <p:spPr bwMode="auto">
          <a:xfrm>
            <a:off x="1815921" y="163133"/>
            <a:ext cx="82296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0"/>
              </a:spcBef>
              <a:spcAft>
                <a:spcPct val="0"/>
              </a:spcAft>
              <a:buFont typeface="Wingdings" panose="05000000000000000000" pitchFamily="2" charset="2"/>
              <a:buChar char="v"/>
            </a:pPr>
            <a:r>
              <a:rPr lang="pt-BR" b="1" i="1" dirty="0">
                <a:solidFill>
                  <a:srgbClr val="FF0000"/>
                </a:solidFill>
              </a:rPr>
              <a:t>Về xã hội xã hội chủ </a:t>
            </a:r>
            <a:r>
              <a:rPr lang="pt-BR" b="1" i="1" dirty="0" smtClean="0">
                <a:solidFill>
                  <a:srgbClr val="FF0000"/>
                </a:solidFill>
              </a:rPr>
              <a:t>nghĩa</a:t>
            </a:r>
            <a:endParaRPr lang="en-US" altLang="en-US" dirty="0">
              <a:solidFill>
                <a:srgbClr val="FF0000"/>
              </a:solidFill>
              <a:cs typeface="Arial" panose="020B0604020202020204" pitchFamily="34" charset="0"/>
            </a:endParaRPr>
          </a:p>
        </p:txBody>
      </p:sp>
      <p:sp>
        <p:nvSpPr>
          <p:cNvPr id="35844" name="Rectangle 3"/>
          <p:cNvSpPr>
            <a:spLocks noChangeArrowheads="1"/>
          </p:cNvSpPr>
          <p:nvPr/>
        </p:nvSpPr>
        <p:spPr bwMode="auto">
          <a:xfrm>
            <a:off x="0" y="1066800"/>
            <a:ext cx="12192000" cy="550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457200"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fontAlgn="base">
              <a:spcBef>
                <a:spcPct val="0"/>
              </a:spcBef>
              <a:spcAft>
                <a:spcPct val="0"/>
              </a:spcAft>
              <a:buFontTx/>
              <a:buChar char="-"/>
            </a:pPr>
            <a:r>
              <a:rPr lang="en-US" altLang="en-US" dirty="0" err="1">
                <a:solidFill>
                  <a:srgbClr val="000000"/>
                </a:solidFill>
                <a:cs typeface="Arial" panose="020B0604020202020204" pitchFamily="34" charset="0"/>
              </a:rPr>
              <a:t>Có</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nền</a:t>
            </a:r>
            <a:r>
              <a:rPr lang="vi-VN" altLang="en-US" dirty="0">
                <a:solidFill>
                  <a:srgbClr val="000000"/>
                </a:solidFill>
                <a:cs typeface="Arial" panose="020B0604020202020204" pitchFamily="34" charset="0"/>
              </a:rPr>
              <a:t> kinh tế </a:t>
            </a:r>
            <a:r>
              <a:rPr lang="en-US" altLang="en-US" dirty="0" err="1">
                <a:solidFill>
                  <a:srgbClr val="000000"/>
                </a:solidFill>
                <a:cs typeface="Arial" panose="020B0604020202020204" pitchFamily="34" charset="0"/>
              </a:rPr>
              <a:t>phát</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triển</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cao</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được</a:t>
            </a:r>
            <a:r>
              <a:rPr lang="en-US" altLang="en-US" dirty="0">
                <a:solidFill>
                  <a:srgbClr val="000000"/>
                </a:solidFill>
                <a:cs typeface="Arial" panose="020B0604020202020204" pitchFamily="34" charset="0"/>
              </a:rPr>
              <a:t> XD </a:t>
            </a:r>
            <a:r>
              <a:rPr lang="en-US" altLang="en-US" dirty="0" err="1">
                <a:solidFill>
                  <a:srgbClr val="000000"/>
                </a:solidFill>
                <a:cs typeface="Arial" panose="020B0604020202020204" pitchFamily="34" charset="0"/>
              </a:rPr>
              <a:t>trên</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cơ</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sở</a:t>
            </a:r>
            <a:r>
              <a:rPr lang="en-US" altLang="en-US" dirty="0">
                <a:solidFill>
                  <a:srgbClr val="000000"/>
                </a:solidFill>
                <a:cs typeface="Arial" panose="020B0604020202020204" pitchFamily="34" charset="0"/>
              </a:rPr>
              <a:t> LLSX </a:t>
            </a:r>
            <a:r>
              <a:rPr lang="en-US" altLang="en-US" dirty="0" err="1">
                <a:solidFill>
                  <a:srgbClr val="000000"/>
                </a:solidFill>
                <a:cs typeface="Arial" panose="020B0604020202020204" pitchFamily="34" charset="0"/>
              </a:rPr>
              <a:t>hiện</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đại</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và</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phát</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triển</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bền</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vững</a:t>
            </a:r>
            <a:endParaRPr lang="en-US" altLang="en-US" dirty="0">
              <a:solidFill>
                <a:srgbClr val="000000"/>
              </a:solidFill>
              <a:cs typeface="Arial" panose="020B0604020202020204" pitchFamily="34" charset="0"/>
            </a:endParaRPr>
          </a:p>
          <a:p>
            <a:pPr algn="just" fontAlgn="base">
              <a:spcBef>
                <a:spcPct val="0"/>
              </a:spcBef>
              <a:spcAft>
                <a:spcPct val="0"/>
              </a:spcAft>
              <a:buFontTx/>
              <a:buChar char="-"/>
            </a:pPr>
            <a:r>
              <a:rPr lang="en-US" altLang="en-US" dirty="0" err="1">
                <a:solidFill>
                  <a:srgbClr val="000000"/>
                </a:solidFill>
                <a:cs typeface="Arial" panose="020B0604020202020204" pitchFamily="34" charset="0"/>
              </a:rPr>
              <a:t>Có</a:t>
            </a:r>
            <a:r>
              <a:rPr lang="en-US" altLang="en-US" dirty="0">
                <a:solidFill>
                  <a:srgbClr val="000000"/>
                </a:solidFill>
                <a:cs typeface="Arial" panose="020B0604020202020204" pitchFamily="34" charset="0"/>
              </a:rPr>
              <a:t> QHSX </a:t>
            </a:r>
            <a:r>
              <a:rPr lang="en-US" altLang="en-US" dirty="0" err="1">
                <a:solidFill>
                  <a:srgbClr val="000000"/>
                </a:solidFill>
                <a:cs typeface="Arial" panose="020B0604020202020204" pitchFamily="34" charset="0"/>
              </a:rPr>
              <a:t>tiến</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bộ</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trên</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cơ</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sở</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xóa</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bỏ</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chế</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độ</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tư</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hữu</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xây</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dựng</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chế</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độ</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công</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hữu</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về</a:t>
            </a:r>
            <a:r>
              <a:rPr lang="en-US" altLang="en-US" dirty="0">
                <a:solidFill>
                  <a:srgbClr val="000000"/>
                </a:solidFill>
                <a:cs typeface="Arial" panose="020B0604020202020204" pitchFamily="34" charset="0"/>
              </a:rPr>
              <a:t> TLSX</a:t>
            </a:r>
          </a:p>
          <a:p>
            <a:pPr algn="just" fontAlgn="base">
              <a:spcBef>
                <a:spcPct val="0"/>
              </a:spcBef>
              <a:spcAft>
                <a:spcPct val="0"/>
              </a:spcAft>
              <a:buFontTx/>
              <a:buChar char="-"/>
            </a:pPr>
            <a:r>
              <a:rPr lang="en-US" altLang="en-US" dirty="0" err="1">
                <a:solidFill>
                  <a:srgbClr val="000000"/>
                </a:solidFill>
                <a:cs typeface="Arial" panose="020B0604020202020204" pitchFamily="34" charset="0"/>
              </a:rPr>
              <a:t>Có</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tổ</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chức</a:t>
            </a:r>
            <a:r>
              <a:rPr lang="en-US" altLang="en-US" dirty="0">
                <a:solidFill>
                  <a:srgbClr val="000000"/>
                </a:solidFill>
                <a:cs typeface="Arial" panose="020B0604020202020204" pitchFamily="34" charset="0"/>
              </a:rPr>
              <a:t> </a:t>
            </a:r>
            <a:r>
              <a:rPr lang="vi-VN" altLang="en-US" dirty="0">
                <a:solidFill>
                  <a:srgbClr val="000000"/>
                </a:solidFill>
                <a:cs typeface="Arial" panose="020B0604020202020204" pitchFamily="34" charset="0"/>
              </a:rPr>
              <a:t>và </a:t>
            </a:r>
            <a:r>
              <a:rPr lang="en-US" altLang="en-US" dirty="0" err="1">
                <a:solidFill>
                  <a:srgbClr val="000000"/>
                </a:solidFill>
                <a:cs typeface="Arial" panose="020B0604020202020204" pitchFamily="34" charset="0"/>
              </a:rPr>
              <a:t>kỷ</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luật</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lao</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động</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mới</a:t>
            </a:r>
            <a:endParaRPr lang="en-US" altLang="en-US" dirty="0">
              <a:solidFill>
                <a:srgbClr val="000000"/>
              </a:solidFill>
              <a:cs typeface="Arial" panose="020B0604020202020204" pitchFamily="34" charset="0"/>
            </a:endParaRPr>
          </a:p>
          <a:p>
            <a:pPr algn="just" fontAlgn="base">
              <a:spcBef>
                <a:spcPct val="0"/>
              </a:spcBef>
              <a:spcAft>
                <a:spcPct val="0"/>
              </a:spcAft>
              <a:buFontTx/>
              <a:buChar char="-"/>
            </a:pPr>
            <a:r>
              <a:rPr lang="vi-VN" altLang="en-US" dirty="0">
                <a:solidFill>
                  <a:srgbClr val="000000"/>
                </a:solidFill>
                <a:cs typeface="Arial" panose="020B0604020202020204" pitchFamily="34" charset="0"/>
              </a:rPr>
              <a:t>Thực hiện nguyên tắc phân phối “làm theo năng lực, hưởng theo lao động</a:t>
            </a:r>
            <a:r>
              <a:rPr lang="en-US" altLang="en-US" dirty="0">
                <a:solidFill>
                  <a:srgbClr val="000000"/>
                </a:solidFill>
                <a:cs typeface="Arial" panose="020B0604020202020204" pitchFamily="34" charset="0"/>
              </a:rPr>
              <a:t>”</a:t>
            </a:r>
          </a:p>
          <a:p>
            <a:pPr algn="just" fontAlgn="base">
              <a:spcBef>
                <a:spcPct val="0"/>
              </a:spcBef>
              <a:spcAft>
                <a:spcPct val="0"/>
              </a:spcAft>
              <a:buFontTx/>
              <a:buChar char="-"/>
            </a:pPr>
            <a:r>
              <a:rPr lang="en-US" altLang="en-US" dirty="0" err="1">
                <a:solidFill>
                  <a:srgbClr val="000000"/>
                </a:solidFill>
                <a:cs typeface="Arial" panose="020B0604020202020204" pitchFamily="34" charset="0"/>
              </a:rPr>
              <a:t>Có</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Nhà</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nước</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mang</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bản</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chất</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giai</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cấp</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công</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nhân</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tính</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nhân</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dân</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và</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tính</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dân</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tộc</a:t>
            </a:r>
            <a:endParaRPr lang="en-US" altLang="en-US" dirty="0">
              <a:solidFill>
                <a:srgbClr val="000000"/>
              </a:solidFill>
              <a:cs typeface="Arial" panose="020B0604020202020204" pitchFamily="34" charset="0"/>
            </a:endParaRPr>
          </a:p>
          <a:p>
            <a:pPr algn="just" fontAlgn="base">
              <a:spcBef>
                <a:spcPct val="0"/>
              </a:spcBef>
              <a:spcAft>
                <a:spcPct val="0"/>
              </a:spcAft>
              <a:buFontTx/>
              <a:buChar char="-"/>
            </a:pPr>
            <a:r>
              <a:rPr lang="en-US" altLang="en-US" dirty="0" err="1">
                <a:solidFill>
                  <a:srgbClr val="000000"/>
                </a:solidFill>
                <a:cs typeface="Arial" panose="020B0604020202020204" pitchFamily="34" charset="0"/>
              </a:rPr>
              <a:t>Có</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nền</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văn</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hóa</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tư</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tưởng</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tiến</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lối</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sống</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bình</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đẳng</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dân</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chủ</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và</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chủ</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nghĩa</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tập</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thể</a:t>
            </a:r>
            <a:r>
              <a:rPr lang="en-US" altLang="en-US" dirty="0">
                <a:solidFill>
                  <a:srgbClr val="000000"/>
                </a:solidFill>
                <a:cs typeface="Arial" panose="020B0604020202020204" pitchFamily="34" charset="0"/>
              </a:rPr>
              <a:t>, con </a:t>
            </a:r>
            <a:r>
              <a:rPr lang="en-US" altLang="en-US" dirty="0" err="1">
                <a:solidFill>
                  <a:srgbClr val="000000"/>
                </a:solidFill>
                <a:cs typeface="Arial" panose="020B0604020202020204" pitchFamily="34" charset="0"/>
              </a:rPr>
              <a:t>người</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được</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phát</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triển</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tự</a:t>
            </a:r>
            <a:r>
              <a:rPr lang="en-US" altLang="en-US" dirty="0">
                <a:solidFill>
                  <a:srgbClr val="000000"/>
                </a:solidFill>
                <a:cs typeface="Arial" panose="020B0604020202020204" pitchFamily="34" charset="0"/>
              </a:rPr>
              <a:t> do </a:t>
            </a:r>
            <a:r>
              <a:rPr lang="en-US" altLang="en-US" dirty="0" err="1">
                <a:solidFill>
                  <a:srgbClr val="000000"/>
                </a:solidFill>
                <a:cs typeface="Arial" panose="020B0604020202020204" pitchFamily="34" charset="0"/>
              </a:rPr>
              <a:t>toàn</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diện</a:t>
            </a:r>
            <a:endParaRPr lang="en-US" altLang="en-US" dirty="0">
              <a:solidFill>
                <a:srgbClr val="000000"/>
              </a:solidFill>
              <a:cs typeface="Arial" panose="020B0604020202020204" pitchFamily="34" charset="0"/>
            </a:endParaRPr>
          </a:p>
        </p:txBody>
      </p:sp>
    </p:spTree>
    <p:extLst>
      <p:ext uri="{BB962C8B-B14F-4D97-AF65-F5344CB8AC3E}">
        <p14:creationId xmlns:p14="http://schemas.microsoft.com/office/powerpoint/2010/main" val="2219536229"/>
      </p:ext>
    </p:extLst>
  </p:cSld>
  <p:clrMapOvr>
    <a:masterClrMapping/>
  </p:clrMapOvr>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B19AD00C-766E-499B-AF1C-51393B64ECFC}" type="slidenum">
              <a:rPr lang="en-US" altLang="en-US" sz="1400">
                <a:solidFill>
                  <a:srgbClr val="000000"/>
                </a:solidFill>
              </a:rPr>
              <a:pPr>
                <a:spcBef>
                  <a:spcPct val="0"/>
                </a:spcBef>
                <a:buFontTx/>
                <a:buNone/>
              </a:pPr>
              <a:t>109</a:t>
            </a:fld>
            <a:endParaRPr lang="en-US" altLang="en-US" sz="1400">
              <a:solidFill>
                <a:srgbClr val="000000"/>
              </a:solidFill>
            </a:endParaRPr>
          </a:p>
        </p:txBody>
      </p:sp>
      <p:sp>
        <p:nvSpPr>
          <p:cNvPr id="36867" name="Rectangle 2"/>
          <p:cNvSpPr>
            <a:spLocks noGrp="1" noChangeArrowheads="1"/>
          </p:cNvSpPr>
          <p:nvPr>
            <p:ph type="title"/>
          </p:nvPr>
        </p:nvSpPr>
        <p:spPr/>
        <p:txBody>
          <a:bodyPr/>
          <a:lstStyle/>
          <a:p>
            <a:pPr eaLnBrk="1" hangingPunct="1"/>
            <a:endParaRPr lang="en-US" altLang="en-US" smtClean="0"/>
          </a:p>
        </p:txBody>
      </p:sp>
      <p:sp>
        <p:nvSpPr>
          <p:cNvPr id="36868" name="Rectangle 3"/>
          <p:cNvSpPr>
            <a:spLocks noGrp="1" noChangeArrowheads="1"/>
          </p:cNvSpPr>
          <p:nvPr>
            <p:ph type="body" idx="1"/>
          </p:nvPr>
        </p:nvSpPr>
        <p:spPr/>
        <p:txBody>
          <a:bodyPr/>
          <a:lstStyle/>
          <a:p>
            <a:pPr eaLnBrk="1" hangingPunct="1"/>
            <a:endParaRPr lang="en-US" altLang="en-US" smtClean="0"/>
          </a:p>
        </p:txBody>
      </p:sp>
      <p:pic>
        <p:nvPicPr>
          <p:cNvPr id="36869" name="Picture 4" descr="AN2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810" y="-1029"/>
            <a:ext cx="1211419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8117" name="Rectangle 5"/>
          <p:cNvSpPr>
            <a:spLocks noChangeArrowheads="1"/>
          </p:cNvSpPr>
          <p:nvPr/>
        </p:nvSpPr>
        <p:spPr bwMode="auto">
          <a:xfrm>
            <a:off x="1752600" y="1371601"/>
            <a:ext cx="87630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0" fontAlgn="base" hangingPunct="0">
              <a:spcBef>
                <a:spcPct val="0"/>
              </a:spcBef>
              <a:spcAft>
                <a:spcPct val="0"/>
              </a:spcAft>
              <a:buFontTx/>
              <a:buNone/>
            </a:pPr>
            <a:endParaRPr lang="nl-NL" altLang="en-US" sz="2000" b="1" i="1">
              <a:solidFill>
                <a:srgbClr val="006600"/>
              </a:solidFill>
              <a:cs typeface="Arial" panose="020B0604020202020204" pitchFamily="34" charset="0"/>
            </a:endParaRPr>
          </a:p>
        </p:txBody>
      </p:sp>
      <p:sp>
        <p:nvSpPr>
          <p:cNvPr id="36871" name="WordArt 8"/>
          <p:cNvSpPr>
            <a:spLocks noChangeArrowheads="1" noChangeShapeType="1" noTextEdit="1"/>
          </p:cNvSpPr>
          <p:nvPr/>
        </p:nvSpPr>
        <p:spPr bwMode="auto">
          <a:xfrm>
            <a:off x="2514600" y="1295400"/>
            <a:ext cx="5257800" cy="381000"/>
          </a:xfrm>
          <a:prstGeom prst="rect">
            <a:avLst/>
          </a:prstGeom>
        </p:spPr>
        <p:txBody>
          <a:bodyPr wrap="none" fromWordArt="1">
            <a:prstTxWarp prst="textPlain">
              <a:avLst>
                <a:gd name="adj" fmla="val 50000"/>
              </a:avLst>
            </a:prstTxWarp>
          </a:bodyPr>
          <a:lstStyle/>
          <a:p>
            <a:pPr algn="ctr" eaLnBrk="0" fontAlgn="base" hangingPunct="0">
              <a:spcBef>
                <a:spcPct val="0"/>
              </a:spcBef>
              <a:spcAft>
                <a:spcPct val="0"/>
              </a:spcAft>
            </a:pPr>
            <a:r>
              <a:rPr lang="en-US" sz="3600" b="1" kern="10" dirty="0">
                <a:ln w="9525">
                  <a:solidFill>
                    <a:srgbClr val="000080"/>
                  </a:solidFill>
                  <a:round/>
                  <a:headEnd/>
                  <a:tailEnd/>
                </a:ln>
                <a:solidFill>
                  <a:srgbClr val="000000"/>
                </a:solidFill>
                <a:latin typeface="Arial Đen"/>
                <a:cs typeface="Arial" panose="020B0604020202020204" pitchFamily="34" charset="0"/>
              </a:rPr>
              <a:t>*</a:t>
            </a:r>
            <a:r>
              <a:rPr lang="en-US" sz="3600" b="1" kern="10" dirty="0" err="1">
                <a:ln w="9525">
                  <a:solidFill>
                    <a:srgbClr val="000080"/>
                  </a:solidFill>
                  <a:round/>
                  <a:headEnd/>
                  <a:tailEnd/>
                </a:ln>
                <a:solidFill>
                  <a:srgbClr val="000000"/>
                </a:solidFill>
                <a:latin typeface="Arial Đen"/>
                <a:cs typeface="Arial" panose="020B0604020202020204" pitchFamily="34" charset="0"/>
              </a:rPr>
              <a:t>Về</a:t>
            </a:r>
            <a:r>
              <a:rPr lang="en-US" sz="3600" b="1" kern="10" dirty="0">
                <a:ln w="9525">
                  <a:solidFill>
                    <a:srgbClr val="000080"/>
                  </a:solidFill>
                  <a:round/>
                  <a:headEnd/>
                  <a:tailEnd/>
                </a:ln>
                <a:solidFill>
                  <a:srgbClr val="000000"/>
                </a:solidFill>
                <a:latin typeface="Arial Đen"/>
                <a:cs typeface="Arial" panose="020B0604020202020204" pitchFamily="34" charset="0"/>
              </a:rPr>
              <a:t> </a:t>
            </a:r>
            <a:r>
              <a:rPr lang="en-US" sz="3600" b="1" kern="10" dirty="0" err="1">
                <a:ln w="9525">
                  <a:solidFill>
                    <a:srgbClr val="000080"/>
                  </a:solidFill>
                  <a:round/>
                  <a:headEnd/>
                  <a:tailEnd/>
                </a:ln>
                <a:solidFill>
                  <a:srgbClr val="000000"/>
                </a:solidFill>
                <a:latin typeface="Arial Đen"/>
                <a:cs typeface="Arial" panose="020B0604020202020204" pitchFamily="34" charset="0"/>
              </a:rPr>
              <a:t>mặt</a:t>
            </a:r>
            <a:r>
              <a:rPr lang="en-US" sz="3600" b="1" kern="10" dirty="0">
                <a:ln w="9525">
                  <a:solidFill>
                    <a:srgbClr val="000080"/>
                  </a:solidFill>
                  <a:round/>
                  <a:headEnd/>
                  <a:tailEnd/>
                </a:ln>
                <a:solidFill>
                  <a:srgbClr val="000000"/>
                </a:solidFill>
                <a:latin typeface="Arial Đen"/>
                <a:cs typeface="Arial" panose="020B0604020202020204" pitchFamily="34" charset="0"/>
              </a:rPr>
              <a:t> </a:t>
            </a:r>
            <a:r>
              <a:rPr lang="en-US" sz="3600" b="1" kern="10" dirty="0" err="1">
                <a:ln w="9525">
                  <a:solidFill>
                    <a:srgbClr val="000080"/>
                  </a:solidFill>
                  <a:round/>
                  <a:headEnd/>
                  <a:tailEnd/>
                </a:ln>
                <a:solidFill>
                  <a:srgbClr val="000000"/>
                </a:solidFill>
                <a:latin typeface="Arial Đen"/>
                <a:cs typeface="Arial" panose="020B0604020202020204" pitchFamily="34" charset="0"/>
              </a:rPr>
              <a:t>kinh</a:t>
            </a:r>
            <a:r>
              <a:rPr lang="en-US" sz="3600" b="1" kern="10" dirty="0">
                <a:ln w="9525">
                  <a:solidFill>
                    <a:srgbClr val="000080"/>
                  </a:solidFill>
                  <a:round/>
                  <a:headEnd/>
                  <a:tailEnd/>
                </a:ln>
                <a:solidFill>
                  <a:srgbClr val="000000"/>
                </a:solidFill>
                <a:latin typeface="Arial Đen"/>
                <a:cs typeface="Arial" panose="020B0604020202020204" pitchFamily="34" charset="0"/>
              </a:rPr>
              <a:t> </a:t>
            </a:r>
            <a:r>
              <a:rPr lang="en-US" sz="3600" b="1" kern="10" dirty="0" err="1">
                <a:ln w="9525">
                  <a:solidFill>
                    <a:srgbClr val="000080"/>
                  </a:solidFill>
                  <a:round/>
                  <a:headEnd/>
                  <a:tailEnd/>
                </a:ln>
                <a:solidFill>
                  <a:srgbClr val="000000"/>
                </a:solidFill>
                <a:latin typeface="Arial Đen"/>
                <a:cs typeface="Arial" panose="020B0604020202020204" pitchFamily="34" charset="0"/>
              </a:rPr>
              <a:t>tế</a:t>
            </a:r>
            <a:endParaRPr lang="en-US" sz="3600" b="1" kern="10" dirty="0">
              <a:ln w="9525">
                <a:solidFill>
                  <a:srgbClr val="000080"/>
                </a:solidFill>
                <a:round/>
                <a:headEnd/>
                <a:tailEnd/>
              </a:ln>
              <a:solidFill>
                <a:srgbClr val="000000"/>
              </a:solidFill>
              <a:latin typeface="Arial Đen"/>
              <a:cs typeface="Arial" panose="020B0604020202020204" pitchFamily="34" charset="0"/>
            </a:endParaRPr>
          </a:p>
        </p:txBody>
      </p:sp>
      <p:sp>
        <p:nvSpPr>
          <p:cNvPr id="218121" name="Text Box 9"/>
          <p:cNvSpPr txBox="1">
            <a:spLocks noChangeArrowheads="1"/>
          </p:cNvSpPr>
          <p:nvPr/>
        </p:nvSpPr>
        <p:spPr bwMode="auto">
          <a:xfrm>
            <a:off x="609600" y="1990970"/>
            <a:ext cx="11582400"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fontAlgn="base">
              <a:spcBef>
                <a:spcPct val="50000"/>
              </a:spcBef>
              <a:spcAft>
                <a:spcPct val="0"/>
              </a:spcAft>
              <a:buFontTx/>
              <a:buNone/>
            </a:pPr>
            <a:r>
              <a:rPr lang="en-US" altLang="en-US" b="1" dirty="0">
                <a:solidFill>
                  <a:srgbClr val="000000"/>
                </a:solidFill>
                <a:cs typeface="Arial" panose="020B0604020202020204" pitchFamily="34" charset="0"/>
              </a:rPr>
              <a:t>	LLSX </a:t>
            </a:r>
            <a:r>
              <a:rPr lang="en-US" altLang="en-US" b="1" dirty="0" err="1">
                <a:solidFill>
                  <a:srgbClr val="000000"/>
                </a:solidFill>
                <a:cs typeface="Arial" panose="020B0604020202020204" pitchFamily="34" charset="0"/>
              </a:rPr>
              <a:t>phát</a:t>
            </a:r>
            <a:r>
              <a:rPr lang="en-US" altLang="en-US" b="1" dirty="0">
                <a:solidFill>
                  <a:srgbClr val="000000"/>
                </a:solidFill>
                <a:cs typeface="Arial" panose="020B0604020202020204" pitchFamily="34" charset="0"/>
              </a:rPr>
              <a:t> </a:t>
            </a:r>
            <a:r>
              <a:rPr lang="en-US" altLang="en-US" b="1" dirty="0" err="1">
                <a:solidFill>
                  <a:srgbClr val="000000"/>
                </a:solidFill>
                <a:cs typeface="Arial" panose="020B0604020202020204" pitchFamily="34" charset="0"/>
              </a:rPr>
              <a:t>triển</a:t>
            </a:r>
            <a:r>
              <a:rPr lang="en-US" altLang="en-US" b="1" dirty="0">
                <a:solidFill>
                  <a:srgbClr val="000000"/>
                </a:solidFill>
                <a:cs typeface="Arial" panose="020B0604020202020204" pitchFamily="34" charset="0"/>
              </a:rPr>
              <a:t> </a:t>
            </a:r>
            <a:r>
              <a:rPr lang="en-US" altLang="en-US" b="1" dirty="0" err="1">
                <a:solidFill>
                  <a:srgbClr val="000000"/>
                </a:solidFill>
                <a:cs typeface="Arial" panose="020B0604020202020204" pitchFamily="34" charset="0"/>
              </a:rPr>
              <a:t>mạnh</a:t>
            </a:r>
            <a:r>
              <a:rPr lang="en-US" altLang="en-US" b="1" dirty="0">
                <a:solidFill>
                  <a:srgbClr val="000000"/>
                </a:solidFill>
                <a:cs typeface="Arial" panose="020B0604020202020204" pitchFamily="34" charset="0"/>
              </a:rPr>
              <a:t> </a:t>
            </a:r>
            <a:r>
              <a:rPr lang="en-US" altLang="en-US" b="1" dirty="0" err="1">
                <a:solidFill>
                  <a:srgbClr val="000000"/>
                </a:solidFill>
                <a:cs typeface="Arial" panose="020B0604020202020204" pitchFamily="34" charset="0"/>
              </a:rPr>
              <a:t>mẽ</a:t>
            </a:r>
            <a:r>
              <a:rPr lang="en-US" altLang="en-US" b="1" dirty="0">
                <a:solidFill>
                  <a:srgbClr val="000000"/>
                </a:solidFill>
                <a:cs typeface="Arial" panose="020B0604020202020204" pitchFamily="34" charset="0"/>
              </a:rPr>
              <a:t>, ý </a:t>
            </a:r>
            <a:r>
              <a:rPr lang="en-US" altLang="en-US" b="1" dirty="0" err="1">
                <a:solidFill>
                  <a:srgbClr val="000000"/>
                </a:solidFill>
                <a:cs typeface="Arial" panose="020B0604020202020204" pitchFamily="34" charset="0"/>
              </a:rPr>
              <a:t>thức</a:t>
            </a:r>
            <a:r>
              <a:rPr lang="en-US" altLang="en-US" b="1" dirty="0">
                <a:solidFill>
                  <a:srgbClr val="000000"/>
                </a:solidFill>
                <a:cs typeface="Arial" panose="020B0604020202020204" pitchFamily="34" charset="0"/>
              </a:rPr>
              <a:t> con </a:t>
            </a:r>
            <a:r>
              <a:rPr lang="en-US" altLang="en-US" b="1" dirty="0" err="1">
                <a:solidFill>
                  <a:srgbClr val="000000"/>
                </a:solidFill>
                <a:cs typeface="Arial" panose="020B0604020202020204" pitchFamily="34" charset="0"/>
              </a:rPr>
              <a:t>người</a:t>
            </a:r>
            <a:r>
              <a:rPr lang="en-US" altLang="en-US" b="1" dirty="0">
                <a:solidFill>
                  <a:srgbClr val="000000"/>
                </a:solidFill>
                <a:cs typeface="Arial" panose="020B0604020202020204" pitchFamily="34" charset="0"/>
              </a:rPr>
              <a:t> </a:t>
            </a:r>
            <a:r>
              <a:rPr lang="en-US" altLang="en-US" b="1" dirty="0" err="1">
                <a:solidFill>
                  <a:srgbClr val="000000"/>
                </a:solidFill>
                <a:cs typeface="Arial" panose="020B0604020202020204" pitchFamily="34" charset="0"/>
              </a:rPr>
              <a:t>được</a:t>
            </a:r>
            <a:r>
              <a:rPr lang="en-US" altLang="en-US" b="1" dirty="0">
                <a:solidFill>
                  <a:srgbClr val="000000"/>
                </a:solidFill>
                <a:cs typeface="Arial" panose="020B0604020202020204" pitchFamily="34" charset="0"/>
              </a:rPr>
              <a:t> </a:t>
            </a:r>
            <a:r>
              <a:rPr lang="en-US" altLang="en-US" b="1" dirty="0" err="1">
                <a:solidFill>
                  <a:srgbClr val="000000"/>
                </a:solidFill>
                <a:cs typeface="Arial" panose="020B0604020202020204" pitchFamily="34" charset="0"/>
              </a:rPr>
              <a:t>nâng</a:t>
            </a:r>
            <a:r>
              <a:rPr lang="en-US" altLang="en-US" b="1" dirty="0">
                <a:solidFill>
                  <a:srgbClr val="000000"/>
                </a:solidFill>
                <a:cs typeface="Arial" panose="020B0604020202020204" pitchFamily="34" charset="0"/>
              </a:rPr>
              <a:t> </a:t>
            </a:r>
            <a:r>
              <a:rPr lang="en-US" altLang="en-US" b="1" dirty="0" err="1">
                <a:solidFill>
                  <a:srgbClr val="000000"/>
                </a:solidFill>
                <a:cs typeface="Arial" panose="020B0604020202020204" pitchFamily="34" charset="0"/>
              </a:rPr>
              <a:t>cao</a:t>
            </a:r>
            <a:r>
              <a:rPr lang="en-US" altLang="en-US" b="1" dirty="0">
                <a:solidFill>
                  <a:srgbClr val="000000"/>
                </a:solidFill>
                <a:cs typeface="Arial" panose="020B0604020202020204" pitchFamily="34" charset="0"/>
              </a:rPr>
              <a:t>, </a:t>
            </a:r>
            <a:r>
              <a:rPr lang="en-US" altLang="en-US" b="1" dirty="0" err="1">
                <a:solidFill>
                  <a:srgbClr val="000000"/>
                </a:solidFill>
                <a:cs typeface="Arial" panose="020B0604020202020204" pitchFamily="34" charset="0"/>
              </a:rPr>
              <a:t>lúc</a:t>
            </a:r>
            <a:r>
              <a:rPr lang="en-US" altLang="en-US" b="1" dirty="0">
                <a:solidFill>
                  <a:srgbClr val="000000"/>
                </a:solidFill>
                <a:cs typeface="Arial" panose="020B0604020202020204" pitchFamily="34" charset="0"/>
              </a:rPr>
              <a:t> </a:t>
            </a:r>
            <a:r>
              <a:rPr lang="en-US" altLang="en-US" b="1" dirty="0" err="1">
                <a:solidFill>
                  <a:srgbClr val="000000"/>
                </a:solidFill>
                <a:cs typeface="Arial" panose="020B0604020202020204" pitchFamily="34" charset="0"/>
              </a:rPr>
              <a:t>đó</a:t>
            </a:r>
            <a:r>
              <a:rPr lang="en-US" altLang="en-US" b="1" dirty="0">
                <a:solidFill>
                  <a:srgbClr val="000000"/>
                </a:solidFill>
                <a:cs typeface="Arial" panose="020B0604020202020204" pitchFamily="34" charset="0"/>
              </a:rPr>
              <a:t> </a:t>
            </a:r>
            <a:r>
              <a:rPr lang="en-US" altLang="en-US" b="1" dirty="0" err="1">
                <a:solidFill>
                  <a:srgbClr val="000000"/>
                </a:solidFill>
                <a:cs typeface="Arial" panose="020B0604020202020204" pitchFamily="34" charset="0"/>
              </a:rPr>
              <a:t>thực</a:t>
            </a:r>
            <a:r>
              <a:rPr lang="en-US" altLang="en-US" b="1" dirty="0">
                <a:solidFill>
                  <a:srgbClr val="000000"/>
                </a:solidFill>
                <a:cs typeface="Arial" panose="020B0604020202020204" pitchFamily="34" charset="0"/>
              </a:rPr>
              <a:t> </a:t>
            </a:r>
            <a:r>
              <a:rPr lang="en-US" altLang="en-US" b="1" dirty="0" err="1">
                <a:solidFill>
                  <a:srgbClr val="000000"/>
                </a:solidFill>
                <a:cs typeface="Arial" panose="020B0604020202020204" pitchFamily="34" charset="0"/>
              </a:rPr>
              <a:t>hiện</a:t>
            </a:r>
            <a:r>
              <a:rPr lang="en-US" altLang="en-US" b="1" dirty="0">
                <a:solidFill>
                  <a:srgbClr val="000000"/>
                </a:solidFill>
                <a:cs typeface="Arial" panose="020B0604020202020204" pitchFamily="34" charset="0"/>
              </a:rPr>
              <a:t> </a:t>
            </a:r>
            <a:r>
              <a:rPr lang="en-US" altLang="en-US" b="1" dirty="0" err="1">
                <a:solidFill>
                  <a:srgbClr val="000000"/>
                </a:solidFill>
                <a:cs typeface="Arial" panose="020B0604020202020204" pitchFamily="34" charset="0"/>
              </a:rPr>
              <a:t>được</a:t>
            </a:r>
            <a:r>
              <a:rPr lang="en-US" altLang="en-US" b="1" dirty="0">
                <a:solidFill>
                  <a:srgbClr val="000000"/>
                </a:solidFill>
                <a:cs typeface="Arial" panose="020B0604020202020204" pitchFamily="34" charset="0"/>
              </a:rPr>
              <a:t> </a:t>
            </a:r>
            <a:r>
              <a:rPr lang="en-US" altLang="en-US" b="1" dirty="0" err="1">
                <a:solidFill>
                  <a:srgbClr val="000000"/>
                </a:solidFill>
                <a:cs typeface="Arial" panose="020B0604020202020204" pitchFamily="34" charset="0"/>
              </a:rPr>
              <a:t>nguyên</a:t>
            </a:r>
            <a:r>
              <a:rPr lang="en-US" altLang="en-US" b="1" dirty="0">
                <a:solidFill>
                  <a:srgbClr val="000000"/>
                </a:solidFill>
                <a:cs typeface="Arial" panose="020B0604020202020204" pitchFamily="34" charset="0"/>
              </a:rPr>
              <a:t> </a:t>
            </a:r>
            <a:r>
              <a:rPr lang="en-US" altLang="en-US" b="1" dirty="0" err="1">
                <a:solidFill>
                  <a:srgbClr val="000000"/>
                </a:solidFill>
                <a:cs typeface="Arial" panose="020B0604020202020204" pitchFamily="34" charset="0"/>
              </a:rPr>
              <a:t>tắc</a:t>
            </a:r>
            <a:r>
              <a:rPr lang="en-US" altLang="en-US" b="1" dirty="0">
                <a:solidFill>
                  <a:srgbClr val="000000"/>
                </a:solidFill>
                <a:cs typeface="Arial" panose="020B0604020202020204" pitchFamily="34" charset="0"/>
              </a:rPr>
              <a:t>: </a:t>
            </a:r>
            <a:r>
              <a:rPr lang="en-US" altLang="en-US" b="1" i="1" dirty="0" err="1">
                <a:solidFill>
                  <a:srgbClr val="000000"/>
                </a:solidFill>
                <a:cs typeface="Arial" panose="020B0604020202020204" pitchFamily="34" charset="0"/>
              </a:rPr>
              <a:t>làm</a:t>
            </a:r>
            <a:r>
              <a:rPr lang="en-US" altLang="en-US" b="1" i="1" dirty="0">
                <a:solidFill>
                  <a:srgbClr val="000000"/>
                </a:solidFill>
                <a:cs typeface="Arial" panose="020B0604020202020204" pitchFamily="34" charset="0"/>
              </a:rPr>
              <a:t> </a:t>
            </a:r>
            <a:r>
              <a:rPr lang="en-US" altLang="en-US" b="1" i="1" dirty="0" err="1">
                <a:solidFill>
                  <a:srgbClr val="000000"/>
                </a:solidFill>
                <a:cs typeface="Arial" panose="020B0604020202020204" pitchFamily="34" charset="0"/>
              </a:rPr>
              <a:t>theo</a:t>
            </a:r>
            <a:r>
              <a:rPr lang="en-US" altLang="en-US" b="1" i="1" dirty="0">
                <a:solidFill>
                  <a:srgbClr val="000000"/>
                </a:solidFill>
                <a:cs typeface="Arial" panose="020B0604020202020204" pitchFamily="34" charset="0"/>
              </a:rPr>
              <a:t> </a:t>
            </a:r>
            <a:r>
              <a:rPr lang="en-US" altLang="en-US" b="1" i="1" dirty="0" err="1">
                <a:solidFill>
                  <a:srgbClr val="000000"/>
                </a:solidFill>
                <a:cs typeface="Arial" panose="020B0604020202020204" pitchFamily="34" charset="0"/>
              </a:rPr>
              <a:t>năng</a:t>
            </a:r>
            <a:r>
              <a:rPr lang="en-US" altLang="en-US" b="1" i="1" dirty="0">
                <a:solidFill>
                  <a:srgbClr val="000000"/>
                </a:solidFill>
                <a:cs typeface="Arial" panose="020B0604020202020204" pitchFamily="34" charset="0"/>
              </a:rPr>
              <a:t> </a:t>
            </a:r>
            <a:r>
              <a:rPr lang="en-US" altLang="en-US" b="1" i="1" dirty="0" err="1">
                <a:solidFill>
                  <a:srgbClr val="000000"/>
                </a:solidFill>
                <a:cs typeface="Arial" panose="020B0604020202020204" pitchFamily="34" charset="0"/>
              </a:rPr>
              <a:t>lực</a:t>
            </a:r>
            <a:r>
              <a:rPr lang="en-US" altLang="en-US" b="1" i="1" dirty="0">
                <a:solidFill>
                  <a:srgbClr val="000000"/>
                </a:solidFill>
                <a:cs typeface="Arial" panose="020B0604020202020204" pitchFamily="34" charset="0"/>
              </a:rPr>
              <a:t> </a:t>
            </a:r>
            <a:r>
              <a:rPr lang="en-US" altLang="en-US" b="1" i="1" dirty="0" err="1">
                <a:solidFill>
                  <a:srgbClr val="000000"/>
                </a:solidFill>
                <a:cs typeface="Arial" panose="020B0604020202020204" pitchFamily="34" charset="0"/>
              </a:rPr>
              <a:t>hưởng</a:t>
            </a:r>
            <a:r>
              <a:rPr lang="en-US" altLang="en-US" b="1" i="1" dirty="0">
                <a:solidFill>
                  <a:srgbClr val="000000"/>
                </a:solidFill>
                <a:cs typeface="Arial" panose="020B0604020202020204" pitchFamily="34" charset="0"/>
              </a:rPr>
              <a:t> </a:t>
            </a:r>
            <a:r>
              <a:rPr lang="en-US" altLang="en-US" b="1" i="1" dirty="0" err="1">
                <a:solidFill>
                  <a:srgbClr val="000000"/>
                </a:solidFill>
                <a:cs typeface="Arial" panose="020B0604020202020204" pitchFamily="34" charset="0"/>
              </a:rPr>
              <a:t>theo</a:t>
            </a:r>
            <a:r>
              <a:rPr lang="en-US" altLang="en-US" b="1" i="1" dirty="0">
                <a:solidFill>
                  <a:srgbClr val="000000"/>
                </a:solidFill>
                <a:cs typeface="Arial" panose="020B0604020202020204" pitchFamily="34" charset="0"/>
              </a:rPr>
              <a:t> </a:t>
            </a:r>
            <a:r>
              <a:rPr lang="en-US" altLang="en-US" b="1" i="1" dirty="0" err="1">
                <a:solidFill>
                  <a:srgbClr val="000000"/>
                </a:solidFill>
                <a:cs typeface="Arial" panose="020B0604020202020204" pitchFamily="34" charset="0"/>
              </a:rPr>
              <a:t>nhu</a:t>
            </a:r>
            <a:r>
              <a:rPr lang="en-US" altLang="en-US" b="1" i="1" dirty="0">
                <a:solidFill>
                  <a:srgbClr val="000000"/>
                </a:solidFill>
                <a:cs typeface="Arial" panose="020B0604020202020204" pitchFamily="34" charset="0"/>
              </a:rPr>
              <a:t> </a:t>
            </a:r>
            <a:r>
              <a:rPr lang="en-US" altLang="en-US" b="1" i="1" dirty="0" err="1">
                <a:solidFill>
                  <a:srgbClr val="000000"/>
                </a:solidFill>
                <a:cs typeface="Arial" panose="020B0604020202020204" pitchFamily="34" charset="0"/>
              </a:rPr>
              <a:t>cầu</a:t>
            </a:r>
            <a:r>
              <a:rPr lang="en-US" altLang="en-US" b="1" i="1" dirty="0">
                <a:solidFill>
                  <a:srgbClr val="000000"/>
                </a:solidFill>
                <a:cs typeface="Arial" panose="020B0604020202020204" pitchFamily="34" charset="0"/>
              </a:rPr>
              <a:t>.</a:t>
            </a:r>
            <a:endParaRPr lang="en-US" altLang="en-US" b="1" dirty="0">
              <a:solidFill>
                <a:srgbClr val="000000"/>
              </a:solidFill>
              <a:cs typeface="Arial" panose="020B0604020202020204" pitchFamily="34" charset="0"/>
            </a:endParaRPr>
          </a:p>
        </p:txBody>
      </p:sp>
      <p:sp>
        <p:nvSpPr>
          <p:cNvPr id="36875" name="WordArt 12"/>
          <p:cNvSpPr>
            <a:spLocks noChangeArrowheads="1" noChangeShapeType="1" noTextEdit="1"/>
          </p:cNvSpPr>
          <p:nvPr/>
        </p:nvSpPr>
        <p:spPr bwMode="auto">
          <a:xfrm>
            <a:off x="2057400" y="457200"/>
            <a:ext cx="5105400" cy="457200"/>
          </a:xfrm>
          <a:prstGeom prst="rect">
            <a:avLst/>
          </a:prstGeom>
        </p:spPr>
        <p:txBody>
          <a:bodyPr wrap="none" fromWordArt="1">
            <a:prstTxWarp prst="textPlain">
              <a:avLst>
                <a:gd name="adj" fmla="val 50000"/>
              </a:avLst>
            </a:prstTxWarp>
          </a:bodyPr>
          <a:lstStyle/>
          <a:p>
            <a:pPr marL="571500" indent="-571500" algn="ctr" eaLnBrk="0" fontAlgn="base" hangingPunct="0">
              <a:spcBef>
                <a:spcPct val="0"/>
              </a:spcBef>
              <a:spcAft>
                <a:spcPct val="0"/>
              </a:spcAft>
              <a:buFont typeface="Wingdings" panose="05000000000000000000" pitchFamily="2" charset="2"/>
              <a:buChar char="v"/>
            </a:pPr>
            <a:r>
              <a:rPr lang="pt-BR" sz="3600" b="1" i="1" dirty="0" smtClean="0"/>
              <a:t>Về </a:t>
            </a:r>
            <a:r>
              <a:rPr lang="pt-BR" sz="3600" b="1" i="1" dirty="0"/>
              <a:t>xã hội cộng sản chủ </a:t>
            </a:r>
            <a:r>
              <a:rPr lang="pt-BR" sz="3600" b="1" i="1" dirty="0" smtClean="0"/>
              <a:t>nghĩa</a:t>
            </a:r>
            <a:endParaRPr lang="en-US" sz="3600" kern="10" dirty="0">
              <a:ln w="19050" cap="sq">
                <a:solidFill>
                  <a:srgbClr val="0000FF"/>
                </a:solidFill>
                <a:round/>
                <a:headEnd type="none" w="sm" len="sm"/>
                <a:tailEnd type="none" w="sm" len="sm"/>
              </a:ln>
              <a:solidFill>
                <a:srgbClr val="000000"/>
              </a:solidFill>
              <a:effectLst>
                <a:outerShdw dist="35921" dir="2700000" algn="ctr" rotWithShape="0">
                  <a:srgbClr val="990000"/>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6160638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9" presetClass="entr" presetSubtype="0" fill="hold" nodeType="clickEffect" nodePh="1">
                                  <p:stCondLst>
                                    <p:cond delay="0"/>
                                  </p:stCondLst>
                                  <p:endCondLst>
                                    <p:cond evt="begin" delay="0">
                                      <p:tn val="5"/>
                                    </p:cond>
                                  </p:endCondLst>
                                  <p:childTnLst>
                                    <p:set>
                                      <p:cBhvr>
                                        <p:cTn id="6" dur="1" fill="hold">
                                          <p:stCondLst>
                                            <p:cond delay="0"/>
                                          </p:stCondLst>
                                        </p:cTn>
                                        <p:tgtEl>
                                          <p:spTgt spid="218117">
                                            <p:txEl>
                                              <p:pRg st="0" end="0"/>
                                            </p:txEl>
                                          </p:spTgt>
                                        </p:tgtEl>
                                        <p:attrNameLst>
                                          <p:attrName>style.visibility</p:attrName>
                                        </p:attrNameLst>
                                      </p:cBhvr>
                                      <p:to>
                                        <p:strVal val="visible"/>
                                      </p:to>
                                    </p:set>
                                    <p:anim calcmode="lin" valueType="num">
                                      <p:cBhvr>
                                        <p:cTn id="7" dur="1000" fill="hold"/>
                                        <p:tgtEl>
                                          <p:spTgt spid="218117">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218117">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218117">
                                            <p:txEl>
                                              <p:pRg st="0" end="0"/>
                                            </p:txEl>
                                          </p:spTgt>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29" presetClass="entr" presetSubtype="0" fill="hold" nodeType="clickEffect">
                                  <p:stCondLst>
                                    <p:cond delay="0"/>
                                  </p:stCondLst>
                                  <p:childTnLst>
                                    <p:set>
                                      <p:cBhvr>
                                        <p:cTn id="13" dur="1" fill="hold">
                                          <p:stCondLst>
                                            <p:cond delay="0"/>
                                          </p:stCondLst>
                                        </p:cTn>
                                        <p:tgtEl>
                                          <p:spTgt spid="218121">
                                            <p:txEl>
                                              <p:pRg st="0" end="0"/>
                                            </p:txEl>
                                          </p:spTgt>
                                        </p:tgtEl>
                                        <p:attrNameLst>
                                          <p:attrName>style.visibility</p:attrName>
                                        </p:attrNameLst>
                                      </p:cBhvr>
                                      <p:to>
                                        <p:strVal val="visible"/>
                                      </p:to>
                                    </p:set>
                                    <p:anim calcmode="lin" valueType="num">
                                      <p:cBhvr>
                                        <p:cTn id="14" dur="1000" fill="hold"/>
                                        <p:tgtEl>
                                          <p:spTgt spid="218121">
                                            <p:txEl>
                                              <p:pRg st="0" end="0"/>
                                            </p:txEl>
                                          </p:spTgt>
                                        </p:tgtEl>
                                        <p:attrNameLst>
                                          <p:attrName>ppt_x</p:attrName>
                                        </p:attrNameLst>
                                      </p:cBhvr>
                                      <p:tavLst>
                                        <p:tav tm="0">
                                          <p:val>
                                            <p:strVal val="#ppt_x-.2"/>
                                          </p:val>
                                        </p:tav>
                                        <p:tav tm="100000">
                                          <p:val>
                                            <p:strVal val="#ppt_x"/>
                                          </p:val>
                                        </p:tav>
                                      </p:tavLst>
                                    </p:anim>
                                    <p:anim calcmode="lin" valueType="num">
                                      <p:cBhvr>
                                        <p:cTn id="15" dur="1000" fill="hold"/>
                                        <p:tgtEl>
                                          <p:spTgt spid="218121">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16" dur="1000"/>
                                        <p:tgtEl>
                                          <p:spTgt spid="21812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B2CFB005-2E70-4D3E-ACF4-415A019FFD88}" type="slidenum">
              <a:rPr lang="en-US" altLang="en-US" sz="1400">
                <a:solidFill>
                  <a:srgbClr val="000000"/>
                </a:solidFill>
              </a:rPr>
              <a:pPr>
                <a:spcBef>
                  <a:spcPct val="0"/>
                </a:spcBef>
                <a:buFontTx/>
                <a:buNone/>
              </a:pPr>
              <a:t>110</a:t>
            </a:fld>
            <a:endParaRPr lang="en-US" altLang="en-US" sz="1400">
              <a:solidFill>
                <a:srgbClr val="000000"/>
              </a:solidFill>
            </a:endParaRPr>
          </a:p>
        </p:txBody>
      </p:sp>
      <p:sp>
        <p:nvSpPr>
          <p:cNvPr id="37891" name="Rectangle 2"/>
          <p:cNvSpPr>
            <a:spLocks noGrp="1" noChangeArrowheads="1"/>
          </p:cNvSpPr>
          <p:nvPr>
            <p:ph type="title"/>
          </p:nvPr>
        </p:nvSpPr>
        <p:spPr/>
        <p:txBody>
          <a:bodyPr/>
          <a:lstStyle/>
          <a:p>
            <a:pPr eaLnBrk="1" hangingPunct="1"/>
            <a:endParaRPr lang="en-US" altLang="en-US" smtClean="0"/>
          </a:p>
        </p:txBody>
      </p:sp>
      <p:sp>
        <p:nvSpPr>
          <p:cNvPr id="37892" name="Rectangle 3"/>
          <p:cNvSpPr>
            <a:spLocks noGrp="1" noChangeArrowheads="1"/>
          </p:cNvSpPr>
          <p:nvPr>
            <p:ph type="body" idx="1"/>
          </p:nvPr>
        </p:nvSpPr>
        <p:spPr/>
        <p:txBody>
          <a:bodyPr/>
          <a:lstStyle/>
          <a:p>
            <a:pPr eaLnBrk="1" hangingPunct="1"/>
            <a:endParaRPr lang="en-US" altLang="en-US" smtClean="0"/>
          </a:p>
        </p:txBody>
      </p:sp>
      <p:pic>
        <p:nvPicPr>
          <p:cNvPr id="37893" name="Picture 4" descr="AN2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7333" name="Rectangle 5"/>
          <p:cNvSpPr>
            <a:spLocks noChangeArrowheads="1"/>
          </p:cNvSpPr>
          <p:nvPr/>
        </p:nvSpPr>
        <p:spPr bwMode="auto">
          <a:xfrm>
            <a:off x="1752600" y="1371601"/>
            <a:ext cx="87630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0" fontAlgn="base" hangingPunct="0">
              <a:spcBef>
                <a:spcPct val="0"/>
              </a:spcBef>
              <a:spcAft>
                <a:spcPct val="0"/>
              </a:spcAft>
              <a:buFontTx/>
              <a:buNone/>
            </a:pPr>
            <a:endParaRPr lang="nl-NL" altLang="en-US" sz="2000" b="1" i="1">
              <a:solidFill>
                <a:srgbClr val="006600"/>
              </a:solidFill>
              <a:cs typeface="Arial" panose="020B0604020202020204" pitchFamily="34" charset="0"/>
            </a:endParaRPr>
          </a:p>
        </p:txBody>
      </p:sp>
      <p:sp>
        <p:nvSpPr>
          <p:cNvPr id="227335" name="Text Box 7"/>
          <p:cNvSpPr txBox="1">
            <a:spLocks noChangeArrowheads="1"/>
          </p:cNvSpPr>
          <p:nvPr/>
        </p:nvSpPr>
        <p:spPr bwMode="auto">
          <a:xfrm>
            <a:off x="515155" y="1752601"/>
            <a:ext cx="11676845" cy="4678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fontAlgn="base">
              <a:spcBef>
                <a:spcPct val="0"/>
              </a:spcBef>
              <a:spcAft>
                <a:spcPct val="0"/>
              </a:spcAft>
              <a:buFont typeface="Wingdings" panose="05000000000000000000" pitchFamily="2" charset="2"/>
              <a:buChar char="Ø"/>
            </a:pPr>
            <a:r>
              <a:rPr lang="en-US" altLang="en-US" b="1" dirty="0">
                <a:solidFill>
                  <a:srgbClr val="000000"/>
                </a:solidFill>
                <a:cs typeface="Arial" panose="020B0604020202020204" pitchFamily="34" charset="0"/>
              </a:rPr>
              <a:t>	</a:t>
            </a:r>
            <a:r>
              <a:rPr lang="en-US" altLang="en-US" sz="2800" b="1" dirty="0" err="1">
                <a:solidFill>
                  <a:srgbClr val="0033CC"/>
                </a:solidFill>
                <a:cs typeface="Arial" panose="020B0604020202020204" pitchFamily="34" charset="0"/>
              </a:rPr>
              <a:t>Khi</a:t>
            </a:r>
            <a:r>
              <a:rPr lang="en-US" altLang="en-US" sz="2800" b="1" dirty="0">
                <a:solidFill>
                  <a:srgbClr val="0033CC"/>
                </a:solidFill>
                <a:cs typeface="Arial" panose="020B0604020202020204" pitchFamily="34" charset="0"/>
              </a:rPr>
              <a:t> </a:t>
            </a:r>
            <a:r>
              <a:rPr lang="en-US" altLang="en-US" sz="2800" b="1" dirty="0" err="1">
                <a:solidFill>
                  <a:srgbClr val="0033CC"/>
                </a:solidFill>
                <a:cs typeface="Arial" panose="020B0604020202020204" pitchFamily="34" charset="0"/>
              </a:rPr>
              <a:t>xã</a:t>
            </a:r>
            <a:r>
              <a:rPr lang="en-US" altLang="en-US" sz="2800" b="1" dirty="0">
                <a:solidFill>
                  <a:srgbClr val="0033CC"/>
                </a:solidFill>
                <a:cs typeface="Arial" panose="020B0604020202020204" pitchFamily="34" charset="0"/>
              </a:rPr>
              <a:t> </a:t>
            </a:r>
            <a:r>
              <a:rPr lang="en-US" altLang="en-US" sz="2800" b="1" dirty="0" err="1">
                <a:solidFill>
                  <a:srgbClr val="0033CC"/>
                </a:solidFill>
                <a:cs typeface="Arial" panose="020B0604020202020204" pitchFamily="34" charset="0"/>
              </a:rPr>
              <a:t>hội</a:t>
            </a:r>
            <a:r>
              <a:rPr lang="en-US" altLang="en-US" sz="2800" b="1" dirty="0">
                <a:solidFill>
                  <a:srgbClr val="0033CC"/>
                </a:solidFill>
                <a:cs typeface="Arial" panose="020B0604020202020204" pitchFamily="34" charset="0"/>
              </a:rPr>
              <a:t> </a:t>
            </a:r>
            <a:r>
              <a:rPr lang="en-US" altLang="en-US" sz="2800" b="1" dirty="0" err="1">
                <a:solidFill>
                  <a:srgbClr val="0033CC"/>
                </a:solidFill>
                <a:cs typeface="Arial" panose="020B0604020202020204" pitchFamily="34" charset="0"/>
              </a:rPr>
              <a:t>đạt</a:t>
            </a:r>
            <a:r>
              <a:rPr lang="en-US" altLang="en-US" sz="2800" b="1" dirty="0">
                <a:solidFill>
                  <a:srgbClr val="0033CC"/>
                </a:solidFill>
                <a:cs typeface="Arial" panose="020B0604020202020204" pitchFamily="34" charset="0"/>
              </a:rPr>
              <a:t> </a:t>
            </a:r>
            <a:r>
              <a:rPr lang="en-US" altLang="en-US" sz="2800" b="1" dirty="0" err="1">
                <a:solidFill>
                  <a:srgbClr val="0033CC"/>
                </a:solidFill>
                <a:cs typeface="Arial" panose="020B0604020202020204" pitchFamily="34" charset="0"/>
              </a:rPr>
              <a:t>được</a:t>
            </a:r>
            <a:r>
              <a:rPr lang="en-US" altLang="en-US" sz="2800" b="1" dirty="0">
                <a:solidFill>
                  <a:srgbClr val="0033CC"/>
                </a:solidFill>
                <a:cs typeface="Arial" panose="020B0604020202020204" pitchFamily="34" charset="0"/>
              </a:rPr>
              <a:t> </a:t>
            </a:r>
            <a:r>
              <a:rPr lang="en-US" altLang="en-US" sz="2800" b="1" dirty="0" err="1">
                <a:solidFill>
                  <a:srgbClr val="0033CC"/>
                </a:solidFill>
                <a:cs typeface="Arial" panose="020B0604020202020204" pitchFamily="34" charset="0"/>
              </a:rPr>
              <a:t>trình</a:t>
            </a:r>
            <a:r>
              <a:rPr lang="en-US" altLang="en-US" sz="2800" b="1" dirty="0">
                <a:solidFill>
                  <a:srgbClr val="0033CC"/>
                </a:solidFill>
                <a:cs typeface="Arial" panose="020B0604020202020204" pitchFamily="34" charset="0"/>
              </a:rPr>
              <a:t> </a:t>
            </a:r>
            <a:r>
              <a:rPr lang="en-US" altLang="en-US" sz="2800" b="1" dirty="0" err="1">
                <a:solidFill>
                  <a:srgbClr val="0033CC"/>
                </a:solidFill>
                <a:cs typeface="Arial" panose="020B0604020202020204" pitchFamily="34" charset="0"/>
              </a:rPr>
              <a:t>độ</a:t>
            </a:r>
            <a:r>
              <a:rPr lang="en-US" altLang="en-US" sz="2800" b="1" dirty="0">
                <a:solidFill>
                  <a:srgbClr val="0033CC"/>
                </a:solidFill>
                <a:cs typeface="Arial" panose="020B0604020202020204" pitchFamily="34" charset="0"/>
              </a:rPr>
              <a:t> </a:t>
            </a:r>
            <a:r>
              <a:rPr lang="en-US" altLang="en-US" sz="2800" b="1" dirty="0" err="1">
                <a:solidFill>
                  <a:srgbClr val="0033CC"/>
                </a:solidFill>
                <a:cs typeface="Arial" panose="020B0604020202020204" pitchFamily="34" charset="0"/>
              </a:rPr>
              <a:t>phát</a:t>
            </a:r>
            <a:r>
              <a:rPr lang="en-US" altLang="en-US" sz="2800" b="1" dirty="0">
                <a:solidFill>
                  <a:srgbClr val="0033CC"/>
                </a:solidFill>
                <a:cs typeface="Arial" panose="020B0604020202020204" pitchFamily="34" charset="0"/>
              </a:rPr>
              <a:t> </a:t>
            </a:r>
            <a:r>
              <a:rPr lang="en-US" altLang="en-US" sz="2800" b="1" dirty="0" err="1">
                <a:solidFill>
                  <a:srgbClr val="0033CC"/>
                </a:solidFill>
                <a:cs typeface="Arial" panose="020B0604020202020204" pitchFamily="34" charset="0"/>
              </a:rPr>
              <a:t>triển</a:t>
            </a:r>
            <a:r>
              <a:rPr lang="en-US" altLang="en-US" sz="2800" b="1" dirty="0">
                <a:solidFill>
                  <a:srgbClr val="0033CC"/>
                </a:solidFill>
                <a:cs typeface="Arial" panose="020B0604020202020204" pitchFamily="34" charset="0"/>
              </a:rPr>
              <a:t> </a:t>
            </a:r>
            <a:r>
              <a:rPr lang="en-US" altLang="en-US" sz="2800" b="1" dirty="0" err="1">
                <a:solidFill>
                  <a:srgbClr val="0033CC"/>
                </a:solidFill>
                <a:cs typeface="Arial" panose="020B0604020202020204" pitchFamily="34" charset="0"/>
              </a:rPr>
              <a:t>cao</a:t>
            </a:r>
            <a:r>
              <a:rPr lang="en-US" altLang="en-US" sz="2800" b="1" dirty="0">
                <a:solidFill>
                  <a:srgbClr val="0033CC"/>
                </a:solidFill>
                <a:cs typeface="Arial" panose="020B0604020202020204" pitchFamily="34" charset="0"/>
              </a:rPr>
              <a:t>, </a:t>
            </a:r>
            <a:r>
              <a:rPr lang="en-US" altLang="en-US" sz="2800" b="1" dirty="0" err="1">
                <a:solidFill>
                  <a:srgbClr val="0033CC"/>
                </a:solidFill>
                <a:cs typeface="Arial" panose="020B0604020202020204" pitchFamily="34" charset="0"/>
              </a:rPr>
              <a:t>thì</a:t>
            </a:r>
            <a:r>
              <a:rPr lang="en-US" altLang="en-US" sz="2800" b="1" dirty="0">
                <a:solidFill>
                  <a:srgbClr val="0033CC"/>
                </a:solidFill>
                <a:cs typeface="Arial" panose="020B0604020202020204" pitchFamily="34" charset="0"/>
              </a:rPr>
              <a:t> </a:t>
            </a:r>
            <a:r>
              <a:rPr lang="en-US" altLang="en-US" sz="2800" b="1" dirty="0" err="1">
                <a:solidFill>
                  <a:srgbClr val="0033CC"/>
                </a:solidFill>
                <a:cs typeface="Arial" panose="020B0604020202020204" pitchFamily="34" charset="0"/>
              </a:rPr>
              <a:t>dân</a:t>
            </a:r>
            <a:r>
              <a:rPr lang="en-US" altLang="en-US" sz="2800" b="1" dirty="0">
                <a:solidFill>
                  <a:srgbClr val="0033CC"/>
                </a:solidFill>
                <a:cs typeface="Arial" panose="020B0604020202020204" pitchFamily="34" charset="0"/>
              </a:rPr>
              <a:t> </a:t>
            </a:r>
            <a:r>
              <a:rPr lang="en-US" altLang="en-US" sz="2800" b="1" dirty="0" err="1">
                <a:solidFill>
                  <a:srgbClr val="0033CC"/>
                </a:solidFill>
                <a:cs typeface="Arial" panose="020B0604020202020204" pitchFamily="34" charset="0"/>
              </a:rPr>
              <a:t>chủ</a:t>
            </a:r>
            <a:r>
              <a:rPr lang="en-US" altLang="en-US" sz="2800" b="1" dirty="0">
                <a:solidFill>
                  <a:srgbClr val="0033CC"/>
                </a:solidFill>
                <a:cs typeface="Arial" panose="020B0604020202020204" pitchFamily="34" charset="0"/>
              </a:rPr>
              <a:t> </a:t>
            </a:r>
            <a:r>
              <a:rPr lang="en-US" altLang="en-US" sz="2800" b="1" dirty="0" err="1">
                <a:solidFill>
                  <a:srgbClr val="0033CC"/>
                </a:solidFill>
                <a:cs typeface="Arial" panose="020B0604020202020204" pitchFamily="34" charset="0"/>
              </a:rPr>
              <a:t>được</a:t>
            </a:r>
            <a:r>
              <a:rPr lang="en-US" altLang="en-US" sz="2800" b="1" dirty="0">
                <a:solidFill>
                  <a:srgbClr val="0033CC"/>
                </a:solidFill>
                <a:cs typeface="Arial" panose="020B0604020202020204" pitchFamily="34" charset="0"/>
              </a:rPr>
              <a:t> </a:t>
            </a:r>
            <a:r>
              <a:rPr lang="en-US" altLang="en-US" sz="2800" b="1" dirty="0" err="1">
                <a:solidFill>
                  <a:srgbClr val="0033CC"/>
                </a:solidFill>
                <a:cs typeface="Arial" panose="020B0604020202020204" pitchFamily="34" charset="0"/>
              </a:rPr>
              <a:t>thực</a:t>
            </a:r>
            <a:r>
              <a:rPr lang="en-US" altLang="en-US" sz="2800" b="1" dirty="0">
                <a:solidFill>
                  <a:srgbClr val="0033CC"/>
                </a:solidFill>
                <a:cs typeface="Arial" panose="020B0604020202020204" pitchFamily="34" charset="0"/>
              </a:rPr>
              <a:t> </a:t>
            </a:r>
            <a:r>
              <a:rPr lang="en-US" altLang="en-US" sz="2800" b="1" dirty="0" err="1">
                <a:solidFill>
                  <a:srgbClr val="0033CC"/>
                </a:solidFill>
                <a:cs typeface="Arial" panose="020B0604020202020204" pitchFamily="34" charset="0"/>
              </a:rPr>
              <a:t>hiện</a:t>
            </a:r>
            <a:r>
              <a:rPr lang="en-US" altLang="en-US" sz="2800" b="1" dirty="0">
                <a:solidFill>
                  <a:srgbClr val="0033CC"/>
                </a:solidFill>
                <a:cs typeface="Arial" panose="020B0604020202020204" pitchFamily="34" charset="0"/>
              </a:rPr>
              <a:t> </a:t>
            </a:r>
            <a:r>
              <a:rPr lang="en-US" altLang="en-US" sz="2800" b="1" dirty="0" err="1">
                <a:solidFill>
                  <a:srgbClr val="0033CC"/>
                </a:solidFill>
                <a:cs typeface="Arial" panose="020B0604020202020204" pitchFamily="34" charset="0"/>
              </a:rPr>
              <a:t>đầy</a:t>
            </a:r>
            <a:r>
              <a:rPr lang="en-US" altLang="en-US" sz="2800" b="1" dirty="0">
                <a:solidFill>
                  <a:srgbClr val="0033CC"/>
                </a:solidFill>
                <a:cs typeface="Arial" panose="020B0604020202020204" pitchFamily="34" charset="0"/>
              </a:rPr>
              <a:t> </a:t>
            </a:r>
            <a:r>
              <a:rPr lang="en-US" altLang="en-US" sz="2800" b="1" dirty="0" err="1">
                <a:solidFill>
                  <a:srgbClr val="0033CC"/>
                </a:solidFill>
                <a:cs typeface="Arial" panose="020B0604020202020204" pitchFamily="34" charset="0"/>
              </a:rPr>
              <a:t>đủ</a:t>
            </a:r>
            <a:r>
              <a:rPr lang="en-US" altLang="en-US" sz="2800" b="1" dirty="0">
                <a:solidFill>
                  <a:srgbClr val="0033CC"/>
                </a:solidFill>
                <a:cs typeface="Arial" panose="020B0604020202020204" pitchFamily="34" charset="0"/>
              </a:rPr>
              <a:t>, </a:t>
            </a:r>
            <a:r>
              <a:rPr lang="en-US" altLang="en-US" sz="2800" b="1" dirty="0" err="1">
                <a:solidFill>
                  <a:srgbClr val="0033CC"/>
                </a:solidFill>
                <a:cs typeface="Arial" panose="020B0604020202020204" pitchFamily="34" charset="0"/>
              </a:rPr>
              <a:t>dân</a:t>
            </a:r>
            <a:r>
              <a:rPr lang="en-US" altLang="en-US" sz="2800" b="1" dirty="0">
                <a:solidFill>
                  <a:srgbClr val="0033CC"/>
                </a:solidFill>
                <a:cs typeface="Arial" panose="020B0604020202020204" pitchFamily="34" charset="0"/>
              </a:rPr>
              <a:t> </a:t>
            </a:r>
            <a:r>
              <a:rPr lang="en-US" altLang="en-US" sz="2800" b="1" dirty="0" err="1">
                <a:solidFill>
                  <a:srgbClr val="0033CC"/>
                </a:solidFill>
                <a:cs typeface="Arial" panose="020B0604020202020204" pitchFamily="34" charset="0"/>
              </a:rPr>
              <a:t>chủ</a:t>
            </a:r>
            <a:r>
              <a:rPr lang="en-US" altLang="en-US" sz="2800" b="1" dirty="0">
                <a:solidFill>
                  <a:srgbClr val="0033CC"/>
                </a:solidFill>
                <a:cs typeface="Arial" panose="020B0604020202020204" pitchFamily="34" charset="0"/>
              </a:rPr>
              <a:t> </a:t>
            </a:r>
            <a:r>
              <a:rPr lang="en-US" altLang="en-US" sz="2800" b="1" dirty="0" err="1">
                <a:solidFill>
                  <a:srgbClr val="0033CC"/>
                </a:solidFill>
                <a:cs typeface="Arial" panose="020B0604020202020204" pitchFamily="34" charset="0"/>
              </a:rPr>
              <a:t>cho</a:t>
            </a:r>
            <a:r>
              <a:rPr lang="en-US" altLang="en-US" sz="2800" b="1" dirty="0">
                <a:solidFill>
                  <a:srgbClr val="0033CC"/>
                </a:solidFill>
                <a:cs typeface="Arial" panose="020B0604020202020204" pitchFamily="34" charset="0"/>
              </a:rPr>
              <a:t> </a:t>
            </a:r>
            <a:r>
              <a:rPr lang="en-US" altLang="en-US" sz="2800" b="1" dirty="0" err="1">
                <a:solidFill>
                  <a:srgbClr val="0033CC"/>
                </a:solidFill>
                <a:cs typeface="Arial" panose="020B0604020202020204" pitchFamily="34" charset="0"/>
              </a:rPr>
              <a:t>mọi</a:t>
            </a:r>
            <a:r>
              <a:rPr lang="en-US" altLang="en-US" sz="2800" b="1" dirty="0">
                <a:solidFill>
                  <a:srgbClr val="0033CC"/>
                </a:solidFill>
                <a:cs typeface="Arial" panose="020B0604020202020204" pitchFamily="34" charset="0"/>
              </a:rPr>
              <a:t> </a:t>
            </a:r>
            <a:r>
              <a:rPr lang="en-US" altLang="en-US" sz="2800" b="1" dirty="0" err="1">
                <a:solidFill>
                  <a:srgbClr val="0033CC"/>
                </a:solidFill>
                <a:cs typeface="Arial" panose="020B0604020202020204" pitchFamily="34" charset="0"/>
              </a:rPr>
              <a:t>người</a:t>
            </a:r>
            <a:r>
              <a:rPr lang="en-US" altLang="en-US" sz="2800" b="1" dirty="0">
                <a:solidFill>
                  <a:srgbClr val="0033CC"/>
                </a:solidFill>
                <a:cs typeface="Arial" panose="020B0604020202020204" pitchFamily="34" charset="0"/>
              </a:rPr>
              <a:t>, do </a:t>
            </a:r>
            <a:r>
              <a:rPr lang="en-US" altLang="en-US" sz="2800" b="1" dirty="0" err="1">
                <a:solidFill>
                  <a:srgbClr val="0033CC"/>
                </a:solidFill>
                <a:cs typeface="Arial" panose="020B0604020202020204" pitchFamily="34" charset="0"/>
              </a:rPr>
              <a:t>vậy</a:t>
            </a:r>
            <a:r>
              <a:rPr lang="en-US" altLang="en-US" sz="2800" b="1" dirty="0">
                <a:solidFill>
                  <a:srgbClr val="0033CC"/>
                </a:solidFill>
                <a:cs typeface="Arial" panose="020B0604020202020204" pitchFamily="34" charset="0"/>
              </a:rPr>
              <a:t> </a:t>
            </a:r>
            <a:r>
              <a:rPr lang="en-US" altLang="en-US" sz="2800" b="1" dirty="0" err="1">
                <a:solidFill>
                  <a:srgbClr val="0033CC"/>
                </a:solidFill>
                <a:cs typeface="Arial" panose="020B0604020202020204" pitchFamily="34" charset="0"/>
              </a:rPr>
              <a:t>dân</a:t>
            </a:r>
            <a:r>
              <a:rPr lang="en-US" altLang="en-US" sz="2800" b="1" dirty="0">
                <a:solidFill>
                  <a:srgbClr val="0033CC"/>
                </a:solidFill>
                <a:cs typeface="Arial" panose="020B0604020202020204" pitchFamily="34" charset="0"/>
              </a:rPr>
              <a:t> </a:t>
            </a:r>
            <a:r>
              <a:rPr lang="en-US" altLang="en-US" sz="2800" b="1" dirty="0" err="1">
                <a:solidFill>
                  <a:srgbClr val="0033CC"/>
                </a:solidFill>
                <a:cs typeface="Arial" panose="020B0604020202020204" pitchFamily="34" charset="0"/>
              </a:rPr>
              <a:t>chủ</a:t>
            </a:r>
            <a:r>
              <a:rPr lang="en-US" altLang="en-US" sz="2800" b="1" dirty="0">
                <a:solidFill>
                  <a:srgbClr val="0033CC"/>
                </a:solidFill>
                <a:cs typeface="Arial" panose="020B0604020202020204" pitchFamily="34" charset="0"/>
              </a:rPr>
              <a:t> </a:t>
            </a:r>
            <a:r>
              <a:rPr lang="en-US" altLang="en-US" sz="2800" b="1" dirty="0" err="1">
                <a:solidFill>
                  <a:srgbClr val="0033CC"/>
                </a:solidFill>
                <a:cs typeface="Arial" panose="020B0604020202020204" pitchFamily="34" charset="0"/>
              </a:rPr>
              <a:t>cũng</a:t>
            </a:r>
            <a:r>
              <a:rPr lang="en-US" altLang="en-US" sz="2800" b="1" dirty="0">
                <a:solidFill>
                  <a:srgbClr val="0033CC"/>
                </a:solidFill>
                <a:cs typeface="Arial" panose="020B0604020202020204" pitchFamily="34" charset="0"/>
              </a:rPr>
              <a:t> </a:t>
            </a:r>
            <a:r>
              <a:rPr lang="en-US" altLang="en-US" sz="2800" b="1" dirty="0" err="1">
                <a:solidFill>
                  <a:srgbClr val="0033CC"/>
                </a:solidFill>
                <a:cs typeface="Arial" panose="020B0604020202020204" pitchFamily="34" charset="0"/>
              </a:rPr>
              <a:t>không</a:t>
            </a:r>
            <a:r>
              <a:rPr lang="en-US" altLang="en-US" sz="2800" b="1" dirty="0">
                <a:solidFill>
                  <a:srgbClr val="0033CC"/>
                </a:solidFill>
                <a:cs typeface="Arial" panose="020B0604020202020204" pitchFamily="34" charset="0"/>
              </a:rPr>
              <a:t> </a:t>
            </a:r>
            <a:r>
              <a:rPr lang="en-US" altLang="en-US" sz="2800" b="1" dirty="0" err="1">
                <a:solidFill>
                  <a:srgbClr val="0033CC"/>
                </a:solidFill>
                <a:cs typeface="Arial" panose="020B0604020202020204" pitchFamily="34" charset="0"/>
              </a:rPr>
              <a:t>còn</a:t>
            </a:r>
            <a:r>
              <a:rPr lang="en-US" altLang="en-US" sz="2800" b="1" dirty="0">
                <a:solidFill>
                  <a:srgbClr val="0033CC"/>
                </a:solidFill>
                <a:cs typeface="Arial" panose="020B0604020202020204" pitchFamily="34" charset="0"/>
              </a:rPr>
              <a:t>, </a:t>
            </a:r>
            <a:r>
              <a:rPr lang="en-US" altLang="en-US" sz="2800" b="1" dirty="0" err="1">
                <a:solidFill>
                  <a:srgbClr val="0033CC"/>
                </a:solidFill>
                <a:cs typeface="Arial" panose="020B0604020202020204" pitchFamily="34" charset="0"/>
              </a:rPr>
              <a:t>nhà</a:t>
            </a:r>
            <a:r>
              <a:rPr lang="en-US" altLang="en-US" sz="2800" b="1" dirty="0">
                <a:solidFill>
                  <a:srgbClr val="0033CC"/>
                </a:solidFill>
                <a:cs typeface="Arial" panose="020B0604020202020204" pitchFamily="34" charset="0"/>
              </a:rPr>
              <a:t> </a:t>
            </a:r>
            <a:r>
              <a:rPr lang="en-US" altLang="en-US" sz="2800" b="1" dirty="0" err="1">
                <a:solidFill>
                  <a:srgbClr val="0033CC"/>
                </a:solidFill>
                <a:cs typeface="Arial" panose="020B0604020202020204" pitchFamily="34" charset="0"/>
              </a:rPr>
              <a:t>nước</a:t>
            </a:r>
            <a:r>
              <a:rPr lang="en-US" altLang="en-US" sz="2800" b="1" dirty="0">
                <a:solidFill>
                  <a:srgbClr val="0033CC"/>
                </a:solidFill>
                <a:cs typeface="Arial" panose="020B0604020202020204" pitchFamily="34" charset="0"/>
              </a:rPr>
              <a:t>, </a:t>
            </a:r>
            <a:r>
              <a:rPr lang="en-US" altLang="en-US" sz="2800" b="1" dirty="0" err="1">
                <a:solidFill>
                  <a:srgbClr val="0033CC"/>
                </a:solidFill>
                <a:cs typeface="Arial" panose="020B0604020202020204" pitchFamily="34" charset="0"/>
              </a:rPr>
              <a:t>luật</a:t>
            </a:r>
            <a:r>
              <a:rPr lang="en-US" altLang="en-US" sz="2800" b="1" dirty="0">
                <a:solidFill>
                  <a:srgbClr val="0033CC"/>
                </a:solidFill>
                <a:cs typeface="Arial" panose="020B0604020202020204" pitchFamily="34" charset="0"/>
              </a:rPr>
              <a:t> </a:t>
            </a:r>
            <a:r>
              <a:rPr lang="en-US" altLang="en-US" sz="2800" b="1" dirty="0" err="1">
                <a:solidFill>
                  <a:srgbClr val="0033CC"/>
                </a:solidFill>
                <a:cs typeface="Arial" panose="020B0604020202020204" pitchFamily="34" charset="0"/>
              </a:rPr>
              <a:t>pháp</a:t>
            </a:r>
            <a:r>
              <a:rPr lang="en-US" altLang="en-US" sz="2800" b="1" dirty="0">
                <a:solidFill>
                  <a:srgbClr val="0033CC"/>
                </a:solidFill>
                <a:cs typeface="Arial" panose="020B0604020202020204" pitchFamily="34" charset="0"/>
              </a:rPr>
              <a:t> </a:t>
            </a:r>
            <a:r>
              <a:rPr lang="en-US" altLang="en-US" sz="2800" b="1" dirty="0" err="1">
                <a:solidFill>
                  <a:srgbClr val="0033CC"/>
                </a:solidFill>
                <a:cs typeface="Arial" panose="020B0604020202020204" pitchFamily="34" charset="0"/>
              </a:rPr>
              <a:t>tự</a:t>
            </a:r>
            <a:r>
              <a:rPr lang="en-US" altLang="en-US" sz="2800" b="1" dirty="0">
                <a:solidFill>
                  <a:srgbClr val="0033CC"/>
                </a:solidFill>
                <a:cs typeface="Arial" panose="020B0604020202020204" pitchFamily="34" charset="0"/>
              </a:rPr>
              <a:t> </a:t>
            </a:r>
            <a:r>
              <a:rPr lang="en-US" altLang="en-US" sz="2800" b="1" dirty="0" err="1">
                <a:solidFill>
                  <a:srgbClr val="0033CC"/>
                </a:solidFill>
                <a:cs typeface="Arial" panose="020B0604020202020204" pitchFamily="34" charset="0"/>
              </a:rPr>
              <a:t>tiêu</a:t>
            </a:r>
            <a:r>
              <a:rPr lang="en-US" altLang="en-US" sz="2800" b="1" dirty="0">
                <a:solidFill>
                  <a:srgbClr val="0033CC"/>
                </a:solidFill>
                <a:cs typeface="Arial" panose="020B0604020202020204" pitchFamily="34" charset="0"/>
              </a:rPr>
              <a:t> </a:t>
            </a:r>
            <a:r>
              <a:rPr lang="en-US" altLang="en-US" sz="2800" b="1" dirty="0" err="1">
                <a:solidFill>
                  <a:srgbClr val="0033CC"/>
                </a:solidFill>
                <a:cs typeface="Arial" panose="020B0604020202020204" pitchFamily="34" charset="0"/>
              </a:rPr>
              <a:t>vong</a:t>
            </a:r>
            <a:r>
              <a:rPr lang="en-US" altLang="en-US" sz="2800" b="1" dirty="0">
                <a:solidFill>
                  <a:srgbClr val="0033CC"/>
                </a:solidFill>
                <a:cs typeface="Arial" panose="020B0604020202020204" pitchFamily="34" charset="0"/>
              </a:rPr>
              <a:t>. </a:t>
            </a:r>
          </a:p>
          <a:p>
            <a:pPr fontAlgn="base">
              <a:spcBef>
                <a:spcPct val="0"/>
              </a:spcBef>
              <a:spcAft>
                <a:spcPct val="0"/>
              </a:spcAft>
              <a:buFontTx/>
              <a:buNone/>
            </a:pPr>
            <a:endParaRPr lang="en-US" altLang="en-US" sz="2800" b="1" dirty="0">
              <a:solidFill>
                <a:srgbClr val="0033CC"/>
              </a:solidFill>
              <a:cs typeface="Arial" panose="020B0604020202020204" pitchFamily="34" charset="0"/>
            </a:endParaRPr>
          </a:p>
          <a:p>
            <a:pPr fontAlgn="base">
              <a:spcBef>
                <a:spcPct val="0"/>
              </a:spcBef>
              <a:spcAft>
                <a:spcPct val="0"/>
              </a:spcAft>
              <a:buFont typeface="Wingdings" panose="05000000000000000000" pitchFamily="2" charset="2"/>
              <a:buChar char="Ø"/>
            </a:pPr>
            <a:r>
              <a:rPr lang="en-US" altLang="en-US" sz="2800" b="1" dirty="0">
                <a:solidFill>
                  <a:srgbClr val="000000"/>
                </a:solidFill>
                <a:cs typeface="Arial" panose="020B0604020202020204" pitchFamily="34" charset="0"/>
              </a:rPr>
              <a:t> </a:t>
            </a:r>
            <a:r>
              <a:rPr lang="en-US" altLang="en-US" sz="2800" b="1" dirty="0" err="1">
                <a:solidFill>
                  <a:srgbClr val="000000"/>
                </a:solidFill>
                <a:cs typeface="Arial" panose="020B0604020202020204" pitchFamily="34" charset="0"/>
              </a:rPr>
              <a:t>Luật</a:t>
            </a:r>
            <a:r>
              <a:rPr lang="en-US" altLang="en-US" sz="2800" b="1" dirty="0">
                <a:solidFill>
                  <a:srgbClr val="000000"/>
                </a:solidFill>
                <a:cs typeface="Arial" panose="020B0604020202020204" pitchFamily="34" charset="0"/>
              </a:rPr>
              <a:t> </a:t>
            </a:r>
            <a:r>
              <a:rPr lang="en-US" altLang="en-US" sz="2800" b="1" dirty="0" err="1">
                <a:solidFill>
                  <a:srgbClr val="000000"/>
                </a:solidFill>
                <a:cs typeface="Arial" panose="020B0604020202020204" pitchFamily="34" charset="0"/>
              </a:rPr>
              <a:t>pháp</a:t>
            </a:r>
            <a:r>
              <a:rPr lang="en-US" altLang="en-US" sz="2800" b="1" dirty="0">
                <a:solidFill>
                  <a:srgbClr val="000000"/>
                </a:solidFill>
                <a:cs typeface="Arial" panose="020B0604020202020204" pitchFamily="34" charset="0"/>
              </a:rPr>
              <a:t> </a:t>
            </a:r>
            <a:r>
              <a:rPr lang="en-US" altLang="en-US" sz="2800" b="1" dirty="0" err="1">
                <a:solidFill>
                  <a:srgbClr val="000000"/>
                </a:solidFill>
                <a:cs typeface="Arial" panose="020B0604020202020204" pitchFamily="34" charset="0"/>
              </a:rPr>
              <a:t>trở</a:t>
            </a:r>
            <a:r>
              <a:rPr lang="en-US" altLang="en-US" sz="2800" b="1" dirty="0">
                <a:solidFill>
                  <a:srgbClr val="000000"/>
                </a:solidFill>
                <a:cs typeface="Arial" panose="020B0604020202020204" pitchFamily="34" charset="0"/>
              </a:rPr>
              <a:t> </a:t>
            </a:r>
            <a:r>
              <a:rPr lang="en-US" altLang="en-US" sz="2800" b="1" dirty="0" err="1">
                <a:solidFill>
                  <a:srgbClr val="000000"/>
                </a:solidFill>
                <a:cs typeface="Arial" panose="020B0604020202020204" pitchFamily="34" charset="0"/>
              </a:rPr>
              <a:t>thành</a:t>
            </a:r>
            <a:r>
              <a:rPr lang="en-US" altLang="en-US" sz="2800" b="1" dirty="0">
                <a:solidFill>
                  <a:srgbClr val="000000"/>
                </a:solidFill>
                <a:cs typeface="Arial" panose="020B0604020202020204" pitchFamily="34" charset="0"/>
              </a:rPr>
              <a:t> </a:t>
            </a:r>
            <a:r>
              <a:rPr lang="en-US" altLang="en-US" sz="2800" b="1" dirty="0" err="1">
                <a:solidFill>
                  <a:srgbClr val="000000"/>
                </a:solidFill>
                <a:cs typeface="Arial" panose="020B0604020202020204" pitchFamily="34" charset="0"/>
              </a:rPr>
              <a:t>phong</a:t>
            </a:r>
            <a:r>
              <a:rPr lang="en-US" altLang="en-US" sz="2800" b="1" dirty="0">
                <a:solidFill>
                  <a:srgbClr val="000000"/>
                </a:solidFill>
                <a:cs typeface="Arial" panose="020B0604020202020204" pitchFamily="34" charset="0"/>
              </a:rPr>
              <a:t> </a:t>
            </a:r>
            <a:r>
              <a:rPr lang="en-US" altLang="en-US" sz="2800" b="1" dirty="0" err="1">
                <a:solidFill>
                  <a:srgbClr val="000000"/>
                </a:solidFill>
                <a:cs typeface="Arial" panose="020B0604020202020204" pitchFamily="34" charset="0"/>
              </a:rPr>
              <a:t>tục</a:t>
            </a:r>
            <a:r>
              <a:rPr lang="en-US" altLang="en-US" sz="2800" b="1" dirty="0">
                <a:solidFill>
                  <a:srgbClr val="000000"/>
                </a:solidFill>
                <a:cs typeface="Arial" panose="020B0604020202020204" pitchFamily="34" charset="0"/>
              </a:rPr>
              <a:t>, </a:t>
            </a:r>
            <a:r>
              <a:rPr lang="en-US" altLang="en-US" sz="2800" b="1" dirty="0" err="1">
                <a:solidFill>
                  <a:srgbClr val="000000"/>
                </a:solidFill>
                <a:cs typeface="Arial" panose="020B0604020202020204" pitchFamily="34" charset="0"/>
              </a:rPr>
              <a:t>tập</a:t>
            </a:r>
            <a:r>
              <a:rPr lang="en-US" altLang="en-US" sz="2800" b="1" dirty="0">
                <a:solidFill>
                  <a:srgbClr val="000000"/>
                </a:solidFill>
                <a:cs typeface="Arial" panose="020B0604020202020204" pitchFamily="34" charset="0"/>
              </a:rPr>
              <a:t> </a:t>
            </a:r>
            <a:r>
              <a:rPr lang="en-US" altLang="en-US" sz="2800" b="1" dirty="0" err="1">
                <a:solidFill>
                  <a:srgbClr val="000000"/>
                </a:solidFill>
                <a:cs typeface="Arial" panose="020B0604020202020204" pitchFamily="34" charset="0"/>
              </a:rPr>
              <a:t>quán</a:t>
            </a:r>
            <a:r>
              <a:rPr lang="en-US" altLang="en-US" sz="2800" b="1" dirty="0">
                <a:solidFill>
                  <a:srgbClr val="000000"/>
                </a:solidFill>
                <a:cs typeface="Arial" panose="020B0604020202020204" pitchFamily="34" charset="0"/>
              </a:rPr>
              <a:t>, </a:t>
            </a:r>
            <a:r>
              <a:rPr lang="en-US" altLang="en-US" sz="2800" b="1" dirty="0" err="1">
                <a:solidFill>
                  <a:srgbClr val="000000"/>
                </a:solidFill>
                <a:cs typeface="Arial" panose="020B0604020202020204" pitchFamily="34" charset="0"/>
              </a:rPr>
              <a:t>thành</a:t>
            </a:r>
            <a:r>
              <a:rPr lang="en-US" altLang="en-US" sz="2800" b="1" dirty="0">
                <a:solidFill>
                  <a:srgbClr val="000000"/>
                </a:solidFill>
                <a:cs typeface="Arial" panose="020B0604020202020204" pitchFamily="34" charset="0"/>
              </a:rPr>
              <a:t> </a:t>
            </a:r>
            <a:r>
              <a:rPr lang="en-US" altLang="en-US" sz="2800" b="1" dirty="0" err="1">
                <a:solidFill>
                  <a:srgbClr val="000000"/>
                </a:solidFill>
                <a:cs typeface="Arial" panose="020B0604020202020204" pitchFamily="34" charset="0"/>
              </a:rPr>
              <a:t>quan</a:t>
            </a:r>
            <a:r>
              <a:rPr lang="en-US" altLang="en-US" sz="2800" b="1" dirty="0">
                <a:solidFill>
                  <a:srgbClr val="000000"/>
                </a:solidFill>
                <a:cs typeface="Arial" panose="020B0604020202020204" pitchFamily="34" charset="0"/>
              </a:rPr>
              <a:t> </a:t>
            </a:r>
            <a:r>
              <a:rPr lang="en-US" altLang="en-US" sz="2800" b="1" dirty="0" err="1">
                <a:solidFill>
                  <a:srgbClr val="000000"/>
                </a:solidFill>
                <a:cs typeface="Arial" panose="020B0604020202020204" pitchFamily="34" charset="0"/>
              </a:rPr>
              <a:t>niệm</a:t>
            </a:r>
            <a:r>
              <a:rPr lang="en-US" altLang="en-US" sz="2800" b="1" dirty="0">
                <a:solidFill>
                  <a:srgbClr val="000000"/>
                </a:solidFill>
                <a:cs typeface="Arial" panose="020B0604020202020204" pitchFamily="34" charset="0"/>
              </a:rPr>
              <a:t> </a:t>
            </a:r>
            <a:r>
              <a:rPr lang="en-US" altLang="en-US" sz="2800" b="1" dirty="0" err="1">
                <a:solidFill>
                  <a:srgbClr val="000000"/>
                </a:solidFill>
                <a:cs typeface="Arial" panose="020B0604020202020204" pitchFamily="34" charset="0"/>
              </a:rPr>
              <a:t>đạo</a:t>
            </a:r>
            <a:r>
              <a:rPr lang="en-US" altLang="en-US" sz="2800" b="1" dirty="0">
                <a:solidFill>
                  <a:srgbClr val="000000"/>
                </a:solidFill>
                <a:cs typeface="Arial" panose="020B0604020202020204" pitchFamily="34" charset="0"/>
              </a:rPr>
              <a:t> </a:t>
            </a:r>
            <a:r>
              <a:rPr lang="en-US" altLang="en-US" sz="2800" b="1" dirty="0" err="1">
                <a:solidFill>
                  <a:srgbClr val="000000"/>
                </a:solidFill>
                <a:cs typeface="Arial" panose="020B0604020202020204" pitchFamily="34" charset="0"/>
              </a:rPr>
              <a:t>đức</a:t>
            </a:r>
            <a:r>
              <a:rPr lang="en-US" altLang="en-US" sz="2800" b="1" dirty="0">
                <a:solidFill>
                  <a:srgbClr val="000000"/>
                </a:solidFill>
                <a:cs typeface="Arial" panose="020B0604020202020204" pitchFamily="34" charset="0"/>
              </a:rPr>
              <a:t> </a:t>
            </a:r>
            <a:r>
              <a:rPr lang="en-US" altLang="en-US" sz="2800" b="1" dirty="0" err="1">
                <a:solidFill>
                  <a:srgbClr val="000000"/>
                </a:solidFill>
                <a:cs typeface="Arial" panose="020B0604020202020204" pitchFamily="34" charset="0"/>
              </a:rPr>
              <a:t>mọi</a:t>
            </a:r>
            <a:r>
              <a:rPr lang="en-US" altLang="en-US" sz="2800" b="1" dirty="0">
                <a:solidFill>
                  <a:srgbClr val="000000"/>
                </a:solidFill>
                <a:cs typeface="Arial" panose="020B0604020202020204" pitchFamily="34" charset="0"/>
              </a:rPr>
              <a:t> </a:t>
            </a:r>
            <a:r>
              <a:rPr lang="en-US" altLang="en-US" sz="2800" b="1" dirty="0" err="1">
                <a:solidFill>
                  <a:srgbClr val="000000"/>
                </a:solidFill>
                <a:cs typeface="Arial" panose="020B0604020202020204" pitchFamily="34" charset="0"/>
              </a:rPr>
              <a:t>người</a:t>
            </a:r>
            <a:r>
              <a:rPr lang="en-US" altLang="en-US" sz="2800" b="1" dirty="0">
                <a:solidFill>
                  <a:srgbClr val="000000"/>
                </a:solidFill>
                <a:cs typeface="Arial" panose="020B0604020202020204" pitchFamily="34" charset="0"/>
              </a:rPr>
              <a:t> </a:t>
            </a:r>
            <a:r>
              <a:rPr lang="en-US" altLang="en-US" sz="2800" b="1" dirty="0" err="1">
                <a:solidFill>
                  <a:srgbClr val="000000"/>
                </a:solidFill>
                <a:cs typeface="Arial" panose="020B0604020202020204" pitchFamily="34" charset="0"/>
              </a:rPr>
              <a:t>tự</a:t>
            </a:r>
            <a:r>
              <a:rPr lang="en-US" altLang="en-US" sz="2800" b="1" dirty="0">
                <a:solidFill>
                  <a:srgbClr val="000000"/>
                </a:solidFill>
                <a:cs typeface="Arial" panose="020B0604020202020204" pitchFamily="34" charset="0"/>
              </a:rPr>
              <a:t> </a:t>
            </a:r>
            <a:r>
              <a:rPr lang="en-US" altLang="en-US" sz="2800" b="1" dirty="0" err="1">
                <a:solidFill>
                  <a:srgbClr val="000000"/>
                </a:solidFill>
                <a:cs typeface="Arial" panose="020B0604020202020204" pitchFamily="34" charset="0"/>
              </a:rPr>
              <a:t>giác</a:t>
            </a:r>
            <a:r>
              <a:rPr lang="en-US" altLang="en-US" sz="2800" b="1" dirty="0">
                <a:solidFill>
                  <a:srgbClr val="000000"/>
                </a:solidFill>
                <a:cs typeface="Arial" panose="020B0604020202020204" pitchFamily="34" charset="0"/>
              </a:rPr>
              <a:t> </a:t>
            </a:r>
            <a:r>
              <a:rPr lang="en-US" altLang="en-US" sz="2800" b="1" dirty="0" err="1">
                <a:solidFill>
                  <a:srgbClr val="000000"/>
                </a:solidFill>
                <a:cs typeface="Arial" panose="020B0604020202020204" pitchFamily="34" charset="0"/>
              </a:rPr>
              <a:t>thực</a:t>
            </a:r>
            <a:r>
              <a:rPr lang="en-US" altLang="en-US" sz="2800" b="1" dirty="0">
                <a:solidFill>
                  <a:srgbClr val="000000"/>
                </a:solidFill>
                <a:cs typeface="Arial" panose="020B0604020202020204" pitchFamily="34" charset="0"/>
              </a:rPr>
              <a:t> </a:t>
            </a:r>
            <a:r>
              <a:rPr lang="en-US" altLang="en-US" sz="2800" b="1" dirty="0" err="1">
                <a:solidFill>
                  <a:srgbClr val="000000"/>
                </a:solidFill>
                <a:cs typeface="Arial" panose="020B0604020202020204" pitchFamily="34" charset="0"/>
              </a:rPr>
              <a:t>hiện</a:t>
            </a:r>
            <a:r>
              <a:rPr lang="en-US" altLang="en-US" sz="2800" b="1" dirty="0">
                <a:solidFill>
                  <a:srgbClr val="000000"/>
                </a:solidFill>
                <a:cs typeface="Arial" panose="020B0604020202020204" pitchFamily="34" charset="0"/>
              </a:rPr>
              <a:t>.</a:t>
            </a:r>
          </a:p>
          <a:p>
            <a:pPr fontAlgn="base">
              <a:spcBef>
                <a:spcPct val="0"/>
              </a:spcBef>
              <a:spcAft>
                <a:spcPct val="0"/>
              </a:spcAft>
              <a:buFontTx/>
              <a:buNone/>
            </a:pPr>
            <a:endParaRPr lang="en-US" altLang="en-US" sz="2800" b="1" dirty="0">
              <a:solidFill>
                <a:srgbClr val="000000"/>
              </a:solidFill>
              <a:cs typeface="Arial" panose="020B0604020202020204" pitchFamily="34" charset="0"/>
            </a:endParaRPr>
          </a:p>
          <a:p>
            <a:pPr fontAlgn="base">
              <a:spcBef>
                <a:spcPct val="0"/>
              </a:spcBef>
              <a:spcAft>
                <a:spcPct val="0"/>
              </a:spcAft>
              <a:buFont typeface="Wingdings" panose="05000000000000000000" pitchFamily="2" charset="2"/>
              <a:buChar char="Ø"/>
            </a:pPr>
            <a:r>
              <a:rPr lang="en-US" altLang="en-US" sz="2800" b="1" dirty="0">
                <a:solidFill>
                  <a:srgbClr val="000000"/>
                </a:solidFill>
                <a:cs typeface="Arial" panose="020B0604020202020204" pitchFamily="34" charset="0"/>
              </a:rPr>
              <a:t> </a:t>
            </a:r>
            <a:r>
              <a:rPr lang="en-US" altLang="en-US" sz="2800" b="1" dirty="0">
                <a:solidFill>
                  <a:srgbClr val="FF0000"/>
                </a:solidFill>
                <a:cs typeface="Arial" panose="020B0604020202020204" pitchFamily="34" charset="0"/>
              </a:rPr>
              <a:t>Con </a:t>
            </a:r>
            <a:r>
              <a:rPr lang="en-US" altLang="en-US" sz="2800" b="1" dirty="0" err="1">
                <a:solidFill>
                  <a:srgbClr val="FF0000"/>
                </a:solidFill>
                <a:cs typeface="Arial" panose="020B0604020202020204" pitchFamily="34" charset="0"/>
              </a:rPr>
              <a:t>người</a:t>
            </a:r>
            <a:r>
              <a:rPr lang="en-US" altLang="en-US" sz="2800" b="1" dirty="0">
                <a:solidFill>
                  <a:srgbClr val="FF0000"/>
                </a:solidFill>
                <a:cs typeface="Arial" panose="020B0604020202020204" pitchFamily="34" charset="0"/>
              </a:rPr>
              <a:t> </a:t>
            </a:r>
            <a:r>
              <a:rPr lang="en-US" altLang="en-US" sz="2800" b="1" dirty="0" err="1">
                <a:solidFill>
                  <a:srgbClr val="FF0000"/>
                </a:solidFill>
                <a:cs typeface="Arial" panose="020B0604020202020204" pitchFamily="34" charset="0"/>
              </a:rPr>
              <a:t>được</a:t>
            </a:r>
            <a:r>
              <a:rPr lang="en-US" altLang="en-US" sz="2800" b="1" dirty="0">
                <a:solidFill>
                  <a:srgbClr val="FF0000"/>
                </a:solidFill>
                <a:cs typeface="Arial" panose="020B0604020202020204" pitchFamily="34" charset="0"/>
              </a:rPr>
              <a:t> </a:t>
            </a:r>
            <a:r>
              <a:rPr lang="en-US" altLang="en-US" sz="2800" b="1" dirty="0" err="1">
                <a:solidFill>
                  <a:srgbClr val="FF0000"/>
                </a:solidFill>
                <a:cs typeface="Arial" panose="020B0604020202020204" pitchFamily="34" charset="0"/>
              </a:rPr>
              <a:t>hoàn</a:t>
            </a:r>
            <a:r>
              <a:rPr lang="en-US" altLang="en-US" sz="2800" b="1" dirty="0">
                <a:solidFill>
                  <a:srgbClr val="FF0000"/>
                </a:solidFill>
                <a:cs typeface="Arial" panose="020B0604020202020204" pitchFamily="34" charset="0"/>
              </a:rPr>
              <a:t> </a:t>
            </a:r>
            <a:r>
              <a:rPr lang="en-US" altLang="en-US" sz="2800" b="1" dirty="0" err="1">
                <a:solidFill>
                  <a:srgbClr val="FF0000"/>
                </a:solidFill>
                <a:cs typeface="Arial" panose="020B0604020202020204" pitchFamily="34" charset="0"/>
              </a:rPr>
              <a:t>toàn</a:t>
            </a:r>
            <a:r>
              <a:rPr lang="en-US" altLang="en-US" sz="2800" b="1" dirty="0">
                <a:solidFill>
                  <a:srgbClr val="FF0000"/>
                </a:solidFill>
                <a:cs typeface="Arial" panose="020B0604020202020204" pitchFamily="34" charset="0"/>
              </a:rPr>
              <a:t> </a:t>
            </a:r>
            <a:r>
              <a:rPr lang="en-US" altLang="en-US" sz="2800" b="1" dirty="0" err="1">
                <a:solidFill>
                  <a:srgbClr val="FF0000"/>
                </a:solidFill>
                <a:cs typeface="Arial" panose="020B0604020202020204" pitchFamily="34" charset="0"/>
              </a:rPr>
              <a:t>giải</a:t>
            </a:r>
            <a:r>
              <a:rPr lang="en-US" altLang="en-US" sz="2800" b="1" dirty="0">
                <a:solidFill>
                  <a:srgbClr val="FF0000"/>
                </a:solidFill>
                <a:cs typeface="Arial" panose="020B0604020202020204" pitchFamily="34" charset="0"/>
              </a:rPr>
              <a:t> </a:t>
            </a:r>
            <a:r>
              <a:rPr lang="en-US" altLang="en-US" sz="2800" b="1" dirty="0" err="1">
                <a:solidFill>
                  <a:srgbClr val="FF0000"/>
                </a:solidFill>
                <a:cs typeface="Arial" panose="020B0604020202020204" pitchFamily="34" charset="0"/>
              </a:rPr>
              <a:t>phóng</a:t>
            </a:r>
            <a:r>
              <a:rPr lang="en-US" altLang="en-US" sz="2800" b="1" dirty="0">
                <a:solidFill>
                  <a:srgbClr val="FF0000"/>
                </a:solidFill>
                <a:cs typeface="Arial" panose="020B0604020202020204" pitchFamily="34" charset="0"/>
              </a:rPr>
              <a:t>, </a:t>
            </a:r>
            <a:r>
              <a:rPr lang="en-US" altLang="en-US" sz="2800" b="1" dirty="0" err="1">
                <a:solidFill>
                  <a:srgbClr val="FF0000"/>
                </a:solidFill>
                <a:cs typeface="Arial" panose="020B0604020202020204" pitchFamily="34" charset="0"/>
              </a:rPr>
              <a:t>có</a:t>
            </a:r>
            <a:r>
              <a:rPr lang="en-US" altLang="en-US" sz="2800" b="1" dirty="0">
                <a:solidFill>
                  <a:srgbClr val="FF0000"/>
                </a:solidFill>
                <a:cs typeface="Arial" panose="020B0604020202020204" pitchFamily="34" charset="0"/>
              </a:rPr>
              <a:t> </a:t>
            </a:r>
            <a:r>
              <a:rPr lang="en-US" altLang="en-US" sz="2800" b="1" dirty="0" err="1">
                <a:solidFill>
                  <a:srgbClr val="FF0000"/>
                </a:solidFill>
                <a:cs typeface="Arial" panose="020B0604020202020204" pitchFamily="34" charset="0"/>
              </a:rPr>
              <a:t>điều</a:t>
            </a:r>
            <a:r>
              <a:rPr lang="en-US" altLang="en-US" sz="2800" b="1" dirty="0">
                <a:solidFill>
                  <a:srgbClr val="FF0000"/>
                </a:solidFill>
                <a:cs typeface="Arial" panose="020B0604020202020204" pitchFamily="34" charset="0"/>
              </a:rPr>
              <a:t> </a:t>
            </a:r>
            <a:r>
              <a:rPr lang="en-US" altLang="en-US" sz="2800" b="1" dirty="0" err="1">
                <a:solidFill>
                  <a:srgbClr val="FF0000"/>
                </a:solidFill>
                <a:cs typeface="Arial" panose="020B0604020202020204" pitchFamily="34" charset="0"/>
              </a:rPr>
              <a:t>kiện</a:t>
            </a:r>
            <a:r>
              <a:rPr lang="en-US" altLang="en-US" sz="2800" b="1" dirty="0">
                <a:solidFill>
                  <a:srgbClr val="FF0000"/>
                </a:solidFill>
                <a:cs typeface="Arial" panose="020B0604020202020204" pitchFamily="34" charset="0"/>
              </a:rPr>
              <a:t> </a:t>
            </a:r>
            <a:r>
              <a:rPr lang="en-US" altLang="en-US" sz="2800" b="1" dirty="0" err="1">
                <a:solidFill>
                  <a:srgbClr val="FF0000"/>
                </a:solidFill>
                <a:cs typeface="Arial" panose="020B0604020202020204" pitchFamily="34" charset="0"/>
              </a:rPr>
              <a:t>phát</a:t>
            </a:r>
            <a:r>
              <a:rPr lang="en-US" altLang="en-US" sz="2800" b="1" dirty="0">
                <a:solidFill>
                  <a:srgbClr val="FF0000"/>
                </a:solidFill>
                <a:cs typeface="Arial" panose="020B0604020202020204" pitchFamily="34" charset="0"/>
              </a:rPr>
              <a:t> </a:t>
            </a:r>
            <a:r>
              <a:rPr lang="en-US" altLang="en-US" sz="2800" b="1" dirty="0" err="1">
                <a:solidFill>
                  <a:srgbClr val="FF0000"/>
                </a:solidFill>
                <a:cs typeface="Arial" panose="020B0604020202020204" pitchFamily="34" charset="0"/>
              </a:rPr>
              <a:t>triển</a:t>
            </a:r>
            <a:r>
              <a:rPr lang="en-US" altLang="en-US" sz="2800" b="1" dirty="0">
                <a:solidFill>
                  <a:srgbClr val="FF0000"/>
                </a:solidFill>
                <a:cs typeface="Arial" panose="020B0604020202020204" pitchFamily="34" charset="0"/>
              </a:rPr>
              <a:t> </a:t>
            </a:r>
            <a:r>
              <a:rPr lang="en-US" altLang="en-US" sz="2800" b="1" dirty="0" err="1">
                <a:solidFill>
                  <a:srgbClr val="FF0000"/>
                </a:solidFill>
                <a:cs typeface="Arial" panose="020B0604020202020204" pitchFamily="34" charset="0"/>
              </a:rPr>
              <a:t>toàn</a:t>
            </a:r>
            <a:r>
              <a:rPr lang="en-US" altLang="en-US" sz="2800" b="1" dirty="0">
                <a:solidFill>
                  <a:srgbClr val="FF0000"/>
                </a:solidFill>
                <a:cs typeface="Arial" panose="020B0604020202020204" pitchFamily="34" charset="0"/>
              </a:rPr>
              <a:t> </a:t>
            </a:r>
            <a:r>
              <a:rPr lang="en-US" altLang="en-US" sz="2800" b="1" dirty="0" err="1">
                <a:solidFill>
                  <a:srgbClr val="FF0000"/>
                </a:solidFill>
                <a:cs typeface="Arial" panose="020B0604020202020204" pitchFamily="34" charset="0"/>
              </a:rPr>
              <a:t>diện</a:t>
            </a:r>
            <a:r>
              <a:rPr lang="en-US" altLang="en-US" sz="2800" b="1" dirty="0">
                <a:solidFill>
                  <a:srgbClr val="FF0000"/>
                </a:solidFill>
                <a:cs typeface="Arial" panose="020B0604020202020204" pitchFamily="34" charset="0"/>
              </a:rPr>
              <a:t>.</a:t>
            </a:r>
          </a:p>
          <a:p>
            <a:pPr fontAlgn="base">
              <a:spcBef>
                <a:spcPct val="50000"/>
              </a:spcBef>
              <a:spcAft>
                <a:spcPct val="0"/>
              </a:spcAft>
              <a:buFontTx/>
              <a:buChar char="-"/>
            </a:pPr>
            <a:endParaRPr lang="en-US" altLang="en-US" sz="2800" b="1" dirty="0">
              <a:solidFill>
                <a:srgbClr val="FF0000"/>
              </a:solidFill>
              <a:cs typeface="Arial" panose="020B0604020202020204" pitchFamily="34" charset="0"/>
            </a:endParaRPr>
          </a:p>
        </p:txBody>
      </p:sp>
      <p:sp>
        <p:nvSpPr>
          <p:cNvPr id="37898" name="WordArt 10"/>
          <p:cNvSpPr>
            <a:spLocks noChangeArrowheads="1" noChangeShapeType="1" noTextEdit="1"/>
          </p:cNvSpPr>
          <p:nvPr/>
        </p:nvSpPr>
        <p:spPr bwMode="auto">
          <a:xfrm>
            <a:off x="2057400" y="533400"/>
            <a:ext cx="5105400" cy="381000"/>
          </a:xfrm>
          <a:prstGeom prst="rect">
            <a:avLst/>
          </a:prstGeom>
        </p:spPr>
        <p:txBody>
          <a:bodyPr wrap="none" fromWordArt="1">
            <a:prstTxWarp prst="textPlain">
              <a:avLst>
                <a:gd name="adj" fmla="val 50000"/>
              </a:avLst>
            </a:prstTxWarp>
          </a:bodyPr>
          <a:lstStyle/>
          <a:p>
            <a:pPr algn="ctr" eaLnBrk="0" fontAlgn="base" hangingPunct="0">
              <a:spcBef>
                <a:spcPct val="0"/>
              </a:spcBef>
              <a:spcAft>
                <a:spcPct val="0"/>
              </a:spcAft>
            </a:pPr>
            <a:r>
              <a:rPr lang="en-US" sz="3600" kern="10">
                <a:ln w="19050" cap="sq">
                  <a:solidFill>
                    <a:srgbClr val="0000FF"/>
                  </a:solidFill>
                  <a:round/>
                  <a:headEnd type="none" w="sm" len="sm"/>
                  <a:tailEnd type="none" w="sm" len="sm"/>
                </a:ln>
                <a:solidFill>
                  <a:srgbClr val="000000"/>
                </a:solidFill>
                <a:effectLst>
                  <a:outerShdw dist="35921" dir="2700000" algn="ctr" rotWithShape="0">
                    <a:srgbClr val="990000"/>
                  </a:outerShdw>
                </a:effectLst>
                <a:latin typeface="Times New Roman" panose="02020603050405020304" pitchFamily="18" charset="0"/>
                <a:cs typeface="Times New Roman" panose="02020603050405020304" pitchFamily="18" charset="0"/>
              </a:rPr>
              <a:t>- Giai đoạn cao - CNCS</a:t>
            </a:r>
          </a:p>
        </p:txBody>
      </p:sp>
      <p:sp>
        <p:nvSpPr>
          <p:cNvPr id="37899" name="WordArt 11"/>
          <p:cNvSpPr>
            <a:spLocks noChangeArrowheads="1" noChangeShapeType="1" noTextEdit="1"/>
          </p:cNvSpPr>
          <p:nvPr/>
        </p:nvSpPr>
        <p:spPr bwMode="auto">
          <a:xfrm>
            <a:off x="2590800" y="1066800"/>
            <a:ext cx="3810000" cy="381000"/>
          </a:xfrm>
          <a:prstGeom prst="rect">
            <a:avLst/>
          </a:prstGeom>
        </p:spPr>
        <p:txBody>
          <a:bodyPr wrap="none" fromWordArt="1">
            <a:prstTxWarp prst="textPlain">
              <a:avLst>
                <a:gd name="adj" fmla="val 50000"/>
              </a:avLst>
            </a:prstTxWarp>
          </a:bodyPr>
          <a:lstStyle/>
          <a:p>
            <a:pPr algn="ctr" eaLnBrk="0" fontAlgn="base" hangingPunct="0">
              <a:spcBef>
                <a:spcPct val="0"/>
              </a:spcBef>
              <a:spcAft>
                <a:spcPct val="0"/>
              </a:spcAft>
            </a:pPr>
            <a:r>
              <a:rPr lang="en-US" sz="3600" b="1" kern="10">
                <a:ln w="9525">
                  <a:solidFill>
                    <a:srgbClr val="000080"/>
                  </a:solidFill>
                  <a:round/>
                  <a:headEnd/>
                  <a:tailEnd/>
                </a:ln>
                <a:solidFill>
                  <a:srgbClr val="000000"/>
                </a:solidFill>
                <a:latin typeface="Arial Đen"/>
                <a:cs typeface="Arial" panose="020B0604020202020204" pitchFamily="34" charset="0"/>
              </a:rPr>
              <a:t>*Về mặt xã hội</a:t>
            </a:r>
          </a:p>
        </p:txBody>
      </p:sp>
    </p:spTree>
    <p:extLst>
      <p:ext uri="{BB962C8B-B14F-4D97-AF65-F5344CB8AC3E}">
        <p14:creationId xmlns:p14="http://schemas.microsoft.com/office/powerpoint/2010/main" val="413966062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9" presetClass="entr" presetSubtype="0" fill="hold" nodeType="clickEffect" nodePh="1">
                                  <p:stCondLst>
                                    <p:cond delay="0"/>
                                  </p:stCondLst>
                                  <p:endCondLst>
                                    <p:cond evt="begin" delay="0">
                                      <p:tn val="5"/>
                                    </p:cond>
                                  </p:endCondLst>
                                  <p:childTnLst>
                                    <p:set>
                                      <p:cBhvr>
                                        <p:cTn id="6" dur="1" fill="hold">
                                          <p:stCondLst>
                                            <p:cond delay="0"/>
                                          </p:stCondLst>
                                        </p:cTn>
                                        <p:tgtEl>
                                          <p:spTgt spid="227333">
                                            <p:txEl>
                                              <p:pRg st="0" end="0"/>
                                            </p:txEl>
                                          </p:spTgt>
                                        </p:tgtEl>
                                        <p:attrNameLst>
                                          <p:attrName>style.visibility</p:attrName>
                                        </p:attrNameLst>
                                      </p:cBhvr>
                                      <p:to>
                                        <p:strVal val="visible"/>
                                      </p:to>
                                    </p:set>
                                    <p:anim calcmode="lin" valueType="num">
                                      <p:cBhvr>
                                        <p:cTn id="7" dur="1000" fill="hold"/>
                                        <p:tgtEl>
                                          <p:spTgt spid="227333">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227333">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227333">
                                            <p:txEl>
                                              <p:pRg st="0" end="0"/>
                                            </p:txEl>
                                          </p:spTgt>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29" presetClass="entr" presetSubtype="0" fill="hold" nodeType="clickEffect">
                                  <p:stCondLst>
                                    <p:cond delay="0"/>
                                  </p:stCondLst>
                                  <p:childTnLst>
                                    <p:set>
                                      <p:cBhvr>
                                        <p:cTn id="13" dur="1" fill="hold">
                                          <p:stCondLst>
                                            <p:cond delay="0"/>
                                          </p:stCondLst>
                                        </p:cTn>
                                        <p:tgtEl>
                                          <p:spTgt spid="227335">
                                            <p:txEl>
                                              <p:pRg st="0" end="0"/>
                                            </p:txEl>
                                          </p:spTgt>
                                        </p:tgtEl>
                                        <p:attrNameLst>
                                          <p:attrName>style.visibility</p:attrName>
                                        </p:attrNameLst>
                                      </p:cBhvr>
                                      <p:to>
                                        <p:strVal val="visible"/>
                                      </p:to>
                                    </p:set>
                                    <p:anim calcmode="lin" valueType="num">
                                      <p:cBhvr>
                                        <p:cTn id="14" dur="1000" fill="hold"/>
                                        <p:tgtEl>
                                          <p:spTgt spid="227335">
                                            <p:txEl>
                                              <p:pRg st="0" end="0"/>
                                            </p:txEl>
                                          </p:spTgt>
                                        </p:tgtEl>
                                        <p:attrNameLst>
                                          <p:attrName>ppt_x</p:attrName>
                                        </p:attrNameLst>
                                      </p:cBhvr>
                                      <p:tavLst>
                                        <p:tav tm="0">
                                          <p:val>
                                            <p:strVal val="#ppt_x-.2"/>
                                          </p:val>
                                        </p:tav>
                                        <p:tav tm="100000">
                                          <p:val>
                                            <p:strVal val="#ppt_x"/>
                                          </p:val>
                                        </p:tav>
                                      </p:tavLst>
                                    </p:anim>
                                    <p:anim calcmode="lin" valueType="num">
                                      <p:cBhvr>
                                        <p:cTn id="15" dur="1000" fill="hold"/>
                                        <p:tgtEl>
                                          <p:spTgt spid="227335">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16" dur="1000"/>
                                        <p:tgtEl>
                                          <p:spTgt spid="227335">
                                            <p:txEl>
                                              <p:pRg st="0" end="0"/>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29" presetClass="entr" presetSubtype="0" fill="hold" nodeType="clickEffect">
                                  <p:stCondLst>
                                    <p:cond delay="0"/>
                                  </p:stCondLst>
                                  <p:childTnLst>
                                    <p:set>
                                      <p:cBhvr>
                                        <p:cTn id="20" dur="1" fill="hold">
                                          <p:stCondLst>
                                            <p:cond delay="0"/>
                                          </p:stCondLst>
                                        </p:cTn>
                                        <p:tgtEl>
                                          <p:spTgt spid="227335">
                                            <p:txEl>
                                              <p:pRg st="2" end="2"/>
                                            </p:txEl>
                                          </p:spTgt>
                                        </p:tgtEl>
                                        <p:attrNameLst>
                                          <p:attrName>style.visibility</p:attrName>
                                        </p:attrNameLst>
                                      </p:cBhvr>
                                      <p:to>
                                        <p:strVal val="visible"/>
                                      </p:to>
                                    </p:set>
                                    <p:anim calcmode="lin" valueType="num">
                                      <p:cBhvr>
                                        <p:cTn id="21" dur="1000" fill="hold"/>
                                        <p:tgtEl>
                                          <p:spTgt spid="227335">
                                            <p:txEl>
                                              <p:pRg st="2" end="2"/>
                                            </p:txEl>
                                          </p:spTgt>
                                        </p:tgtEl>
                                        <p:attrNameLst>
                                          <p:attrName>ppt_x</p:attrName>
                                        </p:attrNameLst>
                                      </p:cBhvr>
                                      <p:tavLst>
                                        <p:tav tm="0">
                                          <p:val>
                                            <p:strVal val="#ppt_x-.2"/>
                                          </p:val>
                                        </p:tav>
                                        <p:tav tm="100000">
                                          <p:val>
                                            <p:strVal val="#ppt_x"/>
                                          </p:val>
                                        </p:tav>
                                      </p:tavLst>
                                    </p:anim>
                                    <p:anim calcmode="lin" valueType="num">
                                      <p:cBhvr>
                                        <p:cTn id="22" dur="1000" fill="hold"/>
                                        <p:tgtEl>
                                          <p:spTgt spid="227335">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23" dur="1000"/>
                                        <p:tgtEl>
                                          <p:spTgt spid="227335">
                                            <p:txEl>
                                              <p:pRg st="2" end="2"/>
                                            </p:txEl>
                                          </p:spTgt>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29" presetClass="entr" presetSubtype="0" fill="hold" nodeType="clickEffect">
                                  <p:stCondLst>
                                    <p:cond delay="0"/>
                                  </p:stCondLst>
                                  <p:childTnLst>
                                    <p:set>
                                      <p:cBhvr>
                                        <p:cTn id="27" dur="1" fill="hold">
                                          <p:stCondLst>
                                            <p:cond delay="0"/>
                                          </p:stCondLst>
                                        </p:cTn>
                                        <p:tgtEl>
                                          <p:spTgt spid="227335">
                                            <p:txEl>
                                              <p:pRg st="4" end="4"/>
                                            </p:txEl>
                                          </p:spTgt>
                                        </p:tgtEl>
                                        <p:attrNameLst>
                                          <p:attrName>style.visibility</p:attrName>
                                        </p:attrNameLst>
                                      </p:cBhvr>
                                      <p:to>
                                        <p:strVal val="visible"/>
                                      </p:to>
                                    </p:set>
                                    <p:anim calcmode="lin" valueType="num">
                                      <p:cBhvr>
                                        <p:cTn id="28" dur="1000" fill="hold"/>
                                        <p:tgtEl>
                                          <p:spTgt spid="227335">
                                            <p:txEl>
                                              <p:pRg st="4" end="4"/>
                                            </p:txEl>
                                          </p:spTgt>
                                        </p:tgtEl>
                                        <p:attrNameLst>
                                          <p:attrName>ppt_x</p:attrName>
                                        </p:attrNameLst>
                                      </p:cBhvr>
                                      <p:tavLst>
                                        <p:tav tm="0">
                                          <p:val>
                                            <p:strVal val="#ppt_x-.2"/>
                                          </p:val>
                                        </p:tav>
                                        <p:tav tm="100000">
                                          <p:val>
                                            <p:strVal val="#ppt_x"/>
                                          </p:val>
                                        </p:tav>
                                      </p:tavLst>
                                    </p:anim>
                                    <p:anim calcmode="lin" valueType="num">
                                      <p:cBhvr>
                                        <p:cTn id="29" dur="1000" fill="hold"/>
                                        <p:tgtEl>
                                          <p:spTgt spid="227335">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30" dur="1000"/>
                                        <p:tgtEl>
                                          <p:spTgt spid="22733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192000" cy="695459"/>
          </a:xfrm>
          <a:ln w="57150">
            <a:solidFill>
              <a:srgbClr val="0070C0"/>
            </a:solidFill>
          </a:ln>
        </p:spPr>
        <p:txBody>
          <a:bodyPr/>
          <a:lstStyle/>
          <a:p>
            <a:r>
              <a:rPr lang="vi-VN" sz="3000" b="1" dirty="0" smtClean="0"/>
              <a:t>3. Vai trò nền tảng tư tưởng, lý luận của chủ nghĩa Mác - Lênin</a:t>
            </a:r>
            <a:endParaRPr lang="en-US" sz="3000" b="1"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1399131388"/>
              </p:ext>
            </p:extLst>
          </p:nvPr>
        </p:nvGraphicFramePr>
        <p:xfrm>
          <a:off x="0" y="1033530"/>
          <a:ext cx="12093262" cy="568794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Slide Number Placeholder 3"/>
          <p:cNvSpPr>
            <a:spLocks noGrp="1"/>
          </p:cNvSpPr>
          <p:nvPr>
            <p:ph type="sldNum" sz="quarter" idx="12"/>
          </p:nvPr>
        </p:nvSpPr>
        <p:spPr/>
        <p:txBody>
          <a:bodyPr/>
          <a:lstStyle/>
          <a:p>
            <a:pPr>
              <a:defRPr/>
            </a:pPr>
            <a:fld id="{C0660017-E367-4105-A34F-FAD01CBAEB35}" type="slidenum">
              <a:rPr lang="en-US" altLang="en-US" smtClean="0">
                <a:solidFill>
                  <a:srgbClr val="000000"/>
                </a:solidFill>
              </a:rPr>
              <a:pPr>
                <a:defRPr/>
              </a:pPr>
              <a:t>111</a:t>
            </a:fld>
            <a:endParaRPr lang="en-US" altLang="en-US">
              <a:solidFill>
                <a:srgbClr val="000000"/>
              </a:solidFill>
            </a:endParaRPr>
          </a:p>
        </p:txBody>
      </p:sp>
    </p:spTree>
    <p:extLst>
      <p:ext uri="{BB962C8B-B14F-4D97-AF65-F5344CB8AC3E}">
        <p14:creationId xmlns:p14="http://schemas.microsoft.com/office/powerpoint/2010/main" val="3585822225"/>
      </p:ext>
    </p:extLst>
  </p:cSld>
  <p:clrMapOvr>
    <a:masterClrMapping/>
  </p:clrMapOvr>
  <p:timing>
    <p:tnLst>
      <p:par>
        <p:cTn id="1" dur="indefinite" restart="never" nodeType="tmRoot"/>
      </p:par>
    </p:tnLst>
  </p:timing>
</p:sld>
</file>

<file path=ppt/theme/_rels/theme21.xml.rels><?xml version="1.0" encoding="UTF-8" standalone="yes"?>
<Relationships xmlns="http://schemas.openxmlformats.org/package/2006/relationships"><Relationship Id="rId1" Type="http://schemas.openxmlformats.org/officeDocument/2006/relationships/image" Target="../media/image1.jpeg"/></Relationships>
</file>

<file path=ppt/theme/_rels/theme2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image" Target="../media/image2.jpeg"/></Relationships>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iết kế mặc định">
  <a:themeElements>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hiết kế mặc định">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Thiết kế mặc định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Thiết kế mặc định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Thiết kế mặc định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Thiết kế mặc định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Thiết kế mặc định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Thiết kế mặc định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Thiết kế mặc định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Thiết kế mặc định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Thiết kế mặc định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Thiết kế mặc định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Thiết kế mặc định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Thiết kế mặc định">
  <a:themeElements>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hiết kế mặc định">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Thiết kế mặc định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Thiết kế mặc định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Thiết kế mặc định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Thiết kế mặc định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Thiết kế mặc định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Thiết kế mặc định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Thiết kế mặc định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Thiết kế mặc định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Thiết kế mặc định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Thiết kế mặc định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Thiết kế mặc định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1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2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3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4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9.xml><?xml version="1.0" encoding="utf-8"?>
<a:theme xmlns:a="http://schemas.openxmlformats.org/drawingml/2006/main" name="7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10.xml><?xml version="1.0" encoding="utf-8"?>
<a:theme xmlns:a="http://schemas.openxmlformats.org/drawingml/2006/main" name="11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11.xml><?xml version="1.0" encoding="utf-8"?>
<a:theme xmlns:a="http://schemas.openxmlformats.org/drawingml/2006/main" name="12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12.xml><?xml version="1.0" encoding="utf-8"?>
<a:theme xmlns:a="http://schemas.openxmlformats.org/drawingml/2006/main" name="13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13.xml><?xml version="1.0" encoding="utf-8"?>
<a:theme xmlns:a="http://schemas.openxmlformats.org/drawingml/2006/main" name="14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14.xml><?xml version="1.0" encoding="utf-8"?>
<a:theme xmlns:a="http://schemas.openxmlformats.org/drawingml/2006/main" name="15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15.xml><?xml version="1.0" encoding="utf-8"?>
<a:theme xmlns:a="http://schemas.openxmlformats.org/drawingml/2006/main" name="29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16.xml><?xml version="1.0" encoding="utf-8"?>
<a:theme xmlns:a="http://schemas.openxmlformats.org/drawingml/2006/main" name="30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17.xml><?xml version="1.0" encoding="utf-8"?>
<a:theme xmlns:a="http://schemas.openxmlformats.org/drawingml/2006/main" name="31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18.xml><?xml version="1.0" encoding="utf-8"?>
<a:theme xmlns:a="http://schemas.openxmlformats.org/drawingml/2006/main" name="33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19.xml><?xml version="1.0" encoding="utf-8"?>
<a:theme xmlns:a="http://schemas.openxmlformats.org/drawingml/2006/main" name="34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0.xml><?xml version="1.0" encoding="utf-8"?>
<a:theme xmlns:a="http://schemas.openxmlformats.org/drawingml/2006/main" name="36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1.xml><?xml version="1.0" encoding="utf-8"?>
<a:theme xmlns:a="http://schemas.openxmlformats.org/drawingml/2006/main" name="1_Origin">
  <a:themeElements>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fontScheme name="Origin">
      <a:majorFont>
        <a:latin typeface="Bookman Old Style"/>
        <a:ea typeface=""/>
        <a:cs typeface=""/>
        <a:font script="Grek" typeface="Cambria"/>
        <a:font script="Cyrl" typeface="Cambria"/>
        <a:font script="Jpan" typeface="HG明朝E"/>
        <a:font script="Hang" typeface="돋움"/>
        <a:font script="Hans" typeface="宋体"/>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Gill Sans MT"/>
        <a:ea typeface=""/>
        <a:cs typeface=""/>
        <a:font script="Grek" typeface="Calibri"/>
        <a:font script="Cyrl" typeface="Calibri"/>
        <a:font script="Jpan" typeface="ＭＳ Ｐゴシック"/>
        <a:font script="Hang" typeface="맑은 고딕"/>
        <a:font script="Hans" typeface="华文新魏"/>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rigin">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3000" dir="5400000" rotWithShape="0">
              <a:srgbClr val="000000">
                <a:alpha val="40000"/>
              </a:srgbClr>
            </a:outerShdw>
          </a:effectLst>
          <a:scene3d>
            <a:camera prst="orthographicFront" fov="0">
              <a:rot lat="0" lon="0" rev="0"/>
            </a:camera>
            <a:lightRig rig="balanced" dir="t">
              <a:rot lat="0" lon="0" rev="0"/>
            </a:lightRig>
          </a:scene3d>
          <a:sp3d prstMaterial="matte">
            <a:bevelT w="0" h="0"/>
            <a:contourClr>
              <a:schemeClr val="phClr">
                <a:tint val="100000"/>
                <a:shade val="100000"/>
                <a:hueMod val="100000"/>
                <a:satMod val="100000"/>
              </a:schemeClr>
            </a:contourClr>
          </a:sp3d>
        </a:effectStyle>
        <a:effectStyle>
          <a:effectLst>
            <a:outerShdw blurRad="50800" dist="25400" dir="5400000" rotWithShape="0">
              <a:srgbClr val="000000">
                <a:alpha val="50000"/>
              </a:srgbClr>
            </a:outerShdw>
          </a:effectLst>
          <a:scene3d>
            <a:camera prst="orthographicFront" fov="0">
              <a:rot lat="0" lon="0" rev="0"/>
            </a:camera>
            <a:lightRig rig="soft" dir="t">
              <a:rot lat="0" lon="0" rev="2700000"/>
            </a:lightRig>
          </a:scene3d>
          <a:sp3d prstMaterial="matte">
            <a:bevelT w="50800" h="50800"/>
            <a:contourClr>
              <a:schemeClr val="phClr"/>
            </a:contourClr>
          </a:sp3d>
        </a:effectStyle>
      </a:effectStyleLst>
      <a:bgFillStyleLst>
        <a:solidFill>
          <a:schemeClr val="phClr"/>
        </a:solidFill>
        <a:gradFill rotWithShape="1">
          <a:gsLst>
            <a:gs pos="0">
              <a:schemeClr val="phClr">
                <a:shade val="60000"/>
                <a:satMod val="300000"/>
              </a:schemeClr>
            </a:gs>
            <a:gs pos="30000">
              <a:schemeClr val="phClr">
                <a:shade val="80000"/>
                <a:satMod val="230000"/>
              </a:schemeClr>
            </a:gs>
            <a:gs pos="100000">
              <a:schemeClr val="phClr">
                <a:tint val="97000"/>
                <a:satMod val="220000"/>
              </a:schemeClr>
            </a:gs>
          </a:gsLst>
          <a:lin ang="16200000" scaled="1"/>
        </a:gradFill>
        <a:blipFill>
          <a:blip xmlns:r="http://schemas.openxmlformats.org/officeDocument/2006/relationships" r:embed="rId1">
            <a:duotone>
              <a:schemeClr val="phClr">
                <a:shade val="6000"/>
                <a:satMod val="120000"/>
              </a:schemeClr>
              <a:schemeClr val="phClr">
                <a:tint val="90000"/>
              </a:schemeClr>
            </a:duotone>
          </a:blip>
          <a:tile tx="0" ty="0" sx="35000" sy="40000" flip="x" algn="tl"/>
        </a:blipFill>
      </a:bgFillStyleLst>
    </a:fmtScheme>
  </a:themeElements>
  <a:objectDefaults/>
  <a:extraClrSchemeLst/>
</a:theme>
</file>

<file path=ppt/theme/theme22.xml><?xml version="1.0" encoding="utf-8"?>
<a:theme xmlns:a="http://schemas.openxmlformats.org/drawingml/2006/main" name="2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3.xml><?xml version="1.0" encoding="utf-8"?>
<a:theme xmlns:a="http://schemas.openxmlformats.org/drawingml/2006/main" name="3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4.xml><?xml version="1.0" encoding="utf-8"?>
<a:theme xmlns:a="http://schemas.openxmlformats.org/drawingml/2006/main" name="5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5.xml><?xml version="1.0" encoding="utf-8"?>
<a:theme xmlns:a="http://schemas.openxmlformats.org/drawingml/2006/main" name="14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6.xml><?xml version="1.0" encoding="utf-8"?>
<a:theme xmlns:a="http://schemas.openxmlformats.org/drawingml/2006/main" name="16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7.xml><?xml version="1.0" encoding="utf-8"?>
<a:theme xmlns:a="http://schemas.openxmlformats.org/drawingml/2006/main" name="17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8.xml><?xml version="1.0" encoding="utf-8"?>
<a:theme xmlns:a="http://schemas.openxmlformats.org/drawingml/2006/main" name="Median">
  <a:themeElements>
    <a:clrScheme name="Median">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Median">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9.xml><?xml version="1.0" encoding="utf-8"?>
<a:theme xmlns:a="http://schemas.openxmlformats.org/drawingml/2006/main" name="20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0.xml><?xml version="1.0" encoding="utf-8"?>
<a:theme xmlns:a="http://schemas.openxmlformats.org/drawingml/2006/main" name="21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1.xml><?xml version="1.0" encoding="utf-8"?>
<a:theme xmlns:a="http://schemas.openxmlformats.org/drawingml/2006/main" name="22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2.xml><?xml version="1.0" encoding="utf-8"?>
<a:theme xmlns:a="http://schemas.openxmlformats.org/drawingml/2006/main" name="23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3.xml><?xml version="1.0" encoding="utf-8"?>
<a:theme xmlns:a="http://schemas.openxmlformats.org/drawingml/2006/main" name="24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4.xml><?xml version="1.0" encoding="utf-8"?>
<a:theme xmlns:a="http://schemas.openxmlformats.org/drawingml/2006/main" name="25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5.xml><?xml version="1.0" encoding="utf-8"?>
<a:theme xmlns:a="http://schemas.openxmlformats.org/drawingml/2006/main" name="26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6.xml><?xml version="1.0" encoding="utf-8"?>
<a:theme xmlns:a="http://schemas.openxmlformats.org/drawingml/2006/main" name="27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7.xml><?xml version="1.0" encoding="utf-8"?>
<a:theme xmlns:a="http://schemas.openxmlformats.org/drawingml/2006/main" name="28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8.xml><?xml version="1.0" encoding="utf-8"?>
<a:theme xmlns:a="http://schemas.openxmlformats.org/drawingml/2006/main" name="29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9.xml><?xml version="1.0" encoding="utf-8"?>
<a:theme xmlns:a="http://schemas.openxmlformats.org/drawingml/2006/main" name="30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40.xml><?xml version="1.0" encoding="utf-8"?>
<a:theme xmlns:a="http://schemas.openxmlformats.org/drawingml/2006/main" name="31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41.xml><?xml version="1.0" encoding="utf-8"?>
<a:theme xmlns:a="http://schemas.openxmlformats.org/drawingml/2006/main" name="32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42.xml><?xml version="1.0" encoding="utf-8"?>
<a:theme xmlns:a="http://schemas.openxmlformats.org/drawingml/2006/main" name="34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43.xml><?xml version="1.0" encoding="utf-8"?>
<a:theme xmlns:a="http://schemas.openxmlformats.org/drawingml/2006/main" name="35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44.xml><?xml version="1.0" encoding="utf-8"?>
<a:theme xmlns:a="http://schemas.openxmlformats.org/drawingml/2006/main" name="36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45.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6.xml><?xml version="1.0" encoding="utf-8"?>
<a:theme xmlns:a="http://schemas.openxmlformats.org/drawingml/2006/main" name="4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7.xml><?xml version="1.0" encoding="utf-8"?>
<a:theme xmlns:a="http://schemas.openxmlformats.org/drawingml/2006/main" name="5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8.xml><?xml version="1.0" encoding="utf-8"?>
<a:theme xmlns:a="http://schemas.openxmlformats.org/drawingml/2006/main" name="6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9.xml><?xml version="1.0" encoding="utf-8"?>
<a:theme xmlns:a="http://schemas.openxmlformats.org/drawingml/2006/main" name="cdb2004138l">
  <a:themeElements>
    <a:clrScheme name="cdb2004138l 3">
      <a:dk1>
        <a:srgbClr val="1D528D"/>
      </a:dk1>
      <a:lt1>
        <a:srgbClr val="FFFFFF"/>
      </a:lt1>
      <a:dk2>
        <a:srgbClr val="000000"/>
      </a:dk2>
      <a:lt2>
        <a:srgbClr val="DDDDDD"/>
      </a:lt2>
      <a:accent1>
        <a:srgbClr val="25B1B1"/>
      </a:accent1>
      <a:accent2>
        <a:srgbClr val="5BACE9"/>
      </a:accent2>
      <a:accent3>
        <a:srgbClr val="FFFFFF"/>
      </a:accent3>
      <a:accent4>
        <a:srgbClr val="174578"/>
      </a:accent4>
      <a:accent5>
        <a:srgbClr val="ACD5D5"/>
      </a:accent5>
      <a:accent6>
        <a:srgbClr val="529BD3"/>
      </a:accent6>
      <a:hlink>
        <a:srgbClr val="6E71F0"/>
      </a:hlink>
      <a:folHlink>
        <a:srgbClr val="969696"/>
      </a:folHlink>
    </a:clrScheme>
    <a:fontScheme name="cdb2004138l">
      <a:majorFont>
        <a:latin typeface="Verdana"/>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bg1">
            <a:alpha val="0"/>
          </a:schemeClr>
        </a:solidFill>
        <a:ln w="57150" cap="flat" cmpd="thickThin"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bg1">
            <a:alpha val="0"/>
          </a:schemeClr>
        </a:solidFill>
        <a:ln w="57150" cap="flat" cmpd="thickThin"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cdb2004138l 1">
        <a:dk1>
          <a:srgbClr val="1D528D"/>
        </a:dk1>
        <a:lt1>
          <a:srgbClr val="FFFFFF"/>
        </a:lt1>
        <a:dk2>
          <a:srgbClr val="000000"/>
        </a:dk2>
        <a:lt2>
          <a:srgbClr val="C0C0C0"/>
        </a:lt2>
        <a:accent1>
          <a:srgbClr val="4EA693"/>
        </a:accent1>
        <a:accent2>
          <a:srgbClr val="ABA755"/>
        </a:accent2>
        <a:accent3>
          <a:srgbClr val="FFFFFF"/>
        </a:accent3>
        <a:accent4>
          <a:srgbClr val="174578"/>
        </a:accent4>
        <a:accent5>
          <a:srgbClr val="B2D0C8"/>
        </a:accent5>
        <a:accent6>
          <a:srgbClr val="9B974C"/>
        </a:accent6>
        <a:hlink>
          <a:srgbClr val="3981B7"/>
        </a:hlink>
        <a:folHlink>
          <a:srgbClr val="969696"/>
        </a:folHlink>
      </a:clrScheme>
      <a:clrMap bg1="lt1" tx1="dk1" bg2="lt2" tx2="dk2" accent1="accent1" accent2="accent2" accent3="accent3" accent4="accent4" accent5="accent5" accent6="accent6" hlink="hlink" folHlink="folHlink"/>
    </a:extraClrScheme>
    <a:extraClrScheme>
      <a:clrScheme name="cdb2004138l 2">
        <a:dk1>
          <a:srgbClr val="124B98"/>
        </a:dk1>
        <a:lt1>
          <a:srgbClr val="FFFFFF"/>
        </a:lt1>
        <a:dk2>
          <a:srgbClr val="000000"/>
        </a:dk2>
        <a:lt2>
          <a:srgbClr val="DDDDDD"/>
        </a:lt2>
        <a:accent1>
          <a:srgbClr val="4976D1"/>
        </a:accent1>
        <a:accent2>
          <a:srgbClr val="4CB494"/>
        </a:accent2>
        <a:accent3>
          <a:srgbClr val="FFFFFF"/>
        </a:accent3>
        <a:accent4>
          <a:srgbClr val="0E3F81"/>
        </a:accent4>
        <a:accent5>
          <a:srgbClr val="B1BDE5"/>
        </a:accent5>
        <a:accent6>
          <a:srgbClr val="44A386"/>
        </a:accent6>
        <a:hlink>
          <a:srgbClr val="0099CC"/>
        </a:hlink>
        <a:folHlink>
          <a:srgbClr val="969696"/>
        </a:folHlink>
      </a:clrScheme>
      <a:clrMap bg1="lt1" tx1="dk1" bg2="lt2" tx2="dk2" accent1="accent1" accent2="accent2" accent3="accent3" accent4="accent4" accent5="accent5" accent6="accent6" hlink="hlink" folHlink="folHlink"/>
    </a:extraClrScheme>
    <a:extraClrScheme>
      <a:clrScheme name="cdb2004138l 3">
        <a:dk1>
          <a:srgbClr val="1D528D"/>
        </a:dk1>
        <a:lt1>
          <a:srgbClr val="FFFFFF"/>
        </a:lt1>
        <a:dk2>
          <a:srgbClr val="000000"/>
        </a:dk2>
        <a:lt2>
          <a:srgbClr val="DDDDDD"/>
        </a:lt2>
        <a:accent1>
          <a:srgbClr val="25B1B1"/>
        </a:accent1>
        <a:accent2>
          <a:srgbClr val="5BACE9"/>
        </a:accent2>
        <a:accent3>
          <a:srgbClr val="FFFFFF"/>
        </a:accent3>
        <a:accent4>
          <a:srgbClr val="174578"/>
        </a:accent4>
        <a:accent5>
          <a:srgbClr val="ACD5D5"/>
        </a:accent5>
        <a:accent6>
          <a:srgbClr val="529BD3"/>
        </a:accent6>
        <a:hlink>
          <a:srgbClr val="6E71F0"/>
        </a:hlink>
        <a:folHlink>
          <a:srgbClr val="969696"/>
        </a:folHlink>
      </a:clrScheme>
      <a:clrMap bg1="lt1" tx1="dk1" bg2="lt2" tx2="dk2" accent1="accent1" accent2="accent2" accent3="accent3" accent4="accent4" accent5="accent5" accent6="accent6" hlink="hlink" folHlink="folHlink"/>
    </a:extraClrScheme>
  </a:extraClrSchemeLst>
</a:theme>
</file>

<file path=ppt/theme/theme50.xml><?xml version="1.0" encoding="utf-8"?>
<a:theme xmlns:a="http://schemas.openxmlformats.org/drawingml/2006/main" name="1_cdb2004138l">
  <a:themeElements>
    <a:clrScheme name="cdb2004138l 3">
      <a:dk1>
        <a:srgbClr val="1D528D"/>
      </a:dk1>
      <a:lt1>
        <a:srgbClr val="FFFFFF"/>
      </a:lt1>
      <a:dk2>
        <a:srgbClr val="000000"/>
      </a:dk2>
      <a:lt2>
        <a:srgbClr val="DDDDDD"/>
      </a:lt2>
      <a:accent1>
        <a:srgbClr val="25B1B1"/>
      </a:accent1>
      <a:accent2>
        <a:srgbClr val="5BACE9"/>
      </a:accent2>
      <a:accent3>
        <a:srgbClr val="FFFFFF"/>
      </a:accent3>
      <a:accent4>
        <a:srgbClr val="174578"/>
      </a:accent4>
      <a:accent5>
        <a:srgbClr val="ACD5D5"/>
      </a:accent5>
      <a:accent6>
        <a:srgbClr val="529BD3"/>
      </a:accent6>
      <a:hlink>
        <a:srgbClr val="6E71F0"/>
      </a:hlink>
      <a:folHlink>
        <a:srgbClr val="969696"/>
      </a:folHlink>
    </a:clrScheme>
    <a:fontScheme name="cdb2004138l">
      <a:majorFont>
        <a:latin typeface="Verdana"/>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bg1">
            <a:alpha val="0"/>
          </a:schemeClr>
        </a:solidFill>
        <a:ln w="57150" cap="flat" cmpd="thickThin"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bg1">
            <a:alpha val="0"/>
          </a:schemeClr>
        </a:solidFill>
        <a:ln w="57150" cap="flat" cmpd="thickThin"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cdb2004138l 1">
        <a:dk1>
          <a:srgbClr val="1D528D"/>
        </a:dk1>
        <a:lt1>
          <a:srgbClr val="FFFFFF"/>
        </a:lt1>
        <a:dk2>
          <a:srgbClr val="000000"/>
        </a:dk2>
        <a:lt2>
          <a:srgbClr val="C0C0C0"/>
        </a:lt2>
        <a:accent1>
          <a:srgbClr val="4EA693"/>
        </a:accent1>
        <a:accent2>
          <a:srgbClr val="ABA755"/>
        </a:accent2>
        <a:accent3>
          <a:srgbClr val="FFFFFF"/>
        </a:accent3>
        <a:accent4>
          <a:srgbClr val="174578"/>
        </a:accent4>
        <a:accent5>
          <a:srgbClr val="B2D0C8"/>
        </a:accent5>
        <a:accent6>
          <a:srgbClr val="9B974C"/>
        </a:accent6>
        <a:hlink>
          <a:srgbClr val="3981B7"/>
        </a:hlink>
        <a:folHlink>
          <a:srgbClr val="969696"/>
        </a:folHlink>
      </a:clrScheme>
      <a:clrMap bg1="lt1" tx1="dk1" bg2="lt2" tx2="dk2" accent1="accent1" accent2="accent2" accent3="accent3" accent4="accent4" accent5="accent5" accent6="accent6" hlink="hlink" folHlink="folHlink"/>
    </a:extraClrScheme>
    <a:extraClrScheme>
      <a:clrScheme name="cdb2004138l 2">
        <a:dk1>
          <a:srgbClr val="124B98"/>
        </a:dk1>
        <a:lt1>
          <a:srgbClr val="FFFFFF"/>
        </a:lt1>
        <a:dk2>
          <a:srgbClr val="000000"/>
        </a:dk2>
        <a:lt2>
          <a:srgbClr val="DDDDDD"/>
        </a:lt2>
        <a:accent1>
          <a:srgbClr val="4976D1"/>
        </a:accent1>
        <a:accent2>
          <a:srgbClr val="4CB494"/>
        </a:accent2>
        <a:accent3>
          <a:srgbClr val="FFFFFF"/>
        </a:accent3>
        <a:accent4>
          <a:srgbClr val="0E3F81"/>
        </a:accent4>
        <a:accent5>
          <a:srgbClr val="B1BDE5"/>
        </a:accent5>
        <a:accent6>
          <a:srgbClr val="44A386"/>
        </a:accent6>
        <a:hlink>
          <a:srgbClr val="0099CC"/>
        </a:hlink>
        <a:folHlink>
          <a:srgbClr val="969696"/>
        </a:folHlink>
      </a:clrScheme>
      <a:clrMap bg1="lt1" tx1="dk1" bg2="lt2" tx2="dk2" accent1="accent1" accent2="accent2" accent3="accent3" accent4="accent4" accent5="accent5" accent6="accent6" hlink="hlink" folHlink="folHlink"/>
    </a:extraClrScheme>
    <a:extraClrScheme>
      <a:clrScheme name="cdb2004138l 3">
        <a:dk1>
          <a:srgbClr val="1D528D"/>
        </a:dk1>
        <a:lt1>
          <a:srgbClr val="FFFFFF"/>
        </a:lt1>
        <a:dk2>
          <a:srgbClr val="000000"/>
        </a:dk2>
        <a:lt2>
          <a:srgbClr val="DDDDDD"/>
        </a:lt2>
        <a:accent1>
          <a:srgbClr val="25B1B1"/>
        </a:accent1>
        <a:accent2>
          <a:srgbClr val="5BACE9"/>
        </a:accent2>
        <a:accent3>
          <a:srgbClr val="FFFFFF"/>
        </a:accent3>
        <a:accent4>
          <a:srgbClr val="174578"/>
        </a:accent4>
        <a:accent5>
          <a:srgbClr val="ACD5D5"/>
        </a:accent5>
        <a:accent6>
          <a:srgbClr val="529BD3"/>
        </a:accent6>
        <a:hlink>
          <a:srgbClr val="6E71F0"/>
        </a:hlink>
        <a:folHlink>
          <a:srgbClr val="969696"/>
        </a:folHlink>
      </a:clrScheme>
      <a:clrMap bg1="lt1" tx1="dk1" bg2="lt2" tx2="dk2" accent1="accent1" accent2="accent2" accent3="accent3" accent4="accent4" accent5="accent5" accent6="accent6" hlink="hlink" folHlink="folHlink"/>
    </a:extraClrScheme>
  </a:extraClrSchemeLst>
</a:theme>
</file>

<file path=ppt/theme/theme51.xml><?xml version="1.0" encoding="utf-8"?>
<a:theme xmlns:a="http://schemas.openxmlformats.org/drawingml/2006/main" name="7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2.xml><?xml version="1.0" encoding="utf-8"?>
<a:theme xmlns:a="http://schemas.openxmlformats.org/drawingml/2006/main" name="1_Sample presentation slides [1]">
  <a:themeElements>
    <a:clrScheme name="Sample presentation slides [1] 1">
      <a:dk1>
        <a:srgbClr val="1D528D"/>
      </a:dk1>
      <a:lt1>
        <a:srgbClr val="FFFFFF"/>
      </a:lt1>
      <a:dk2>
        <a:srgbClr val="000000"/>
      </a:dk2>
      <a:lt2>
        <a:srgbClr val="B2B2B2"/>
      </a:lt2>
      <a:accent1>
        <a:srgbClr val="2D6BC7"/>
      </a:accent1>
      <a:accent2>
        <a:srgbClr val="FF9900"/>
      </a:accent2>
      <a:accent3>
        <a:srgbClr val="FFFFFF"/>
      </a:accent3>
      <a:accent4>
        <a:srgbClr val="174578"/>
      </a:accent4>
      <a:accent5>
        <a:srgbClr val="ADBAE0"/>
      </a:accent5>
      <a:accent6>
        <a:srgbClr val="E78A00"/>
      </a:accent6>
      <a:hlink>
        <a:srgbClr val="9999FF"/>
      </a:hlink>
      <a:folHlink>
        <a:srgbClr val="969696"/>
      </a:folHlink>
    </a:clrScheme>
    <a:fontScheme name="Sample presentation slides [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altLang="en-US" sz="20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altLang="en-US" sz="2000" b="0" i="0" u="none" strike="noStrike" cap="none" normalizeH="0" baseline="0" smtClean="0">
            <a:ln>
              <a:noFill/>
            </a:ln>
            <a:solidFill>
              <a:schemeClr val="tx1"/>
            </a:solidFill>
            <a:effectLst/>
            <a:latin typeface="Arial" charset="0"/>
          </a:defRPr>
        </a:defPPr>
      </a:lstStyle>
    </a:lnDef>
  </a:objectDefaults>
  <a:extraClrSchemeLst>
    <a:extraClrScheme>
      <a:clrScheme name="Sample presentation slides [1] 1">
        <a:dk1>
          <a:srgbClr val="1D528D"/>
        </a:dk1>
        <a:lt1>
          <a:srgbClr val="FFFFFF"/>
        </a:lt1>
        <a:dk2>
          <a:srgbClr val="000000"/>
        </a:dk2>
        <a:lt2>
          <a:srgbClr val="B2B2B2"/>
        </a:lt2>
        <a:accent1>
          <a:srgbClr val="2D6BC7"/>
        </a:accent1>
        <a:accent2>
          <a:srgbClr val="FF9900"/>
        </a:accent2>
        <a:accent3>
          <a:srgbClr val="FFFFFF"/>
        </a:accent3>
        <a:accent4>
          <a:srgbClr val="174578"/>
        </a:accent4>
        <a:accent5>
          <a:srgbClr val="ADBAE0"/>
        </a:accent5>
        <a:accent6>
          <a:srgbClr val="E78A00"/>
        </a:accent6>
        <a:hlink>
          <a:srgbClr val="9999FF"/>
        </a:hlink>
        <a:folHlink>
          <a:srgbClr val="969696"/>
        </a:folHlink>
      </a:clrScheme>
      <a:clrMap bg1="lt1" tx1="dk1" bg2="lt2" tx2="dk2" accent1="accent1" accent2="accent2" accent3="accent3" accent4="accent4" accent5="accent5" accent6="accent6" hlink="hlink" folHlink="folHlink"/>
    </a:extraClrScheme>
    <a:extraClrScheme>
      <a:clrScheme name="Sample presentation slides [1] 2">
        <a:dk1>
          <a:srgbClr val="808080"/>
        </a:dk1>
        <a:lt1>
          <a:srgbClr val="FFFFFF"/>
        </a:lt1>
        <a:dk2>
          <a:srgbClr val="000000"/>
        </a:dk2>
        <a:lt2>
          <a:srgbClr val="B2B2B2"/>
        </a:lt2>
        <a:accent1>
          <a:srgbClr val="058089"/>
        </a:accent1>
        <a:accent2>
          <a:srgbClr val="66BE0E"/>
        </a:accent2>
        <a:accent3>
          <a:srgbClr val="FFFFFF"/>
        </a:accent3>
        <a:accent4>
          <a:srgbClr val="6C6C6C"/>
        </a:accent4>
        <a:accent5>
          <a:srgbClr val="AAC0C4"/>
        </a:accent5>
        <a:accent6>
          <a:srgbClr val="5CAC0C"/>
        </a:accent6>
        <a:hlink>
          <a:srgbClr val="2CA9D0"/>
        </a:hlink>
        <a:folHlink>
          <a:srgbClr val="4841D9"/>
        </a:folHlink>
      </a:clrScheme>
      <a:clrMap bg1="lt1" tx1="dk1" bg2="lt2" tx2="dk2" accent1="accent1" accent2="accent2" accent3="accent3" accent4="accent4" accent5="accent5" accent6="accent6" hlink="hlink" folHlink="folHlink"/>
    </a:extraClrScheme>
    <a:extraClrScheme>
      <a:clrScheme name="Sample presentation slides [1] 3">
        <a:dk1>
          <a:srgbClr val="1D528D"/>
        </a:dk1>
        <a:lt1>
          <a:srgbClr val="FFFFFF"/>
        </a:lt1>
        <a:dk2>
          <a:srgbClr val="000000"/>
        </a:dk2>
        <a:lt2>
          <a:srgbClr val="CACACA"/>
        </a:lt2>
        <a:accent1>
          <a:srgbClr val="0099CC"/>
        </a:accent1>
        <a:accent2>
          <a:srgbClr val="8BC84E"/>
        </a:accent2>
        <a:accent3>
          <a:srgbClr val="FFFFFF"/>
        </a:accent3>
        <a:accent4>
          <a:srgbClr val="174578"/>
        </a:accent4>
        <a:accent5>
          <a:srgbClr val="AACAE2"/>
        </a:accent5>
        <a:accent6>
          <a:srgbClr val="7DB546"/>
        </a:accent6>
        <a:hlink>
          <a:srgbClr val="6E81E0"/>
        </a:hlink>
        <a:folHlink>
          <a:srgbClr val="009999"/>
        </a:folHlink>
      </a:clrScheme>
      <a:clrMap bg1="lt1" tx1="dk1" bg2="lt2" tx2="dk2" accent1="accent1" accent2="accent2" accent3="accent3" accent4="accent4" accent5="accent5" accent6="accent6" hlink="hlink" folHlink="folHlink"/>
    </a:extraClrScheme>
  </a:extraClrSchemeLst>
</a:theme>
</file>

<file path=ppt/theme/theme53.xml><?xml version="1.0" encoding="utf-8"?>
<a:theme xmlns:a="http://schemas.openxmlformats.org/drawingml/2006/main" name="8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4.xml><?xml version="1.0" encoding="utf-8"?>
<a:theme xmlns:a="http://schemas.openxmlformats.org/drawingml/2006/main" name="9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5.xml><?xml version="1.0" encoding="utf-8"?>
<a:theme xmlns:a="http://schemas.openxmlformats.org/drawingml/2006/main" name="8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6.xml><?xml version="1.0" encoding="utf-8"?>
<a:theme xmlns:a="http://schemas.openxmlformats.org/drawingml/2006/main" name="9_Default Design">
  <a:themeElements>
    <a:clrScheme name="1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1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7.xml><?xml version="1.0" encoding="utf-8"?>
<a:theme xmlns:a="http://schemas.openxmlformats.org/drawingml/2006/main" name="10_Default Design">
  <a:themeElements>
    <a:clrScheme name="1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1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8.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themeOverride>
</file>

<file path=ppt/theme/themeOverride2.xml><?xml version="1.0" encoding="utf-8"?>
<a:themeOverride xmlns:a="http://schemas.openxmlformats.org/drawingml/2006/main">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themeOverride>
</file>

<file path=ppt/theme/themeOverride3.xml><?xml version="1.0" encoding="utf-8"?>
<a:themeOverride xmlns:a="http://schemas.openxmlformats.org/drawingml/2006/main">
  <a:clrScheme name="Median">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themeOverride>
</file>

<file path=docProps/app.xml><?xml version="1.0" encoding="utf-8"?>
<Properties xmlns="http://schemas.openxmlformats.org/officeDocument/2006/extended-properties" xmlns:vt="http://schemas.openxmlformats.org/officeDocument/2006/docPropsVTypes">
  <TotalTime>781</TotalTime>
  <Words>8333</Words>
  <Application>Microsoft Office PowerPoint</Application>
  <PresentationFormat>Widescreen</PresentationFormat>
  <Paragraphs>729</Paragraphs>
  <Slides>111</Slides>
  <Notes>13</Notes>
  <HiddenSlides>0</HiddenSlides>
  <MMClips>1</MMClips>
  <ScaleCrop>false</ScaleCrop>
  <HeadingPairs>
    <vt:vector size="8" baseType="variant">
      <vt:variant>
        <vt:lpstr>Fonts Used</vt:lpstr>
      </vt:variant>
      <vt:variant>
        <vt:i4>27</vt:i4>
      </vt:variant>
      <vt:variant>
        <vt:lpstr>Theme</vt:lpstr>
      </vt:variant>
      <vt:variant>
        <vt:i4>57</vt:i4>
      </vt:variant>
      <vt:variant>
        <vt:lpstr>Embedded OLE Servers</vt:lpstr>
      </vt:variant>
      <vt:variant>
        <vt:i4>1</vt:i4>
      </vt:variant>
      <vt:variant>
        <vt:lpstr>Slide Titles</vt:lpstr>
      </vt:variant>
      <vt:variant>
        <vt:i4>111</vt:i4>
      </vt:variant>
    </vt:vector>
  </HeadingPairs>
  <TitlesOfParts>
    <vt:vector size="196" baseType="lpstr">
      <vt:lpstr>SimSun</vt:lpstr>
      <vt:lpstr>SimSun</vt:lpstr>
      <vt:lpstr>.VnArial</vt:lpstr>
      <vt:lpstr>.VnArial Narrow</vt:lpstr>
      <vt:lpstr>.VnMystical</vt:lpstr>
      <vt:lpstr>.VnTime</vt:lpstr>
      <vt:lpstr>.VnTimeH</vt:lpstr>
      <vt:lpstr>Agency FB</vt:lpstr>
      <vt:lpstr>Arial</vt:lpstr>
      <vt:lpstr>Arial Đen</vt:lpstr>
      <vt:lpstr>Bookman Old Style</vt:lpstr>
      <vt:lpstr>Calibri</vt:lpstr>
      <vt:lpstr>Calibri Light</vt:lpstr>
      <vt:lpstr>DFKai-SB</vt:lpstr>
      <vt:lpstr>Gill Sans MT</vt:lpstr>
      <vt:lpstr>Impact</vt:lpstr>
      <vt:lpstr>MS Mincho</vt:lpstr>
      <vt:lpstr>Tahoma</vt:lpstr>
      <vt:lpstr>Times New Roman</vt:lpstr>
      <vt:lpstr>Tw Cen MT</vt:lpstr>
      <vt:lpstr>Verdana</vt:lpstr>
      <vt:lpstr>VNbangkok</vt:lpstr>
      <vt:lpstr>VNbritannic</vt:lpstr>
      <vt:lpstr>VNI-Times</vt:lpstr>
      <vt:lpstr>Wingdings</vt:lpstr>
      <vt:lpstr>Wingdings 2</vt:lpstr>
      <vt:lpstr>Wingdings 3</vt:lpstr>
      <vt:lpstr>Office Theme</vt:lpstr>
      <vt:lpstr>Thiết kế mặc định</vt:lpstr>
      <vt:lpstr>1_Thiết kế mặc định</vt:lpstr>
      <vt:lpstr>Default Design</vt:lpstr>
      <vt:lpstr>1_Default Design</vt:lpstr>
      <vt:lpstr>2_Default Design</vt:lpstr>
      <vt:lpstr>3_Default Design</vt:lpstr>
      <vt:lpstr>4_Default Design</vt:lpstr>
      <vt:lpstr>7_Default Design</vt:lpstr>
      <vt:lpstr>11_Default Design</vt:lpstr>
      <vt:lpstr>12_Default Design</vt:lpstr>
      <vt:lpstr>13_Default Design</vt:lpstr>
      <vt:lpstr>14_Default Design</vt:lpstr>
      <vt:lpstr>15_Default Design</vt:lpstr>
      <vt:lpstr>29_Default Design</vt:lpstr>
      <vt:lpstr>30_Default Design</vt:lpstr>
      <vt:lpstr>31_Default Design</vt:lpstr>
      <vt:lpstr>33_Default Design</vt:lpstr>
      <vt:lpstr>34_Default Design</vt:lpstr>
      <vt:lpstr>36_Default Design</vt:lpstr>
      <vt:lpstr>1_Origin</vt:lpstr>
      <vt:lpstr>2_默认设计模板</vt:lpstr>
      <vt:lpstr>3_默认设计模板</vt:lpstr>
      <vt:lpstr>5_默认设计模板</vt:lpstr>
      <vt:lpstr>14_默认设计模板</vt:lpstr>
      <vt:lpstr>16_默认设计模板</vt:lpstr>
      <vt:lpstr>17_默认设计模板</vt:lpstr>
      <vt:lpstr>Median</vt:lpstr>
      <vt:lpstr>20_默认设计模板</vt:lpstr>
      <vt:lpstr>21_默认设计模板</vt:lpstr>
      <vt:lpstr>22_默认设计模板</vt:lpstr>
      <vt:lpstr>23_默认设计模板</vt:lpstr>
      <vt:lpstr>24_默认设计模板</vt:lpstr>
      <vt:lpstr>25_默认设计模板</vt:lpstr>
      <vt:lpstr>26_默认设计模板</vt:lpstr>
      <vt:lpstr>27_默认设计模板</vt:lpstr>
      <vt:lpstr>28_默认设计模板</vt:lpstr>
      <vt:lpstr>29_默认设计模板</vt:lpstr>
      <vt:lpstr>30_默认设计模板</vt:lpstr>
      <vt:lpstr>31_默认设计模板</vt:lpstr>
      <vt:lpstr>32_默认设计模板</vt:lpstr>
      <vt:lpstr>34_默认设计模板</vt:lpstr>
      <vt:lpstr>35_默认设计模板</vt:lpstr>
      <vt:lpstr>36_默认设计模板</vt:lpstr>
      <vt:lpstr>2_Office Theme</vt:lpstr>
      <vt:lpstr>4_Office Theme</vt:lpstr>
      <vt:lpstr>5_Office Theme</vt:lpstr>
      <vt:lpstr>6_Office Theme</vt:lpstr>
      <vt:lpstr>cdb2004138l</vt:lpstr>
      <vt:lpstr>1_cdb2004138l</vt:lpstr>
      <vt:lpstr>7_Office Theme</vt:lpstr>
      <vt:lpstr>1_Sample presentation slides [1]</vt:lpstr>
      <vt:lpstr>8_Office Theme</vt:lpstr>
      <vt:lpstr>9_Office Theme</vt:lpstr>
      <vt:lpstr>8_Default Design</vt:lpstr>
      <vt:lpstr>9_Default Design</vt:lpstr>
      <vt:lpstr>10_Default Design</vt:lpstr>
      <vt:lpstr>Image</vt:lpstr>
      <vt:lpstr>PowerPoint Presentation</vt:lpstr>
      <vt:lpstr>Bài 1 KHÁI QUÁT VỀ CHỦ NGHĨA MÁC – LÊNIN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HAI NGUYÊN LÝ CƠ BẢN CỦA PHÉP BIỆN CHỨNG DUY VẬT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Nguyên tắc phân tích mâu thuẫn</vt:lpstr>
      <vt:lpstr>PowerPoint Presentation</vt:lpstr>
      <vt:lpstr>PowerPoint Presentation</vt:lpstr>
      <vt:lpstr> KHÁI NIỆM CHẤT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Quy luật giá trị</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2.3.1. Lý luận về sứ mệnh lịch sử của giai cấp công nhân</vt:lpstr>
      <vt:lpstr>2.3.1. Lý luận về sứ mệnh lịch sử của giai cấp công nhân</vt:lpstr>
      <vt:lpstr>2.3.1. Lý luận về sứ mệnh lịch sử của giai cấp công nhân</vt:lpstr>
      <vt:lpstr>2.3.2. Tiến trình phát triển của hình thái kinh tế - XHCSCN</vt:lpstr>
      <vt:lpstr>PowerPoint Presentation</vt:lpstr>
      <vt:lpstr>Đặc điểm của thời kỳ quá độ từ chủ nghĩa tư bản lên chủ nghĩa xã hội  </vt:lpstr>
      <vt:lpstr>+ Nội dung của thời kỳ quá độ lên chủ nghĩa xã hội</vt:lpstr>
      <vt:lpstr>PowerPoint Presentation</vt:lpstr>
      <vt:lpstr>PowerPoint Presentation</vt:lpstr>
      <vt:lpstr>PowerPoint Presentation</vt:lpstr>
      <vt:lpstr>3. Vai trò nền tảng tư tưởng, lý luận của chủ nghĩa Mác - Lênin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Bài 1 KHÁI QUÁT VỀ CHỦ NGHĨA MÁC – LÊNIN</dc:title>
  <dc:creator>USER</dc:creator>
  <cp:lastModifiedBy>Administrator</cp:lastModifiedBy>
  <cp:revision>48</cp:revision>
  <dcterms:created xsi:type="dcterms:W3CDTF">2019-11-01T12:35:30Z</dcterms:created>
  <dcterms:modified xsi:type="dcterms:W3CDTF">2019-11-21T07:46:24Z</dcterms:modified>
</cp:coreProperties>
</file>