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Masters/slideMaster3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5.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6.xml" ContentType="application/vnd.openxmlformats-officedocument.theme+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theme/theme7.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theme/theme8.xml" ContentType="application/vnd.openxmlformats-officedocument.theme+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theme/theme9.xml" ContentType="application/vnd.openxmlformats-officedocument.theme+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theme/theme10.xml" ContentType="application/vnd.openxmlformats-officedocument.theme+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theme/theme11.xml" ContentType="application/vnd.openxmlformats-officedocument.theme+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theme/theme12.xml" ContentType="application/vnd.openxmlformats-officedocument.theme+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theme/theme13.xml" ContentType="application/vnd.openxmlformats-officedocument.theme+xml"/>
  <Override PartName="/ppt/theme/themeOverride3.xml" ContentType="application/vnd.openxmlformats-officedocument.themeOverride+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theme/theme14.xml" ContentType="application/vnd.openxmlformats-officedocument.theme+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theme/theme15.xml" ContentType="application/vnd.openxmlformats-officedocument.theme+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theme/theme16.xml" ContentType="application/vnd.openxmlformats-officedocument.theme+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theme/theme17.xml" ContentType="application/vnd.openxmlformats-officedocument.theme+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theme/theme18.xml" ContentType="application/vnd.openxmlformats-officedocument.theme+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theme/theme19.xml" ContentType="application/vnd.openxmlformats-officedocument.theme+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theme/theme20.xml" ContentType="application/vnd.openxmlformats-officedocument.theme+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theme/theme21.xml" ContentType="application/vnd.openxmlformats-officedocument.theme+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theme/theme22.xml" ContentType="application/vnd.openxmlformats-officedocument.theme+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theme/theme23.xml" ContentType="application/vnd.openxmlformats-officedocument.theme+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theme/theme24.xml" ContentType="application/vnd.openxmlformats-officedocument.theme+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theme/theme25.xml" ContentType="application/vnd.openxmlformats-officedocument.theme+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theme/theme26.xml" ContentType="application/vnd.openxmlformats-officedocument.theme+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theme/theme27.xml" ContentType="application/vnd.openxmlformats-officedocument.theme+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slideLayouts/slideLayout386.xml" ContentType="application/vnd.openxmlformats-officedocument.presentationml.slideLayout+xml"/>
  <Override PartName="/ppt/slideLayouts/slideLayout387.xml" ContentType="application/vnd.openxmlformats-officedocument.presentationml.slideLayout+xml"/>
  <Override PartName="/ppt/theme/theme28.xml" ContentType="application/vnd.openxmlformats-officedocument.theme+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slideLayouts/slideLayout393.xml" ContentType="application/vnd.openxmlformats-officedocument.presentationml.slideLayout+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slideLayouts/slideLayout397.xml" ContentType="application/vnd.openxmlformats-officedocument.presentationml.slideLayout+xml"/>
  <Override PartName="/ppt/slideLayouts/slideLayout398.xml" ContentType="application/vnd.openxmlformats-officedocument.presentationml.slideLayout+xml"/>
  <Override PartName="/ppt/slideLayouts/slideLayout399.xml" ContentType="application/vnd.openxmlformats-officedocument.presentationml.slideLayout+xml"/>
  <Override PartName="/ppt/slideLayouts/slideLayout400.xml" ContentType="application/vnd.openxmlformats-officedocument.presentationml.slideLayout+xml"/>
  <Override PartName="/ppt/slideLayouts/slideLayout401.xml" ContentType="application/vnd.openxmlformats-officedocument.presentationml.slideLayout+xml"/>
  <Override PartName="/ppt/slideLayouts/slideLayout402.xml" ContentType="application/vnd.openxmlformats-officedocument.presentationml.slideLayout+xml"/>
  <Override PartName="/ppt/slideLayouts/slideLayout403.xml" ContentType="application/vnd.openxmlformats-officedocument.presentationml.slideLayout+xml"/>
  <Override PartName="/ppt/theme/theme29.xml" ContentType="application/vnd.openxmlformats-officedocument.theme+xml"/>
  <Override PartName="/ppt/slideLayouts/slideLayout404.xml" ContentType="application/vnd.openxmlformats-officedocument.presentationml.slideLayout+xml"/>
  <Override PartName="/ppt/slideLayouts/slideLayout405.xml" ContentType="application/vnd.openxmlformats-officedocument.presentationml.slideLayout+xml"/>
  <Override PartName="/ppt/slideLayouts/slideLayout406.xml" ContentType="application/vnd.openxmlformats-officedocument.presentationml.slideLayout+xml"/>
  <Override PartName="/ppt/slideLayouts/slideLayout407.xml" ContentType="application/vnd.openxmlformats-officedocument.presentationml.slideLayout+xml"/>
  <Override PartName="/ppt/slideLayouts/slideLayout408.xml" ContentType="application/vnd.openxmlformats-officedocument.presentationml.slideLayout+xml"/>
  <Override PartName="/ppt/slideLayouts/slideLayout409.xml" ContentType="application/vnd.openxmlformats-officedocument.presentationml.slideLayout+xml"/>
  <Override PartName="/ppt/slideLayouts/slideLayout410.xml" ContentType="application/vnd.openxmlformats-officedocument.presentationml.slideLayout+xml"/>
  <Override PartName="/ppt/slideLayouts/slideLayout411.xml" ContentType="application/vnd.openxmlformats-officedocument.presentationml.slideLayout+xml"/>
  <Override PartName="/ppt/slideLayouts/slideLayout412.xml" ContentType="application/vnd.openxmlformats-officedocument.presentationml.slideLayout+xml"/>
  <Override PartName="/ppt/slideLayouts/slideLayout413.xml" ContentType="application/vnd.openxmlformats-officedocument.presentationml.slideLayout+xml"/>
  <Override PartName="/ppt/slideLayouts/slideLayout414.xml" ContentType="application/vnd.openxmlformats-officedocument.presentationml.slideLayout+xml"/>
  <Override PartName="/ppt/theme/theme30.xml" ContentType="application/vnd.openxmlformats-officedocument.theme+xml"/>
  <Override PartName="/ppt/slideLayouts/slideLayout415.xml" ContentType="application/vnd.openxmlformats-officedocument.presentationml.slideLayout+xml"/>
  <Override PartName="/ppt/slideLayouts/slideLayout416.xml" ContentType="application/vnd.openxmlformats-officedocument.presentationml.slideLayout+xml"/>
  <Override PartName="/ppt/slideLayouts/slideLayout417.xml" ContentType="application/vnd.openxmlformats-officedocument.presentationml.slideLayout+xml"/>
  <Override PartName="/ppt/slideLayouts/slideLayout418.xml" ContentType="application/vnd.openxmlformats-officedocument.presentationml.slideLayout+xml"/>
  <Override PartName="/ppt/slideLayouts/slideLayout419.xml" ContentType="application/vnd.openxmlformats-officedocument.presentationml.slideLayout+xml"/>
  <Override PartName="/ppt/slideLayouts/slideLayout420.xml" ContentType="application/vnd.openxmlformats-officedocument.presentationml.slideLayout+xml"/>
  <Override PartName="/ppt/slideLayouts/slideLayout421.xml" ContentType="application/vnd.openxmlformats-officedocument.presentationml.slideLayout+xml"/>
  <Override PartName="/ppt/slideLayouts/slideLayout422.xml" ContentType="application/vnd.openxmlformats-officedocument.presentationml.slideLayout+xml"/>
  <Override PartName="/ppt/slideLayouts/slideLayout423.xml" ContentType="application/vnd.openxmlformats-officedocument.presentationml.slideLayout+xml"/>
  <Override PartName="/ppt/slideLayouts/slideLayout424.xml" ContentType="application/vnd.openxmlformats-officedocument.presentationml.slideLayout+xml"/>
  <Override PartName="/ppt/slideLayouts/slideLayout425.xml" ContentType="application/vnd.openxmlformats-officedocument.presentationml.slideLayout+xml"/>
  <Override PartName="/ppt/theme/theme31.xml" ContentType="application/vnd.openxmlformats-officedocument.theme+xml"/>
  <Override PartName="/ppt/slideLayouts/slideLayout426.xml" ContentType="application/vnd.openxmlformats-officedocument.presentationml.slideLayout+xml"/>
  <Override PartName="/ppt/slideLayouts/slideLayout427.xml" ContentType="application/vnd.openxmlformats-officedocument.presentationml.slideLayout+xml"/>
  <Override PartName="/ppt/slideLayouts/slideLayout428.xml" ContentType="application/vnd.openxmlformats-officedocument.presentationml.slideLayout+xml"/>
  <Override PartName="/ppt/slideLayouts/slideLayout429.xml" ContentType="application/vnd.openxmlformats-officedocument.presentationml.slideLayout+xml"/>
  <Override PartName="/ppt/slideLayouts/slideLayout430.xml" ContentType="application/vnd.openxmlformats-officedocument.presentationml.slideLayout+xml"/>
  <Override PartName="/ppt/slideLayouts/slideLayout431.xml" ContentType="application/vnd.openxmlformats-officedocument.presentationml.slideLayout+xml"/>
  <Override PartName="/ppt/slideLayouts/slideLayout432.xml" ContentType="application/vnd.openxmlformats-officedocument.presentationml.slideLayout+xml"/>
  <Override PartName="/ppt/slideLayouts/slideLayout433.xml" ContentType="application/vnd.openxmlformats-officedocument.presentationml.slideLayout+xml"/>
  <Override PartName="/ppt/slideLayouts/slideLayout434.xml" ContentType="application/vnd.openxmlformats-officedocument.presentationml.slideLayout+xml"/>
  <Override PartName="/ppt/slideLayouts/slideLayout435.xml" ContentType="application/vnd.openxmlformats-officedocument.presentationml.slideLayout+xml"/>
  <Override PartName="/ppt/slideLayouts/slideLayout436.xml" ContentType="application/vnd.openxmlformats-officedocument.presentationml.slideLayout+xml"/>
  <Override PartName="/ppt/theme/theme32.xml" ContentType="application/vnd.openxmlformats-officedocument.theme+xml"/>
  <Override PartName="/ppt/slideLayouts/slideLayout437.xml" ContentType="application/vnd.openxmlformats-officedocument.presentationml.slideLayout+xml"/>
  <Override PartName="/ppt/slideLayouts/slideLayout438.xml" ContentType="application/vnd.openxmlformats-officedocument.presentationml.slideLayout+xml"/>
  <Override PartName="/ppt/slideLayouts/slideLayout439.xml" ContentType="application/vnd.openxmlformats-officedocument.presentationml.slideLayout+xml"/>
  <Override PartName="/ppt/slideLayouts/slideLayout440.xml" ContentType="application/vnd.openxmlformats-officedocument.presentationml.slideLayout+xml"/>
  <Override PartName="/ppt/slideLayouts/slideLayout441.xml" ContentType="application/vnd.openxmlformats-officedocument.presentationml.slideLayout+xml"/>
  <Override PartName="/ppt/slideLayouts/slideLayout442.xml" ContentType="application/vnd.openxmlformats-officedocument.presentationml.slideLayout+xml"/>
  <Override PartName="/ppt/slideLayouts/slideLayout443.xml" ContentType="application/vnd.openxmlformats-officedocument.presentationml.slideLayout+xml"/>
  <Override PartName="/ppt/slideLayouts/slideLayout444.xml" ContentType="application/vnd.openxmlformats-officedocument.presentationml.slideLayout+xml"/>
  <Override PartName="/ppt/slideLayouts/slideLayout445.xml" ContentType="application/vnd.openxmlformats-officedocument.presentationml.slideLayout+xml"/>
  <Override PartName="/ppt/slideLayouts/slideLayout446.xml" ContentType="application/vnd.openxmlformats-officedocument.presentationml.slideLayout+xml"/>
  <Override PartName="/ppt/slideLayouts/slideLayout447.xml" ContentType="application/vnd.openxmlformats-officedocument.presentationml.slideLayout+xml"/>
  <Override PartName="/ppt/theme/theme33.xml" ContentType="application/vnd.openxmlformats-officedocument.theme+xml"/>
  <Override PartName="/ppt/slideLayouts/slideLayout448.xml" ContentType="application/vnd.openxmlformats-officedocument.presentationml.slideLayout+xml"/>
  <Override PartName="/ppt/slideLayouts/slideLayout449.xml" ContentType="application/vnd.openxmlformats-officedocument.presentationml.slideLayout+xml"/>
  <Override PartName="/ppt/slideLayouts/slideLayout450.xml" ContentType="application/vnd.openxmlformats-officedocument.presentationml.slideLayout+xml"/>
  <Override PartName="/ppt/slideLayouts/slideLayout451.xml" ContentType="application/vnd.openxmlformats-officedocument.presentationml.slideLayout+xml"/>
  <Override PartName="/ppt/slideLayouts/slideLayout452.xml" ContentType="application/vnd.openxmlformats-officedocument.presentationml.slideLayout+xml"/>
  <Override PartName="/ppt/slideLayouts/slideLayout453.xml" ContentType="application/vnd.openxmlformats-officedocument.presentationml.slideLayout+xml"/>
  <Override PartName="/ppt/slideLayouts/slideLayout454.xml" ContentType="application/vnd.openxmlformats-officedocument.presentationml.slideLayout+xml"/>
  <Override PartName="/ppt/slideLayouts/slideLayout455.xml" ContentType="application/vnd.openxmlformats-officedocument.presentationml.slideLayout+xml"/>
  <Override PartName="/ppt/slideLayouts/slideLayout456.xml" ContentType="application/vnd.openxmlformats-officedocument.presentationml.slideLayout+xml"/>
  <Override PartName="/ppt/slideLayouts/slideLayout457.xml" ContentType="application/vnd.openxmlformats-officedocument.presentationml.slideLayout+xml"/>
  <Override PartName="/ppt/slideLayouts/slideLayout458.xml" ContentType="application/vnd.openxmlformats-officedocument.presentationml.slideLayout+xml"/>
  <Override PartName="/ppt/theme/theme34.xml" ContentType="application/vnd.openxmlformats-officedocument.theme+xml"/>
  <Override PartName="/ppt/theme/theme3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7.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8.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5" r:id="rId4"/>
    <p:sldMasterId id="2147483947" r:id="rId5"/>
    <p:sldMasterId id="2147484055" r:id="rId6"/>
    <p:sldMasterId id="2147484073" r:id="rId7"/>
    <p:sldMasterId id="2147484089" r:id="rId8"/>
    <p:sldMasterId id="2147484120" r:id="rId9"/>
    <p:sldMasterId id="2147484166" r:id="rId10"/>
    <p:sldMasterId id="2147484271" r:id="rId11"/>
    <p:sldMasterId id="2147484302" r:id="rId12"/>
    <p:sldMasterId id="2147484348" r:id="rId13"/>
    <p:sldMasterId id="2147484360" r:id="rId14"/>
    <p:sldMasterId id="2147484375" r:id="rId15"/>
    <p:sldMasterId id="2147484390" r:id="rId16"/>
    <p:sldMasterId id="2147484450" r:id="rId17"/>
    <p:sldMasterId id="2147484465" r:id="rId18"/>
    <p:sldMasterId id="2147484480" r:id="rId19"/>
    <p:sldMasterId id="2147484495" r:id="rId20"/>
    <p:sldMasterId id="2147484543" r:id="rId21"/>
    <p:sldMasterId id="2147484591" r:id="rId22"/>
    <p:sldMasterId id="2147484634" r:id="rId23"/>
    <p:sldMasterId id="2147484658" r:id="rId24"/>
    <p:sldMasterId id="2147484670" r:id="rId25"/>
    <p:sldMasterId id="2147484682" r:id="rId26"/>
    <p:sldMasterId id="2147484722" r:id="rId27"/>
    <p:sldMasterId id="2147484753" r:id="rId28"/>
    <p:sldMasterId id="2147484770" r:id="rId29"/>
    <p:sldMasterId id="2147484787" r:id="rId30"/>
    <p:sldMasterId id="2147484799" r:id="rId31"/>
    <p:sldMasterId id="2147484811" r:id="rId32"/>
    <p:sldMasterId id="2147484823" r:id="rId33"/>
    <p:sldMasterId id="2147484849" r:id="rId34"/>
  </p:sldMasterIdLst>
  <p:notesMasterIdLst>
    <p:notesMasterId r:id="rId112"/>
  </p:notesMasterIdLst>
  <p:sldIdLst>
    <p:sldId id="257" r:id="rId35"/>
    <p:sldId id="532" r:id="rId36"/>
    <p:sldId id="436" r:id="rId37"/>
    <p:sldId id="437" r:id="rId38"/>
    <p:sldId id="438" r:id="rId39"/>
    <p:sldId id="442" r:id="rId40"/>
    <p:sldId id="535" r:id="rId41"/>
    <p:sldId id="443" r:id="rId42"/>
    <p:sldId id="445" r:id="rId43"/>
    <p:sldId id="264" r:id="rId44"/>
    <p:sldId id="265" r:id="rId45"/>
    <p:sldId id="536" r:id="rId46"/>
    <p:sldId id="295" r:id="rId47"/>
    <p:sldId id="537" r:id="rId48"/>
    <p:sldId id="301" r:id="rId49"/>
    <p:sldId id="302" r:id="rId50"/>
    <p:sldId id="303" r:id="rId51"/>
    <p:sldId id="305" r:id="rId52"/>
    <p:sldId id="328" r:id="rId53"/>
    <p:sldId id="326" r:id="rId54"/>
    <p:sldId id="329" r:id="rId55"/>
    <p:sldId id="332" r:id="rId56"/>
    <p:sldId id="335" r:id="rId57"/>
    <p:sldId id="336" r:id="rId58"/>
    <p:sldId id="337" r:id="rId59"/>
    <p:sldId id="338" r:id="rId60"/>
    <p:sldId id="342" r:id="rId61"/>
    <p:sldId id="344" r:id="rId62"/>
    <p:sldId id="345" r:id="rId63"/>
    <p:sldId id="346" r:id="rId64"/>
    <p:sldId id="348" r:id="rId65"/>
    <p:sldId id="350" r:id="rId66"/>
    <p:sldId id="352" r:id="rId67"/>
    <p:sldId id="361" r:id="rId68"/>
    <p:sldId id="364" r:id="rId69"/>
    <p:sldId id="365" r:id="rId70"/>
    <p:sldId id="366" r:id="rId71"/>
    <p:sldId id="432" r:id="rId72"/>
    <p:sldId id="370" r:id="rId73"/>
    <p:sldId id="449" r:id="rId74"/>
    <p:sldId id="453" r:id="rId75"/>
    <p:sldId id="454" r:id="rId76"/>
    <p:sldId id="384" r:id="rId77"/>
    <p:sldId id="538" r:id="rId78"/>
    <p:sldId id="457" r:id="rId79"/>
    <p:sldId id="390" r:id="rId80"/>
    <p:sldId id="391" r:id="rId81"/>
    <p:sldId id="392" r:id="rId82"/>
    <p:sldId id="399" r:id="rId83"/>
    <p:sldId id="455" r:id="rId84"/>
    <p:sldId id="456" r:id="rId85"/>
    <p:sldId id="402" r:id="rId86"/>
    <p:sldId id="403" r:id="rId87"/>
    <p:sldId id="404" r:id="rId88"/>
    <p:sldId id="539" r:id="rId89"/>
    <p:sldId id="408" r:id="rId90"/>
    <p:sldId id="409" r:id="rId91"/>
    <p:sldId id="410" r:id="rId92"/>
    <p:sldId id="540" r:id="rId93"/>
    <p:sldId id="413" r:id="rId94"/>
    <p:sldId id="418" r:id="rId95"/>
    <p:sldId id="417" r:id="rId96"/>
    <p:sldId id="415" r:id="rId97"/>
    <p:sldId id="419" r:id="rId98"/>
    <p:sldId id="420" r:id="rId99"/>
    <p:sldId id="541" r:id="rId100"/>
    <p:sldId id="421" r:id="rId101"/>
    <p:sldId id="422" r:id="rId102"/>
    <p:sldId id="423" r:id="rId103"/>
    <p:sldId id="424" r:id="rId104"/>
    <p:sldId id="542" r:id="rId105"/>
    <p:sldId id="543" r:id="rId106"/>
    <p:sldId id="425" r:id="rId107"/>
    <p:sldId id="426" r:id="rId108"/>
    <p:sldId id="427" r:id="rId109"/>
    <p:sldId id="429" r:id="rId110"/>
    <p:sldId id="431" r:id="rId1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Master" Target="slideMasters/slideMaster26.xml"/><Relationship Id="rId117" Type="http://schemas.openxmlformats.org/officeDocument/2006/relationships/tableStyles" Target="tableStyles.xml"/><Relationship Id="rId21" Type="http://schemas.openxmlformats.org/officeDocument/2006/relationships/slideMaster" Target="slideMasters/slideMaster21.xml"/><Relationship Id="rId42" Type="http://schemas.openxmlformats.org/officeDocument/2006/relationships/slide" Target="slides/slide8.xml"/><Relationship Id="rId47" Type="http://schemas.openxmlformats.org/officeDocument/2006/relationships/slide" Target="slides/slide13.xml"/><Relationship Id="rId63" Type="http://schemas.openxmlformats.org/officeDocument/2006/relationships/slide" Target="slides/slide29.xml"/><Relationship Id="rId68" Type="http://schemas.openxmlformats.org/officeDocument/2006/relationships/slide" Target="slides/slide34.xml"/><Relationship Id="rId84" Type="http://schemas.openxmlformats.org/officeDocument/2006/relationships/slide" Target="slides/slide50.xml"/><Relationship Id="rId89" Type="http://schemas.openxmlformats.org/officeDocument/2006/relationships/slide" Target="slides/slide55.xml"/><Relationship Id="rId112" Type="http://schemas.openxmlformats.org/officeDocument/2006/relationships/notesMaster" Target="notesMasters/notesMaster1.xml"/><Relationship Id="rId16" Type="http://schemas.openxmlformats.org/officeDocument/2006/relationships/slideMaster" Target="slideMasters/slideMaster16.xml"/><Relationship Id="rId107" Type="http://schemas.openxmlformats.org/officeDocument/2006/relationships/slide" Target="slides/slide73.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Master" Target="slideMasters/slideMaster32.xml"/><Relationship Id="rId37" Type="http://schemas.openxmlformats.org/officeDocument/2006/relationships/slide" Target="slides/slide3.xml"/><Relationship Id="rId40" Type="http://schemas.openxmlformats.org/officeDocument/2006/relationships/slide" Target="slides/slide6.xml"/><Relationship Id="rId45" Type="http://schemas.openxmlformats.org/officeDocument/2006/relationships/slide" Target="slides/slide11.xml"/><Relationship Id="rId53" Type="http://schemas.openxmlformats.org/officeDocument/2006/relationships/slide" Target="slides/slide19.xml"/><Relationship Id="rId58" Type="http://schemas.openxmlformats.org/officeDocument/2006/relationships/slide" Target="slides/slide24.xml"/><Relationship Id="rId66" Type="http://schemas.openxmlformats.org/officeDocument/2006/relationships/slide" Target="slides/slide32.xml"/><Relationship Id="rId74" Type="http://schemas.openxmlformats.org/officeDocument/2006/relationships/slide" Target="slides/slide40.xml"/><Relationship Id="rId79" Type="http://schemas.openxmlformats.org/officeDocument/2006/relationships/slide" Target="slides/slide45.xml"/><Relationship Id="rId87" Type="http://schemas.openxmlformats.org/officeDocument/2006/relationships/slide" Target="slides/slide53.xml"/><Relationship Id="rId102" Type="http://schemas.openxmlformats.org/officeDocument/2006/relationships/slide" Target="slides/slide68.xml"/><Relationship Id="rId110" Type="http://schemas.openxmlformats.org/officeDocument/2006/relationships/slide" Target="slides/slide76.xml"/><Relationship Id="rId115" Type="http://schemas.openxmlformats.org/officeDocument/2006/relationships/viewProps" Target="viewProps.xml"/><Relationship Id="rId5" Type="http://schemas.openxmlformats.org/officeDocument/2006/relationships/slideMaster" Target="slideMasters/slideMaster5.xml"/><Relationship Id="rId61" Type="http://schemas.openxmlformats.org/officeDocument/2006/relationships/slide" Target="slides/slide27.xml"/><Relationship Id="rId82" Type="http://schemas.openxmlformats.org/officeDocument/2006/relationships/slide" Target="slides/slide48.xml"/><Relationship Id="rId90" Type="http://schemas.openxmlformats.org/officeDocument/2006/relationships/slide" Target="slides/slide56.xml"/><Relationship Id="rId95" Type="http://schemas.openxmlformats.org/officeDocument/2006/relationships/slide" Target="slides/slide61.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30" Type="http://schemas.openxmlformats.org/officeDocument/2006/relationships/slideMaster" Target="slideMasters/slideMaster30.xml"/><Relationship Id="rId35" Type="http://schemas.openxmlformats.org/officeDocument/2006/relationships/slide" Target="slides/slide1.xml"/><Relationship Id="rId43" Type="http://schemas.openxmlformats.org/officeDocument/2006/relationships/slide" Target="slides/slide9.xml"/><Relationship Id="rId48" Type="http://schemas.openxmlformats.org/officeDocument/2006/relationships/slide" Target="slides/slide14.xml"/><Relationship Id="rId56" Type="http://schemas.openxmlformats.org/officeDocument/2006/relationships/slide" Target="slides/slide22.xml"/><Relationship Id="rId64" Type="http://schemas.openxmlformats.org/officeDocument/2006/relationships/slide" Target="slides/slide30.xml"/><Relationship Id="rId69" Type="http://schemas.openxmlformats.org/officeDocument/2006/relationships/slide" Target="slides/slide35.xml"/><Relationship Id="rId77" Type="http://schemas.openxmlformats.org/officeDocument/2006/relationships/slide" Target="slides/slide43.xml"/><Relationship Id="rId100" Type="http://schemas.openxmlformats.org/officeDocument/2006/relationships/slide" Target="slides/slide66.xml"/><Relationship Id="rId105" Type="http://schemas.openxmlformats.org/officeDocument/2006/relationships/slide" Target="slides/slide71.xml"/><Relationship Id="rId113" Type="http://schemas.openxmlformats.org/officeDocument/2006/relationships/commentAuthors" Target="commentAuthors.xml"/><Relationship Id="rId8" Type="http://schemas.openxmlformats.org/officeDocument/2006/relationships/slideMaster" Target="slideMasters/slideMaster8.xml"/><Relationship Id="rId51" Type="http://schemas.openxmlformats.org/officeDocument/2006/relationships/slide" Target="slides/slide17.xml"/><Relationship Id="rId72" Type="http://schemas.openxmlformats.org/officeDocument/2006/relationships/slide" Target="slides/slide38.xml"/><Relationship Id="rId80" Type="http://schemas.openxmlformats.org/officeDocument/2006/relationships/slide" Target="slides/slide46.xml"/><Relationship Id="rId85" Type="http://schemas.openxmlformats.org/officeDocument/2006/relationships/slide" Target="slides/slide51.xml"/><Relationship Id="rId93" Type="http://schemas.openxmlformats.org/officeDocument/2006/relationships/slide" Target="slides/slide59.xml"/><Relationship Id="rId98" Type="http://schemas.openxmlformats.org/officeDocument/2006/relationships/slide" Target="slides/slide64.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Master" Target="slideMasters/slideMaster33.xml"/><Relationship Id="rId38" Type="http://schemas.openxmlformats.org/officeDocument/2006/relationships/slide" Target="slides/slide4.xml"/><Relationship Id="rId46" Type="http://schemas.openxmlformats.org/officeDocument/2006/relationships/slide" Target="slides/slide12.xml"/><Relationship Id="rId59" Type="http://schemas.openxmlformats.org/officeDocument/2006/relationships/slide" Target="slides/slide25.xml"/><Relationship Id="rId67" Type="http://schemas.openxmlformats.org/officeDocument/2006/relationships/slide" Target="slides/slide33.xml"/><Relationship Id="rId103" Type="http://schemas.openxmlformats.org/officeDocument/2006/relationships/slide" Target="slides/slide69.xml"/><Relationship Id="rId108" Type="http://schemas.openxmlformats.org/officeDocument/2006/relationships/slide" Target="slides/slide74.xml"/><Relationship Id="rId116" Type="http://schemas.openxmlformats.org/officeDocument/2006/relationships/theme" Target="theme/theme1.xml"/><Relationship Id="rId20" Type="http://schemas.openxmlformats.org/officeDocument/2006/relationships/slideMaster" Target="slideMasters/slideMaster20.xml"/><Relationship Id="rId41" Type="http://schemas.openxmlformats.org/officeDocument/2006/relationships/slide" Target="slides/slide7.xml"/><Relationship Id="rId54" Type="http://schemas.openxmlformats.org/officeDocument/2006/relationships/slide" Target="slides/slide20.xml"/><Relationship Id="rId62" Type="http://schemas.openxmlformats.org/officeDocument/2006/relationships/slide" Target="slides/slide28.xml"/><Relationship Id="rId70" Type="http://schemas.openxmlformats.org/officeDocument/2006/relationships/slide" Target="slides/slide36.xml"/><Relationship Id="rId75" Type="http://schemas.openxmlformats.org/officeDocument/2006/relationships/slide" Target="slides/slide41.xml"/><Relationship Id="rId83" Type="http://schemas.openxmlformats.org/officeDocument/2006/relationships/slide" Target="slides/slide49.xml"/><Relationship Id="rId88" Type="http://schemas.openxmlformats.org/officeDocument/2006/relationships/slide" Target="slides/slide54.xml"/><Relationship Id="rId91" Type="http://schemas.openxmlformats.org/officeDocument/2006/relationships/slide" Target="slides/slide57.xml"/><Relationship Id="rId96" Type="http://schemas.openxmlformats.org/officeDocument/2006/relationships/slide" Target="slides/slide62.xml"/><Relationship Id="rId111" Type="http://schemas.openxmlformats.org/officeDocument/2006/relationships/slide" Target="slides/slide77.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 Target="slides/slide2.xml"/><Relationship Id="rId49" Type="http://schemas.openxmlformats.org/officeDocument/2006/relationships/slide" Target="slides/slide15.xml"/><Relationship Id="rId57" Type="http://schemas.openxmlformats.org/officeDocument/2006/relationships/slide" Target="slides/slide23.xml"/><Relationship Id="rId106" Type="http://schemas.openxmlformats.org/officeDocument/2006/relationships/slide" Target="slides/slide72.xml"/><Relationship Id="rId114" Type="http://schemas.openxmlformats.org/officeDocument/2006/relationships/presProps" Target="presProps.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44" Type="http://schemas.openxmlformats.org/officeDocument/2006/relationships/slide" Target="slides/slide10.xml"/><Relationship Id="rId52" Type="http://schemas.openxmlformats.org/officeDocument/2006/relationships/slide" Target="slides/slide18.xml"/><Relationship Id="rId60" Type="http://schemas.openxmlformats.org/officeDocument/2006/relationships/slide" Target="slides/slide26.xml"/><Relationship Id="rId65" Type="http://schemas.openxmlformats.org/officeDocument/2006/relationships/slide" Target="slides/slide31.xml"/><Relationship Id="rId73" Type="http://schemas.openxmlformats.org/officeDocument/2006/relationships/slide" Target="slides/slide39.xml"/><Relationship Id="rId78" Type="http://schemas.openxmlformats.org/officeDocument/2006/relationships/slide" Target="slides/slide44.xml"/><Relationship Id="rId81" Type="http://schemas.openxmlformats.org/officeDocument/2006/relationships/slide" Target="slides/slide47.xml"/><Relationship Id="rId86" Type="http://schemas.openxmlformats.org/officeDocument/2006/relationships/slide" Target="slides/slide52.xml"/><Relationship Id="rId94" Type="http://schemas.openxmlformats.org/officeDocument/2006/relationships/slide" Target="slides/slide60.xml"/><Relationship Id="rId99" Type="http://schemas.openxmlformats.org/officeDocument/2006/relationships/slide" Target="slides/slide65.xml"/><Relationship Id="rId101" Type="http://schemas.openxmlformats.org/officeDocument/2006/relationships/slide" Target="slides/slide67.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5.xml"/><Relationship Id="rId109" Type="http://schemas.openxmlformats.org/officeDocument/2006/relationships/slide" Target="slides/slide75.xml"/><Relationship Id="rId34" Type="http://schemas.openxmlformats.org/officeDocument/2006/relationships/slideMaster" Target="slideMasters/slideMaster34.xml"/><Relationship Id="rId50" Type="http://schemas.openxmlformats.org/officeDocument/2006/relationships/slide" Target="slides/slide16.xml"/><Relationship Id="rId55" Type="http://schemas.openxmlformats.org/officeDocument/2006/relationships/slide" Target="slides/slide21.xml"/><Relationship Id="rId76" Type="http://schemas.openxmlformats.org/officeDocument/2006/relationships/slide" Target="slides/slide42.xml"/><Relationship Id="rId97" Type="http://schemas.openxmlformats.org/officeDocument/2006/relationships/slide" Target="slides/slide63.xml"/><Relationship Id="rId104" Type="http://schemas.openxmlformats.org/officeDocument/2006/relationships/slide" Target="slides/slide70.xml"/><Relationship Id="rId7" Type="http://schemas.openxmlformats.org/officeDocument/2006/relationships/slideMaster" Target="slideMasters/slideMaster7.xml"/><Relationship Id="rId71" Type="http://schemas.openxmlformats.org/officeDocument/2006/relationships/slide" Target="slides/slide37.xml"/><Relationship Id="rId92" Type="http://schemas.openxmlformats.org/officeDocument/2006/relationships/slide" Target="slides/slide58.xml"/><Relationship Id="rId2" Type="http://schemas.openxmlformats.org/officeDocument/2006/relationships/slideMaster" Target="slideMasters/slideMaster2.xml"/><Relationship Id="rId29" Type="http://schemas.openxmlformats.org/officeDocument/2006/relationships/slideMaster" Target="slideMasters/slideMaster29.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9145A6-9352-42CF-B040-B3118785335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99245AE-9FC6-4766-B5F6-9E669AA4D71B}">
      <dgm:prSet phldrT="[Text]" custT="1"/>
      <dgm:spPr>
        <a:solidFill>
          <a:schemeClr val="tx2">
            <a:lumMod val="75000"/>
          </a:schemeClr>
        </a:solidFill>
      </dgm:spPr>
      <dgm:t>
        <a:bodyPr/>
        <a:lstStyle/>
        <a:p>
          <a:r>
            <a:rPr lang="en-US" sz="2800" b="1" i="0" dirty="0" smtClean="0">
              <a:latin typeface="Arial" pitchFamily="34" charset="0"/>
              <a:cs typeface="Arial" pitchFamily="34" charset="0"/>
            </a:rPr>
            <a:t> I. KHÁI NIỆM CHỦ NGHĨA MÁC - LÊNIN </a:t>
          </a:r>
          <a:endParaRPr lang="en-US" sz="2800" b="1" i="0" dirty="0">
            <a:latin typeface="Arial" pitchFamily="34" charset="0"/>
            <a:cs typeface="Arial" pitchFamily="34" charset="0"/>
          </a:endParaRPr>
        </a:p>
      </dgm:t>
    </dgm:pt>
    <dgm:pt modelId="{07F8824A-FF8E-4235-A5DD-FCBAAB397E02}" type="parTrans" cxnId="{53DC88E4-C9AA-405B-A08F-849D5E539A90}">
      <dgm:prSet/>
      <dgm:spPr/>
      <dgm:t>
        <a:bodyPr/>
        <a:lstStyle/>
        <a:p>
          <a:endParaRPr lang="en-US" sz="2400">
            <a:latin typeface="+mn-lt"/>
          </a:endParaRPr>
        </a:p>
      </dgm:t>
    </dgm:pt>
    <dgm:pt modelId="{A1076361-BA60-486D-978D-04EE93D4848B}" type="sibTrans" cxnId="{53DC88E4-C9AA-405B-A08F-849D5E539A90}">
      <dgm:prSet/>
      <dgm:spPr/>
      <dgm:t>
        <a:bodyPr/>
        <a:lstStyle/>
        <a:p>
          <a:endParaRPr lang="en-US" sz="2400">
            <a:latin typeface="+mn-lt"/>
          </a:endParaRPr>
        </a:p>
      </dgm:t>
    </dgm:pt>
    <dgm:pt modelId="{BC7605E1-3E3A-4B81-89D9-E1E2E8FE7020}">
      <dgm:prSet phldrT="[Text]" custT="1"/>
      <dgm:spPr/>
      <dgm:t>
        <a:bodyPr/>
        <a:lstStyle/>
        <a:p>
          <a:r>
            <a:rPr lang="en-US" sz="2800" b="1" i="0" dirty="0" smtClean="0">
              <a:latin typeface="Arial" pitchFamily="34" charset="0"/>
              <a:cs typeface="Arial" pitchFamily="34" charset="0"/>
            </a:rPr>
            <a:t>1.  </a:t>
          </a:r>
          <a:r>
            <a:rPr lang="en-US" sz="2800" b="1" i="0" dirty="0" err="1" smtClean="0">
              <a:latin typeface="Arial" pitchFamily="34" charset="0"/>
              <a:cs typeface="Arial" pitchFamily="34" charset="0"/>
            </a:rPr>
            <a:t>Khái</a:t>
          </a:r>
          <a:r>
            <a:rPr lang="en-US" sz="2800" b="1" i="0" dirty="0" smtClean="0">
              <a:latin typeface="Arial" pitchFamily="34" charset="0"/>
              <a:cs typeface="Arial" pitchFamily="34" charset="0"/>
            </a:rPr>
            <a:t> </a:t>
          </a:r>
          <a:r>
            <a:rPr lang="en-US" sz="2800" b="1" i="0" dirty="0" err="1" smtClean="0">
              <a:latin typeface="Arial" pitchFamily="34" charset="0"/>
              <a:cs typeface="Arial" pitchFamily="34" charset="0"/>
            </a:rPr>
            <a:t>niệm</a:t>
          </a:r>
          <a:r>
            <a:rPr lang="en-US" sz="2800" b="1" i="0" dirty="0" smtClean="0">
              <a:latin typeface="Arial" pitchFamily="34" charset="0"/>
              <a:cs typeface="Arial" pitchFamily="34" charset="0"/>
            </a:rPr>
            <a:t> </a:t>
          </a:r>
          <a:r>
            <a:rPr lang="en-US" sz="2800" b="1" i="0" dirty="0" err="1" smtClean="0">
              <a:latin typeface="Arial" pitchFamily="34" charset="0"/>
              <a:cs typeface="Arial" pitchFamily="34" charset="0"/>
            </a:rPr>
            <a:t>và</a:t>
          </a:r>
          <a:r>
            <a:rPr lang="en-US" sz="2800" b="1" i="0" dirty="0" smtClean="0">
              <a:latin typeface="Arial" pitchFamily="34" charset="0"/>
              <a:cs typeface="Arial" pitchFamily="34" charset="0"/>
            </a:rPr>
            <a:t> </a:t>
          </a:r>
          <a:r>
            <a:rPr lang="en-US" sz="2800" b="1" i="0" dirty="0" err="1" smtClean="0">
              <a:latin typeface="Arial" pitchFamily="34" charset="0"/>
              <a:cs typeface="Arial" pitchFamily="34" charset="0"/>
            </a:rPr>
            <a:t>nguồn</a:t>
          </a:r>
          <a:r>
            <a:rPr lang="en-US" sz="2800" b="1" i="0" dirty="0" smtClean="0">
              <a:latin typeface="Arial" pitchFamily="34" charset="0"/>
              <a:cs typeface="Arial" pitchFamily="34" charset="0"/>
            </a:rPr>
            <a:t> </a:t>
          </a:r>
          <a:r>
            <a:rPr lang="en-US" sz="2800" b="1" i="0" dirty="0" err="1" smtClean="0">
              <a:latin typeface="Arial" pitchFamily="34" charset="0"/>
              <a:cs typeface="Arial" pitchFamily="34" charset="0"/>
            </a:rPr>
            <a:t>gốc</a:t>
          </a:r>
          <a:r>
            <a:rPr lang="en-US" sz="2800" b="1" i="0" dirty="0" smtClean="0">
              <a:latin typeface="Arial" pitchFamily="34" charset="0"/>
              <a:cs typeface="Arial" pitchFamily="34" charset="0"/>
            </a:rPr>
            <a:t> </a:t>
          </a:r>
          <a:r>
            <a:rPr lang="en-US" sz="2800" b="1" i="0" dirty="0" err="1" smtClean="0">
              <a:latin typeface="Arial" pitchFamily="34" charset="0"/>
              <a:cs typeface="Arial" pitchFamily="34" charset="0"/>
            </a:rPr>
            <a:t>hình</a:t>
          </a:r>
          <a:r>
            <a:rPr lang="en-US" sz="2800" b="1" i="0" dirty="0" smtClean="0">
              <a:latin typeface="Arial" pitchFamily="34" charset="0"/>
              <a:cs typeface="Arial" pitchFamily="34" charset="0"/>
            </a:rPr>
            <a:t> </a:t>
          </a:r>
          <a:r>
            <a:rPr lang="en-US" sz="2800" b="1" i="0" dirty="0" err="1" smtClean="0">
              <a:latin typeface="Arial" pitchFamily="34" charset="0"/>
              <a:cs typeface="Arial" pitchFamily="34" charset="0"/>
            </a:rPr>
            <a:t>thành</a:t>
          </a:r>
          <a:endParaRPr lang="en-US" sz="2800" b="1" i="0" dirty="0">
            <a:latin typeface="Arial" pitchFamily="34" charset="0"/>
            <a:cs typeface="Arial" pitchFamily="34" charset="0"/>
          </a:endParaRPr>
        </a:p>
      </dgm:t>
    </dgm:pt>
    <dgm:pt modelId="{CBBAABBC-EA07-4D3F-BB1E-468047C830FF}" type="parTrans" cxnId="{EA497A9B-D2FD-46EC-AC55-6C5837802FD6}">
      <dgm:prSet/>
      <dgm:spPr/>
      <dgm:t>
        <a:bodyPr/>
        <a:lstStyle/>
        <a:p>
          <a:endParaRPr lang="en-US" sz="2400">
            <a:latin typeface="+mn-lt"/>
          </a:endParaRPr>
        </a:p>
      </dgm:t>
    </dgm:pt>
    <dgm:pt modelId="{DE46ABA5-8B4C-4DBC-9846-BC7AF14AE5A1}" type="sibTrans" cxnId="{EA497A9B-D2FD-46EC-AC55-6C5837802FD6}">
      <dgm:prSet/>
      <dgm:spPr/>
      <dgm:t>
        <a:bodyPr/>
        <a:lstStyle/>
        <a:p>
          <a:endParaRPr lang="en-US" sz="2400">
            <a:latin typeface="+mn-lt"/>
          </a:endParaRPr>
        </a:p>
      </dgm:t>
    </dgm:pt>
    <dgm:pt modelId="{896C4014-C589-4E7E-9F28-8583A6D5D11E}">
      <dgm:prSet phldrT="[Text]" custT="1"/>
      <dgm:spPr>
        <a:solidFill>
          <a:schemeClr val="tx2">
            <a:lumMod val="75000"/>
          </a:schemeClr>
        </a:solidFill>
      </dgm:spPr>
      <dgm:t>
        <a:bodyPr/>
        <a:lstStyle/>
        <a:p>
          <a:r>
            <a:rPr lang="en-US" sz="2800" b="1" i="0" dirty="0" smtClean="0">
              <a:latin typeface="Arial" pitchFamily="34" charset="0"/>
              <a:cs typeface="Arial" pitchFamily="34" charset="0"/>
            </a:rPr>
            <a:t>II</a:t>
          </a:r>
          <a:r>
            <a:rPr lang="vi-VN" sz="2800" b="1" i="0" dirty="0" smtClean="0">
              <a:latin typeface="Arial" pitchFamily="34" charset="0"/>
              <a:cs typeface="Arial" pitchFamily="34" charset="0"/>
            </a:rPr>
            <a:t>. Một số nội dung cơ bản của chủ nghĩa Mác -Lênin</a:t>
          </a:r>
          <a:endParaRPr lang="en-US" sz="2800" b="1" i="0" dirty="0">
            <a:latin typeface="Arial" pitchFamily="34" charset="0"/>
            <a:cs typeface="Arial" pitchFamily="34" charset="0"/>
          </a:endParaRPr>
        </a:p>
      </dgm:t>
    </dgm:pt>
    <dgm:pt modelId="{72CB0CFB-F854-413E-B283-D42071113F8B}" type="parTrans" cxnId="{C18D11BF-0220-497F-85B6-6701F6DD5A9F}">
      <dgm:prSet/>
      <dgm:spPr/>
      <dgm:t>
        <a:bodyPr/>
        <a:lstStyle/>
        <a:p>
          <a:endParaRPr lang="en-US" sz="2400">
            <a:latin typeface="+mn-lt"/>
          </a:endParaRPr>
        </a:p>
      </dgm:t>
    </dgm:pt>
    <dgm:pt modelId="{09E4E28D-E407-468B-9DD2-A8BD100D3D4C}" type="sibTrans" cxnId="{C18D11BF-0220-497F-85B6-6701F6DD5A9F}">
      <dgm:prSet/>
      <dgm:spPr/>
      <dgm:t>
        <a:bodyPr/>
        <a:lstStyle/>
        <a:p>
          <a:endParaRPr lang="en-US" sz="2400">
            <a:latin typeface="+mn-lt"/>
          </a:endParaRPr>
        </a:p>
      </dgm:t>
    </dgm:pt>
    <dgm:pt modelId="{C7997414-8A57-4913-ADB3-7AE3F53D0D70}">
      <dgm:prSet phldrT="[Text]" custT="1"/>
      <dgm:spPr/>
      <dgm:t>
        <a:bodyPr/>
        <a:lstStyle/>
        <a:p>
          <a:r>
            <a:rPr lang="vi-VN" sz="2800" b="1" i="0" dirty="0" smtClean="0">
              <a:latin typeface="Arial" pitchFamily="34" charset="0"/>
              <a:cs typeface="Arial" pitchFamily="34" charset="0"/>
            </a:rPr>
            <a:t>1. Triết học Mác – Lênin</a:t>
          </a:r>
          <a:endParaRPr lang="en-US" sz="2800" b="1" i="0" dirty="0">
            <a:latin typeface="Arial" pitchFamily="34" charset="0"/>
            <a:cs typeface="Arial" pitchFamily="34" charset="0"/>
          </a:endParaRPr>
        </a:p>
      </dgm:t>
    </dgm:pt>
    <dgm:pt modelId="{EDEE089B-FF0F-48FF-B33C-015D241A2592}" type="parTrans" cxnId="{A621453E-A063-4B03-82EE-F767C5A8B689}">
      <dgm:prSet/>
      <dgm:spPr/>
      <dgm:t>
        <a:bodyPr/>
        <a:lstStyle/>
        <a:p>
          <a:endParaRPr lang="en-US" sz="2400">
            <a:latin typeface="+mn-lt"/>
          </a:endParaRPr>
        </a:p>
      </dgm:t>
    </dgm:pt>
    <dgm:pt modelId="{CAD57FAC-3790-4FA4-B000-BA89D77C8A33}" type="sibTrans" cxnId="{A621453E-A063-4B03-82EE-F767C5A8B689}">
      <dgm:prSet/>
      <dgm:spPr/>
      <dgm:t>
        <a:bodyPr/>
        <a:lstStyle/>
        <a:p>
          <a:endParaRPr lang="en-US" sz="2400">
            <a:latin typeface="+mn-lt"/>
          </a:endParaRPr>
        </a:p>
      </dgm:t>
    </dgm:pt>
    <dgm:pt modelId="{1426DFE1-D78F-4F5B-ABDD-F689A2128A1B}">
      <dgm:prSet phldrT="[Text]" custT="1"/>
      <dgm:spPr/>
      <dgm:t>
        <a:bodyPr/>
        <a:lstStyle/>
        <a:p>
          <a:r>
            <a:rPr lang="vi-VN" sz="2800" b="1" i="0" dirty="0" smtClean="0">
              <a:latin typeface="Arial" pitchFamily="34" charset="0"/>
              <a:cs typeface="Arial" pitchFamily="34" charset="0"/>
            </a:rPr>
            <a:t>2.  Các giai đoạn phát triển</a:t>
          </a:r>
          <a:endParaRPr lang="en-US" sz="2800" b="1" i="0" dirty="0">
            <a:latin typeface="Arial" pitchFamily="34" charset="0"/>
            <a:cs typeface="Arial" pitchFamily="34" charset="0"/>
          </a:endParaRPr>
        </a:p>
      </dgm:t>
    </dgm:pt>
    <dgm:pt modelId="{7C56BE43-066D-4816-85B1-C62D36F79A32}" type="parTrans" cxnId="{17ACF852-7E0E-479C-8306-06B66C637B12}">
      <dgm:prSet/>
      <dgm:spPr/>
      <dgm:t>
        <a:bodyPr/>
        <a:lstStyle/>
        <a:p>
          <a:endParaRPr lang="en-US" sz="2400">
            <a:latin typeface="+mn-lt"/>
          </a:endParaRPr>
        </a:p>
      </dgm:t>
    </dgm:pt>
    <dgm:pt modelId="{9D5893E5-F3BD-4240-A341-447A1FFD3898}" type="sibTrans" cxnId="{17ACF852-7E0E-479C-8306-06B66C637B12}">
      <dgm:prSet/>
      <dgm:spPr/>
      <dgm:t>
        <a:bodyPr/>
        <a:lstStyle/>
        <a:p>
          <a:endParaRPr lang="en-US" sz="2400">
            <a:latin typeface="+mn-lt"/>
          </a:endParaRPr>
        </a:p>
      </dgm:t>
    </dgm:pt>
    <dgm:pt modelId="{DA32B60B-1699-4A3B-8318-24F4B10A20B0}">
      <dgm:prSet phldrT="[Text]" custT="1"/>
      <dgm:spPr/>
      <dgm:t>
        <a:bodyPr/>
        <a:lstStyle/>
        <a:p>
          <a:r>
            <a:rPr lang="en-US" sz="2800" b="1" i="0" dirty="0" smtClean="0">
              <a:latin typeface="Arial" pitchFamily="34" charset="0"/>
              <a:cs typeface="Arial" pitchFamily="34" charset="0"/>
            </a:rPr>
            <a:t>2. </a:t>
          </a:r>
          <a:r>
            <a:rPr lang="en-US" sz="2800" b="1" i="0" dirty="0" err="1" smtClean="0">
              <a:latin typeface="Arial" pitchFamily="34" charset="0"/>
              <a:cs typeface="Arial" pitchFamily="34" charset="0"/>
            </a:rPr>
            <a:t>Kinh</a:t>
          </a:r>
          <a:r>
            <a:rPr lang="en-US" sz="2800" b="1" i="0" dirty="0" smtClean="0">
              <a:latin typeface="Arial" pitchFamily="34" charset="0"/>
              <a:cs typeface="Arial" pitchFamily="34" charset="0"/>
            </a:rPr>
            <a:t> </a:t>
          </a:r>
          <a:r>
            <a:rPr lang="en-US" sz="2800" b="1" i="0" dirty="0" err="1" smtClean="0">
              <a:latin typeface="Arial" pitchFamily="34" charset="0"/>
              <a:cs typeface="Arial" pitchFamily="34" charset="0"/>
            </a:rPr>
            <a:t>tê</a:t>
          </a:r>
          <a:r>
            <a:rPr lang="en-US" sz="2800" b="1" i="0" dirty="0" smtClean="0">
              <a:latin typeface="Arial" pitchFamily="34" charset="0"/>
              <a:cs typeface="Arial" pitchFamily="34" charset="0"/>
            </a:rPr>
            <a:t>́ </a:t>
          </a:r>
          <a:r>
            <a:rPr lang="en-US" sz="2800" b="1" i="0" dirty="0" err="1" smtClean="0">
              <a:latin typeface="Arial" pitchFamily="34" charset="0"/>
              <a:cs typeface="Arial" pitchFamily="34" charset="0"/>
            </a:rPr>
            <a:t>chính</a:t>
          </a:r>
          <a:r>
            <a:rPr lang="en-US" sz="2800" b="1" i="0" dirty="0" smtClean="0">
              <a:latin typeface="Arial" pitchFamily="34" charset="0"/>
              <a:cs typeface="Arial" pitchFamily="34" charset="0"/>
            </a:rPr>
            <a:t> trị </a:t>
          </a:r>
          <a:r>
            <a:rPr lang="en-US" sz="2800" b="1" i="0" dirty="0" err="1" smtClean="0">
              <a:latin typeface="Arial" pitchFamily="34" charset="0"/>
              <a:cs typeface="Arial" pitchFamily="34" charset="0"/>
            </a:rPr>
            <a:t>Mác</a:t>
          </a:r>
          <a:r>
            <a:rPr lang="en-US" sz="2800" b="1" i="0" dirty="0" smtClean="0">
              <a:latin typeface="Arial" pitchFamily="34" charset="0"/>
              <a:cs typeface="Arial" pitchFamily="34" charset="0"/>
            </a:rPr>
            <a:t> – </a:t>
          </a:r>
          <a:r>
            <a:rPr lang="en-US" sz="2800" b="1" i="0" dirty="0" err="1" smtClean="0">
              <a:latin typeface="Arial" pitchFamily="34" charset="0"/>
              <a:cs typeface="Arial" pitchFamily="34" charset="0"/>
            </a:rPr>
            <a:t>Lênin</a:t>
          </a:r>
          <a:endParaRPr lang="en-US" sz="2800" b="1" i="0" dirty="0">
            <a:latin typeface="Arial" pitchFamily="34" charset="0"/>
            <a:cs typeface="Arial" pitchFamily="34" charset="0"/>
          </a:endParaRPr>
        </a:p>
      </dgm:t>
    </dgm:pt>
    <dgm:pt modelId="{8972AFDD-98C2-4075-BE35-3CBE9F9560F3}" type="parTrans" cxnId="{F2444D97-42F2-4EAC-9EB3-F077CB2AE149}">
      <dgm:prSet/>
      <dgm:spPr/>
      <dgm:t>
        <a:bodyPr/>
        <a:lstStyle/>
        <a:p>
          <a:endParaRPr lang="en-US" sz="2400">
            <a:latin typeface="+mn-lt"/>
          </a:endParaRPr>
        </a:p>
      </dgm:t>
    </dgm:pt>
    <dgm:pt modelId="{A781BAFD-CDBB-4352-B664-D248BD13798F}" type="sibTrans" cxnId="{F2444D97-42F2-4EAC-9EB3-F077CB2AE149}">
      <dgm:prSet/>
      <dgm:spPr/>
      <dgm:t>
        <a:bodyPr/>
        <a:lstStyle/>
        <a:p>
          <a:endParaRPr lang="en-US" sz="2400">
            <a:latin typeface="+mn-lt"/>
          </a:endParaRPr>
        </a:p>
      </dgm:t>
    </dgm:pt>
    <dgm:pt modelId="{334E82C6-C389-41C5-9265-3627D37F71DF}">
      <dgm:prSet phldrT="[Text]" custT="1"/>
      <dgm:spPr/>
      <dgm:t>
        <a:bodyPr/>
        <a:lstStyle/>
        <a:p>
          <a:r>
            <a:rPr lang="pt-BR" sz="2800" b="1" i="0" dirty="0" smtClean="0">
              <a:latin typeface="Arial" pitchFamily="34" charset="0"/>
              <a:cs typeface="Arial" pitchFamily="34" charset="0"/>
            </a:rPr>
            <a:t>3. Chủ nghĩa xã hội khoa học</a:t>
          </a:r>
          <a:endParaRPr lang="en-US" sz="2800" b="1" i="0" dirty="0">
            <a:latin typeface="Arial" pitchFamily="34" charset="0"/>
            <a:cs typeface="Arial" pitchFamily="34" charset="0"/>
          </a:endParaRPr>
        </a:p>
      </dgm:t>
    </dgm:pt>
    <dgm:pt modelId="{A94BF696-F105-4935-AC94-A41D29EA02BF}" type="parTrans" cxnId="{F460F643-5195-43BD-B9B1-170E50927FA2}">
      <dgm:prSet/>
      <dgm:spPr/>
      <dgm:t>
        <a:bodyPr/>
        <a:lstStyle/>
        <a:p>
          <a:endParaRPr lang="en-US" sz="2400">
            <a:latin typeface="+mn-lt"/>
          </a:endParaRPr>
        </a:p>
      </dgm:t>
    </dgm:pt>
    <dgm:pt modelId="{1592285D-815A-4033-BE2D-439CCDE016DE}" type="sibTrans" cxnId="{F460F643-5195-43BD-B9B1-170E50927FA2}">
      <dgm:prSet/>
      <dgm:spPr/>
      <dgm:t>
        <a:bodyPr/>
        <a:lstStyle/>
        <a:p>
          <a:endParaRPr lang="en-US" sz="2400">
            <a:latin typeface="+mn-lt"/>
          </a:endParaRPr>
        </a:p>
      </dgm:t>
    </dgm:pt>
    <dgm:pt modelId="{46284E58-A608-4886-A1BF-611B88F6817A}">
      <dgm:prSet phldrT="[Text]" custT="1"/>
      <dgm:spPr>
        <a:solidFill>
          <a:schemeClr val="tx2">
            <a:lumMod val="75000"/>
          </a:schemeClr>
        </a:solidFill>
      </dgm:spPr>
      <dgm:t>
        <a:bodyPr/>
        <a:lstStyle/>
        <a:p>
          <a:r>
            <a:rPr lang="vi-VN" sz="2800" b="1" i="0" dirty="0" smtClean="0">
              <a:latin typeface="Arial" pitchFamily="34" charset="0"/>
              <a:cs typeface="Arial" pitchFamily="34" charset="0"/>
            </a:rPr>
            <a:t>III. VAI TRÒ NỀN TẢNG TƯ TƯỞNG, KIM CHỈ NAM CHO HÀNH ĐỘNG CỦA CHỦ NGHĨA MÁC – LÊNIN</a:t>
          </a:r>
          <a:endParaRPr lang="en-US" sz="2800" b="1" i="0" dirty="0">
            <a:latin typeface="Arial" pitchFamily="34" charset="0"/>
            <a:cs typeface="Arial" pitchFamily="34" charset="0"/>
          </a:endParaRPr>
        </a:p>
      </dgm:t>
    </dgm:pt>
    <dgm:pt modelId="{98B71A46-7F27-4AAE-AB26-276D01560339}" type="parTrans" cxnId="{BCD46563-3368-46F7-9087-11674BCDDDD6}">
      <dgm:prSet/>
      <dgm:spPr/>
      <dgm:t>
        <a:bodyPr/>
        <a:lstStyle/>
        <a:p>
          <a:endParaRPr lang="en-US" sz="2400">
            <a:latin typeface="+mn-lt"/>
          </a:endParaRPr>
        </a:p>
      </dgm:t>
    </dgm:pt>
    <dgm:pt modelId="{8EB81CC8-5677-4760-991F-34A014FBF1C3}" type="sibTrans" cxnId="{BCD46563-3368-46F7-9087-11674BCDDDD6}">
      <dgm:prSet/>
      <dgm:spPr/>
      <dgm:t>
        <a:bodyPr/>
        <a:lstStyle/>
        <a:p>
          <a:endParaRPr lang="en-US" sz="2400">
            <a:latin typeface="+mn-lt"/>
          </a:endParaRPr>
        </a:p>
      </dgm:t>
    </dgm:pt>
    <dgm:pt modelId="{11C79E67-A079-426A-9A2A-0F7B1D12AAD5}">
      <dgm:prSet phldrT="[Text]" custT="1"/>
      <dgm:spPr>
        <a:solidFill>
          <a:schemeClr val="tx2">
            <a:lumMod val="75000"/>
          </a:schemeClr>
        </a:solidFill>
      </dgm:spPr>
      <dgm:t>
        <a:bodyPr/>
        <a:lstStyle/>
        <a:p>
          <a:r>
            <a:rPr lang="pt-BR" sz="2800" b="1" i="0" dirty="0" smtClean="0">
              <a:solidFill>
                <a:schemeClr val="bg1"/>
              </a:solidFill>
              <a:latin typeface="Arial" pitchFamily="34" charset="0"/>
              <a:cs typeface="Arial" pitchFamily="34" charset="0"/>
            </a:rPr>
            <a:t>1. Bản chất khoa học và cách mạng của chủ nghĩa Mác – Lênin</a:t>
          </a:r>
          <a:endParaRPr lang="en-US" sz="2800" b="1" i="0" dirty="0">
            <a:solidFill>
              <a:schemeClr val="bg1"/>
            </a:solidFill>
            <a:latin typeface="Arial" pitchFamily="34" charset="0"/>
            <a:cs typeface="Arial" pitchFamily="34" charset="0"/>
          </a:endParaRPr>
        </a:p>
      </dgm:t>
    </dgm:pt>
    <dgm:pt modelId="{602511C4-BFA0-4047-A4AB-6B220C4F59A0}" type="parTrans" cxnId="{DACCF0EE-D841-4521-96C2-BBC76EBEF09B}">
      <dgm:prSet/>
      <dgm:spPr/>
      <dgm:t>
        <a:bodyPr/>
        <a:lstStyle/>
        <a:p>
          <a:endParaRPr lang="en-US">
            <a:latin typeface="+mn-lt"/>
          </a:endParaRPr>
        </a:p>
      </dgm:t>
    </dgm:pt>
    <dgm:pt modelId="{C44E1802-D673-4B06-B081-563BDCF5B29E}" type="sibTrans" cxnId="{DACCF0EE-D841-4521-96C2-BBC76EBEF09B}">
      <dgm:prSet/>
      <dgm:spPr/>
      <dgm:t>
        <a:bodyPr/>
        <a:lstStyle/>
        <a:p>
          <a:endParaRPr lang="en-US">
            <a:latin typeface="+mn-lt"/>
          </a:endParaRPr>
        </a:p>
      </dgm:t>
    </dgm:pt>
    <dgm:pt modelId="{20A063CE-D6A2-4A1C-9C5D-E048CDB40A54}">
      <dgm:prSet phldrT="[Text]" custT="1"/>
      <dgm:spPr>
        <a:solidFill>
          <a:schemeClr val="tx2">
            <a:lumMod val="75000"/>
          </a:schemeClr>
        </a:solidFill>
      </dgm:spPr>
      <dgm:t>
        <a:bodyPr/>
        <a:lstStyle/>
        <a:p>
          <a:r>
            <a:rPr lang="vi-VN" sz="2800" b="1" i="0" dirty="0" smtClean="0">
              <a:solidFill>
                <a:schemeClr val="bg1"/>
              </a:solidFill>
              <a:latin typeface="Arial" pitchFamily="34" charset="0"/>
              <a:cs typeface="Arial" pitchFamily="34" charset="0"/>
            </a:rPr>
            <a:t>2. Chủ nghĩa Mác-Lênin là nền tảng tư tưởng, kim chỉ nam cho hành động của các Đảng Cộng sản</a:t>
          </a:r>
          <a:endParaRPr lang="en-US" sz="2800" b="1" i="0" dirty="0">
            <a:solidFill>
              <a:schemeClr val="bg1"/>
            </a:solidFill>
            <a:latin typeface="Arial" pitchFamily="34" charset="0"/>
            <a:cs typeface="Arial" pitchFamily="34" charset="0"/>
          </a:endParaRPr>
        </a:p>
      </dgm:t>
    </dgm:pt>
    <dgm:pt modelId="{126BC06A-B0E4-4FD3-91D0-394BDB1B93CE}" type="parTrans" cxnId="{4239C31E-D063-42CC-8AF3-63637FDBFF3A}">
      <dgm:prSet/>
      <dgm:spPr/>
      <dgm:t>
        <a:bodyPr/>
        <a:lstStyle/>
        <a:p>
          <a:endParaRPr lang="en-US">
            <a:latin typeface="+mn-lt"/>
          </a:endParaRPr>
        </a:p>
      </dgm:t>
    </dgm:pt>
    <dgm:pt modelId="{43F7EF55-9144-4671-B741-01FFA602382D}" type="sibTrans" cxnId="{4239C31E-D063-42CC-8AF3-63637FDBFF3A}">
      <dgm:prSet/>
      <dgm:spPr/>
      <dgm:t>
        <a:bodyPr/>
        <a:lstStyle/>
        <a:p>
          <a:endParaRPr lang="en-US">
            <a:latin typeface="+mn-lt"/>
          </a:endParaRPr>
        </a:p>
      </dgm:t>
    </dgm:pt>
    <dgm:pt modelId="{070102F9-36DD-4C9E-959C-3D4117EE4D55}" type="pres">
      <dgm:prSet presAssocID="{3E9145A6-9352-42CF-B040-B31187853355}" presName="linear" presStyleCnt="0">
        <dgm:presLayoutVars>
          <dgm:animLvl val="lvl"/>
          <dgm:resizeHandles val="exact"/>
        </dgm:presLayoutVars>
      </dgm:prSet>
      <dgm:spPr/>
      <dgm:t>
        <a:bodyPr/>
        <a:lstStyle/>
        <a:p>
          <a:endParaRPr lang="en-US"/>
        </a:p>
      </dgm:t>
    </dgm:pt>
    <dgm:pt modelId="{4E192A5F-861B-45CD-8AF1-89D64F22A564}" type="pres">
      <dgm:prSet presAssocID="{099245AE-9FC6-4766-B5F6-9E669AA4D71B}" presName="parentText" presStyleLbl="node1" presStyleIdx="0" presStyleCnt="3">
        <dgm:presLayoutVars>
          <dgm:chMax val="0"/>
          <dgm:bulletEnabled val="1"/>
        </dgm:presLayoutVars>
      </dgm:prSet>
      <dgm:spPr/>
      <dgm:t>
        <a:bodyPr/>
        <a:lstStyle/>
        <a:p>
          <a:endParaRPr lang="en-US"/>
        </a:p>
      </dgm:t>
    </dgm:pt>
    <dgm:pt modelId="{8888EC82-B638-4538-B980-0598DDEA215C}" type="pres">
      <dgm:prSet presAssocID="{099245AE-9FC6-4766-B5F6-9E669AA4D71B}" presName="childText" presStyleLbl="revTx" presStyleIdx="0" presStyleCnt="3">
        <dgm:presLayoutVars>
          <dgm:bulletEnabled val="1"/>
        </dgm:presLayoutVars>
      </dgm:prSet>
      <dgm:spPr/>
      <dgm:t>
        <a:bodyPr/>
        <a:lstStyle/>
        <a:p>
          <a:endParaRPr lang="en-US"/>
        </a:p>
      </dgm:t>
    </dgm:pt>
    <dgm:pt modelId="{76925935-F6CF-4702-A61A-68E5611B9E71}" type="pres">
      <dgm:prSet presAssocID="{896C4014-C589-4E7E-9F28-8583A6D5D11E}" presName="parentText" presStyleLbl="node1" presStyleIdx="1" presStyleCnt="3">
        <dgm:presLayoutVars>
          <dgm:chMax val="0"/>
          <dgm:bulletEnabled val="1"/>
        </dgm:presLayoutVars>
      </dgm:prSet>
      <dgm:spPr/>
      <dgm:t>
        <a:bodyPr/>
        <a:lstStyle/>
        <a:p>
          <a:endParaRPr lang="en-US"/>
        </a:p>
      </dgm:t>
    </dgm:pt>
    <dgm:pt modelId="{463B7AC8-BA54-4A37-9D27-1C78D5240A86}" type="pres">
      <dgm:prSet presAssocID="{896C4014-C589-4E7E-9F28-8583A6D5D11E}" presName="childText" presStyleLbl="revTx" presStyleIdx="1" presStyleCnt="3">
        <dgm:presLayoutVars>
          <dgm:bulletEnabled val="1"/>
        </dgm:presLayoutVars>
      </dgm:prSet>
      <dgm:spPr/>
      <dgm:t>
        <a:bodyPr/>
        <a:lstStyle/>
        <a:p>
          <a:endParaRPr lang="en-US"/>
        </a:p>
      </dgm:t>
    </dgm:pt>
    <dgm:pt modelId="{C41E0996-87CE-422B-9444-5F2D63860F39}" type="pres">
      <dgm:prSet presAssocID="{46284E58-A608-4886-A1BF-611B88F6817A}" presName="parentText" presStyleLbl="node1" presStyleIdx="2" presStyleCnt="3">
        <dgm:presLayoutVars>
          <dgm:chMax val="0"/>
          <dgm:bulletEnabled val="1"/>
        </dgm:presLayoutVars>
      </dgm:prSet>
      <dgm:spPr/>
      <dgm:t>
        <a:bodyPr/>
        <a:lstStyle/>
        <a:p>
          <a:endParaRPr lang="en-US"/>
        </a:p>
      </dgm:t>
    </dgm:pt>
    <dgm:pt modelId="{D930053D-AE7A-4F68-BE41-1F7292E7D9C1}" type="pres">
      <dgm:prSet presAssocID="{46284E58-A608-4886-A1BF-611B88F6817A}" presName="childText" presStyleLbl="revTx" presStyleIdx="2" presStyleCnt="3">
        <dgm:presLayoutVars>
          <dgm:bulletEnabled val="1"/>
        </dgm:presLayoutVars>
      </dgm:prSet>
      <dgm:spPr/>
      <dgm:t>
        <a:bodyPr/>
        <a:lstStyle/>
        <a:p>
          <a:endParaRPr lang="en-US"/>
        </a:p>
      </dgm:t>
    </dgm:pt>
  </dgm:ptLst>
  <dgm:cxnLst>
    <dgm:cxn modelId="{53DC88E4-C9AA-405B-A08F-849D5E539A90}" srcId="{3E9145A6-9352-42CF-B040-B31187853355}" destId="{099245AE-9FC6-4766-B5F6-9E669AA4D71B}" srcOrd="0" destOrd="0" parTransId="{07F8824A-FF8E-4235-A5DD-FCBAAB397E02}" sibTransId="{A1076361-BA60-486D-978D-04EE93D4848B}"/>
    <dgm:cxn modelId="{5EFD9D8F-3DF0-4AB7-B6C0-8F2FBB74C4D7}" type="presOf" srcId="{46284E58-A608-4886-A1BF-611B88F6817A}" destId="{C41E0996-87CE-422B-9444-5F2D63860F39}" srcOrd="0" destOrd="0" presId="urn:microsoft.com/office/officeart/2005/8/layout/vList2"/>
    <dgm:cxn modelId="{17ACF852-7E0E-479C-8306-06B66C637B12}" srcId="{099245AE-9FC6-4766-B5F6-9E669AA4D71B}" destId="{1426DFE1-D78F-4F5B-ABDD-F689A2128A1B}" srcOrd="1" destOrd="0" parTransId="{7C56BE43-066D-4816-85B1-C62D36F79A32}" sibTransId="{9D5893E5-F3BD-4240-A341-447A1FFD3898}"/>
    <dgm:cxn modelId="{040B5577-4271-4184-B8DA-7BC3FBCB7DC9}" type="presOf" srcId="{11C79E67-A079-426A-9A2A-0F7B1D12AAD5}" destId="{D930053D-AE7A-4F68-BE41-1F7292E7D9C1}" srcOrd="0" destOrd="0" presId="urn:microsoft.com/office/officeart/2005/8/layout/vList2"/>
    <dgm:cxn modelId="{114BC640-B9C9-4791-B3A7-C4C8CC69A70C}" type="presOf" srcId="{BC7605E1-3E3A-4B81-89D9-E1E2E8FE7020}" destId="{8888EC82-B638-4538-B980-0598DDEA215C}" srcOrd="0" destOrd="0" presId="urn:microsoft.com/office/officeart/2005/8/layout/vList2"/>
    <dgm:cxn modelId="{F6C5A2DB-1C9D-49F6-A9BD-48D5869526C3}" type="presOf" srcId="{334E82C6-C389-41C5-9265-3627D37F71DF}" destId="{463B7AC8-BA54-4A37-9D27-1C78D5240A86}" srcOrd="0" destOrd="2" presId="urn:microsoft.com/office/officeart/2005/8/layout/vList2"/>
    <dgm:cxn modelId="{2227941E-1A70-416F-9D39-B2F5AB4C85F8}" type="presOf" srcId="{C7997414-8A57-4913-ADB3-7AE3F53D0D70}" destId="{463B7AC8-BA54-4A37-9D27-1C78D5240A86}" srcOrd="0" destOrd="0" presId="urn:microsoft.com/office/officeart/2005/8/layout/vList2"/>
    <dgm:cxn modelId="{79756FD4-BCD8-4664-9735-F548C5979F47}" type="presOf" srcId="{3E9145A6-9352-42CF-B040-B31187853355}" destId="{070102F9-36DD-4C9E-959C-3D4117EE4D55}" srcOrd="0" destOrd="0" presId="urn:microsoft.com/office/officeart/2005/8/layout/vList2"/>
    <dgm:cxn modelId="{191C209F-CAD2-4DE9-BBB9-AB33E2B9EC27}" type="presOf" srcId="{099245AE-9FC6-4766-B5F6-9E669AA4D71B}" destId="{4E192A5F-861B-45CD-8AF1-89D64F22A564}" srcOrd="0" destOrd="0" presId="urn:microsoft.com/office/officeart/2005/8/layout/vList2"/>
    <dgm:cxn modelId="{EA497A9B-D2FD-46EC-AC55-6C5837802FD6}" srcId="{099245AE-9FC6-4766-B5F6-9E669AA4D71B}" destId="{BC7605E1-3E3A-4B81-89D9-E1E2E8FE7020}" srcOrd="0" destOrd="0" parTransId="{CBBAABBC-EA07-4D3F-BB1E-468047C830FF}" sibTransId="{DE46ABA5-8B4C-4DBC-9846-BC7AF14AE5A1}"/>
    <dgm:cxn modelId="{F2444D97-42F2-4EAC-9EB3-F077CB2AE149}" srcId="{896C4014-C589-4E7E-9F28-8583A6D5D11E}" destId="{DA32B60B-1699-4A3B-8318-24F4B10A20B0}" srcOrd="1" destOrd="0" parTransId="{8972AFDD-98C2-4075-BE35-3CBE9F9560F3}" sibTransId="{A781BAFD-CDBB-4352-B664-D248BD13798F}"/>
    <dgm:cxn modelId="{BCD46563-3368-46F7-9087-11674BCDDDD6}" srcId="{3E9145A6-9352-42CF-B040-B31187853355}" destId="{46284E58-A608-4886-A1BF-611B88F6817A}" srcOrd="2" destOrd="0" parTransId="{98B71A46-7F27-4AAE-AB26-276D01560339}" sibTransId="{8EB81CC8-5677-4760-991F-34A014FBF1C3}"/>
    <dgm:cxn modelId="{A621453E-A063-4B03-82EE-F767C5A8B689}" srcId="{896C4014-C589-4E7E-9F28-8583A6D5D11E}" destId="{C7997414-8A57-4913-ADB3-7AE3F53D0D70}" srcOrd="0" destOrd="0" parTransId="{EDEE089B-FF0F-48FF-B33C-015D241A2592}" sibTransId="{CAD57FAC-3790-4FA4-B000-BA89D77C8A33}"/>
    <dgm:cxn modelId="{C26878EC-B2E8-49A8-92BF-33354FF51AB0}" type="presOf" srcId="{DA32B60B-1699-4A3B-8318-24F4B10A20B0}" destId="{463B7AC8-BA54-4A37-9D27-1C78D5240A86}" srcOrd="0" destOrd="1" presId="urn:microsoft.com/office/officeart/2005/8/layout/vList2"/>
    <dgm:cxn modelId="{4239C31E-D063-42CC-8AF3-63637FDBFF3A}" srcId="{46284E58-A608-4886-A1BF-611B88F6817A}" destId="{20A063CE-D6A2-4A1C-9C5D-E048CDB40A54}" srcOrd="1" destOrd="0" parTransId="{126BC06A-B0E4-4FD3-91D0-394BDB1B93CE}" sibTransId="{43F7EF55-9144-4671-B741-01FFA602382D}"/>
    <dgm:cxn modelId="{F460F643-5195-43BD-B9B1-170E50927FA2}" srcId="{896C4014-C589-4E7E-9F28-8583A6D5D11E}" destId="{334E82C6-C389-41C5-9265-3627D37F71DF}" srcOrd="2" destOrd="0" parTransId="{A94BF696-F105-4935-AC94-A41D29EA02BF}" sibTransId="{1592285D-815A-4033-BE2D-439CCDE016DE}"/>
    <dgm:cxn modelId="{D6AE0B4E-E1EF-4C5B-BB3E-8C2E0F93581C}" type="presOf" srcId="{896C4014-C589-4E7E-9F28-8583A6D5D11E}" destId="{76925935-F6CF-4702-A61A-68E5611B9E71}" srcOrd="0" destOrd="0" presId="urn:microsoft.com/office/officeart/2005/8/layout/vList2"/>
    <dgm:cxn modelId="{DACCF0EE-D841-4521-96C2-BBC76EBEF09B}" srcId="{46284E58-A608-4886-A1BF-611B88F6817A}" destId="{11C79E67-A079-426A-9A2A-0F7B1D12AAD5}" srcOrd="0" destOrd="0" parTransId="{602511C4-BFA0-4047-A4AB-6B220C4F59A0}" sibTransId="{C44E1802-D673-4B06-B081-563BDCF5B29E}"/>
    <dgm:cxn modelId="{C18D11BF-0220-497F-85B6-6701F6DD5A9F}" srcId="{3E9145A6-9352-42CF-B040-B31187853355}" destId="{896C4014-C589-4E7E-9F28-8583A6D5D11E}" srcOrd="1" destOrd="0" parTransId="{72CB0CFB-F854-413E-B283-D42071113F8B}" sibTransId="{09E4E28D-E407-468B-9DD2-A8BD100D3D4C}"/>
    <dgm:cxn modelId="{C83F9F46-DA9B-4D64-94A5-59713D672AAD}" type="presOf" srcId="{1426DFE1-D78F-4F5B-ABDD-F689A2128A1B}" destId="{8888EC82-B638-4538-B980-0598DDEA215C}" srcOrd="0" destOrd="1" presId="urn:microsoft.com/office/officeart/2005/8/layout/vList2"/>
    <dgm:cxn modelId="{2E2992EC-86C3-419F-995B-EC996E809A02}" type="presOf" srcId="{20A063CE-D6A2-4A1C-9C5D-E048CDB40A54}" destId="{D930053D-AE7A-4F68-BE41-1F7292E7D9C1}" srcOrd="0" destOrd="1" presId="urn:microsoft.com/office/officeart/2005/8/layout/vList2"/>
    <dgm:cxn modelId="{461C5388-A31C-4D9B-9B04-899D8A6977C8}" type="presParOf" srcId="{070102F9-36DD-4C9E-959C-3D4117EE4D55}" destId="{4E192A5F-861B-45CD-8AF1-89D64F22A564}" srcOrd="0" destOrd="0" presId="urn:microsoft.com/office/officeart/2005/8/layout/vList2"/>
    <dgm:cxn modelId="{5417F467-B0EF-41EF-AB63-9736A9EB5C7D}" type="presParOf" srcId="{070102F9-36DD-4C9E-959C-3D4117EE4D55}" destId="{8888EC82-B638-4538-B980-0598DDEA215C}" srcOrd="1" destOrd="0" presId="urn:microsoft.com/office/officeart/2005/8/layout/vList2"/>
    <dgm:cxn modelId="{AC278BA5-038E-427C-AAF9-A77DAFF0411D}" type="presParOf" srcId="{070102F9-36DD-4C9E-959C-3D4117EE4D55}" destId="{76925935-F6CF-4702-A61A-68E5611B9E71}" srcOrd="2" destOrd="0" presId="urn:microsoft.com/office/officeart/2005/8/layout/vList2"/>
    <dgm:cxn modelId="{723FB14A-1912-4B47-8766-ABF7986B7EE5}" type="presParOf" srcId="{070102F9-36DD-4C9E-959C-3D4117EE4D55}" destId="{463B7AC8-BA54-4A37-9D27-1C78D5240A86}" srcOrd="3" destOrd="0" presId="urn:microsoft.com/office/officeart/2005/8/layout/vList2"/>
    <dgm:cxn modelId="{6704B68B-A455-4513-8C05-1B1E4CC2AFD8}" type="presParOf" srcId="{070102F9-36DD-4C9E-959C-3D4117EE4D55}" destId="{C41E0996-87CE-422B-9444-5F2D63860F39}" srcOrd="4" destOrd="0" presId="urn:microsoft.com/office/officeart/2005/8/layout/vList2"/>
    <dgm:cxn modelId="{B0155778-ADCA-4C97-A1C7-AB20042468BB}" type="presParOf" srcId="{070102F9-36DD-4C9E-959C-3D4117EE4D55}" destId="{D930053D-AE7A-4F68-BE41-1F7292E7D9C1}"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32F0B3-598B-444C-8763-6EE9DCFAA70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5DAB56-F34D-44A4-8706-0A7FE1BAC2CA}">
      <dgm:prSet phldrT="[Text]" custT="1"/>
      <dgm:spPr>
        <a:solidFill>
          <a:schemeClr val="tx2">
            <a:lumMod val="75000"/>
          </a:schemeClr>
        </a:solidFill>
      </dgm:spPr>
      <dgm:t>
        <a:bodyPr/>
        <a:lstStyle/>
        <a:p>
          <a:r>
            <a:rPr lang="en-US" sz="3200" b="1" i="0" dirty="0" smtClean="0">
              <a:latin typeface="Arial" pitchFamily="34" charset="0"/>
              <a:cs typeface="Arial" pitchFamily="34" charset="0"/>
            </a:rPr>
            <a:t>I. KHÁI NIỆM CHỦ NGHĨA MÁC - LÊNIN </a:t>
          </a:r>
        </a:p>
      </dgm:t>
    </dgm:pt>
    <dgm:pt modelId="{86819210-AF51-49C6-AAC5-E259E270B0FF}" type="parTrans" cxnId="{360E492B-E348-49E0-8DC2-45F0E581F336}">
      <dgm:prSet/>
      <dgm:spPr/>
      <dgm:t>
        <a:bodyPr/>
        <a:lstStyle/>
        <a:p>
          <a:endParaRPr lang="en-US" sz="3200" b="1"/>
        </a:p>
      </dgm:t>
    </dgm:pt>
    <dgm:pt modelId="{F3A9DF22-7215-4B56-A5DF-D7CB808BE0E5}" type="sibTrans" cxnId="{360E492B-E348-49E0-8DC2-45F0E581F336}">
      <dgm:prSet/>
      <dgm:spPr/>
      <dgm:t>
        <a:bodyPr/>
        <a:lstStyle/>
        <a:p>
          <a:endParaRPr lang="en-US" sz="3200" b="1"/>
        </a:p>
      </dgm:t>
    </dgm:pt>
    <dgm:pt modelId="{F2CC6874-9220-4737-8FC6-95CDEC523729}">
      <dgm:prSet phldrT="[Text]" custT="1"/>
      <dgm:spPr/>
      <dgm:t>
        <a:bodyPr/>
        <a:lstStyle/>
        <a:p>
          <a:pPr algn="just"/>
          <a:r>
            <a:rPr lang="en-US" sz="3200" b="1" i="0" dirty="0" smtClean="0">
              <a:latin typeface="Arial" pitchFamily="34" charset="0"/>
              <a:cs typeface="Arial" pitchFamily="34" charset="0"/>
            </a:rPr>
            <a:t>1.  </a:t>
          </a:r>
          <a:r>
            <a:rPr lang="en-US" sz="3200" b="1" i="0" dirty="0" err="1" smtClean="0">
              <a:latin typeface="Arial" pitchFamily="34" charset="0"/>
              <a:cs typeface="Arial" pitchFamily="34" charset="0"/>
            </a:rPr>
            <a:t>Khái</a:t>
          </a:r>
          <a:r>
            <a:rPr lang="en-US" sz="3200" b="1" i="0" dirty="0" smtClean="0">
              <a:latin typeface="Arial" pitchFamily="34" charset="0"/>
              <a:cs typeface="Arial" pitchFamily="34" charset="0"/>
            </a:rPr>
            <a:t> </a:t>
          </a:r>
          <a:r>
            <a:rPr lang="en-US" sz="3200" b="1" i="0" dirty="0" err="1" smtClean="0">
              <a:latin typeface="Arial" pitchFamily="34" charset="0"/>
              <a:cs typeface="Arial" pitchFamily="34" charset="0"/>
            </a:rPr>
            <a:t>niệm</a:t>
          </a:r>
          <a:r>
            <a:rPr lang="en-US" sz="3200" b="1" i="0" dirty="0" smtClean="0">
              <a:latin typeface="Arial" pitchFamily="34" charset="0"/>
              <a:cs typeface="Arial" pitchFamily="34" charset="0"/>
            </a:rPr>
            <a:t> </a:t>
          </a:r>
          <a:r>
            <a:rPr lang="en-US" sz="3200" b="1" i="0" dirty="0" err="1" smtClean="0">
              <a:latin typeface="Arial" pitchFamily="34" charset="0"/>
              <a:cs typeface="Arial" pitchFamily="34" charset="0"/>
            </a:rPr>
            <a:t>và</a:t>
          </a:r>
          <a:r>
            <a:rPr lang="en-US" sz="3200" b="1" i="0" dirty="0" smtClean="0">
              <a:latin typeface="Arial" pitchFamily="34" charset="0"/>
              <a:cs typeface="Arial" pitchFamily="34" charset="0"/>
            </a:rPr>
            <a:t> </a:t>
          </a:r>
          <a:r>
            <a:rPr lang="en-US" sz="3200" b="1" i="0" dirty="0" err="1" smtClean="0">
              <a:latin typeface="Arial" pitchFamily="34" charset="0"/>
              <a:cs typeface="Arial" pitchFamily="34" charset="0"/>
            </a:rPr>
            <a:t>nguồn</a:t>
          </a:r>
          <a:r>
            <a:rPr lang="en-US" sz="3200" b="1" i="0" dirty="0" smtClean="0">
              <a:latin typeface="Arial" pitchFamily="34" charset="0"/>
              <a:cs typeface="Arial" pitchFamily="34" charset="0"/>
            </a:rPr>
            <a:t> </a:t>
          </a:r>
          <a:r>
            <a:rPr lang="en-US" sz="3200" b="1" i="0" dirty="0" err="1" smtClean="0">
              <a:latin typeface="Arial" pitchFamily="34" charset="0"/>
              <a:cs typeface="Arial" pitchFamily="34" charset="0"/>
            </a:rPr>
            <a:t>gốc</a:t>
          </a:r>
          <a:r>
            <a:rPr lang="en-US" sz="3200" b="1" i="0" dirty="0" smtClean="0">
              <a:latin typeface="Arial" pitchFamily="34" charset="0"/>
              <a:cs typeface="Arial" pitchFamily="34" charset="0"/>
            </a:rPr>
            <a:t> </a:t>
          </a:r>
          <a:r>
            <a:rPr lang="en-US" sz="3200" b="1" i="0" dirty="0" err="1" smtClean="0">
              <a:latin typeface="Arial" pitchFamily="34" charset="0"/>
              <a:cs typeface="Arial" pitchFamily="34" charset="0"/>
            </a:rPr>
            <a:t>hình</a:t>
          </a:r>
          <a:r>
            <a:rPr lang="en-US" sz="3200" b="1" i="0" dirty="0" smtClean="0">
              <a:latin typeface="Arial" pitchFamily="34" charset="0"/>
              <a:cs typeface="Arial" pitchFamily="34" charset="0"/>
            </a:rPr>
            <a:t> </a:t>
          </a:r>
          <a:r>
            <a:rPr lang="en-US" sz="3200" b="1" i="0" dirty="0" err="1" smtClean="0">
              <a:latin typeface="Arial" pitchFamily="34" charset="0"/>
              <a:cs typeface="Arial" pitchFamily="34" charset="0"/>
            </a:rPr>
            <a:t>thành</a:t>
          </a:r>
          <a:endParaRPr lang="en-US" sz="3200" b="1" dirty="0"/>
        </a:p>
      </dgm:t>
    </dgm:pt>
    <dgm:pt modelId="{EBE7FAE2-472E-43BD-8F11-9B64055B92E4}" type="parTrans" cxnId="{7FC5B053-7986-4FD2-B9EC-ED693CA70084}">
      <dgm:prSet/>
      <dgm:spPr/>
      <dgm:t>
        <a:bodyPr/>
        <a:lstStyle/>
        <a:p>
          <a:endParaRPr lang="en-US" sz="3200" b="1"/>
        </a:p>
      </dgm:t>
    </dgm:pt>
    <dgm:pt modelId="{97696A3E-8462-4266-BC9D-A3AB259B2D23}" type="sibTrans" cxnId="{7FC5B053-7986-4FD2-B9EC-ED693CA70084}">
      <dgm:prSet/>
      <dgm:spPr/>
      <dgm:t>
        <a:bodyPr/>
        <a:lstStyle/>
        <a:p>
          <a:endParaRPr lang="en-US" sz="3200" b="1"/>
        </a:p>
      </dgm:t>
    </dgm:pt>
    <dgm:pt modelId="{3007224A-A0FB-4684-A828-AE9869E6F9DA}">
      <dgm:prSet phldrT="[Text]" custT="1"/>
      <dgm:spPr/>
      <dgm:t>
        <a:bodyPr/>
        <a:lstStyle/>
        <a:p>
          <a:pPr algn="just"/>
          <a:r>
            <a:rPr lang="vi-VN" sz="3200" b="1" i="0" dirty="0" smtClean="0">
              <a:latin typeface="Arial" pitchFamily="34" charset="0"/>
              <a:cs typeface="Arial" pitchFamily="34" charset="0"/>
            </a:rPr>
            <a:t>2.  Các giai đoạn phát triển</a:t>
          </a:r>
          <a:endParaRPr lang="en-US" sz="3200" b="1" dirty="0"/>
        </a:p>
      </dgm:t>
    </dgm:pt>
    <dgm:pt modelId="{218D28F9-5BE7-49E9-B906-6D4439213C02}" type="parTrans" cxnId="{44710C34-9150-4383-B69F-CC3DF0607165}">
      <dgm:prSet/>
      <dgm:spPr/>
      <dgm:t>
        <a:bodyPr/>
        <a:lstStyle/>
        <a:p>
          <a:endParaRPr lang="en-US" sz="3200" b="1"/>
        </a:p>
      </dgm:t>
    </dgm:pt>
    <dgm:pt modelId="{0E0F1ECC-2606-4015-9A74-934470939926}" type="sibTrans" cxnId="{44710C34-9150-4383-B69F-CC3DF0607165}">
      <dgm:prSet/>
      <dgm:spPr/>
      <dgm:t>
        <a:bodyPr/>
        <a:lstStyle/>
        <a:p>
          <a:endParaRPr lang="en-US" sz="3200" b="1"/>
        </a:p>
      </dgm:t>
    </dgm:pt>
    <dgm:pt modelId="{3D9D2DCC-F94E-4200-8464-FBE59A7EB42B}" type="pres">
      <dgm:prSet presAssocID="{0832F0B3-598B-444C-8763-6EE9DCFAA70C}" presName="linear" presStyleCnt="0">
        <dgm:presLayoutVars>
          <dgm:animLvl val="lvl"/>
          <dgm:resizeHandles val="exact"/>
        </dgm:presLayoutVars>
      </dgm:prSet>
      <dgm:spPr/>
      <dgm:t>
        <a:bodyPr/>
        <a:lstStyle/>
        <a:p>
          <a:endParaRPr lang="en-US"/>
        </a:p>
      </dgm:t>
    </dgm:pt>
    <dgm:pt modelId="{CBC9C8B0-541A-4895-9690-0BE43D855317}" type="pres">
      <dgm:prSet presAssocID="{8D5DAB56-F34D-44A4-8706-0A7FE1BAC2CA}" presName="parentText" presStyleLbl="node1" presStyleIdx="0" presStyleCnt="1" custLinFactY="-1504" custLinFactNeighborX="222" custLinFactNeighborY="-100000">
        <dgm:presLayoutVars>
          <dgm:chMax val="0"/>
          <dgm:bulletEnabled val="1"/>
        </dgm:presLayoutVars>
      </dgm:prSet>
      <dgm:spPr/>
      <dgm:t>
        <a:bodyPr/>
        <a:lstStyle/>
        <a:p>
          <a:endParaRPr lang="en-US"/>
        </a:p>
      </dgm:t>
    </dgm:pt>
    <dgm:pt modelId="{BE6D6386-0DBA-43D8-8924-A457CA6481CE}" type="pres">
      <dgm:prSet presAssocID="{8D5DAB56-F34D-44A4-8706-0A7FE1BAC2CA}" presName="childText" presStyleLbl="revTx" presStyleIdx="0" presStyleCnt="1" custLinFactNeighborX="556" custLinFactNeighborY="-24344">
        <dgm:presLayoutVars>
          <dgm:bulletEnabled val="1"/>
        </dgm:presLayoutVars>
      </dgm:prSet>
      <dgm:spPr/>
      <dgm:t>
        <a:bodyPr/>
        <a:lstStyle/>
        <a:p>
          <a:endParaRPr lang="en-US"/>
        </a:p>
      </dgm:t>
    </dgm:pt>
  </dgm:ptLst>
  <dgm:cxnLst>
    <dgm:cxn modelId="{D43B1DA3-6B09-4B29-9D38-5F7AF92DDA33}" type="presOf" srcId="{0832F0B3-598B-444C-8763-6EE9DCFAA70C}" destId="{3D9D2DCC-F94E-4200-8464-FBE59A7EB42B}" srcOrd="0" destOrd="0" presId="urn:microsoft.com/office/officeart/2005/8/layout/vList2"/>
    <dgm:cxn modelId="{44710C34-9150-4383-B69F-CC3DF0607165}" srcId="{8D5DAB56-F34D-44A4-8706-0A7FE1BAC2CA}" destId="{3007224A-A0FB-4684-A828-AE9869E6F9DA}" srcOrd="1" destOrd="0" parTransId="{218D28F9-5BE7-49E9-B906-6D4439213C02}" sibTransId="{0E0F1ECC-2606-4015-9A74-934470939926}"/>
    <dgm:cxn modelId="{73BE9710-4888-483E-827F-2B62474A6F7F}" type="presOf" srcId="{3007224A-A0FB-4684-A828-AE9869E6F9DA}" destId="{BE6D6386-0DBA-43D8-8924-A457CA6481CE}" srcOrd="0" destOrd="1" presId="urn:microsoft.com/office/officeart/2005/8/layout/vList2"/>
    <dgm:cxn modelId="{08C8D02C-3FBD-4A1F-982A-7428956E5605}" type="presOf" srcId="{8D5DAB56-F34D-44A4-8706-0A7FE1BAC2CA}" destId="{CBC9C8B0-541A-4895-9690-0BE43D855317}" srcOrd="0" destOrd="0" presId="urn:microsoft.com/office/officeart/2005/8/layout/vList2"/>
    <dgm:cxn modelId="{360E492B-E348-49E0-8DC2-45F0E581F336}" srcId="{0832F0B3-598B-444C-8763-6EE9DCFAA70C}" destId="{8D5DAB56-F34D-44A4-8706-0A7FE1BAC2CA}" srcOrd="0" destOrd="0" parTransId="{86819210-AF51-49C6-AAC5-E259E270B0FF}" sibTransId="{F3A9DF22-7215-4B56-A5DF-D7CB808BE0E5}"/>
    <dgm:cxn modelId="{D5452668-F2E6-4126-BCA9-21A5921924D5}" type="presOf" srcId="{F2CC6874-9220-4737-8FC6-95CDEC523729}" destId="{BE6D6386-0DBA-43D8-8924-A457CA6481CE}" srcOrd="0" destOrd="0" presId="urn:microsoft.com/office/officeart/2005/8/layout/vList2"/>
    <dgm:cxn modelId="{7FC5B053-7986-4FD2-B9EC-ED693CA70084}" srcId="{8D5DAB56-F34D-44A4-8706-0A7FE1BAC2CA}" destId="{F2CC6874-9220-4737-8FC6-95CDEC523729}" srcOrd="0" destOrd="0" parTransId="{EBE7FAE2-472E-43BD-8F11-9B64055B92E4}" sibTransId="{97696A3E-8462-4266-BC9D-A3AB259B2D23}"/>
    <dgm:cxn modelId="{6FE472A0-40A2-4046-BC5D-9A351F626DB6}" type="presParOf" srcId="{3D9D2DCC-F94E-4200-8464-FBE59A7EB42B}" destId="{CBC9C8B0-541A-4895-9690-0BE43D855317}" srcOrd="0" destOrd="0" presId="urn:microsoft.com/office/officeart/2005/8/layout/vList2"/>
    <dgm:cxn modelId="{39418945-ABA1-4E5B-8209-FCE0F74434AF}" type="presParOf" srcId="{3D9D2DCC-F94E-4200-8464-FBE59A7EB42B}" destId="{BE6D6386-0DBA-43D8-8924-A457CA6481C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368508D-A2B2-490F-B8FC-F9950565160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7599361-043E-4CF7-A374-5A1427EE9928}">
      <dgm:prSet phldrT="[Text]" custT="1"/>
      <dgm:spPr>
        <a:solidFill>
          <a:schemeClr val="accent1">
            <a:lumMod val="50000"/>
          </a:schemeClr>
        </a:solidFill>
      </dgm:spPr>
      <dgm:t>
        <a:bodyPr/>
        <a:lstStyle/>
        <a:p>
          <a:pPr algn="just"/>
          <a:r>
            <a:rPr lang="en-US" sz="2800" b="1" dirty="0" smtClean="0">
              <a:solidFill>
                <a:schemeClr val="bg1"/>
              </a:solidFill>
            </a:rPr>
            <a:t>- </a:t>
          </a:r>
          <a:r>
            <a:rPr lang="en-US" sz="2800" b="1" dirty="0" err="1" smtClean="0">
              <a:solidFill>
                <a:srgbClr val="FFFF00"/>
              </a:solidFill>
            </a:rPr>
            <a:t>Các</a:t>
          </a:r>
          <a:r>
            <a:rPr lang="en-US" sz="2800" b="1" dirty="0" smtClean="0">
              <a:solidFill>
                <a:srgbClr val="FFFF00"/>
              </a:solidFill>
            </a:rPr>
            <a:t> </a:t>
          </a:r>
          <a:r>
            <a:rPr lang="en-US" sz="2800" b="1" dirty="0" err="1" smtClean="0">
              <a:solidFill>
                <a:srgbClr val="FFFF00"/>
              </a:solidFill>
            </a:rPr>
            <a:t>nguồn</a:t>
          </a:r>
          <a:r>
            <a:rPr lang="en-US" sz="2800" b="1" dirty="0" smtClean="0">
              <a:solidFill>
                <a:srgbClr val="FFFF00"/>
              </a:solidFill>
            </a:rPr>
            <a:t> </a:t>
          </a:r>
          <a:r>
            <a:rPr lang="en-US" sz="2800" b="1" dirty="0" err="1" smtClean="0">
              <a:solidFill>
                <a:srgbClr val="FFFF00"/>
              </a:solidFill>
            </a:rPr>
            <a:t>gốc</a:t>
          </a:r>
          <a:r>
            <a:rPr lang="en-US" sz="2800" b="1" dirty="0" smtClean="0">
              <a:solidFill>
                <a:srgbClr val="FFFF00"/>
              </a:solidFill>
            </a:rPr>
            <a:t> </a:t>
          </a:r>
          <a:r>
            <a:rPr lang="en-US" sz="2800" b="1" dirty="0" err="1" smtClean="0">
              <a:solidFill>
                <a:srgbClr val="FFFF00"/>
              </a:solidFill>
            </a:rPr>
            <a:t>hình</a:t>
          </a:r>
          <a:r>
            <a:rPr lang="en-US" sz="2800" b="1" dirty="0" smtClean="0">
              <a:solidFill>
                <a:srgbClr val="FFFF00"/>
              </a:solidFill>
            </a:rPr>
            <a:t> </a:t>
          </a:r>
          <a:r>
            <a:rPr lang="en-US" sz="2800" b="1" dirty="0" err="1" smtClean="0">
              <a:solidFill>
                <a:srgbClr val="FFFF00"/>
              </a:solidFill>
            </a:rPr>
            <a:t>thành</a:t>
          </a:r>
          <a:r>
            <a:rPr lang="en-US" sz="2800" b="1" dirty="0" smtClean="0">
              <a:solidFill>
                <a:srgbClr val="FFFF00"/>
              </a:solidFill>
            </a:rPr>
            <a:t> </a:t>
          </a:r>
          <a:r>
            <a:rPr lang="en-US" sz="2800" b="1" dirty="0" err="1" smtClean="0">
              <a:solidFill>
                <a:srgbClr val="FFFF00"/>
              </a:solidFill>
            </a:rPr>
            <a:t>chủ</a:t>
          </a:r>
          <a:r>
            <a:rPr lang="en-US" sz="2800" b="1" dirty="0" smtClean="0">
              <a:solidFill>
                <a:srgbClr val="FFFF00"/>
              </a:solidFill>
            </a:rPr>
            <a:t> </a:t>
          </a:r>
          <a:r>
            <a:rPr lang="en-US" sz="2800" b="1" dirty="0" err="1" smtClean="0">
              <a:solidFill>
                <a:srgbClr val="FFFF00"/>
              </a:solidFill>
            </a:rPr>
            <a:t>nghĩa</a:t>
          </a:r>
          <a:r>
            <a:rPr lang="en-US" sz="2800" b="1" dirty="0" smtClean="0">
              <a:solidFill>
                <a:srgbClr val="FFFF00"/>
              </a:solidFill>
            </a:rPr>
            <a:t> </a:t>
          </a:r>
          <a:r>
            <a:rPr lang="en-US" sz="2800" b="1" dirty="0" err="1" smtClean="0">
              <a:solidFill>
                <a:srgbClr val="FFFF00"/>
              </a:solidFill>
            </a:rPr>
            <a:t>Mác</a:t>
          </a:r>
          <a:r>
            <a:rPr lang="en-US" sz="2800" b="1" dirty="0" smtClean="0">
              <a:solidFill>
                <a:srgbClr val="FFFF00"/>
              </a:solidFill>
            </a:rPr>
            <a:t> – </a:t>
          </a:r>
          <a:r>
            <a:rPr lang="en-US" sz="2800" b="1" dirty="0" err="1" smtClean="0">
              <a:solidFill>
                <a:srgbClr val="FFFF00"/>
              </a:solidFill>
            </a:rPr>
            <a:t>Lênin</a:t>
          </a:r>
          <a:endParaRPr lang="en-US" sz="2800" b="1" dirty="0">
            <a:solidFill>
              <a:srgbClr val="FFFF00"/>
            </a:solidFill>
          </a:endParaRPr>
        </a:p>
      </dgm:t>
    </dgm:pt>
    <dgm:pt modelId="{7F7DF572-2659-46C3-8A8F-A8D3F3F5CC2B}" type="parTrans" cxnId="{6FAF6B39-8F50-47E2-B8EE-43C605713881}">
      <dgm:prSet/>
      <dgm:spPr/>
      <dgm:t>
        <a:bodyPr/>
        <a:lstStyle/>
        <a:p>
          <a:pPr algn="just"/>
          <a:endParaRPr lang="en-US" sz="2800"/>
        </a:p>
      </dgm:t>
    </dgm:pt>
    <dgm:pt modelId="{373BC92B-FE9D-43BB-BF4A-FED0118BB554}" type="sibTrans" cxnId="{6FAF6B39-8F50-47E2-B8EE-43C605713881}">
      <dgm:prSet/>
      <dgm:spPr/>
      <dgm:t>
        <a:bodyPr/>
        <a:lstStyle/>
        <a:p>
          <a:pPr algn="just"/>
          <a:endParaRPr lang="en-US" sz="2800"/>
        </a:p>
      </dgm:t>
    </dgm:pt>
    <dgm:pt modelId="{8E2EC774-F358-4D25-9665-8A1A99A3F346}">
      <dgm:prSet phldrT="[Text]" custT="1"/>
      <dgm:spPr/>
      <dgm:t>
        <a:bodyPr/>
        <a:lstStyle/>
        <a:p>
          <a:pPr algn="just"/>
          <a:r>
            <a:rPr lang="nl-NL" sz="2800" b="1" i="0" dirty="0" smtClean="0">
              <a:solidFill>
                <a:srgbClr val="FFFF00"/>
              </a:solidFill>
            </a:rPr>
            <a:t>Về tư tưởng lý luận</a:t>
          </a:r>
          <a:r>
            <a:rPr lang="nl-NL" sz="2800" i="1" dirty="0" smtClean="0">
              <a:solidFill>
                <a:schemeClr val="bg1"/>
              </a:solidFill>
            </a:rPr>
            <a:t>: </a:t>
          </a:r>
          <a:r>
            <a:rPr lang="nl-NL" sz="2800" dirty="0" smtClean="0">
              <a:solidFill>
                <a:schemeClr val="bg1"/>
              </a:solidFill>
            </a:rPr>
            <a:t>những đỉnh cao về triết học cổ điển Đức, kinh tế chính trị học cổ điển ở Anh, chủ nghĩa xã hội không tưởng phê phán ở Pháp và ở Anh </a:t>
          </a:r>
          <a:endParaRPr lang="en-US" sz="2800" b="1" i="0" dirty="0">
            <a:solidFill>
              <a:schemeClr val="bg1"/>
            </a:solidFill>
          </a:endParaRPr>
        </a:p>
      </dgm:t>
    </dgm:pt>
    <dgm:pt modelId="{090EE613-7514-4EE4-A0D9-CBB2C171851F}" type="parTrans" cxnId="{56690763-6E77-4D2D-B531-5C8A629C497F}">
      <dgm:prSet/>
      <dgm:spPr/>
      <dgm:t>
        <a:bodyPr/>
        <a:lstStyle/>
        <a:p>
          <a:endParaRPr lang="en-US"/>
        </a:p>
      </dgm:t>
    </dgm:pt>
    <dgm:pt modelId="{D1202CFF-305F-4E41-842E-C5366688AB3D}" type="sibTrans" cxnId="{56690763-6E77-4D2D-B531-5C8A629C497F}">
      <dgm:prSet/>
      <dgm:spPr/>
      <dgm:t>
        <a:bodyPr/>
        <a:lstStyle/>
        <a:p>
          <a:endParaRPr lang="en-US"/>
        </a:p>
      </dgm:t>
    </dgm:pt>
    <dgm:pt modelId="{F5944971-8BBE-4C2B-A29B-DE6A106F5CBA}">
      <dgm:prSet phldrT="[Text]" custT="1"/>
      <dgm:spPr/>
      <dgm:t>
        <a:bodyPr/>
        <a:lstStyle/>
        <a:p>
          <a:pPr algn="just"/>
          <a:r>
            <a:rPr lang="nl-NL" sz="2800" b="1" i="0" dirty="0" smtClean="0">
              <a:solidFill>
                <a:srgbClr val="FFFF00"/>
              </a:solidFill>
            </a:rPr>
            <a:t>Về khoa học</a:t>
          </a:r>
          <a:r>
            <a:rPr lang="nl-NL" sz="2800" i="1" dirty="0" smtClean="0">
              <a:solidFill>
                <a:schemeClr val="bg1"/>
              </a:solidFill>
            </a:rPr>
            <a:t>: </a:t>
          </a:r>
          <a:r>
            <a:rPr lang="nl-NL" sz="2800" dirty="0" smtClean="0">
              <a:solidFill>
                <a:schemeClr val="bg1"/>
              </a:solidFill>
            </a:rPr>
            <a:t>là những phát minh về khoa học tự nhiên </a:t>
          </a:r>
          <a:endParaRPr lang="en-US" sz="2800" b="1" i="0" dirty="0">
            <a:solidFill>
              <a:schemeClr val="bg1"/>
            </a:solidFill>
          </a:endParaRPr>
        </a:p>
      </dgm:t>
    </dgm:pt>
    <dgm:pt modelId="{BD932944-3830-463A-BBFE-59399F91DBAA}" type="parTrans" cxnId="{5DAF8C38-6029-4E77-B9C9-CE7CCB379F28}">
      <dgm:prSet/>
      <dgm:spPr/>
      <dgm:t>
        <a:bodyPr/>
        <a:lstStyle/>
        <a:p>
          <a:endParaRPr lang="en-US"/>
        </a:p>
      </dgm:t>
    </dgm:pt>
    <dgm:pt modelId="{31689C89-9A8E-4FFB-B5FA-4F5DFC1B032F}" type="sibTrans" cxnId="{5DAF8C38-6029-4E77-B9C9-CE7CCB379F28}">
      <dgm:prSet/>
      <dgm:spPr/>
      <dgm:t>
        <a:bodyPr/>
        <a:lstStyle/>
        <a:p>
          <a:endParaRPr lang="en-US"/>
        </a:p>
      </dgm:t>
    </dgm:pt>
    <dgm:pt modelId="{20C7FDAF-FEEE-4C92-8598-F016E1C6B67F}">
      <dgm:prSet phldrT="[Text]" custT="1"/>
      <dgm:spPr/>
      <dgm:t>
        <a:bodyPr/>
        <a:lstStyle/>
        <a:p>
          <a:pPr algn="just"/>
          <a:r>
            <a:rPr lang="pt-BR" sz="2800" b="1" i="0" dirty="0" smtClean="0">
              <a:solidFill>
                <a:srgbClr val="FFFF00"/>
              </a:solidFill>
            </a:rPr>
            <a:t>Vai trò nhân tố chủ quan</a:t>
          </a:r>
          <a:r>
            <a:rPr lang="pt-BR" sz="2800" i="1" dirty="0" smtClean="0">
              <a:solidFill>
                <a:schemeClr val="bg1"/>
              </a:solidFill>
            </a:rPr>
            <a:t>: </a:t>
          </a:r>
          <a:r>
            <a:rPr lang="pt-BR" sz="2800" dirty="0" smtClean="0">
              <a:solidFill>
                <a:schemeClr val="bg1"/>
              </a:solidFill>
            </a:rPr>
            <a:t>C.Mác (1818-1883), Ph.Ăngghen (1820-1895) là những thiên tài trên nhiều lĩnh vực</a:t>
          </a:r>
          <a:endParaRPr lang="en-US" sz="2800" b="1" i="0" dirty="0">
            <a:solidFill>
              <a:schemeClr val="bg1"/>
            </a:solidFill>
          </a:endParaRPr>
        </a:p>
      </dgm:t>
    </dgm:pt>
    <dgm:pt modelId="{6C1A200F-9F01-4636-9C71-DE39F542A353}" type="parTrans" cxnId="{EE335CA4-2C42-49B6-9CE2-CC0364B58EB9}">
      <dgm:prSet/>
      <dgm:spPr/>
      <dgm:t>
        <a:bodyPr/>
        <a:lstStyle/>
        <a:p>
          <a:endParaRPr lang="en-US"/>
        </a:p>
      </dgm:t>
    </dgm:pt>
    <dgm:pt modelId="{D541671C-8FB0-4857-B9B0-72730FB0AA64}" type="sibTrans" cxnId="{EE335CA4-2C42-49B6-9CE2-CC0364B58EB9}">
      <dgm:prSet/>
      <dgm:spPr/>
      <dgm:t>
        <a:bodyPr/>
        <a:lstStyle/>
        <a:p>
          <a:endParaRPr lang="en-US"/>
        </a:p>
      </dgm:t>
    </dgm:pt>
    <dgm:pt modelId="{0989B8C8-8667-4622-89C4-020D01DD048A}">
      <dgm:prSet phldrT="[Text]" custT="1"/>
      <dgm:spPr/>
      <dgm:t>
        <a:bodyPr/>
        <a:lstStyle/>
        <a:p>
          <a:pPr algn="just"/>
          <a:r>
            <a:rPr lang="en-US" sz="2800" b="1" i="0" dirty="0" err="1" smtClean="0">
              <a:solidFill>
                <a:srgbClr val="FFFF00"/>
              </a:solidFill>
            </a:rPr>
            <a:t>Về</a:t>
          </a:r>
          <a:r>
            <a:rPr lang="en-US" sz="2800" b="1" i="0" dirty="0" smtClean="0">
              <a:solidFill>
                <a:srgbClr val="FFFF00"/>
              </a:solidFill>
            </a:rPr>
            <a:t> </a:t>
          </a:r>
          <a:r>
            <a:rPr lang="en-US" sz="2800" b="1" i="0" dirty="0" err="1" smtClean="0">
              <a:solidFill>
                <a:srgbClr val="FFFF00"/>
              </a:solidFill>
            </a:rPr>
            <a:t>kinh</a:t>
          </a:r>
          <a:r>
            <a:rPr lang="en-US" sz="2800" b="1" i="0" dirty="0" smtClean="0">
              <a:solidFill>
                <a:srgbClr val="FFFF00"/>
              </a:solidFill>
            </a:rPr>
            <a:t> </a:t>
          </a:r>
          <a:r>
            <a:rPr lang="en-US" sz="2800" b="1" i="0" dirty="0" err="1" smtClean="0">
              <a:solidFill>
                <a:srgbClr val="FFFF00"/>
              </a:solidFill>
            </a:rPr>
            <a:t>tế-xã</a:t>
          </a:r>
          <a:r>
            <a:rPr lang="en-US" sz="2800" b="1" i="0" dirty="0" smtClean="0">
              <a:solidFill>
                <a:srgbClr val="FFFF00"/>
              </a:solidFill>
            </a:rPr>
            <a:t> </a:t>
          </a:r>
          <a:r>
            <a:rPr lang="en-US" sz="2800" b="1" i="0" dirty="0" err="1" smtClean="0">
              <a:solidFill>
                <a:srgbClr val="FFFF00"/>
              </a:solidFill>
            </a:rPr>
            <a:t>hội</a:t>
          </a:r>
          <a:r>
            <a:rPr lang="en-US" sz="2800" b="1" i="0" dirty="0" smtClean="0">
              <a:solidFill>
                <a:srgbClr val="FFFF00"/>
              </a:solidFill>
            </a:rPr>
            <a:t>:</a:t>
          </a:r>
          <a:r>
            <a:rPr lang="nl-NL" sz="2800" dirty="0" smtClean="0">
              <a:solidFill>
                <a:schemeClr val="bg1"/>
              </a:solidFill>
            </a:rPr>
            <a:t>Nền đại công nghiệp TBCN phát triển mạnh ở nhiều nước Tây Âu giữa TK 19</a:t>
          </a:r>
          <a:endParaRPr lang="en-US" sz="2800" b="1" i="0" dirty="0">
            <a:solidFill>
              <a:schemeClr val="bg1"/>
            </a:solidFill>
          </a:endParaRPr>
        </a:p>
      </dgm:t>
    </dgm:pt>
    <dgm:pt modelId="{0416511D-CB41-406A-9910-B17366873C28}" type="sibTrans" cxnId="{4B51E43E-1D3D-41E9-B629-38779E9B12C8}">
      <dgm:prSet/>
      <dgm:spPr/>
      <dgm:t>
        <a:bodyPr/>
        <a:lstStyle/>
        <a:p>
          <a:pPr algn="just"/>
          <a:endParaRPr lang="en-US" sz="2800"/>
        </a:p>
      </dgm:t>
    </dgm:pt>
    <dgm:pt modelId="{3C6866F3-F7F0-4AED-973A-5BB558BC38BC}" type="parTrans" cxnId="{4B51E43E-1D3D-41E9-B629-38779E9B12C8}">
      <dgm:prSet/>
      <dgm:spPr/>
      <dgm:t>
        <a:bodyPr/>
        <a:lstStyle/>
        <a:p>
          <a:pPr algn="just"/>
          <a:endParaRPr lang="en-US" sz="2800"/>
        </a:p>
      </dgm:t>
    </dgm:pt>
    <dgm:pt modelId="{DF65C88D-D1BF-4757-AEE8-1355B6D5A73A}">
      <dgm:prSet phldrT="[Text]" custT="1"/>
      <dgm:spPr>
        <a:solidFill>
          <a:schemeClr val="accent1">
            <a:lumMod val="50000"/>
          </a:schemeClr>
        </a:solidFill>
      </dgm:spPr>
      <dgm:t>
        <a:bodyPr/>
        <a:lstStyle/>
        <a:p>
          <a:pPr algn="just"/>
          <a:r>
            <a:rPr lang="en-US" sz="2800" b="1" i="0" dirty="0" err="1" smtClean="0">
              <a:solidFill>
                <a:srgbClr val="FFFF00"/>
              </a:solidFill>
            </a:rPr>
            <a:t>Về</a:t>
          </a:r>
          <a:r>
            <a:rPr lang="en-US" sz="2800" b="1" i="0" dirty="0" smtClean="0">
              <a:solidFill>
                <a:srgbClr val="FFFF00"/>
              </a:solidFill>
            </a:rPr>
            <a:t> </a:t>
          </a:r>
          <a:r>
            <a:rPr lang="en-US" sz="2800" b="1" i="0" dirty="0" err="1" smtClean="0">
              <a:solidFill>
                <a:srgbClr val="FFFF00"/>
              </a:solidFill>
            </a:rPr>
            <a:t>kinh</a:t>
          </a:r>
          <a:r>
            <a:rPr lang="en-US" sz="2800" b="1" i="0" dirty="0" smtClean="0">
              <a:solidFill>
                <a:srgbClr val="FFFF00"/>
              </a:solidFill>
            </a:rPr>
            <a:t> </a:t>
          </a:r>
          <a:r>
            <a:rPr lang="en-US" sz="2800" b="1" i="0" dirty="0" err="1" smtClean="0">
              <a:solidFill>
                <a:srgbClr val="FFFF00"/>
              </a:solidFill>
            </a:rPr>
            <a:t>tế-xã</a:t>
          </a:r>
          <a:r>
            <a:rPr lang="en-US" sz="2800" b="1" i="0" dirty="0" smtClean="0">
              <a:solidFill>
                <a:srgbClr val="FFFF00"/>
              </a:solidFill>
            </a:rPr>
            <a:t> </a:t>
          </a:r>
          <a:r>
            <a:rPr lang="en-US" sz="2800" b="1" i="0" dirty="0" err="1" smtClean="0">
              <a:solidFill>
                <a:srgbClr val="FFFF00"/>
              </a:solidFill>
            </a:rPr>
            <a:t>hội</a:t>
          </a:r>
          <a:r>
            <a:rPr lang="en-US" sz="2800" b="1" i="0" dirty="0" smtClean="0">
              <a:solidFill>
                <a:srgbClr val="FFFF00"/>
              </a:solidFill>
            </a:rPr>
            <a:t>:</a:t>
          </a:r>
          <a:r>
            <a:rPr lang="nl-NL" sz="2800" dirty="0" smtClean="0">
              <a:solidFill>
                <a:schemeClr val="bg1"/>
              </a:solidFill>
            </a:rPr>
            <a:t>Nền đại công nghiệp TBCN phát triển mạnh ở nhiều nước Tây Âu giữa TK 19</a:t>
          </a:r>
          <a:endParaRPr lang="en-US" sz="2800" dirty="0">
            <a:solidFill>
              <a:schemeClr val="bg1"/>
            </a:solidFill>
          </a:endParaRPr>
        </a:p>
      </dgm:t>
    </dgm:pt>
    <dgm:pt modelId="{52CB18CE-245E-4E46-B3F4-2A208850D652}" type="parTrans" cxnId="{6D5D81B5-1E26-4709-AD3B-2F487A8E1F11}">
      <dgm:prSet/>
      <dgm:spPr/>
      <dgm:t>
        <a:bodyPr/>
        <a:lstStyle/>
        <a:p>
          <a:endParaRPr lang="en-US"/>
        </a:p>
      </dgm:t>
    </dgm:pt>
    <dgm:pt modelId="{76CEF11D-517E-4B06-AAE6-C45397C0B641}" type="sibTrans" cxnId="{6D5D81B5-1E26-4709-AD3B-2F487A8E1F11}">
      <dgm:prSet/>
      <dgm:spPr/>
      <dgm:t>
        <a:bodyPr/>
        <a:lstStyle/>
        <a:p>
          <a:endParaRPr lang="en-US"/>
        </a:p>
      </dgm:t>
    </dgm:pt>
    <dgm:pt modelId="{23270B02-B223-437C-AF7A-87A85AC9786C}" type="pres">
      <dgm:prSet presAssocID="{C368508D-A2B2-490F-B8FC-F99505651609}" presName="linear" presStyleCnt="0">
        <dgm:presLayoutVars>
          <dgm:animLvl val="lvl"/>
          <dgm:resizeHandles val="exact"/>
        </dgm:presLayoutVars>
      </dgm:prSet>
      <dgm:spPr/>
      <dgm:t>
        <a:bodyPr/>
        <a:lstStyle/>
        <a:p>
          <a:endParaRPr lang="en-US"/>
        </a:p>
      </dgm:t>
    </dgm:pt>
    <dgm:pt modelId="{71D8E19E-BEC7-4064-896D-509D4353FB92}" type="pres">
      <dgm:prSet presAssocID="{77599361-043E-4CF7-A374-5A1427EE9928}" presName="parentText" presStyleLbl="node1" presStyleIdx="0" presStyleCnt="1" custScaleY="235189" custLinFactNeighborX="-324" custLinFactNeighborY="-12096">
        <dgm:presLayoutVars>
          <dgm:chMax val="0"/>
          <dgm:bulletEnabled val="1"/>
        </dgm:presLayoutVars>
      </dgm:prSet>
      <dgm:spPr/>
      <dgm:t>
        <a:bodyPr/>
        <a:lstStyle/>
        <a:p>
          <a:endParaRPr lang="en-US"/>
        </a:p>
      </dgm:t>
    </dgm:pt>
    <dgm:pt modelId="{53A39C18-285B-4E1F-83F7-EBA51C3FA6E3}" type="pres">
      <dgm:prSet presAssocID="{77599361-043E-4CF7-A374-5A1427EE9928}" presName="childText" presStyleLbl="revTx" presStyleIdx="0" presStyleCnt="1" custScaleY="146002" custLinFactY="2396" custLinFactNeighborX="541" custLinFactNeighborY="100000">
        <dgm:presLayoutVars>
          <dgm:bulletEnabled val="1"/>
        </dgm:presLayoutVars>
      </dgm:prSet>
      <dgm:spPr/>
      <dgm:t>
        <a:bodyPr/>
        <a:lstStyle/>
        <a:p>
          <a:endParaRPr lang="en-US"/>
        </a:p>
      </dgm:t>
    </dgm:pt>
  </dgm:ptLst>
  <dgm:cxnLst>
    <dgm:cxn modelId="{FB93FC12-63BD-4F09-901A-E98083B88086}" type="presOf" srcId="{F5944971-8BBE-4C2B-A29B-DE6A106F5CBA}" destId="{53A39C18-285B-4E1F-83F7-EBA51C3FA6E3}" srcOrd="0" destOrd="3" presId="urn:microsoft.com/office/officeart/2005/8/layout/vList2"/>
    <dgm:cxn modelId="{56690763-6E77-4D2D-B531-5C8A629C497F}" srcId="{77599361-043E-4CF7-A374-5A1427EE9928}" destId="{8E2EC774-F358-4D25-9665-8A1A99A3F346}" srcOrd="2" destOrd="0" parTransId="{090EE613-7514-4EE4-A0D9-CBB2C171851F}" sibTransId="{D1202CFF-305F-4E41-842E-C5366688AB3D}"/>
    <dgm:cxn modelId="{6D5D81B5-1E26-4709-AD3B-2F487A8E1F11}" srcId="{77599361-043E-4CF7-A374-5A1427EE9928}" destId="{DF65C88D-D1BF-4757-AEE8-1355B6D5A73A}" srcOrd="0" destOrd="0" parTransId="{52CB18CE-245E-4E46-B3F4-2A208850D652}" sibTransId="{76CEF11D-517E-4B06-AAE6-C45397C0B641}"/>
    <dgm:cxn modelId="{4B51E43E-1D3D-41E9-B629-38779E9B12C8}" srcId="{77599361-043E-4CF7-A374-5A1427EE9928}" destId="{0989B8C8-8667-4622-89C4-020D01DD048A}" srcOrd="1" destOrd="0" parTransId="{3C6866F3-F7F0-4AED-973A-5BB558BC38BC}" sibTransId="{0416511D-CB41-406A-9910-B17366873C28}"/>
    <dgm:cxn modelId="{B46748E6-627D-4DAA-A043-AA45E6D02D89}" type="presOf" srcId="{77599361-043E-4CF7-A374-5A1427EE9928}" destId="{71D8E19E-BEC7-4064-896D-509D4353FB92}" srcOrd="0" destOrd="0" presId="urn:microsoft.com/office/officeart/2005/8/layout/vList2"/>
    <dgm:cxn modelId="{DF7287FB-A600-424F-81CA-BCF75FCBB213}" type="presOf" srcId="{20C7FDAF-FEEE-4C92-8598-F016E1C6B67F}" destId="{53A39C18-285B-4E1F-83F7-EBA51C3FA6E3}" srcOrd="0" destOrd="4" presId="urn:microsoft.com/office/officeart/2005/8/layout/vList2"/>
    <dgm:cxn modelId="{5DAF8C38-6029-4E77-B9C9-CE7CCB379F28}" srcId="{77599361-043E-4CF7-A374-5A1427EE9928}" destId="{F5944971-8BBE-4C2B-A29B-DE6A106F5CBA}" srcOrd="3" destOrd="0" parTransId="{BD932944-3830-463A-BBFE-59399F91DBAA}" sibTransId="{31689C89-9A8E-4FFB-B5FA-4F5DFC1B032F}"/>
    <dgm:cxn modelId="{1D65CFBA-0952-4563-A99B-18C754D83A9D}" type="presOf" srcId="{8E2EC774-F358-4D25-9665-8A1A99A3F346}" destId="{53A39C18-285B-4E1F-83F7-EBA51C3FA6E3}" srcOrd="0" destOrd="2" presId="urn:microsoft.com/office/officeart/2005/8/layout/vList2"/>
    <dgm:cxn modelId="{702C1168-34BE-4401-853C-5AA1011E978B}" type="presOf" srcId="{0989B8C8-8667-4622-89C4-020D01DD048A}" destId="{53A39C18-285B-4E1F-83F7-EBA51C3FA6E3}" srcOrd="0" destOrd="1" presId="urn:microsoft.com/office/officeart/2005/8/layout/vList2"/>
    <dgm:cxn modelId="{98B713A0-9B0E-4F17-913F-93AB0DA75CBB}" type="presOf" srcId="{DF65C88D-D1BF-4757-AEE8-1355B6D5A73A}" destId="{53A39C18-285B-4E1F-83F7-EBA51C3FA6E3}" srcOrd="0" destOrd="0" presId="urn:microsoft.com/office/officeart/2005/8/layout/vList2"/>
    <dgm:cxn modelId="{447A5189-CC28-4921-86E6-156318B50125}" type="presOf" srcId="{C368508D-A2B2-490F-B8FC-F99505651609}" destId="{23270B02-B223-437C-AF7A-87A85AC9786C}" srcOrd="0" destOrd="0" presId="urn:microsoft.com/office/officeart/2005/8/layout/vList2"/>
    <dgm:cxn modelId="{EE335CA4-2C42-49B6-9CE2-CC0364B58EB9}" srcId="{77599361-043E-4CF7-A374-5A1427EE9928}" destId="{20C7FDAF-FEEE-4C92-8598-F016E1C6B67F}" srcOrd="4" destOrd="0" parTransId="{6C1A200F-9F01-4636-9C71-DE39F542A353}" sibTransId="{D541671C-8FB0-4857-B9B0-72730FB0AA64}"/>
    <dgm:cxn modelId="{6FAF6B39-8F50-47E2-B8EE-43C605713881}" srcId="{C368508D-A2B2-490F-B8FC-F99505651609}" destId="{77599361-043E-4CF7-A374-5A1427EE9928}" srcOrd="0" destOrd="0" parTransId="{7F7DF572-2659-46C3-8A8F-A8D3F3F5CC2B}" sibTransId="{373BC92B-FE9D-43BB-BF4A-FED0118BB554}"/>
    <dgm:cxn modelId="{B815242C-3365-4361-8CF7-A8257DBE2768}" type="presParOf" srcId="{23270B02-B223-437C-AF7A-87A85AC9786C}" destId="{71D8E19E-BEC7-4064-896D-509D4353FB92}" srcOrd="0" destOrd="0" presId="urn:microsoft.com/office/officeart/2005/8/layout/vList2"/>
    <dgm:cxn modelId="{E37A0DE6-A442-407E-B8B7-74A1508ACE67}" type="presParOf" srcId="{23270B02-B223-437C-AF7A-87A85AC9786C}" destId="{53A39C18-285B-4E1F-83F7-EBA51C3FA6E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368508D-A2B2-490F-B8FC-F9950565160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7599361-043E-4CF7-A374-5A1427EE9928}">
      <dgm:prSet phldrT="[Text]" custT="1"/>
      <dgm:spPr>
        <a:solidFill>
          <a:schemeClr val="accent1">
            <a:lumMod val="50000"/>
          </a:schemeClr>
        </a:solidFill>
      </dgm:spPr>
      <dgm:t>
        <a:bodyPr/>
        <a:lstStyle/>
        <a:p>
          <a:pPr algn="just"/>
          <a:r>
            <a:rPr lang="pt-BR" sz="3200" i="1" dirty="0" smtClean="0"/>
            <a:t>- Giai đoạn C.Mác, Ph.Ăngghen (1848-1895)</a:t>
          </a:r>
          <a:endParaRPr lang="en-US" sz="3200" b="1" dirty="0">
            <a:solidFill>
              <a:srgbClr val="FFFF00"/>
            </a:solidFill>
          </a:endParaRPr>
        </a:p>
      </dgm:t>
    </dgm:pt>
    <dgm:pt modelId="{7F7DF572-2659-46C3-8A8F-A8D3F3F5CC2B}" type="parTrans" cxnId="{6FAF6B39-8F50-47E2-B8EE-43C605713881}">
      <dgm:prSet/>
      <dgm:spPr/>
      <dgm:t>
        <a:bodyPr/>
        <a:lstStyle/>
        <a:p>
          <a:pPr algn="just"/>
          <a:endParaRPr lang="en-US" sz="2800"/>
        </a:p>
      </dgm:t>
    </dgm:pt>
    <dgm:pt modelId="{373BC92B-FE9D-43BB-BF4A-FED0118BB554}" type="sibTrans" cxnId="{6FAF6B39-8F50-47E2-B8EE-43C605713881}">
      <dgm:prSet/>
      <dgm:spPr/>
      <dgm:t>
        <a:bodyPr/>
        <a:lstStyle/>
        <a:p>
          <a:pPr algn="just"/>
          <a:endParaRPr lang="en-US" sz="2800"/>
        </a:p>
      </dgm:t>
    </dgm:pt>
    <dgm:pt modelId="{DF65C88D-D1BF-4757-AEE8-1355B6D5A73A}">
      <dgm:prSet phldrT="[Text]" custT="1"/>
      <dgm:spPr>
        <a:solidFill>
          <a:schemeClr val="accent1">
            <a:lumMod val="50000"/>
          </a:schemeClr>
        </a:solidFill>
      </dgm:spPr>
      <dgm:t>
        <a:bodyPr/>
        <a:lstStyle/>
        <a:p>
          <a:pPr algn="just"/>
          <a:r>
            <a:rPr lang="pt-BR" sz="3200" i="1" dirty="0" smtClean="0"/>
            <a:t>- V.I.Lênin phát triển chủ nghĩa Mác (1895-1924)</a:t>
          </a:r>
          <a:endParaRPr lang="en-US" sz="3200" dirty="0">
            <a:solidFill>
              <a:schemeClr val="bg1"/>
            </a:solidFill>
          </a:endParaRPr>
        </a:p>
      </dgm:t>
    </dgm:pt>
    <dgm:pt modelId="{52CB18CE-245E-4E46-B3F4-2A208850D652}" type="parTrans" cxnId="{6D5D81B5-1E26-4709-AD3B-2F487A8E1F11}">
      <dgm:prSet/>
      <dgm:spPr/>
      <dgm:t>
        <a:bodyPr/>
        <a:lstStyle/>
        <a:p>
          <a:endParaRPr lang="en-US"/>
        </a:p>
      </dgm:t>
    </dgm:pt>
    <dgm:pt modelId="{76CEF11D-517E-4B06-AAE6-C45397C0B641}" type="sibTrans" cxnId="{6D5D81B5-1E26-4709-AD3B-2F487A8E1F11}">
      <dgm:prSet/>
      <dgm:spPr/>
      <dgm:t>
        <a:bodyPr/>
        <a:lstStyle/>
        <a:p>
          <a:endParaRPr lang="en-US"/>
        </a:p>
      </dgm:t>
    </dgm:pt>
    <dgm:pt modelId="{75FF6338-065E-488B-ABC5-F3D0DE00EB9B}">
      <dgm:prSet phldrT="[Text]" custT="1"/>
      <dgm:spPr>
        <a:solidFill>
          <a:schemeClr val="accent1">
            <a:lumMod val="50000"/>
          </a:schemeClr>
        </a:solidFill>
      </dgm:spPr>
      <dgm:t>
        <a:bodyPr/>
        <a:lstStyle/>
        <a:p>
          <a:pPr algn="just"/>
          <a:r>
            <a:rPr lang="pt-BR" sz="3200" i="1" smtClean="0"/>
            <a:t>- Chủ nghĩa Mác-Lênin từ năm 1924 đến nay</a:t>
          </a:r>
          <a:endParaRPr lang="en-US" sz="3200" dirty="0">
            <a:solidFill>
              <a:schemeClr val="bg1"/>
            </a:solidFill>
          </a:endParaRPr>
        </a:p>
      </dgm:t>
    </dgm:pt>
    <dgm:pt modelId="{7627FAE9-2B61-4399-ADCF-5B7759FED351}" type="parTrans" cxnId="{FE26B0C6-57FB-4BAB-9820-CF39CA8BA6ED}">
      <dgm:prSet/>
      <dgm:spPr/>
      <dgm:t>
        <a:bodyPr/>
        <a:lstStyle/>
        <a:p>
          <a:endParaRPr lang="en-US"/>
        </a:p>
      </dgm:t>
    </dgm:pt>
    <dgm:pt modelId="{FFC82450-2DEB-4AC4-B6C7-3B94616D194D}" type="sibTrans" cxnId="{FE26B0C6-57FB-4BAB-9820-CF39CA8BA6ED}">
      <dgm:prSet/>
      <dgm:spPr/>
      <dgm:t>
        <a:bodyPr/>
        <a:lstStyle/>
        <a:p>
          <a:endParaRPr lang="en-US"/>
        </a:p>
      </dgm:t>
    </dgm:pt>
    <dgm:pt modelId="{23270B02-B223-437C-AF7A-87A85AC9786C}" type="pres">
      <dgm:prSet presAssocID="{C368508D-A2B2-490F-B8FC-F99505651609}" presName="linear" presStyleCnt="0">
        <dgm:presLayoutVars>
          <dgm:animLvl val="lvl"/>
          <dgm:resizeHandles val="exact"/>
        </dgm:presLayoutVars>
      </dgm:prSet>
      <dgm:spPr/>
      <dgm:t>
        <a:bodyPr/>
        <a:lstStyle/>
        <a:p>
          <a:endParaRPr lang="en-US"/>
        </a:p>
      </dgm:t>
    </dgm:pt>
    <dgm:pt modelId="{71D8E19E-BEC7-4064-896D-509D4353FB92}" type="pres">
      <dgm:prSet presAssocID="{77599361-043E-4CF7-A374-5A1427EE9928}" presName="parentText" presStyleLbl="node1" presStyleIdx="0" presStyleCnt="3" custScaleY="123430" custLinFactNeighborY="-18976">
        <dgm:presLayoutVars>
          <dgm:chMax val="0"/>
          <dgm:bulletEnabled val="1"/>
        </dgm:presLayoutVars>
      </dgm:prSet>
      <dgm:spPr/>
      <dgm:t>
        <a:bodyPr/>
        <a:lstStyle/>
        <a:p>
          <a:endParaRPr lang="en-US"/>
        </a:p>
      </dgm:t>
    </dgm:pt>
    <dgm:pt modelId="{85D42BA7-690E-4593-B82E-74AA884FBE99}" type="pres">
      <dgm:prSet presAssocID="{373BC92B-FE9D-43BB-BF4A-FED0118BB554}" presName="spacer" presStyleCnt="0"/>
      <dgm:spPr/>
    </dgm:pt>
    <dgm:pt modelId="{21D36377-7D47-40FF-923C-6DC11360322B}" type="pres">
      <dgm:prSet presAssocID="{DF65C88D-D1BF-4757-AEE8-1355B6D5A73A}" presName="parentText" presStyleLbl="node1" presStyleIdx="1" presStyleCnt="3" custLinFactNeighborY="-6880">
        <dgm:presLayoutVars>
          <dgm:chMax val="0"/>
          <dgm:bulletEnabled val="1"/>
        </dgm:presLayoutVars>
      </dgm:prSet>
      <dgm:spPr/>
      <dgm:t>
        <a:bodyPr/>
        <a:lstStyle/>
        <a:p>
          <a:endParaRPr lang="en-US"/>
        </a:p>
      </dgm:t>
    </dgm:pt>
    <dgm:pt modelId="{91807E16-A9C1-4BA5-AA0A-DA57E2CF5194}" type="pres">
      <dgm:prSet presAssocID="{76CEF11D-517E-4B06-AAE6-C45397C0B641}" presName="spacer" presStyleCnt="0"/>
      <dgm:spPr/>
    </dgm:pt>
    <dgm:pt modelId="{A7CD70CA-F305-49DD-9DC0-3427553BCEF9}" type="pres">
      <dgm:prSet presAssocID="{75FF6338-065E-488B-ABC5-F3D0DE00EB9B}" presName="parentText" presStyleLbl="node1" presStyleIdx="2" presStyleCnt="3">
        <dgm:presLayoutVars>
          <dgm:chMax val="0"/>
          <dgm:bulletEnabled val="1"/>
        </dgm:presLayoutVars>
      </dgm:prSet>
      <dgm:spPr/>
      <dgm:t>
        <a:bodyPr/>
        <a:lstStyle/>
        <a:p>
          <a:endParaRPr lang="en-US"/>
        </a:p>
      </dgm:t>
    </dgm:pt>
  </dgm:ptLst>
  <dgm:cxnLst>
    <dgm:cxn modelId="{691D6E70-1C44-420B-B2A4-DD4F78F01F24}" type="presOf" srcId="{75FF6338-065E-488B-ABC5-F3D0DE00EB9B}" destId="{A7CD70CA-F305-49DD-9DC0-3427553BCEF9}" srcOrd="0" destOrd="0" presId="urn:microsoft.com/office/officeart/2005/8/layout/vList2"/>
    <dgm:cxn modelId="{6D5D81B5-1E26-4709-AD3B-2F487A8E1F11}" srcId="{C368508D-A2B2-490F-B8FC-F99505651609}" destId="{DF65C88D-D1BF-4757-AEE8-1355B6D5A73A}" srcOrd="1" destOrd="0" parTransId="{52CB18CE-245E-4E46-B3F4-2A208850D652}" sibTransId="{76CEF11D-517E-4B06-AAE6-C45397C0B641}"/>
    <dgm:cxn modelId="{56AEFF1D-DF2F-4D71-A7A4-7F5E991D4CA5}" type="presOf" srcId="{77599361-043E-4CF7-A374-5A1427EE9928}" destId="{71D8E19E-BEC7-4064-896D-509D4353FB92}" srcOrd="0" destOrd="0" presId="urn:microsoft.com/office/officeart/2005/8/layout/vList2"/>
    <dgm:cxn modelId="{FE26B0C6-57FB-4BAB-9820-CF39CA8BA6ED}" srcId="{C368508D-A2B2-490F-B8FC-F99505651609}" destId="{75FF6338-065E-488B-ABC5-F3D0DE00EB9B}" srcOrd="2" destOrd="0" parTransId="{7627FAE9-2B61-4399-ADCF-5B7759FED351}" sibTransId="{FFC82450-2DEB-4AC4-B6C7-3B94616D194D}"/>
    <dgm:cxn modelId="{E80D3BF8-31B1-4C38-8BBE-02D6B619E05D}" type="presOf" srcId="{DF65C88D-D1BF-4757-AEE8-1355B6D5A73A}" destId="{21D36377-7D47-40FF-923C-6DC11360322B}" srcOrd="0" destOrd="0" presId="urn:microsoft.com/office/officeart/2005/8/layout/vList2"/>
    <dgm:cxn modelId="{6FAF6B39-8F50-47E2-B8EE-43C605713881}" srcId="{C368508D-A2B2-490F-B8FC-F99505651609}" destId="{77599361-043E-4CF7-A374-5A1427EE9928}" srcOrd="0" destOrd="0" parTransId="{7F7DF572-2659-46C3-8A8F-A8D3F3F5CC2B}" sibTransId="{373BC92B-FE9D-43BB-BF4A-FED0118BB554}"/>
    <dgm:cxn modelId="{2D9F79C3-35E2-46ED-A1D6-34DB0D469E98}" type="presOf" srcId="{C368508D-A2B2-490F-B8FC-F99505651609}" destId="{23270B02-B223-437C-AF7A-87A85AC9786C}" srcOrd="0" destOrd="0" presId="urn:microsoft.com/office/officeart/2005/8/layout/vList2"/>
    <dgm:cxn modelId="{5E869925-AE04-4586-83A4-02E793F0F77F}" type="presParOf" srcId="{23270B02-B223-437C-AF7A-87A85AC9786C}" destId="{71D8E19E-BEC7-4064-896D-509D4353FB92}" srcOrd="0" destOrd="0" presId="urn:microsoft.com/office/officeart/2005/8/layout/vList2"/>
    <dgm:cxn modelId="{D09D0E57-15EA-4202-A0F4-76F34744A47B}" type="presParOf" srcId="{23270B02-B223-437C-AF7A-87A85AC9786C}" destId="{85D42BA7-690E-4593-B82E-74AA884FBE99}" srcOrd="1" destOrd="0" presId="urn:microsoft.com/office/officeart/2005/8/layout/vList2"/>
    <dgm:cxn modelId="{EE369A7D-8AE0-48B0-ADFE-DB01DA47726B}" type="presParOf" srcId="{23270B02-B223-437C-AF7A-87A85AC9786C}" destId="{21D36377-7D47-40FF-923C-6DC11360322B}" srcOrd="2" destOrd="0" presId="urn:microsoft.com/office/officeart/2005/8/layout/vList2"/>
    <dgm:cxn modelId="{3AB480DA-E678-4934-A98B-88BD79C2740C}" type="presParOf" srcId="{23270B02-B223-437C-AF7A-87A85AC9786C}" destId="{91807E16-A9C1-4BA5-AA0A-DA57E2CF5194}" srcOrd="3" destOrd="0" presId="urn:microsoft.com/office/officeart/2005/8/layout/vList2"/>
    <dgm:cxn modelId="{DC8D10BE-71E4-4AF1-BA33-C973A2B06B15}" type="presParOf" srcId="{23270B02-B223-437C-AF7A-87A85AC9786C}" destId="{A7CD70CA-F305-49DD-9DC0-3427553BCEF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2477CD0-FF2E-415C-B64C-52C6DE1C0B0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D5DFE4-4A3C-424D-9416-904E1DAE70D1}">
      <dgm:prSet phldrT="[Text]" custT="1"/>
      <dgm:spPr>
        <a:solidFill>
          <a:srgbClr val="7030A0"/>
        </a:solidFill>
      </dgm:spPr>
      <dgm:t>
        <a:bodyPr/>
        <a:lstStyle/>
        <a:p>
          <a:r>
            <a:rPr lang="vi-VN" sz="2800" b="0" dirty="0" smtClean="0"/>
            <a:t>1. Triết học Mác – Lênin</a:t>
          </a:r>
          <a:endParaRPr lang="en-US" sz="2800" b="0" dirty="0"/>
        </a:p>
      </dgm:t>
    </dgm:pt>
    <dgm:pt modelId="{05EF2BFF-4C45-48CB-B9B2-82186B3B5FB4}" type="parTrans" cxnId="{AB701125-B97E-4F84-9E20-5C28BFB83D5D}">
      <dgm:prSet/>
      <dgm:spPr/>
      <dgm:t>
        <a:bodyPr/>
        <a:lstStyle/>
        <a:p>
          <a:endParaRPr lang="en-US" sz="2800"/>
        </a:p>
      </dgm:t>
    </dgm:pt>
    <dgm:pt modelId="{F587B291-2D4B-4B61-BCA4-3AE88B2FBDC8}" type="sibTrans" cxnId="{AB701125-B97E-4F84-9E20-5C28BFB83D5D}">
      <dgm:prSet/>
      <dgm:spPr/>
      <dgm:t>
        <a:bodyPr/>
        <a:lstStyle/>
        <a:p>
          <a:endParaRPr lang="en-US" sz="2800"/>
        </a:p>
      </dgm:t>
    </dgm:pt>
    <dgm:pt modelId="{FD78D927-15CD-4F90-889D-99E8F2CFB47F}">
      <dgm:prSet phldrT="[Text]" custT="1"/>
      <dgm:spPr/>
      <dgm:t>
        <a:bodyPr/>
        <a:lstStyle/>
        <a:p>
          <a:r>
            <a:rPr lang="pt-BR" sz="2800" b="0" dirty="0" smtClean="0"/>
            <a:t>a) Chủ nghĩa duy vật biện chứng</a:t>
          </a:r>
          <a:endParaRPr lang="en-US" sz="2800" b="0" dirty="0"/>
        </a:p>
      </dgm:t>
    </dgm:pt>
    <dgm:pt modelId="{70845ECA-EF85-403F-88F1-121B161C6794}" type="parTrans" cxnId="{C6D90ADF-3B0D-491F-9C40-0FF41DC5D861}">
      <dgm:prSet/>
      <dgm:spPr/>
      <dgm:t>
        <a:bodyPr/>
        <a:lstStyle/>
        <a:p>
          <a:endParaRPr lang="en-US" sz="2800"/>
        </a:p>
      </dgm:t>
    </dgm:pt>
    <dgm:pt modelId="{9D30A8EE-249F-4709-B73F-4B4B49E0EB2A}" type="sibTrans" cxnId="{C6D90ADF-3B0D-491F-9C40-0FF41DC5D861}">
      <dgm:prSet/>
      <dgm:spPr/>
      <dgm:t>
        <a:bodyPr/>
        <a:lstStyle/>
        <a:p>
          <a:endParaRPr lang="en-US" sz="2800"/>
        </a:p>
      </dgm:t>
    </dgm:pt>
    <dgm:pt modelId="{B0743F44-F962-40AF-9F2A-66BCB9D0B9FD}">
      <dgm:prSet phldrT="[Text]" custT="1"/>
      <dgm:spPr/>
      <dgm:t>
        <a:bodyPr/>
        <a:lstStyle/>
        <a:p>
          <a:r>
            <a:rPr lang="pt-BR" sz="2800" b="0" dirty="0" smtClean="0"/>
            <a:t>b) Chủ nghĩa duy vật lịch sử</a:t>
          </a:r>
          <a:endParaRPr lang="en-US" sz="2800" b="0" dirty="0"/>
        </a:p>
      </dgm:t>
    </dgm:pt>
    <dgm:pt modelId="{3AA3F153-B8B8-4C77-A01C-B614047ABD96}" type="parTrans" cxnId="{499749CA-A316-4875-9837-A235527B51F2}">
      <dgm:prSet/>
      <dgm:spPr/>
      <dgm:t>
        <a:bodyPr/>
        <a:lstStyle/>
        <a:p>
          <a:endParaRPr lang="en-US"/>
        </a:p>
      </dgm:t>
    </dgm:pt>
    <dgm:pt modelId="{8002DCF5-4EDA-47C0-B68F-A3A0C3F07962}" type="sibTrans" cxnId="{499749CA-A316-4875-9837-A235527B51F2}">
      <dgm:prSet/>
      <dgm:spPr/>
      <dgm:t>
        <a:bodyPr/>
        <a:lstStyle/>
        <a:p>
          <a:endParaRPr lang="en-US"/>
        </a:p>
      </dgm:t>
    </dgm:pt>
    <dgm:pt modelId="{084F4087-25C4-499C-AF10-29CBB1379CE6}">
      <dgm:prSet phldrT="[Text]" custT="1"/>
      <dgm:spPr>
        <a:solidFill>
          <a:srgbClr val="7030A0"/>
        </a:solidFill>
      </dgm:spPr>
      <dgm:t>
        <a:bodyPr/>
        <a:lstStyle/>
        <a:p>
          <a:r>
            <a:rPr lang="vi-VN" sz="2800" b="0" dirty="0" smtClean="0"/>
            <a:t>2. Kinh tế chính trị Mác – Lêni</a:t>
          </a:r>
          <a:r>
            <a:rPr lang="en-US" sz="2800" b="0" dirty="0" smtClean="0"/>
            <a:t>n</a:t>
          </a:r>
          <a:endParaRPr lang="en-US" sz="2800" b="0" dirty="0"/>
        </a:p>
      </dgm:t>
    </dgm:pt>
    <dgm:pt modelId="{C91CBCB1-E094-43E4-B769-0DC0D3704325}" type="parTrans" cxnId="{818F8898-E133-4CD6-AF75-1D8A253F126A}">
      <dgm:prSet/>
      <dgm:spPr/>
      <dgm:t>
        <a:bodyPr/>
        <a:lstStyle/>
        <a:p>
          <a:endParaRPr lang="en-US"/>
        </a:p>
      </dgm:t>
    </dgm:pt>
    <dgm:pt modelId="{E4F11E31-A23C-4310-B8A7-44A5420FDC39}" type="sibTrans" cxnId="{818F8898-E133-4CD6-AF75-1D8A253F126A}">
      <dgm:prSet/>
      <dgm:spPr/>
      <dgm:t>
        <a:bodyPr/>
        <a:lstStyle/>
        <a:p>
          <a:endParaRPr lang="en-US"/>
        </a:p>
      </dgm:t>
    </dgm:pt>
    <dgm:pt modelId="{A2DC507E-91C0-4B35-98AE-B76C8DDA9F7E}">
      <dgm:prSet phldrT="[Text]" custT="1"/>
      <dgm:spPr>
        <a:noFill/>
      </dgm:spPr>
      <dgm:t>
        <a:bodyPr/>
        <a:lstStyle/>
        <a:p>
          <a:r>
            <a:rPr lang="pt-BR" sz="2800" b="0" i="1" dirty="0" smtClean="0"/>
            <a:t>a) Sứ mệnh lịch sử của giai cấp công nhân</a:t>
          </a:r>
          <a:endParaRPr lang="en-US" sz="2800" b="0" dirty="0"/>
        </a:p>
      </dgm:t>
    </dgm:pt>
    <dgm:pt modelId="{04BED1BD-DDA1-4D15-8D21-1736A5030B10}" type="sibTrans" cxnId="{D0A60E1E-81CE-4BD5-A527-826E5CA42B6A}">
      <dgm:prSet/>
      <dgm:spPr/>
      <dgm:t>
        <a:bodyPr/>
        <a:lstStyle/>
        <a:p>
          <a:endParaRPr lang="en-US"/>
        </a:p>
      </dgm:t>
    </dgm:pt>
    <dgm:pt modelId="{73DD3CEE-76F6-4360-9290-128B24AFD447}" type="parTrans" cxnId="{D0A60E1E-81CE-4BD5-A527-826E5CA42B6A}">
      <dgm:prSet/>
      <dgm:spPr/>
      <dgm:t>
        <a:bodyPr/>
        <a:lstStyle/>
        <a:p>
          <a:endParaRPr lang="en-US"/>
        </a:p>
      </dgm:t>
    </dgm:pt>
    <dgm:pt modelId="{3E817C38-4937-4070-9A05-E37FAB903565}">
      <dgm:prSet phldrT="[Text]" custT="1"/>
      <dgm:spPr>
        <a:noFill/>
      </dgm:spPr>
      <dgm:t>
        <a:bodyPr/>
        <a:lstStyle/>
        <a:p>
          <a:r>
            <a:rPr lang="pt-BR" sz="2800" b="0" i="1" dirty="0" smtClean="0"/>
            <a:t>b) Cách mạng xã hội chủ </a:t>
          </a:r>
          <a:r>
            <a:rPr lang="pt-BR" sz="2800" b="0" i="1" smtClean="0"/>
            <a:t>nghĩa   </a:t>
          </a:r>
          <a:endParaRPr lang="en-US" sz="2800" b="0" dirty="0"/>
        </a:p>
      </dgm:t>
    </dgm:pt>
    <dgm:pt modelId="{618CB983-6854-413B-8FD5-9D53D060EC9F}" type="parTrans" cxnId="{A3579BEF-B9F2-4269-9170-934FF8CB9D24}">
      <dgm:prSet/>
      <dgm:spPr/>
      <dgm:t>
        <a:bodyPr/>
        <a:lstStyle/>
        <a:p>
          <a:endParaRPr lang="en-US"/>
        </a:p>
      </dgm:t>
    </dgm:pt>
    <dgm:pt modelId="{DCC795BC-EB5F-49F4-8778-06A2D6E4893C}" type="sibTrans" cxnId="{A3579BEF-B9F2-4269-9170-934FF8CB9D24}">
      <dgm:prSet/>
      <dgm:spPr/>
      <dgm:t>
        <a:bodyPr/>
        <a:lstStyle/>
        <a:p>
          <a:endParaRPr lang="en-US"/>
        </a:p>
      </dgm:t>
    </dgm:pt>
    <dgm:pt modelId="{12732B98-48E3-40F4-B522-FD1D524E8334}">
      <dgm:prSet phldrT="[Text]" custT="1"/>
      <dgm:spPr>
        <a:noFill/>
      </dgm:spPr>
      <dgm:t>
        <a:bodyPr/>
        <a:lstStyle/>
        <a:p>
          <a:r>
            <a:rPr lang="pt-BR" sz="2800" b="0" i="1" dirty="0" smtClean="0"/>
            <a:t> c) Sự phát triển của hình thái kinh tế-xã hội cộng sản chủ nghĩa</a:t>
          </a:r>
          <a:endParaRPr lang="en-US" sz="2800" b="0" dirty="0"/>
        </a:p>
      </dgm:t>
    </dgm:pt>
    <dgm:pt modelId="{A0984B53-8A20-48EF-8DBD-46E402AC9D37}" type="sibTrans" cxnId="{42F86A11-2B97-4387-81D0-D231D81E9E2D}">
      <dgm:prSet/>
      <dgm:spPr/>
      <dgm:t>
        <a:bodyPr/>
        <a:lstStyle/>
        <a:p>
          <a:endParaRPr lang="en-US"/>
        </a:p>
      </dgm:t>
    </dgm:pt>
    <dgm:pt modelId="{F99BC71C-6880-4A65-8D82-30AAD1B1F553}" type="parTrans" cxnId="{42F86A11-2B97-4387-81D0-D231D81E9E2D}">
      <dgm:prSet/>
      <dgm:spPr/>
      <dgm:t>
        <a:bodyPr/>
        <a:lstStyle/>
        <a:p>
          <a:endParaRPr lang="en-US"/>
        </a:p>
      </dgm:t>
    </dgm:pt>
    <dgm:pt modelId="{9A479626-C626-42F5-8BD1-429DE2E890FC}">
      <dgm:prSet phldrT="[Text]" custT="1"/>
      <dgm:spPr>
        <a:solidFill>
          <a:srgbClr val="7030A0"/>
        </a:solidFill>
      </dgm:spPr>
      <dgm:t>
        <a:bodyPr/>
        <a:lstStyle/>
        <a:p>
          <a:r>
            <a:rPr lang="pt-BR" sz="2800" b="0" dirty="0" smtClean="0"/>
            <a:t>3. Chủ nghĩa xã hội khoa học</a:t>
          </a:r>
          <a:endParaRPr lang="en-US" sz="2800" b="0" dirty="0"/>
        </a:p>
      </dgm:t>
    </dgm:pt>
    <dgm:pt modelId="{CE9C5E38-17E2-432F-B1E7-0261758399B2}" type="sibTrans" cxnId="{C74643D1-DC23-49E9-95B2-CB5BF05AE055}">
      <dgm:prSet/>
      <dgm:spPr/>
      <dgm:t>
        <a:bodyPr/>
        <a:lstStyle/>
        <a:p>
          <a:endParaRPr lang="en-US"/>
        </a:p>
      </dgm:t>
    </dgm:pt>
    <dgm:pt modelId="{FAA4B620-7FEA-48B5-91CD-99B72BE7C487}" type="parTrans" cxnId="{C74643D1-DC23-49E9-95B2-CB5BF05AE055}">
      <dgm:prSet/>
      <dgm:spPr/>
      <dgm:t>
        <a:bodyPr/>
        <a:lstStyle/>
        <a:p>
          <a:endParaRPr lang="en-US"/>
        </a:p>
      </dgm:t>
    </dgm:pt>
    <dgm:pt modelId="{9AB97217-8C9D-4EED-917A-98F65CCCF5F5}">
      <dgm:prSet phldrT="[Text]" custT="1"/>
      <dgm:spPr>
        <a:noFill/>
      </dgm:spPr>
      <dgm:t>
        <a:bodyPr/>
        <a:lstStyle/>
        <a:p>
          <a:endParaRPr lang="en-US" sz="2800" b="0" dirty="0"/>
        </a:p>
      </dgm:t>
    </dgm:pt>
    <dgm:pt modelId="{597C420C-5FEC-4DAD-80B8-CDE5812497B7}" type="sibTrans" cxnId="{05D60146-2264-4E99-94C1-62955DE0A3D3}">
      <dgm:prSet/>
      <dgm:spPr/>
      <dgm:t>
        <a:bodyPr/>
        <a:lstStyle/>
        <a:p>
          <a:endParaRPr lang="en-US"/>
        </a:p>
      </dgm:t>
    </dgm:pt>
    <dgm:pt modelId="{78E7E00E-8917-4B28-910D-7DC21C9F12E4}" type="parTrans" cxnId="{05D60146-2264-4E99-94C1-62955DE0A3D3}">
      <dgm:prSet/>
      <dgm:spPr/>
      <dgm:t>
        <a:bodyPr/>
        <a:lstStyle/>
        <a:p>
          <a:endParaRPr lang="en-US"/>
        </a:p>
      </dgm:t>
    </dgm:pt>
    <dgm:pt modelId="{C1D4B185-1F29-4C01-9E41-8AC9ED7EAC78}">
      <dgm:prSet phldrT="[Text]"/>
      <dgm:spPr>
        <a:noFill/>
      </dgm:spPr>
      <dgm:t>
        <a:bodyPr/>
        <a:lstStyle/>
        <a:p>
          <a:r>
            <a:rPr lang="pt-BR" b="0" i="1" dirty="0" smtClean="0"/>
            <a:t>b) Về chủ nghĩa tư bản độc quyền</a:t>
          </a:r>
          <a:endParaRPr lang="en-US" b="0" dirty="0"/>
        </a:p>
      </dgm:t>
    </dgm:pt>
    <dgm:pt modelId="{BA4018B4-FBFE-4B79-B687-0816AEAFA83C}" type="parTrans" cxnId="{2872A9E8-A3A3-4AFD-8937-E071D0D35351}">
      <dgm:prSet/>
      <dgm:spPr/>
      <dgm:t>
        <a:bodyPr/>
        <a:lstStyle/>
        <a:p>
          <a:endParaRPr lang="en-US"/>
        </a:p>
      </dgm:t>
    </dgm:pt>
    <dgm:pt modelId="{631E3F80-BE3A-42DC-B833-B2D8D03EAACB}" type="sibTrans" cxnId="{2872A9E8-A3A3-4AFD-8937-E071D0D35351}">
      <dgm:prSet/>
      <dgm:spPr/>
      <dgm:t>
        <a:bodyPr/>
        <a:lstStyle/>
        <a:p>
          <a:endParaRPr lang="en-US"/>
        </a:p>
      </dgm:t>
    </dgm:pt>
    <dgm:pt modelId="{260923FD-53FD-4710-A2A2-C71359FB5479}">
      <dgm:prSet phldrT="[Text]" custT="1"/>
      <dgm:spPr>
        <a:noFill/>
      </dgm:spPr>
      <dgm:t>
        <a:bodyPr/>
        <a:lstStyle/>
        <a:p>
          <a:r>
            <a:rPr lang="pt-BR" sz="2800" b="0" i="1" dirty="0" smtClean="0"/>
            <a:t>b) Về chủ nghĩa tư bản độc quyền</a:t>
          </a:r>
          <a:endParaRPr lang="en-US" sz="2800" b="0" dirty="0"/>
        </a:p>
      </dgm:t>
    </dgm:pt>
    <dgm:pt modelId="{062A85F3-CE3C-449B-A067-D401BE8530C9}" type="sibTrans" cxnId="{752E4AEC-4B7C-4A21-9813-15A10D979618}">
      <dgm:prSet/>
      <dgm:spPr/>
      <dgm:t>
        <a:bodyPr/>
        <a:lstStyle/>
        <a:p>
          <a:endParaRPr lang="en-US"/>
        </a:p>
      </dgm:t>
    </dgm:pt>
    <dgm:pt modelId="{9FE758E7-9F49-4D22-86F5-3C506AB9BF3D}" type="parTrans" cxnId="{752E4AEC-4B7C-4A21-9813-15A10D979618}">
      <dgm:prSet/>
      <dgm:spPr/>
      <dgm:t>
        <a:bodyPr/>
        <a:lstStyle/>
        <a:p>
          <a:endParaRPr lang="en-US"/>
        </a:p>
      </dgm:t>
    </dgm:pt>
    <dgm:pt modelId="{B1C2C000-D8FF-48E7-9729-777FD7AD8671}">
      <dgm:prSet phldrT="[Text]" custT="1"/>
      <dgm:spPr>
        <a:noFill/>
      </dgm:spPr>
      <dgm:t>
        <a:bodyPr/>
        <a:lstStyle/>
        <a:p>
          <a:r>
            <a:rPr lang="pt-BR" sz="2800" b="0" i="1" dirty="0" smtClean="0"/>
            <a:t>a) Sứ mệnh lịch sử của giai cấp công nhân</a:t>
          </a:r>
          <a:endParaRPr lang="en-US" sz="2800" b="0" dirty="0"/>
        </a:p>
      </dgm:t>
    </dgm:pt>
    <dgm:pt modelId="{C54ED3F4-C242-4DC1-929C-6F16BEA52467}" type="parTrans" cxnId="{C7192E6B-7F32-47D8-BFEE-BA77EFF1A5C1}">
      <dgm:prSet/>
      <dgm:spPr/>
    </dgm:pt>
    <dgm:pt modelId="{6E962A30-E54B-4D81-BAD5-C395951005FA}" type="sibTrans" cxnId="{C7192E6B-7F32-47D8-BFEE-BA77EFF1A5C1}">
      <dgm:prSet/>
      <dgm:spPr/>
    </dgm:pt>
    <dgm:pt modelId="{C57F70B0-7EFA-4FB7-A341-C0CD25F95B23}" type="pres">
      <dgm:prSet presAssocID="{52477CD0-FF2E-415C-B64C-52C6DE1C0B05}" presName="linear" presStyleCnt="0">
        <dgm:presLayoutVars>
          <dgm:animLvl val="lvl"/>
          <dgm:resizeHandles val="exact"/>
        </dgm:presLayoutVars>
      </dgm:prSet>
      <dgm:spPr/>
      <dgm:t>
        <a:bodyPr/>
        <a:lstStyle/>
        <a:p>
          <a:endParaRPr lang="en-US"/>
        </a:p>
      </dgm:t>
    </dgm:pt>
    <dgm:pt modelId="{646B9617-1DD2-4F01-9830-B74B98CAC083}" type="pres">
      <dgm:prSet presAssocID="{98D5DFE4-4A3C-424D-9416-904E1DAE70D1}" presName="parentText" presStyleLbl="node1" presStyleIdx="0" presStyleCnt="5" custScaleY="348156" custLinFactY="-24029" custLinFactNeighborX="493" custLinFactNeighborY="-100000">
        <dgm:presLayoutVars>
          <dgm:chMax val="0"/>
          <dgm:bulletEnabled val="1"/>
        </dgm:presLayoutVars>
      </dgm:prSet>
      <dgm:spPr/>
      <dgm:t>
        <a:bodyPr/>
        <a:lstStyle/>
        <a:p>
          <a:endParaRPr lang="en-US"/>
        </a:p>
      </dgm:t>
    </dgm:pt>
    <dgm:pt modelId="{7F28C565-351B-43AC-A8FD-1A507F716594}" type="pres">
      <dgm:prSet presAssocID="{98D5DFE4-4A3C-424D-9416-904E1DAE70D1}" presName="childText" presStyleLbl="revTx" presStyleIdx="0" presStyleCnt="3" custLinFactY="-53033" custLinFactNeighborX="947" custLinFactNeighborY="-100000">
        <dgm:presLayoutVars>
          <dgm:bulletEnabled val="1"/>
        </dgm:presLayoutVars>
      </dgm:prSet>
      <dgm:spPr/>
      <dgm:t>
        <a:bodyPr/>
        <a:lstStyle/>
        <a:p>
          <a:endParaRPr lang="en-US"/>
        </a:p>
      </dgm:t>
    </dgm:pt>
    <dgm:pt modelId="{BC1D32D6-236E-468B-95B1-2A7D2C20DF05}" type="pres">
      <dgm:prSet presAssocID="{084F4087-25C4-499C-AF10-29CBB1379CE6}" presName="parentText" presStyleLbl="node1" presStyleIdx="1" presStyleCnt="5" custScaleY="187232" custLinFactY="-158044" custLinFactNeighborX="110" custLinFactNeighborY="-200000">
        <dgm:presLayoutVars>
          <dgm:chMax val="0"/>
          <dgm:bulletEnabled val="1"/>
        </dgm:presLayoutVars>
      </dgm:prSet>
      <dgm:spPr/>
      <dgm:t>
        <a:bodyPr/>
        <a:lstStyle/>
        <a:p>
          <a:endParaRPr lang="en-US"/>
        </a:p>
      </dgm:t>
    </dgm:pt>
    <dgm:pt modelId="{9E804B09-FEFD-47D8-9543-BD0674D885F4}" type="pres">
      <dgm:prSet presAssocID="{E4F11E31-A23C-4310-B8A7-44A5420FDC39}" presName="spacer" presStyleCnt="0"/>
      <dgm:spPr/>
    </dgm:pt>
    <dgm:pt modelId="{161D6543-FA1A-4158-86A5-5072EB2DAF1F}" type="pres">
      <dgm:prSet presAssocID="{9AB97217-8C9D-4EED-917A-98F65CCCF5F5}" presName="parentText" presStyleLbl="node1" presStyleIdx="2" presStyleCnt="5" custLinFactNeighborX="110" custLinFactNeighborY="69384">
        <dgm:presLayoutVars>
          <dgm:chMax val="0"/>
          <dgm:bulletEnabled val="1"/>
        </dgm:presLayoutVars>
      </dgm:prSet>
      <dgm:spPr/>
      <dgm:t>
        <a:bodyPr/>
        <a:lstStyle/>
        <a:p>
          <a:endParaRPr lang="en-US"/>
        </a:p>
      </dgm:t>
    </dgm:pt>
    <dgm:pt modelId="{32A9795A-79EE-47A0-A68B-B819406F834B}" type="pres">
      <dgm:prSet presAssocID="{9AB97217-8C9D-4EED-917A-98F65CCCF5F5}" presName="childText" presStyleLbl="revTx" presStyleIdx="1" presStyleCnt="3" custLinFactY="-20928" custLinFactNeighborX="1194" custLinFactNeighborY="-100000">
        <dgm:presLayoutVars>
          <dgm:bulletEnabled val="1"/>
        </dgm:presLayoutVars>
      </dgm:prSet>
      <dgm:spPr/>
      <dgm:t>
        <a:bodyPr/>
        <a:lstStyle/>
        <a:p>
          <a:endParaRPr lang="en-US"/>
        </a:p>
      </dgm:t>
    </dgm:pt>
    <dgm:pt modelId="{C0A46153-1467-4267-A95A-BA1854FADEAE}" type="pres">
      <dgm:prSet presAssocID="{9A479626-C626-42F5-8BD1-429DE2E890FC}" presName="parentText" presStyleLbl="node1" presStyleIdx="3" presStyleCnt="5">
        <dgm:presLayoutVars>
          <dgm:chMax val="0"/>
          <dgm:bulletEnabled val="1"/>
        </dgm:presLayoutVars>
      </dgm:prSet>
      <dgm:spPr/>
      <dgm:t>
        <a:bodyPr/>
        <a:lstStyle/>
        <a:p>
          <a:endParaRPr lang="en-US"/>
        </a:p>
      </dgm:t>
    </dgm:pt>
    <dgm:pt modelId="{B08CB26A-4192-43E0-ADAE-AAAE2F38CE55}" type="pres">
      <dgm:prSet presAssocID="{9A479626-C626-42F5-8BD1-429DE2E890FC}" presName="childText" presStyleLbl="revTx" presStyleIdx="2" presStyleCnt="3">
        <dgm:presLayoutVars>
          <dgm:bulletEnabled val="1"/>
        </dgm:presLayoutVars>
      </dgm:prSet>
      <dgm:spPr/>
      <dgm:t>
        <a:bodyPr/>
        <a:lstStyle/>
        <a:p>
          <a:endParaRPr lang="en-US"/>
        </a:p>
      </dgm:t>
    </dgm:pt>
    <dgm:pt modelId="{17EEE924-5B77-4D2C-BCEA-1F1765001331}" type="pres">
      <dgm:prSet presAssocID="{C1D4B185-1F29-4C01-9E41-8AC9ED7EAC78}" presName="parentText" presStyleLbl="node1" presStyleIdx="4" presStyleCnt="5" custLinFactY="-100000" custLinFactNeighborX="1194" custLinFactNeighborY="-167292">
        <dgm:presLayoutVars>
          <dgm:chMax val="0"/>
          <dgm:bulletEnabled val="1"/>
        </dgm:presLayoutVars>
      </dgm:prSet>
      <dgm:spPr/>
      <dgm:t>
        <a:bodyPr/>
        <a:lstStyle/>
        <a:p>
          <a:endParaRPr lang="en-US"/>
        </a:p>
      </dgm:t>
    </dgm:pt>
  </dgm:ptLst>
  <dgm:cxnLst>
    <dgm:cxn modelId="{B4F1EFE1-0C51-4551-9720-F77EAA0C9C35}" type="presOf" srcId="{9A479626-C626-42F5-8BD1-429DE2E890FC}" destId="{C0A46153-1467-4267-A95A-BA1854FADEAE}" srcOrd="0" destOrd="0" presId="urn:microsoft.com/office/officeart/2005/8/layout/vList2"/>
    <dgm:cxn modelId="{C6D90ADF-3B0D-491F-9C40-0FF41DC5D861}" srcId="{98D5DFE4-4A3C-424D-9416-904E1DAE70D1}" destId="{FD78D927-15CD-4F90-889D-99E8F2CFB47F}" srcOrd="0" destOrd="0" parTransId="{70845ECA-EF85-403F-88F1-121B161C6794}" sibTransId="{9D30A8EE-249F-4709-B73F-4B4B49E0EB2A}"/>
    <dgm:cxn modelId="{E7238077-B9D9-4CEA-8986-461BFBA6E0DF}" type="presOf" srcId="{084F4087-25C4-499C-AF10-29CBB1379CE6}" destId="{BC1D32D6-236E-468B-95B1-2A7D2C20DF05}" srcOrd="0" destOrd="0" presId="urn:microsoft.com/office/officeart/2005/8/layout/vList2"/>
    <dgm:cxn modelId="{A977C194-18B9-4D7F-BAC9-771954D9B463}" type="presOf" srcId="{B1C2C000-D8FF-48E7-9729-777FD7AD8671}" destId="{32A9795A-79EE-47A0-A68B-B819406F834B}" srcOrd="0" destOrd="0" presId="urn:microsoft.com/office/officeart/2005/8/layout/vList2"/>
    <dgm:cxn modelId="{A3579BEF-B9F2-4269-9170-934FF8CB9D24}" srcId="{9A479626-C626-42F5-8BD1-429DE2E890FC}" destId="{3E817C38-4937-4070-9A05-E37FAB903565}" srcOrd="1" destOrd="0" parTransId="{618CB983-6854-413B-8FD5-9D53D060EC9F}" sibTransId="{DCC795BC-EB5F-49F4-8778-06A2D6E4893C}"/>
    <dgm:cxn modelId="{C74643D1-DC23-49E9-95B2-CB5BF05AE055}" srcId="{52477CD0-FF2E-415C-B64C-52C6DE1C0B05}" destId="{9A479626-C626-42F5-8BD1-429DE2E890FC}" srcOrd="3" destOrd="0" parTransId="{FAA4B620-7FEA-48B5-91CD-99B72BE7C487}" sibTransId="{CE9C5E38-17E2-432F-B1E7-0261758399B2}"/>
    <dgm:cxn modelId="{42F86A11-2B97-4387-81D0-D231D81E9E2D}" srcId="{9A479626-C626-42F5-8BD1-429DE2E890FC}" destId="{12732B98-48E3-40F4-B522-FD1D524E8334}" srcOrd="2" destOrd="0" parTransId="{F99BC71C-6880-4A65-8D82-30AAD1B1F553}" sibTransId="{A0984B53-8A20-48EF-8DBD-46E402AC9D37}"/>
    <dgm:cxn modelId="{9B6A8A20-C0B2-4CD5-9694-87C9B4E58CD5}" type="presOf" srcId="{C1D4B185-1F29-4C01-9E41-8AC9ED7EAC78}" destId="{17EEE924-5B77-4D2C-BCEA-1F1765001331}" srcOrd="0" destOrd="0" presId="urn:microsoft.com/office/officeart/2005/8/layout/vList2"/>
    <dgm:cxn modelId="{A111FC13-3B12-4356-A027-55750A5A0A4F}" type="presOf" srcId="{9AB97217-8C9D-4EED-917A-98F65CCCF5F5}" destId="{161D6543-FA1A-4158-86A5-5072EB2DAF1F}" srcOrd="0" destOrd="0" presId="urn:microsoft.com/office/officeart/2005/8/layout/vList2"/>
    <dgm:cxn modelId="{9F0B567F-F481-431C-B352-1EADFC819B57}" type="presOf" srcId="{98D5DFE4-4A3C-424D-9416-904E1DAE70D1}" destId="{646B9617-1DD2-4F01-9830-B74B98CAC083}" srcOrd="0" destOrd="0" presId="urn:microsoft.com/office/officeart/2005/8/layout/vList2"/>
    <dgm:cxn modelId="{EB14DD6E-B1D6-42A6-9099-B2652C51CC30}" type="presOf" srcId="{260923FD-53FD-4710-A2A2-C71359FB5479}" destId="{32A9795A-79EE-47A0-A68B-B819406F834B}" srcOrd="0" destOrd="1" presId="urn:microsoft.com/office/officeart/2005/8/layout/vList2"/>
    <dgm:cxn modelId="{19F55158-3BEF-427F-88BA-B253D1FAD7FB}" type="presOf" srcId="{B0743F44-F962-40AF-9F2A-66BCB9D0B9FD}" destId="{7F28C565-351B-43AC-A8FD-1A507F716594}" srcOrd="0" destOrd="1" presId="urn:microsoft.com/office/officeart/2005/8/layout/vList2"/>
    <dgm:cxn modelId="{F6FC83FD-CEF5-43E0-B8EE-D0ECF48A9A35}" type="presOf" srcId="{12732B98-48E3-40F4-B522-FD1D524E8334}" destId="{B08CB26A-4192-43E0-ADAE-AAAE2F38CE55}" srcOrd="0" destOrd="2" presId="urn:microsoft.com/office/officeart/2005/8/layout/vList2"/>
    <dgm:cxn modelId="{818F8898-E133-4CD6-AF75-1D8A253F126A}" srcId="{52477CD0-FF2E-415C-B64C-52C6DE1C0B05}" destId="{084F4087-25C4-499C-AF10-29CBB1379CE6}" srcOrd="1" destOrd="0" parTransId="{C91CBCB1-E094-43E4-B769-0DC0D3704325}" sibTransId="{E4F11E31-A23C-4310-B8A7-44A5420FDC39}"/>
    <dgm:cxn modelId="{05D60146-2264-4E99-94C1-62955DE0A3D3}" srcId="{52477CD0-FF2E-415C-B64C-52C6DE1C0B05}" destId="{9AB97217-8C9D-4EED-917A-98F65CCCF5F5}" srcOrd="2" destOrd="0" parTransId="{78E7E00E-8917-4B28-910D-7DC21C9F12E4}" sibTransId="{597C420C-5FEC-4DAD-80B8-CDE5812497B7}"/>
    <dgm:cxn modelId="{752E4AEC-4B7C-4A21-9813-15A10D979618}" srcId="{9AB97217-8C9D-4EED-917A-98F65CCCF5F5}" destId="{260923FD-53FD-4710-A2A2-C71359FB5479}" srcOrd="1" destOrd="0" parTransId="{9FE758E7-9F49-4D22-86F5-3C506AB9BF3D}" sibTransId="{062A85F3-CE3C-449B-A067-D401BE8530C9}"/>
    <dgm:cxn modelId="{C7192E6B-7F32-47D8-BFEE-BA77EFF1A5C1}" srcId="{9AB97217-8C9D-4EED-917A-98F65CCCF5F5}" destId="{B1C2C000-D8FF-48E7-9729-777FD7AD8671}" srcOrd="0" destOrd="0" parTransId="{C54ED3F4-C242-4DC1-929C-6F16BEA52467}" sibTransId="{6E962A30-E54B-4D81-BAD5-C395951005FA}"/>
    <dgm:cxn modelId="{54108F69-E5B5-4289-976A-6F3833CAF78C}" type="presOf" srcId="{3E817C38-4937-4070-9A05-E37FAB903565}" destId="{B08CB26A-4192-43E0-ADAE-AAAE2F38CE55}" srcOrd="0" destOrd="1" presId="urn:microsoft.com/office/officeart/2005/8/layout/vList2"/>
    <dgm:cxn modelId="{D7C77CD4-8253-4E75-AC7F-0AC908B1F4C9}" type="presOf" srcId="{A2DC507E-91C0-4B35-98AE-B76C8DDA9F7E}" destId="{B08CB26A-4192-43E0-ADAE-AAAE2F38CE55}" srcOrd="0" destOrd="0" presId="urn:microsoft.com/office/officeart/2005/8/layout/vList2"/>
    <dgm:cxn modelId="{AB701125-B97E-4F84-9E20-5C28BFB83D5D}" srcId="{52477CD0-FF2E-415C-B64C-52C6DE1C0B05}" destId="{98D5DFE4-4A3C-424D-9416-904E1DAE70D1}" srcOrd="0" destOrd="0" parTransId="{05EF2BFF-4C45-48CB-B9B2-82186B3B5FB4}" sibTransId="{F587B291-2D4B-4B61-BCA4-3AE88B2FBDC8}"/>
    <dgm:cxn modelId="{2872A9E8-A3A3-4AFD-8937-E071D0D35351}" srcId="{52477CD0-FF2E-415C-B64C-52C6DE1C0B05}" destId="{C1D4B185-1F29-4C01-9E41-8AC9ED7EAC78}" srcOrd="4" destOrd="0" parTransId="{BA4018B4-FBFE-4B79-B687-0816AEAFA83C}" sibTransId="{631E3F80-BE3A-42DC-B833-B2D8D03EAACB}"/>
    <dgm:cxn modelId="{72748E78-20F5-4BA6-B491-8D2BB9A15279}" type="presOf" srcId="{52477CD0-FF2E-415C-B64C-52C6DE1C0B05}" destId="{C57F70B0-7EFA-4FB7-A341-C0CD25F95B23}" srcOrd="0" destOrd="0" presId="urn:microsoft.com/office/officeart/2005/8/layout/vList2"/>
    <dgm:cxn modelId="{499749CA-A316-4875-9837-A235527B51F2}" srcId="{98D5DFE4-4A3C-424D-9416-904E1DAE70D1}" destId="{B0743F44-F962-40AF-9F2A-66BCB9D0B9FD}" srcOrd="1" destOrd="0" parTransId="{3AA3F153-B8B8-4C77-A01C-B614047ABD96}" sibTransId="{8002DCF5-4EDA-47C0-B68F-A3A0C3F07962}"/>
    <dgm:cxn modelId="{D0A60E1E-81CE-4BD5-A527-826E5CA42B6A}" srcId="{9A479626-C626-42F5-8BD1-429DE2E890FC}" destId="{A2DC507E-91C0-4B35-98AE-B76C8DDA9F7E}" srcOrd="0" destOrd="0" parTransId="{73DD3CEE-76F6-4360-9290-128B24AFD447}" sibTransId="{04BED1BD-DDA1-4D15-8D21-1736A5030B10}"/>
    <dgm:cxn modelId="{9514E6BC-74C0-41CB-A387-C41783DB9B78}" type="presOf" srcId="{FD78D927-15CD-4F90-889D-99E8F2CFB47F}" destId="{7F28C565-351B-43AC-A8FD-1A507F716594}" srcOrd="0" destOrd="0" presId="urn:microsoft.com/office/officeart/2005/8/layout/vList2"/>
    <dgm:cxn modelId="{2D929101-0519-40AA-B576-9FC2314CEF0F}" type="presParOf" srcId="{C57F70B0-7EFA-4FB7-A341-C0CD25F95B23}" destId="{646B9617-1DD2-4F01-9830-B74B98CAC083}" srcOrd="0" destOrd="0" presId="urn:microsoft.com/office/officeart/2005/8/layout/vList2"/>
    <dgm:cxn modelId="{6C830D78-14F0-43D6-AD16-709C76224B57}" type="presParOf" srcId="{C57F70B0-7EFA-4FB7-A341-C0CD25F95B23}" destId="{7F28C565-351B-43AC-A8FD-1A507F716594}" srcOrd="1" destOrd="0" presId="urn:microsoft.com/office/officeart/2005/8/layout/vList2"/>
    <dgm:cxn modelId="{AAA2E1CC-61E8-4896-954D-3C290B3448C0}" type="presParOf" srcId="{C57F70B0-7EFA-4FB7-A341-C0CD25F95B23}" destId="{BC1D32D6-236E-468B-95B1-2A7D2C20DF05}" srcOrd="2" destOrd="0" presId="urn:microsoft.com/office/officeart/2005/8/layout/vList2"/>
    <dgm:cxn modelId="{76B36185-C988-4DFB-9081-863BDA536DDB}" type="presParOf" srcId="{C57F70B0-7EFA-4FB7-A341-C0CD25F95B23}" destId="{9E804B09-FEFD-47D8-9543-BD0674D885F4}" srcOrd="3" destOrd="0" presId="urn:microsoft.com/office/officeart/2005/8/layout/vList2"/>
    <dgm:cxn modelId="{14F2D87B-DB0A-478B-A269-D68BF29CB321}" type="presParOf" srcId="{C57F70B0-7EFA-4FB7-A341-C0CD25F95B23}" destId="{161D6543-FA1A-4158-86A5-5072EB2DAF1F}" srcOrd="4" destOrd="0" presId="urn:microsoft.com/office/officeart/2005/8/layout/vList2"/>
    <dgm:cxn modelId="{E98FCBB5-3780-4CEF-BD48-7A649A0454C2}" type="presParOf" srcId="{C57F70B0-7EFA-4FB7-A341-C0CD25F95B23}" destId="{32A9795A-79EE-47A0-A68B-B819406F834B}" srcOrd="5" destOrd="0" presId="urn:microsoft.com/office/officeart/2005/8/layout/vList2"/>
    <dgm:cxn modelId="{F2A48142-68BB-4F06-B574-4D4EC35FCE43}" type="presParOf" srcId="{C57F70B0-7EFA-4FB7-A341-C0CD25F95B23}" destId="{C0A46153-1467-4267-A95A-BA1854FADEAE}" srcOrd="6" destOrd="0" presId="urn:microsoft.com/office/officeart/2005/8/layout/vList2"/>
    <dgm:cxn modelId="{63736FD8-2D69-459E-A338-516A2DC7A50C}" type="presParOf" srcId="{C57F70B0-7EFA-4FB7-A341-C0CD25F95B23}" destId="{B08CB26A-4192-43E0-ADAE-AAAE2F38CE55}" srcOrd="7" destOrd="0" presId="urn:microsoft.com/office/officeart/2005/8/layout/vList2"/>
    <dgm:cxn modelId="{CD22B825-43C0-4D69-8DA4-1891D5E68D82}" type="presParOf" srcId="{C57F70B0-7EFA-4FB7-A341-C0CD25F95B23}" destId="{17EEE924-5B77-4D2C-BCEA-1F1765001331}"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1D9DAE1-EDBB-4BAD-B1A0-128E2703719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2D2B46E-B7FB-43EB-9F88-FE04B95716BA}">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vi-VN" dirty="0" smtClean="0"/>
            <a:t>Vận động</a:t>
          </a:r>
          <a:endParaRPr lang="en-US" dirty="0"/>
        </a:p>
      </dgm:t>
    </dgm:pt>
    <dgm:pt modelId="{ABCF49D5-5DF4-4CE9-A2C1-A98F3CC72472}" type="parTrans" cxnId="{DD40FF78-500F-4E6F-B085-A2AC8300AEF7}">
      <dgm:prSet/>
      <dgm:spPr/>
      <dgm:t>
        <a:bodyPr/>
        <a:lstStyle/>
        <a:p>
          <a:endParaRPr lang="en-US"/>
        </a:p>
      </dgm:t>
    </dgm:pt>
    <dgm:pt modelId="{A4BEDB95-A266-4574-9439-770D771788A1}" type="sibTrans" cxnId="{DD40FF78-500F-4E6F-B085-A2AC8300AEF7}">
      <dgm:prSet/>
      <dgm:spPr/>
      <dgm:t>
        <a:bodyPr/>
        <a:lstStyle/>
        <a:p>
          <a:endParaRPr lang="en-US"/>
        </a:p>
      </dgm:t>
    </dgm:pt>
    <dgm:pt modelId="{523984AE-98D6-40EB-AD3A-958B6D41B78D}">
      <dgm:prSet phldrT="[Text]"/>
      <dgm:spPr/>
      <dgm:t>
        <a:bodyPr/>
        <a:lstStyle/>
        <a:p>
          <a:r>
            <a:rPr lang="vi-VN" dirty="0" smtClean="0"/>
            <a:t>Bao gồm tất cả mọi sự thay đổi và mọi quá trình diễn ra trong vũ trụ, kể từ sự thay đổi vị trí đơn giản cho đến tư duy.</a:t>
          </a:r>
          <a:endParaRPr lang="en-US" dirty="0"/>
        </a:p>
      </dgm:t>
    </dgm:pt>
    <dgm:pt modelId="{05766881-EBA8-497F-AA10-7AC6660B4941}" type="parTrans" cxnId="{D1EA9896-13B3-47CD-AB5C-EF3EABF1B7EA}">
      <dgm:prSet/>
      <dgm:spPr/>
      <dgm:t>
        <a:bodyPr/>
        <a:lstStyle/>
        <a:p>
          <a:endParaRPr lang="en-US"/>
        </a:p>
      </dgm:t>
    </dgm:pt>
    <dgm:pt modelId="{B9D8077B-05FF-417E-9182-43CFFEE76B1E}" type="sibTrans" cxnId="{D1EA9896-13B3-47CD-AB5C-EF3EABF1B7EA}">
      <dgm:prSet/>
      <dgm:spPr/>
      <dgm:t>
        <a:bodyPr/>
        <a:lstStyle/>
        <a:p>
          <a:endParaRPr lang="en-US"/>
        </a:p>
      </dgm:t>
    </dgm:pt>
    <dgm:pt modelId="{CD6FF529-D215-4F9E-A2CE-5748F9208AFF}">
      <dgm:prSet phldrT="[Text]"/>
      <dgm:spPr/>
      <dgm:t>
        <a:bodyPr/>
        <a:lstStyle/>
        <a:p>
          <a:r>
            <a:rPr lang="pt-BR" dirty="0" smtClean="0"/>
            <a:t>Vận động là phương thức tồn tại của vật chất </a:t>
          </a:r>
          <a:endParaRPr lang="en-US" dirty="0"/>
        </a:p>
      </dgm:t>
    </dgm:pt>
    <dgm:pt modelId="{0B8B7F32-CEA3-430B-BBEC-3C0B06034021}" type="parTrans" cxnId="{EFBBDEDD-F416-46BF-952B-1CF3EF3A825E}">
      <dgm:prSet/>
      <dgm:spPr/>
      <dgm:t>
        <a:bodyPr/>
        <a:lstStyle/>
        <a:p>
          <a:endParaRPr lang="en-US"/>
        </a:p>
      </dgm:t>
    </dgm:pt>
    <dgm:pt modelId="{3D2A1710-0AF8-4E56-A5ED-F1C0DFCB913D}" type="sibTrans" cxnId="{EFBBDEDD-F416-46BF-952B-1CF3EF3A825E}">
      <dgm:prSet/>
      <dgm:spPr/>
      <dgm:t>
        <a:bodyPr/>
        <a:lstStyle/>
        <a:p>
          <a:endParaRPr lang="en-US"/>
        </a:p>
      </dgm:t>
    </dgm:pt>
    <dgm:pt modelId="{9956AF82-C1B1-400B-8BF5-321DD43EAE25}">
      <dgm:prSet phldrT="[Text]"/>
      <dgm:spPr/>
      <dgm:t>
        <a:bodyPr/>
        <a:lstStyle/>
        <a:p>
          <a:r>
            <a:rPr lang="pt-BR" dirty="0" smtClean="0"/>
            <a:t>Có 5 hình thức cơ bản của vận động </a:t>
          </a:r>
          <a:endParaRPr lang="en-US" dirty="0"/>
        </a:p>
      </dgm:t>
    </dgm:pt>
    <dgm:pt modelId="{7C5CC9D7-E560-442F-9E8A-D9C044E0780A}" type="parTrans" cxnId="{5D775115-A993-405E-8068-0141D4D24C6B}">
      <dgm:prSet/>
      <dgm:spPr/>
      <dgm:t>
        <a:bodyPr/>
        <a:lstStyle/>
        <a:p>
          <a:endParaRPr lang="en-US"/>
        </a:p>
      </dgm:t>
    </dgm:pt>
    <dgm:pt modelId="{282138F1-D1F3-4CA1-A01F-3C301AA7A4CA}" type="sibTrans" cxnId="{5D775115-A993-405E-8068-0141D4D24C6B}">
      <dgm:prSet/>
      <dgm:spPr/>
      <dgm:t>
        <a:bodyPr/>
        <a:lstStyle/>
        <a:p>
          <a:endParaRPr lang="en-US"/>
        </a:p>
      </dgm:t>
    </dgm:pt>
    <dgm:pt modelId="{D44DE3F8-8442-4769-B7B8-40E421A921F6}">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pt-BR" i="1" dirty="0" smtClean="0"/>
            <a:t>Không gian, thời gian</a:t>
          </a:r>
          <a:endParaRPr lang="en-US" dirty="0"/>
        </a:p>
      </dgm:t>
    </dgm:pt>
    <dgm:pt modelId="{8FA54951-D2F7-4812-AA5E-334EB122827C}" type="parTrans" cxnId="{66916B6F-0EF2-4268-9EA2-6C196E27B40E}">
      <dgm:prSet/>
      <dgm:spPr/>
      <dgm:t>
        <a:bodyPr/>
        <a:lstStyle/>
        <a:p>
          <a:endParaRPr lang="en-US"/>
        </a:p>
      </dgm:t>
    </dgm:pt>
    <dgm:pt modelId="{557859FD-82DF-4F34-A86D-2D4F4D6C8F85}" type="sibTrans" cxnId="{66916B6F-0EF2-4268-9EA2-6C196E27B40E}">
      <dgm:prSet/>
      <dgm:spPr/>
      <dgm:t>
        <a:bodyPr/>
        <a:lstStyle/>
        <a:p>
          <a:endParaRPr lang="en-US"/>
        </a:p>
      </dgm:t>
    </dgm:pt>
    <dgm:pt modelId="{9BA5D4CF-4EE9-4623-9796-84C91984B685}">
      <dgm:prSet phldrT="[Text]">
        <dgm:style>
          <a:lnRef idx="2">
            <a:schemeClr val="accent2">
              <a:shade val="50000"/>
            </a:schemeClr>
          </a:lnRef>
          <a:fillRef idx="1">
            <a:schemeClr val="accent2"/>
          </a:fillRef>
          <a:effectRef idx="0">
            <a:schemeClr val="accent2"/>
          </a:effectRef>
          <a:fontRef idx="minor">
            <a:schemeClr val="lt1"/>
          </a:fontRef>
        </dgm:style>
      </dgm:prSet>
      <dgm:spPr>
        <a:noFill/>
      </dgm:spPr>
      <dgm:t>
        <a:bodyPr/>
        <a:lstStyle/>
        <a:p>
          <a:r>
            <a:rPr lang="pt-BR" dirty="0" smtClean="0"/>
            <a:t>Là thuộc tính tồn tại khách quan và vô tận của vật chất</a:t>
          </a:r>
          <a:endParaRPr lang="en-US" dirty="0"/>
        </a:p>
      </dgm:t>
    </dgm:pt>
    <dgm:pt modelId="{DB1895AC-7C1E-4903-B2FC-03225C56D305}" type="parTrans" cxnId="{CCFF8893-4235-4FDE-A5C9-D4F671A557F9}">
      <dgm:prSet/>
      <dgm:spPr/>
      <dgm:t>
        <a:bodyPr/>
        <a:lstStyle/>
        <a:p>
          <a:endParaRPr lang="en-US"/>
        </a:p>
      </dgm:t>
    </dgm:pt>
    <dgm:pt modelId="{D676C926-0F93-4D66-8BA8-9C176874CAFB}" type="sibTrans" cxnId="{CCFF8893-4235-4FDE-A5C9-D4F671A557F9}">
      <dgm:prSet/>
      <dgm:spPr/>
      <dgm:t>
        <a:bodyPr/>
        <a:lstStyle/>
        <a:p>
          <a:endParaRPr lang="en-US"/>
        </a:p>
      </dgm:t>
    </dgm:pt>
    <dgm:pt modelId="{4A22615F-0B68-418D-9946-19AA53CCD502}" type="pres">
      <dgm:prSet presAssocID="{41D9DAE1-EDBB-4BAD-B1A0-128E27037198}" presName="linear" presStyleCnt="0">
        <dgm:presLayoutVars>
          <dgm:animLvl val="lvl"/>
          <dgm:resizeHandles val="exact"/>
        </dgm:presLayoutVars>
      </dgm:prSet>
      <dgm:spPr/>
      <dgm:t>
        <a:bodyPr/>
        <a:lstStyle/>
        <a:p>
          <a:endParaRPr lang="en-US"/>
        </a:p>
      </dgm:t>
    </dgm:pt>
    <dgm:pt modelId="{0B449F22-9162-4B85-A2AC-B63E37B0ACC6}" type="pres">
      <dgm:prSet presAssocID="{A2D2B46E-B7FB-43EB-9F88-FE04B95716BA}" presName="parentText" presStyleLbl="node1" presStyleIdx="0" presStyleCnt="2">
        <dgm:presLayoutVars>
          <dgm:chMax val="0"/>
          <dgm:bulletEnabled val="1"/>
        </dgm:presLayoutVars>
      </dgm:prSet>
      <dgm:spPr/>
      <dgm:t>
        <a:bodyPr/>
        <a:lstStyle/>
        <a:p>
          <a:endParaRPr lang="en-US"/>
        </a:p>
      </dgm:t>
    </dgm:pt>
    <dgm:pt modelId="{BF60B6A4-9B57-4C8B-9879-85C56655EACB}" type="pres">
      <dgm:prSet presAssocID="{A2D2B46E-B7FB-43EB-9F88-FE04B95716BA}" presName="childText" presStyleLbl="revTx" presStyleIdx="0" presStyleCnt="2">
        <dgm:presLayoutVars>
          <dgm:bulletEnabled val="1"/>
        </dgm:presLayoutVars>
      </dgm:prSet>
      <dgm:spPr/>
      <dgm:t>
        <a:bodyPr/>
        <a:lstStyle/>
        <a:p>
          <a:endParaRPr lang="en-US"/>
        </a:p>
      </dgm:t>
    </dgm:pt>
    <dgm:pt modelId="{1E232374-094F-4D0A-9412-AC32FE37644D}" type="pres">
      <dgm:prSet presAssocID="{D44DE3F8-8442-4769-B7B8-40E421A921F6}" presName="parentText" presStyleLbl="node1" presStyleIdx="1" presStyleCnt="2">
        <dgm:presLayoutVars>
          <dgm:chMax val="0"/>
          <dgm:bulletEnabled val="1"/>
        </dgm:presLayoutVars>
      </dgm:prSet>
      <dgm:spPr/>
      <dgm:t>
        <a:bodyPr/>
        <a:lstStyle/>
        <a:p>
          <a:endParaRPr lang="en-US"/>
        </a:p>
      </dgm:t>
    </dgm:pt>
    <dgm:pt modelId="{7FF52F4F-7490-415C-A8FB-A3A0BC179C4D}" type="pres">
      <dgm:prSet presAssocID="{D44DE3F8-8442-4769-B7B8-40E421A921F6}" presName="childText" presStyleLbl="revTx" presStyleIdx="1" presStyleCnt="2">
        <dgm:presLayoutVars>
          <dgm:bulletEnabled val="1"/>
        </dgm:presLayoutVars>
      </dgm:prSet>
      <dgm:spPr/>
      <dgm:t>
        <a:bodyPr/>
        <a:lstStyle/>
        <a:p>
          <a:endParaRPr lang="en-US"/>
        </a:p>
      </dgm:t>
    </dgm:pt>
  </dgm:ptLst>
  <dgm:cxnLst>
    <dgm:cxn modelId="{66916B6F-0EF2-4268-9EA2-6C196E27B40E}" srcId="{41D9DAE1-EDBB-4BAD-B1A0-128E27037198}" destId="{D44DE3F8-8442-4769-B7B8-40E421A921F6}" srcOrd="1" destOrd="0" parTransId="{8FA54951-D2F7-4812-AA5E-334EB122827C}" sibTransId="{557859FD-82DF-4F34-A86D-2D4F4D6C8F85}"/>
    <dgm:cxn modelId="{410A9B96-7E82-45E6-AD17-7DD6940A6730}" type="presOf" srcId="{9956AF82-C1B1-400B-8BF5-321DD43EAE25}" destId="{BF60B6A4-9B57-4C8B-9879-85C56655EACB}" srcOrd="0" destOrd="2" presId="urn:microsoft.com/office/officeart/2005/8/layout/vList2"/>
    <dgm:cxn modelId="{E4512984-154C-4F8C-84D7-CC1C3D3F03CF}" type="presOf" srcId="{D44DE3F8-8442-4769-B7B8-40E421A921F6}" destId="{1E232374-094F-4D0A-9412-AC32FE37644D}" srcOrd="0" destOrd="0" presId="urn:microsoft.com/office/officeart/2005/8/layout/vList2"/>
    <dgm:cxn modelId="{5F9F122B-5128-4C37-8947-56B08EAA256D}" type="presOf" srcId="{523984AE-98D6-40EB-AD3A-958B6D41B78D}" destId="{BF60B6A4-9B57-4C8B-9879-85C56655EACB}" srcOrd="0" destOrd="0" presId="urn:microsoft.com/office/officeart/2005/8/layout/vList2"/>
    <dgm:cxn modelId="{D1EA9896-13B3-47CD-AB5C-EF3EABF1B7EA}" srcId="{A2D2B46E-B7FB-43EB-9F88-FE04B95716BA}" destId="{523984AE-98D6-40EB-AD3A-958B6D41B78D}" srcOrd="0" destOrd="0" parTransId="{05766881-EBA8-497F-AA10-7AC6660B4941}" sibTransId="{B9D8077B-05FF-417E-9182-43CFFEE76B1E}"/>
    <dgm:cxn modelId="{5D775115-A993-405E-8068-0141D4D24C6B}" srcId="{A2D2B46E-B7FB-43EB-9F88-FE04B95716BA}" destId="{9956AF82-C1B1-400B-8BF5-321DD43EAE25}" srcOrd="2" destOrd="0" parTransId="{7C5CC9D7-E560-442F-9E8A-D9C044E0780A}" sibTransId="{282138F1-D1F3-4CA1-A01F-3C301AA7A4CA}"/>
    <dgm:cxn modelId="{F57FC20E-F024-4253-ACDD-45D94EC1C318}" type="presOf" srcId="{CD6FF529-D215-4F9E-A2CE-5748F9208AFF}" destId="{BF60B6A4-9B57-4C8B-9879-85C56655EACB}" srcOrd="0" destOrd="1" presId="urn:microsoft.com/office/officeart/2005/8/layout/vList2"/>
    <dgm:cxn modelId="{EBDFCBDD-E1BE-4094-9DF2-0C05C71F46D9}" type="presOf" srcId="{A2D2B46E-B7FB-43EB-9F88-FE04B95716BA}" destId="{0B449F22-9162-4B85-A2AC-B63E37B0ACC6}" srcOrd="0" destOrd="0" presId="urn:microsoft.com/office/officeart/2005/8/layout/vList2"/>
    <dgm:cxn modelId="{EFBBDEDD-F416-46BF-952B-1CF3EF3A825E}" srcId="{A2D2B46E-B7FB-43EB-9F88-FE04B95716BA}" destId="{CD6FF529-D215-4F9E-A2CE-5748F9208AFF}" srcOrd="1" destOrd="0" parTransId="{0B8B7F32-CEA3-430B-BBEC-3C0B06034021}" sibTransId="{3D2A1710-0AF8-4E56-A5ED-F1C0DFCB913D}"/>
    <dgm:cxn modelId="{DD40FF78-500F-4E6F-B085-A2AC8300AEF7}" srcId="{41D9DAE1-EDBB-4BAD-B1A0-128E27037198}" destId="{A2D2B46E-B7FB-43EB-9F88-FE04B95716BA}" srcOrd="0" destOrd="0" parTransId="{ABCF49D5-5DF4-4CE9-A2C1-A98F3CC72472}" sibTransId="{A4BEDB95-A266-4574-9439-770D771788A1}"/>
    <dgm:cxn modelId="{3B88942D-42BF-497E-AC97-D2191A04ABAA}" type="presOf" srcId="{41D9DAE1-EDBB-4BAD-B1A0-128E27037198}" destId="{4A22615F-0B68-418D-9946-19AA53CCD502}" srcOrd="0" destOrd="0" presId="urn:microsoft.com/office/officeart/2005/8/layout/vList2"/>
    <dgm:cxn modelId="{CCFF8893-4235-4FDE-A5C9-D4F671A557F9}" srcId="{D44DE3F8-8442-4769-B7B8-40E421A921F6}" destId="{9BA5D4CF-4EE9-4623-9796-84C91984B685}" srcOrd="0" destOrd="0" parTransId="{DB1895AC-7C1E-4903-B2FC-03225C56D305}" sibTransId="{D676C926-0F93-4D66-8BA8-9C176874CAFB}"/>
    <dgm:cxn modelId="{E28D18D6-F86C-467E-8AC3-ADE8EC0124BD}" type="presOf" srcId="{9BA5D4CF-4EE9-4623-9796-84C91984B685}" destId="{7FF52F4F-7490-415C-A8FB-A3A0BC179C4D}" srcOrd="0" destOrd="0" presId="urn:microsoft.com/office/officeart/2005/8/layout/vList2"/>
    <dgm:cxn modelId="{2031C5C0-3F93-42BF-9609-5240999CA715}" type="presParOf" srcId="{4A22615F-0B68-418D-9946-19AA53CCD502}" destId="{0B449F22-9162-4B85-A2AC-B63E37B0ACC6}" srcOrd="0" destOrd="0" presId="urn:microsoft.com/office/officeart/2005/8/layout/vList2"/>
    <dgm:cxn modelId="{AE079136-3C9F-4266-85D0-5A495177CD05}" type="presParOf" srcId="{4A22615F-0B68-418D-9946-19AA53CCD502}" destId="{BF60B6A4-9B57-4C8B-9879-85C56655EACB}" srcOrd="1" destOrd="0" presId="urn:microsoft.com/office/officeart/2005/8/layout/vList2"/>
    <dgm:cxn modelId="{C8CD5F3D-030C-40B5-9543-EF145E4A6351}" type="presParOf" srcId="{4A22615F-0B68-418D-9946-19AA53CCD502}" destId="{1E232374-094F-4D0A-9412-AC32FE37644D}" srcOrd="2" destOrd="0" presId="urn:microsoft.com/office/officeart/2005/8/layout/vList2"/>
    <dgm:cxn modelId="{AB8E9BD3-9F3E-49F0-BDE4-60EB6B5913AF}" type="presParOf" srcId="{4A22615F-0B68-418D-9946-19AA53CCD502}" destId="{7FF52F4F-7490-415C-A8FB-A3A0BC179C4D}"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473CBEA-0944-45C8-BBF4-840602B8A52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F8020BE-0BCD-4EBA-A526-C451130F6E5B}">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pt-BR" dirty="0" smtClean="0"/>
            <a:t>Vật chất quyết định nguồn gốc, nội dung, bản chất và sự vận động của ý thức.</a:t>
          </a:r>
          <a:endParaRPr lang="en-US" dirty="0"/>
        </a:p>
      </dgm:t>
    </dgm:pt>
    <dgm:pt modelId="{9D8F5DD2-1836-465A-A318-8364688EC061}" type="parTrans" cxnId="{DE103FEC-7BEF-4E95-B62A-2474F518759D}">
      <dgm:prSet/>
      <dgm:spPr/>
      <dgm:t>
        <a:bodyPr/>
        <a:lstStyle/>
        <a:p>
          <a:endParaRPr lang="en-US"/>
        </a:p>
      </dgm:t>
    </dgm:pt>
    <dgm:pt modelId="{AEB4D78D-4200-41BC-9D12-14E4E65EBA5C}" type="sibTrans" cxnId="{DE103FEC-7BEF-4E95-B62A-2474F518759D}">
      <dgm:prSet/>
      <dgm:spPr/>
      <dgm:t>
        <a:bodyPr/>
        <a:lstStyle/>
        <a:p>
          <a:endParaRPr lang="en-US"/>
        </a:p>
      </dgm:t>
    </dgm:pt>
    <dgm:pt modelId="{D329CC39-7033-490F-A290-FE186668E9DC}">
      <dgm:prSet phldrT="[Text]">
        <dgm:style>
          <a:lnRef idx="1">
            <a:schemeClr val="accent2"/>
          </a:lnRef>
          <a:fillRef idx="3">
            <a:schemeClr val="accent2"/>
          </a:fillRef>
          <a:effectRef idx="2">
            <a:schemeClr val="accent2"/>
          </a:effectRef>
          <a:fontRef idx="minor">
            <a:schemeClr val="lt1"/>
          </a:fontRef>
        </dgm:style>
      </dgm:prSet>
      <dgm:spPr/>
      <dgm:t>
        <a:bodyPr/>
        <a:lstStyle/>
        <a:p>
          <a:r>
            <a:rPr lang="pt-BR" dirty="0" smtClean="0"/>
            <a:t>Ý thức có tính độc lập tương đối và tác động tích cực trở lại vật chất.</a:t>
          </a:r>
          <a:endParaRPr lang="en-US" dirty="0"/>
        </a:p>
      </dgm:t>
    </dgm:pt>
    <dgm:pt modelId="{32890876-3A33-464A-A24E-F0177794277D}" type="parTrans" cxnId="{AF656974-40DB-4A80-920F-392181972956}">
      <dgm:prSet/>
      <dgm:spPr/>
      <dgm:t>
        <a:bodyPr/>
        <a:lstStyle/>
        <a:p>
          <a:endParaRPr lang="en-US"/>
        </a:p>
      </dgm:t>
    </dgm:pt>
    <dgm:pt modelId="{86E8503A-E612-462F-92DB-AE8B7F7C822E}" type="sibTrans" cxnId="{AF656974-40DB-4A80-920F-392181972956}">
      <dgm:prSet/>
      <dgm:spPr/>
      <dgm:t>
        <a:bodyPr/>
        <a:lstStyle/>
        <a:p>
          <a:endParaRPr lang="en-US"/>
        </a:p>
      </dgm:t>
    </dgm:pt>
    <dgm:pt modelId="{5E410BE4-FE60-4876-AA46-A1CECD7E8750}">
      <dgm:prSet phldrT="[Text]">
        <dgm:style>
          <a:lnRef idx="1">
            <a:schemeClr val="accent2"/>
          </a:lnRef>
          <a:fillRef idx="3">
            <a:schemeClr val="accent2"/>
          </a:fillRef>
          <a:effectRef idx="2">
            <a:schemeClr val="accent2"/>
          </a:effectRef>
          <a:fontRef idx="minor">
            <a:schemeClr val="lt1"/>
          </a:fontRef>
        </dgm:style>
      </dgm:prSet>
      <dgm:spPr/>
      <dgm:t>
        <a:bodyPr/>
        <a:lstStyle/>
        <a:p>
          <a:r>
            <a:rPr lang="pt-BR" dirty="0" smtClean="0"/>
            <a:t>Sự tác động của ý thức đối với vật chất phải thông qua hoạt động thực tiễn của con người</a:t>
          </a:r>
          <a:endParaRPr lang="en-US" dirty="0"/>
        </a:p>
      </dgm:t>
    </dgm:pt>
    <dgm:pt modelId="{2F4ADA34-2489-48F9-B482-5FF899F5C2C8}" type="parTrans" cxnId="{619A9441-BD2E-44C3-972B-232611ED62E8}">
      <dgm:prSet/>
      <dgm:spPr/>
      <dgm:t>
        <a:bodyPr/>
        <a:lstStyle/>
        <a:p>
          <a:endParaRPr lang="en-US"/>
        </a:p>
      </dgm:t>
    </dgm:pt>
    <dgm:pt modelId="{537D6443-7827-4546-94DA-A2CB7CBD5D7C}" type="sibTrans" cxnId="{619A9441-BD2E-44C3-972B-232611ED62E8}">
      <dgm:prSet/>
      <dgm:spPr/>
      <dgm:t>
        <a:bodyPr/>
        <a:lstStyle/>
        <a:p>
          <a:endParaRPr lang="en-US"/>
        </a:p>
      </dgm:t>
    </dgm:pt>
    <dgm:pt modelId="{71AAA051-D045-4F07-9454-EDB20142BFB2}">
      <dgm:prSet phldrT="[Text]">
        <dgm:style>
          <a:lnRef idx="1">
            <a:schemeClr val="accent2"/>
          </a:lnRef>
          <a:fillRef idx="3">
            <a:schemeClr val="accent2"/>
          </a:fillRef>
          <a:effectRef idx="2">
            <a:schemeClr val="accent2"/>
          </a:effectRef>
          <a:fontRef idx="minor">
            <a:schemeClr val="lt1"/>
          </a:fontRef>
        </dgm:style>
      </dgm:prSet>
      <dgm:spPr/>
      <dgm:t>
        <a:bodyPr/>
        <a:lstStyle/>
        <a:p>
          <a:r>
            <a:rPr lang="vi-VN" dirty="0" smtClean="0"/>
            <a:t>Quan điểm đòi hỏi phải tôn trọng thực tiễn khách quan kết hợp với phát huy tính năng động chủ quan của con người để cải biến hiện thực</a:t>
          </a:r>
          <a:endParaRPr lang="en-US" dirty="0"/>
        </a:p>
      </dgm:t>
    </dgm:pt>
    <dgm:pt modelId="{0F0E3074-6789-4E27-A8AE-83CB222AFF69}" type="parTrans" cxnId="{354CA00D-E692-4E3A-8180-385FBDC926FB}">
      <dgm:prSet/>
      <dgm:spPr/>
      <dgm:t>
        <a:bodyPr/>
        <a:lstStyle/>
        <a:p>
          <a:endParaRPr lang="en-US"/>
        </a:p>
      </dgm:t>
    </dgm:pt>
    <dgm:pt modelId="{0AF29CBC-8EF7-4970-B223-F37047D86D39}" type="sibTrans" cxnId="{354CA00D-E692-4E3A-8180-385FBDC926FB}">
      <dgm:prSet/>
      <dgm:spPr/>
      <dgm:t>
        <a:bodyPr/>
        <a:lstStyle/>
        <a:p>
          <a:endParaRPr lang="en-US"/>
        </a:p>
      </dgm:t>
    </dgm:pt>
    <dgm:pt modelId="{C5789E03-C668-449B-A098-8A54A7744A97}" type="pres">
      <dgm:prSet presAssocID="{4473CBEA-0944-45C8-BBF4-840602B8A526}" presName="linear" presStyleCnt="0">
        <dgm:presLayoutVars>
          <dgm:animLvl val="lvl"/>
          <dgm:resizeHandles val="exact"/>
        </dgm:presLayoutVars>
      </dgm:prSet>
      <dgm:spPr/>
      <dgm:t>
        <a:bodyPr/>
        <a:lstStyle/>
        <a:p>
          <a:endParaRPr lang="en-US"/>
        </a:p>
      </dgm:t>
    </dgm:pt>
    <dgm:pt modelId="{341B323F-073D-473C-A0E0-2765EA223801}" type="pres">
      <dgm:prSet presAssocID="{4F8020BE-0BCD-4EBA-A526-C451130F6E5B}" presName="parentText" presStyleLbl="node1" presStyleIdx="0" presStyleCnt="4">
        <dgm:presLayoutVars>
          <dgm:chMax val="0"/>
          <dgm:bulletEnabled val="1"/>
        </dgm:presLayoutVars>
      </dgm:prSet>
      <dgm:spPr/>
      <dgm:t>
        <a:bodyPr/>
        <a:lstStyle/>
        <a:p>
          <a:endParaRPr lang="en-US"/>
        </a:p>
      </dgm:t>
    </dgm:pt>
    <dgm:pt modelId="{9AF10F9F-EE32-4D36-96AC-F3D51261197B}" type="pres">
      <dgm:prSet presAssocID="{AEB4D78D-4200-41BC-9D12-14E4E65EBA5C}" presName="spacer" presStyleCnt="0"/>
      <dgm:spPr/>
    </dgm:pt>
    <dgm:pt modelId="{C8134905-5389-438D-990B-06975A4D3210}" type="pres">
      <dgm:prSet presAssocID="{D329CC39-7033-490F-A290-FE186668E9DC}" presName="parentText" presStyleLbl="node1" presStyleIdx="1" presStyleCnt="4">
        <dgm:presLayoutVars>
          <dgm:chMax val="0"/>
          <dgm:bulletEnabled val="1"/>
        </dgm:presLayoutVars>
      </dgm:prSet>
      <dgm:spPr/>
      <dgm:t>
        <a:bodyPr/>
        <a:lstStyle/>
        <a:p>
          <a:endParaRPr lang="en-US"/>
        </a:p>
      </dgm:t>
    </dgm:pt>
    <dgm:pt modelId="{96C568B7-462B-437A-834C-2D9B1E16D7A8}" type="pres">
      <dgm:prSet presAssocID="{86E8503A-E612-462F-92DB-AE8B7F7C822E}" presName="spacer" presStyleCnt="0"/>
      <dgm:spPr/>
    </dgm:pt>
    <dgm:pt modelId="{3A31FE13-744C-4180-BBC4-359845637826}" type="pres">
      <dgm:prSet presAssocID="{5E410BE4-FE60-4876-AA46-A1CECD7E8750}" presName="parentText" presStyleLbl="node1" presStyleIdx="2" presStyleCnt="4">
        <dgm:presLayoutVars>
          <dgm:chMax val="0"/>
          <dgm:bulletEnabled val="1"/>
        </dgm:presLayoutVars>
      </dgm:prSet>
      <dgm:spPr/>
      <dgm:t>
        <a:bodyPr/>
        <a:lstStyle/>
        <a:p>
          <a:endParaRPr lang="en-US"/>
        </a:p>
      </dgm:t>
    </dgm:pt>
    <dgm:pt modelId="{CFCF6695-7447-47F9-A290-0A9433EEFEFF}" type="pres">
      <dgm:prSet presAssocID="{537D6443-7827-4546-94DA-A2CB7CBD5D7C}" presName="spacer" presStyleCnt="0"/>
      <dgm:spPr/>
    </dgm:pt>
    <dgm:pt modelId="{F31D4D8F-6D02-4713-A266-0EA62BC9A215}" type="pres">
      <dgm:prSet presAssocID="{71AAA051-D045-4F07-9454-EDB20142BFB2}" presName="parentText" presStyleLbl="node1" presStyleIdx="3" presStyleCnt="4">
        <dgm:presLayoutVars>
          <dgm:chMax val="0"/>
          <dgm:bulletEnabled val="1"/>
        </dgm:presLayoutVars>
      </dgm:prSet>
      <dgm:spPr/>
      <dgm:t>
        <a:bodyPr/>
        <a:lstStyle/>
        <a:p>
          <a:endParaRPr lang="en-US"/>
        </a:p>
      </dgm:t>
    </dgm:pt>
  </dgm:ptLst>
  <dgm:cxnLst>
    <dgm:cxn modelId="{DE103FEC-7BEF-4E95-B62A-2474F518759D}" srcId="{4473CBEA-0944-45C8-BBF4-840602B8A526}" destId="{4F8020BE-0BCD-4EBA-A526-C451130F6E5B}" srcOrd="0" destOrd="0" parTransId="{9D8F5DD2-1836-465A-A318-8364688EC061}" sibTransId="{AEB4D78D-4200-41BC-9D12-14E4E65EBA5C}"/>
    <dgm:cxn modelId="{B538D090-9FE5-4DD9-881E-5E490ACBF2D2}" type="presOf" srcId="{4473CBEA-0944-45C8-BBF4-840602B8A526}" destId="{C5789E03-C668-449B-A098-8A54A7744A97}" srcOrd="0" destOrd="0" presId="urn:microsoft.com/office/officeart/2005/8/layout/vList2"/>
    <dgm:cxn modelId="{51F158C6-458B-4551-9024-EAB6F0F401E6}" type="presOf" srcId="{71AAA051-D045-4F07-9454-EDB20142BFB2}" destId="{F31D4D8F-6D02-4713-A266-0EA62BC9A215}" srcOrd="0" destOrd="0" presId="urn:microsoft.com/office/officeart/2005/8/layout/vList2"/>
    <dgm:cxn modelId="{619A9441-BD2E-44C3-972B-232611ED62E8}" srcId="{4473CBEA-0944-45C8-BBF4-840602B8A526}" destId="{5E410BE4-FE60-4876-AA46-A1CECD7E8750}" srcOrd="2" destOrd="0" parTransId="{2F4ADA34-2489-48F9-B482-5FF899F5C2C8}" sibTransId="{537D6443-7827-4546-94DA-A2CB7CBD5D7C}"/>
    <dgm:cxn modelId="{33D8E5C3-CEE9-4417-A340-CCED298AA26B}" type="presOf" srcId="{4F8020BE-0BCD-4EBA-A526-C451130F6E5B}" destId="{341B323F-073D-473C-A0E0-2765EA223801}" srcOrd="0" destOrd="0" presId="urn:microsoft.com/office/officeart/2005/8/layout/vList2"/>
    <dgm:cxn modelId="{AF656974-40DB-4A80-920F-392181972956}" srcId="{4473CBEA-0944-45C8-BBF4-840602B8A526}" destId="{D329CC39-7033-490F-A290-FE186668E9DC}" srcOrd="1" destOrd="0" parTransId="{32890876-3A33-464A-A24E-F0177794277D}" sibTransId="{86E8503A-E612-462F-92DB-AE8B7F7C822E}"/>
    <dgm:cxn modelId="{93A478A2-FD2F-41FB-9689-DBCF9ED7E4B2}" type="presOf" srcId="{D329CC39-7033-490F-A290-FE186668E9DC}" destId="{C8134905-5389-438D-990B-06975A4D3210}" srcOrd="0" destOrd="0" presId="urn:microsoft.com/office/officeart/2005/8/layout/vList2"/>
    <dgm:cxn modelId="{514122AB-DCF9-45A9-A8CB-E1BB47DE6CEF}" type="presOf" srcId="{5E410BE4-FE60-4876-AA46-A1CECD7E8750}" destId="{3A31FE13-744C-4180-BBC4-359845637826}" srcOrd="0" destOrd="0" presId="urn:microsoft.com/office/officeart/2005/8/layout/vList2"/>
    <dgm:cxn modelId="{354CA00D-E692-4E3A-8180-385FBDC926FB}" srcId="{4473CBEA-0944-45C8-BBF4-840602B8A526}" destId="{71AAA051-D045-4F07-9454-EDB20142BFB2}" srcOrd="3" destOrd="0" parTransId="{0F0E3074-6789-4E27-A8AE-83CB222AFF69}" sibTransId="{0AF29CBC-8EF7-4970-B223-F37047D86D39}"/>
    <dgm:cxn modelId="{B9173A5E-130C-4843-BA94-27CBB8D4D3F2}" type="presParOf" srcId="{C5789E03-C668-449B-A098-8A54A7744A97}" destId="{341B323F-073D-473C-A0E0-2765EA223801}" srcOrd="0" destOrd="0" presId="urn:microsoft.com/office/officeart/2005/8/layout/vList2"/>
    <dgm:cxn modelId="{597BB7AE-C904-49D0-82E8-7E8E29A6ADCE}" type="presParOf" srcId="{C5789E03-C668-449B-A098-8A54A7744A97}" destId="{9AF10F9F-EE32-4D36-96AC-F3D51261197B}" srcOrd="1" destOrd="0" presId="urn:microsoft.com/office/officeart/2005/8/layout/vList2"/>
    <dgm:cxn modelId="{570C70BB-A975-480E-BBF3-9A45959472BD}" type="presParOf" srcId="{C5789E03-C668-449B-A098-8A54A7744A97}" destId="{C8134905-5389-438D-990B-06975A4D3210}" srcOrd="2" destOrd="0" presId="urn:microsoft.com/office/officeart/2005/8/layout/vList2"/>
    <dgm:cxn modelId="{72ED1EF7-3FF3-4697-9C79-49C4A14536A7}" type="presParOf" srcId="{C5789E03-C668-449B-A098-8A54A7744A97}" destId="{96C568B7-462B-437A-834C-2D9B1E16D7A8}" srcOrd="3" destOrd="0" presId="urn:microsoft.com/office/officeart/2005/8/layout/vList2"/>
    <dgm:cxn modelId="{81533B40-6A69-43A8-BA42-8D2490D0C6A1}" type="presParOf" srcId="{C5789E03-C668-449B-A098-8A54A7744A97}" destId="{3A31FE13-744C-4180-BBC4-359845637826}" srcOrd="4" destOrd="0" presId="urn:microsoft.com/office/officeart/2005/8/layout/vList2"/>
    <dgm:cxn modelId="{63962088-AD07-47B9-866F-0A656A5473A9}" type="presParOf" srcId="{C5789E03-C668-449B-A098-8A54A7744A97}" destId="{CFCF6695-7447-47F9-A290-0A9433EEFEFF}" srcOrd="5" destOrd="0" presId="urn:microsoft.com/office/officeart/2005/8/layout/vList2"/>
    <dgm:cxn modelId="{047BCFA0-E48E-4075-8001-570966BAA1EC}" type="presParOf" srcId="{C5789E03-C668-449B-A098-8A54A7744A97}" destId="{F31D4D8F-6D02-4713-A266-0EA62BC9A215}"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1AC1FF6-BC98-4DDD-9BE6-6A5672EE243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F5F0667-3924-4BE0-9FF5-2E242B9A6ED8}">
      <dgm:prSet phldrT="[Text]" custT="1"/>
      <dgm:spPr>
        <a:solidFill>
          <a:schemeClr val="accent2">
            <a:lumMod val="50000"/>
          </a:schemeClr>
        </a:solidFill>
      </dgm:spPr>
      <dgm:t>
        <a:bodyPr/>
        <a:lstStyle/>
        <a:p>
          <a:pPr algn="just"/>
          <a:r>
            <a:rPr lang="vi-VN" sz="2800" dirty="0" smtClean="0">
              <a:latin typeface="Calibri" panose="020F0502020204030204" pitchFamily="34" charset="0"/>
            </a:rPr>
            <a:t>Sự vật, hiện tượng nào cũng là thể thống nhất của các mặt đối lập</a:t>
          </a:r>
          <a:endParaRPr lang="en-US" sz="2800" dirty="0">
            <a:latin typeface="Calibri" panose="020F0502020204030204" pitchFamily="34" charset="0"/>
          </a:endParaRPr>
        </a:p>
      </dgm:t>
    </dgm:pt>
    <dgm:pt modelId="{1F0FCCD8-F27A-4124-8049-963092DC1BCB}" type="parTrans" cxnId="{40885E9B-774D-4B2A-93A1-08DD18AAEE32}">
      <dgm:prSet/>
      <dgm:spPr/>
      <dgm:t>
        <a:bodyPr/>
        <a:lstStyle/>
        <a:p>
          <a:endParaRPr lang="en-US"/>
        </a:p>
      </dgm:t>
    </dgm:pt>
    <dgm:pt modelId="{C5837AAD-B31A-42E2-B5FC-13478F8EE3B6}" type="sibTrans" cxnId="{40885E9B-774D-4B2A-93A1-08DD18AAEE32}">
      <dgm:prSet/>
      <dgm:spPr/>
      <dgm:t>
        <a:bodyPr/>
        <a:lstStyle/>
        <a:p>
          <a:endParaRPr lang="en-US"/>
        </a:p>
      </dgm:t>
    </dgm:pt>
    <dgm:pt modelId="{6865D8E7-CF9F-4A25-9E44-1D8383748F34}">
      <dgm:prSet phldrT="[Text]" custT="1"/>
      <dgm:spPr>
        <a:solidFill>
          <a:schemeClr val="accent2">
            <a:lumMod val="50000"/>
          </a:schemeClr>
        </a:solidFill>
      </dgm:spPr>
      <dgm:t>
        <a:bodyPr/>
        <a:lstStyle/>
        <a:p>
          <a:pPr algn="just"/>
          <a:r>
            <a:rPr lang="en-US" sz="2800" dirty="0" err="1" smtClean="0">
              <a:latin typeface="Calibri" panose="020F0502020204030204" pitchFamily="34" charset="0"/>
            </a:rPr>
            <a:t>Các</a:t>
          </a:r>
          <a:r>
            <a:rPr lang="en-US" sz="2800" dirty="0" smtClean="0">
              <a:latin typeface="Calibri" panose="020F0502020204030204" pitchFamily="34" charset="0"/>
            </a:rPr>
            <a:t> </a:t>
          </a:r>
          <a:r>
            <a:rPr lang="en-US" sz="2800" dirty="0" err="1" smtClean="0">
              <a:latin typeface="Calibri" panose="020F0502020204030204" pitchFamily="34" charset="0"/>
            </a:rPr>
            <a:t>mặt</a:t>
          </a:r>
          <a:r>
            <a:rPr lang="en-US" sz="2800" dirty="0" smtClean="0">
              <a:latin typeface="Calibri" panose="020F0502020204030204" pitchFamily="34" charset="0"/>
            </a:rPr>
            <a:t> </a:t>
          </a:r>
          <a:r>
            <a:rPr lang="en-US" sz="2800" dirty="0" err="1" smtClean="0">
              <a:latin typeface="Calibri" panose="020F0502020204030204" pitchFamily="34" charset="0"/>
            </a:rPr>
            <a:t>đối</a:t>
          </a:r>
          <a:r>
            <a:rPr lang="en-US" sz="2800" dirty="0" smtClean="0">
              <a:latin typeface="Calibri" panose="020F0502020204030204" pitchFamily="34" charset="0"/>
            </a:rPr>
            <a:t> </a:t>
          </a:r>
          <a:r>
            <a:rPr lang="en-US" sz="2800" dirty="0" err="1" smtClean="0">
              <a:latin typeface="Calibri" panose="020F0502020204030204" pitchFamily="34" charset="0"/>
            </a:rPr>
            <a:t>lập</a:t>
          </a:r>
          <a:r>
            <a:rPr lang="en-US" sz="2800" dirty="0" smtClean="0">
              <a:latin typeface="Calibri" panose="020F0502020204030204" pitchFamily="34" charset="0"/>
            </a:rPr>
            <a:t> </a:t>
          </a:r>
          <a:r>
            <a:rPr lang="en-US" sz="2800" dirty="0" err="1" smtClean="0">
              <a:latin typeface="Calibri" panose="020F0502020204030204" pitchFamily="34" charset="0"/>
            </a:rPr>
            <a:t>trong</a:t>
          </a:r>
          <a:r>
            <a:rPr lang="en-US" sz="2800" dirty="0" smtClean="0">
              <a:latin typeface="Calibri" panose="020F0502020204030204" pitchFamily="34" charset="0"/>
            </a:rPr>
            <a:t> </a:t>
          </a:r>
          <a:r>
            <a:rPr lang="en-US" sz="2800" dirty="0" err="1" smtClean="0">
              <a:latin typeface="Calibri" panose="020F0502020204030204" pitchFamily="34" charset="0"/>
            </a:rPr>
            <a:t>mỗi</a:t>
          </a:r>
          <a:r>
            <a:rPr lang="en-US" sz="2800" dirty="0" smtClean="0">
              <a:latin typeface="Calibri" panose="020F0502020204030204" pitchFamily="34" charset="0"/>
            </a:rPr>
            <a:t> </a:t>
          </a:r>
          <a:r>
            <a:rPr lang="en-US" sz="2800" dirty="0" err="1" smtClean="0">
              <a:latin typeface="Calibri" panose="020F0502020204030204" pitchFamily="34" charset="0"/>
            </a:rPr>
            <a:t>sự</a:t>
          </a:r>
          <a:r>
            <a:rPr lang="en-US" sz="2800" dirty="0" smtClean="0">
              <a:latin typeface="Calibri" panose="020F0502020204030204" pitchFamily="34" charset="0"/>
            </a:rPr>
            <a:t> </a:t>
          </a:r>
          <a:r>
            <a:rPr lang="en-US" sz="2800" dirty="0" err="1" smtClean="0">
              <a:latin typeface="Calibri" panose="020F0502020204030204" pitchFamily="34" charset="0"/>
            </a:rPr>
            <a:t>vật</a:t>
          </a:r>
          <a:r>
            <a:rPr lang="en-US" sz="2800" dirty="0" smtClean="0">
              <a:latin typeface="Calibri" panose="020F0502020204030204" pitchFamily="34" charset="0"/>
            </a:rPr>
            <a:t> </a:t>
          </a:r>
          <a:r>
            <a:rPr lang="en-US" sz="2800" dirty="0" err="1" smtClean="0">
              <a:latin typeface="Calibri" panose="020F0502020204030204" pitchFamily="34" charset="0"/>
            </a:rPr>
            <a:t>vừa</a:t>
          </a:r>
          <a:r>
            <a:rPr lang="en-US" sz="2800" dirty="0" smtClean="0">
              <a:latin typeface="Calibri" panose="020F0502020204030204" pitchFamily="34" charset="0"/>
            </a:rPr>
            <a:t> </a:t>
          </a:r>
          <a:r>
            <a:rPr lang="en-US" sz="2800" dirty="0" err="1" smtClean="0">
              <a:latin typeface="Calibri" panose="020F0502020204030204" pitchFamily="34" charset="0"/>
            </a:rPr>
            <a:t>thống</a:t>
          </a:r>
          <a:r>
            <a:rPr lang="en-US" sz="2800" dirty="0" smtClean="0">
              <a:latin typeface="Calibri" panose="020F0502020204030204" pitchFamily="34" charset="0"/>
            </a:rPr>
            <a:t> </a:t>
          </a:r>
          <a:r>
            <a:rPr lang="en-US" sz="2800" dirty="0" err="1" smtClean="0">
              <a:latin typeface="Calibri" panose="020F0502020204030204" pitchFamily="34" charset="0"/>
            </a:rPr>
            <a:t>nhất</a:t>
          </a:r>
          <a:r>
            <a:rPr lang="en-US" sz="2800" dirty="0" smtClean="0">
              <a:latin typeface="Calibri" panose="020F0502020204030204" pitchFamily="34" charset="0"/>
            </a:rPr>
            <a:t> </a:t>
          </a:r>
          <a:r>
            <a:rPr lang="en-US" sz="2800" dirty="0" err="1" smtClean="0">
              <a:latin typeface="Calibri" panose="020F0502020204030204" pitchFamily="34" charset="0"/>
            </a:rPr>
            <a:t>lại</a:t>
          </a:r>
          <a:r>
            <a:rPr lang="en-US" sz="2800" dirty="0" smtClean="0">
              <a:latin typeface="Calibri" panose="020F0502020204030204" pitchFamily="34" charset="0"/>
            </a:rPr>
            <a:t> </a:t>
          </a:r>
          <a:r>
            <a:rPr lang="en-US" sz="2800" dirty="0" err="1" smtClean="0">
              <a:latin typeface="Calibri" panose="020F0502020204030204" pitchFamily="34" charset="0"/>
            </a:rPr>
            <a:t>vừa</a:t>
          </a:r>
          <a:r>
            <a:rPr lang="en-US" sz="2800" dirty="0" smtClean="0">
              <a:latin typeface="Calibri" panose="020F0502020204030204" pitchFamily="34" charset="0"/>
            </a:rPr>
            <a:t> </a:t>
          </a:r>
          <a:r>
            <a:rPr lang="en-US" sz="2800" dirty="0" err="1" smtClean="0">
              <a:latin typeface="Calibri" panose="020F0502020204030204" pitchFamily="34" charset="0"/>
            </a:rPr>
            <a:t>đấu</a:t>
          </a:r>
          <a:r>
            <a:rPr lang="en-US" sz="2800" dirty="0" smtClean="0">
              <a:latin typeface="Calibri" panose="020F0502020204030204" pitchFamily="34" charset="0"/>
            </a:rPr>
            <a:t> </a:t>
          </a:r>
          <a:r>
            <a:rPr lang="en-US" sz="2800" dirty="0" err="1" smtClean="0">
              <a:latin typeface="Calibri" panose="020F0502020204030204" pitchFamily="34" charset="0"/>
            </a:rPr>
            <a:t>tranh</a:t>
          </a:r>
          <a:r>
            <a:rPr lang="en-US" sz="2800" dirty="0" smtClean="0">
              <a:latin typeface="Calibri" panose="020F0502020204030204" pitchFamily="34" charset="0"/>
            </a:rPr>
            <a:t> </a:t>
          </a:r>
          <a:r>
            <a:rPr lang="en-US" sz="2800" dirty="0" err="1" smtClean="0">
              <a:latin typeface="Calibri" panose="020F0502020204030204" pitchFamily="34" charset="0"/>
            </a:rPr>
            <a:t>tác</a:t>
          </a:r>
          <a:r>
            <a:rPr lang="en-US" sz="2800" dirty="0" smtClean="0">
              <a:latin typeface="Calibri" panose="020F0502020204030204" pitchFamily="34" charset="0"/>
            </a:rPr>
            <a:t> </a:t>
          </a:r>
          <a:r>
            <a:rPr lang="en-US" sz="2800" dirty="0" err="1" smtClean="0">
              <a:latin typeface="Calibri" panose="020F0502020204030204" pitchFamily="34" charset="0"/>
            </a:rPr>
            <a:t>động</a:t>
          </a:r>
          <a:r>
            <a:rPr lang="en-US" sz="2800" dirty="0" smtClean="0">
              <a:latin typeface="Calibri" panose="020F0502020204030204" pitchFamily="34" charset="0"/>
            </a:rPr>
            <a:t>, </a:t>
          </a:r>
          <a:r>
            <a:rPr lang="en-US" sz="2800" dirty="0" err="1" smtClean="0">
              <a:latin typeface="Calibri" panose="020F0502020204030204" pitchFamily="34" charset="0"/>
            </a:rPr>
            <a:t>bài</a:t>
          </a:r>
          <a:r>
            <a:rPr lang="en-US" sz="2800" dirty="0" smtClean="0">
              <a:latin typeface="Calibri" panose="020F0502020204030204" pitchFamily="34" charset="0"/>
            </a:rPr>
            <a:t> </a:t>
          </a:r>
          <a:r>
            <a:rPr lang="en-US" sz="2800" dirty="0" err="1" smtClean="0">
              <a:latin typeface="Calibri" panose="020F0502020204030204" pitchFamily="34" charset="0"/>
            </a:rPr>
            <a:t>trừ</a:t>
          </a:r>
          <a:r>
            <a:rPr lang="en-US" sz="2800" dirty="0" smtClean="0">
              <a:latin typeface="Calibri" panose="020F0502020204030204" pitchFamily="34" charset="0"/>
            </a:rPr>
            <a:t> </a:t>
          </a:r>
          <a:r>
            <a:rPr lang="en-US" sz="2800" dirty="0" err="1" smtClean="0">
              <a:latin typeface="Calibri" panose="020F0502020204030204" pitchFamily="34" charset="0"/>
            </a:rPr>
            <a:t>phủ</a:t>
          </a:r>
          <a:r>
            <a:rPr lang="en-US" sz="2800" dirty="0" smtClean="0">
              <a:latin typeface="Calibri" panose="020F0502020204030204" pitchFamily="34" charset="0"/>
            </a:rPr>
            <a:t> </a:t>
          </a:r>
          <a:r>
            <a:rPr lang="en-US" sz="2800" dirty="0" err="1" smtClean="0">
              <a:latin typeface="Calibri" panose="020F0502020204030204" pitchFamily="34" charset="0"/>
            </a:rPr>
            <a:t>định</a:t>
          </a:r>
          <a:r>
            <a:rPr lang="en-US" sz="2800" dirty="0" smtClean="0">
              <a:latin typeface="Calibri" panose="020F0502020204030204" pitchFamily="34" charset="0"/>
            </a:rPr>
            <a:t> </a:t>
          </a:r>
          <a:r>
            <a:rPr lang="en-US" sz="2800" dirty="0" err="1" smtClean="0">
              <a:latin typeface="Calibri" panose="020F0502020204030204" pitchFamily="34" charset="0"/>
            </a:rPr>
            <a:t>nhau</a:t>
          </a:r>
          <a:endParaRPr lang="en-US" sz="2800" dirty="0">
            <a:latin typeface="Calibri" panose="020F0502020204030204" pitchFamily="34" charset="0"/>
          </a:endParaRPr>
        </a:p>
      </dgm:t>
    </dgm:pt>
    <dgm:pt modelId="{83B9E4A3-6BF7-448A-BB78-598734DE1EB8}" type="parTrans" cxnId="{1C819524-FFD7-4665-BBBC-5FB74156E573}">
      <dgm:prSet/>
      <dgm:spPr/>
      <dgm:t>
        <a:bodyPr/>
        <a:lstStyle/>
        <a:p>
          <a:endParaRPr lang="en-US"/>
        </a:p>
      </dgm:t>
    </dgm:pt>
    <dgm:pt modelId="{E83C90A6-7427-45DB-B1CA-CEC8AD7477AA}" type="sibTrans" cxnId="{1C819524-FFD7-4665-BBBC-5FB74156E573}">
      <dgm:prSet/>
      <dgm:spPr/>
      <dgm:t>
        <a:bodyPr/>
        <a:lstStyle/>
        <a:p>
          <a:endParaRPr lang="en-US"/>
        </a:p>
      </dgm:t>
    </dgm:pt>
    <dgm:pt modelId="{CA2CA4E8-56C4-47B7-99CB-76B521DE2135}">
      <dgm:prSet phldrT="[Text]" custT="1"/>
      <dgm:spPr>
        <a:solidFill>
          <a:schemeClr val="accent2">
            <a:lumMod val="50000"/>
          </a:schemeClr>
        </a:solidFill>
      </dgm:spPr>
      <dgm:t>
        <a:bodyPr/>
        <a:lstStyle/>
        <a:p>
          <a:pPr algn="just"/>
          <a:r>
            <a:rPr lang="vi-VN" sz="2800" dirty="0" smtClean="0">
              <a:latin typeface="Calibri" panose="020F0502020204030204" pitchFamily="34" charset="0"/>
            </a:rPr>
            <a:t>Sự thống nhất các mặt đối lập là tương đối. </a:t>
          </a:r>
          <a:r>
            <a:rPr lang="en-US" sz="2800" dirty="0" err="1" smtClean="0">
              <a:latin typeface="Calibri" panose="020F0502020204030204" pitchFamily="34" charset="0"/>
            </a:rPr>
            <a:t>Đấu</a:t>
          </a:r>
          <a:r>
            <a:rPr lang="en-US" sz="2800" dirty="0" smtClean="0">
              <a:latin typeface="Calibri" panose="020F0502020204030204" pitchFamily="34" charset="0"/>
            </a:rPr>
            <a:t> </a:t>
          </a:r>
          <a:r>
            <a:rPr lang="en-US" sz="2800" dirty="0" err="1" smtClean="0">
              <a:latin typeface="Calibri" panose="020F0502020204030204" pitchFamily="34" charset="0"/>
            </a:rPr>
            <a:t>tranh</a:t>
          </a:r>
          <a:r>
            <a:rPr lang="en-US" sz="2800" dirty="0" smtClean="0">
              <a:latin typeface="Calibri" panose="020F0502020204030204" pitchFamily="34" charset="0"/>
            </a:rPr>
            <a:t> </a:t>
          </a:r>
          <a:r>
            <a:rPr lang="en-US" sz="2800" dirty="0" err="1" smtClean="0">
              <a:latin typeface="Calibri" panose="020F0502020204030204" pitchFamily="34" charset="0"/>
            </a:rPr>
            <a:t>là</a:t>
          </a:r>
          <a:r>
            <a:rPr lang="en-US" sz="2800" dirty="0" smtClean="0">
              <a:latin typeface="Calibri" panose="020F0502020204030204" pitchFamily="34" charset="0"/>
            </a:rPr>
            <a:t> </a:t>
          </a:r>
          <a:r>
            <a:rPr lang="en-US" sz="2800" dirty="0" err="1" smtClean="0">
              <a:latin typeface="Calibri" panose="020F0502020204030204" pitchFamily="34" charset="0"/>
            </a:rPr>
            <a:t>tuyệt</a:t>
          </a:r>
          <a:r>
            <a:rPr lang="en-US" sz="2800" dirty="0" smtClean="0">
              <a:latin typeface="Calibri" panose="020F0502020204030204" pitchFamily="34" charset="0"/>
            </a:rPr>
            <a:t> </a:t>
          </a:r>
          <a:r>
            <a:rPr lang="en-US" sz="2800" dirty="0" err="1" smtClean="0">
              <a:latin typeface="Calibri" panose="020F0502020204030204" pitchFamily="34" charset="0"/>
            </a:rPr>
            <a:t>đối</a:t>
          </a:r>
          <a:r>
            <a:rPr lang="en-US" sz="2800" dirty="0" smtClean="0">
              <a:latin typeface="Calibri" panose="020F0502020204030204" pitchFamily="34" charset="0"/>
            </a:rPr>
            <a:t> </a:t>
          </a:r>
          <a:endParaRPr lang="en-US" sz="2800" dirty="0">
            <a:latin typeface="Calibri" panose="020F0502020204030204" pitchFamily="34" charset="0"/>
          </a:endParaRPr>
        </a:p>
      </dgm:t>
    </dgm:pt>
    <dgm:pt modelId="{1D40288E-C891-4BC8-B308-59DC6B30F6B7}" type="parTrans" cxnId="{44088C2F-ACD0-436B-B98F-BD375082E874}">
      <dgm:prSet/>
      <dgm:spPr/>
      <dgm:t>
        <a:bodyPr/>
        <a:lstStyle/>
        <a:p>
          <a:endParaRPr lang="en-US"/>
        </a:p>
      </dgm:t>
    </dgm:pt>
    <dgm:pt modelId="{FB6E53AB-8422-41BA-9360-8E089B4E2340}" type="sibTrans" cxnId="{44088C2F-ACD0-436B-B98F-BD375082E874}">
      <dgm:prSet/>
      <dgm:spPr/>
      <dgm:t>
        <a:bodyPr/>
        <a:lstStyle/>
        <a:p>
          <a:endParaRPr lang="en-US"/>
        </a:p>
      </dgm:t>
    </dgm:pt>
    <dgm:pt modelId="{7BE2ADEA-B0F6-4FDE-AAC9-8D7FCD765221}">
      <dgm:prSet phldrT="[Text]" custT="1"/>
      <dgm:spPr>
        <a:solidFill>
          <a:schemeClr val="accent2">
            <a:lumMod val="50000"/>
          </a:schemeClr>
        </a:solidFill>
      </dgm:spPr>
      <dgm:t>
        <a:bodyPr/>
        <a:lstStyle/>
        <a:p>
          <a:pPr algn="just"/>
          <a:r>
            <a:rPr lang="pt-BR" sz="2800" i="1" dirty="0" smtClean="0"/>
            <a:t>Mặt đối lập</a:t>
          </a:r>
          <a:r>
            <a:rPr lang="pt-BR" sz="2800" dirty="0" smtClean="0"/>
            <a:t>:là mặt những có đặc điểm, những thuộc tính, những tính quy định có khuynh hướng biến đổi trái ngược nhau tồn tại một cách khách quan trong tự nhiên, xã hội và tư duy</a:t>
          </a:r>
          <a:endParaRPr lang="en-US" sz="2800" dirty="0">
            <a:latin typeface="Calibri" panose="020F0502020204030204" pitchFamily="34" charset="0"/>
          </a:endParaRPr>
        </a:p>
      </dgm:t>
    </dgm:pt>
    <dgm:pt modelId="{91A8B9EB-5C07-48EF-8823-EE2A2B638257}" type="parTrans" cxnId="{9710C7BD-5FA7-42F6-BA33-D2A2BF86553E}">
      <dgm:prSet/>
      <dgm:spPr/>
      <dgm:t>
        <a:bodyPr/>
        <a:lstStyle/>
        <a:p>
          <a:endParaRPr lang="en-US"/>
        </a:p>
      </dgm:t>
    </dgm:pt>
    <dgm:pt modelId="{4E79589F-F2D0-40F7-9666-407FBC6BC9A2}" type="sibTrans" cxnId="{9710C7BD-5FA7-42F6-BA33-D2A2BF86553E}">
      <dgm:prSet/>
      <dgm:spPr/>
      <dgm:t>
        <a:bodyPr/>
        <a:lstStyle/>
        <a:p>
          <a:endParaRPr lang="en-US"/>
        </a:p>
      </dgm:t>
    </dgm:pt>
    <dgm:pt modelId="{E5F06B28-4C7A-464D-ABC6-CEA55DE50A8C}">
      <dgm:prSet phldrT="[Text]" custT="1"/>
      <dgm:spPr>
        <a:solidFill>
          <a:schemeClr val="accent2">
            <a:lumMod val="50000"/>
          </a:schemeClr>
        </a:solidFill>
      </dgm:spPr>
      <dgm:t>
        <a:bodyPr/>
        <a:lstStyle/>
        <a:p>
          <a:pPr algn="just"/>
          <a:r>
            <a:rPr lang="pt-BR" sz="2800" dirty="0" smtClean="0"/>
            <a:t>Từ mặt đối lập mà hình thành mâu thuẫn biện chứng – là mâu thuẫn bao hàm sự thống nhất và đấu tranh của các mặt đối lập. </a:t>
          </a:r>
          <a:endParaRPr lang="en-US" sz="2800" dirty="0">
            <a:latin typeface="Calibri" panose="020F0502020204030204" pitchFamily="34" charset="0"/>
          </a:endParaRPr>
        </a:p>
      </dgm:t>
    </dgm:pt>
    <dgm:pt modelId="{8C312BE2-3412-4B50-893D-6C402984E74E}" type="parTrans" cxnId="{CB71F82E-2499-4E74-8409-197B6351F092}">
      <dgm:prSet/>
      <dgm:spPr/>
    </dgm:pt>
    <dgm:pt modelId="{3C3BA1A2-2C60-4A83-B9D0-040C0F80F045}" type="sibTrans" cxnId="{CB71F82E-2499-4E74-8409-197B6351F092}">
      <dgm:prSet/>
      <dgm:spPr/>
    </dgm:pt>
    <dgm:pt modelId="{3D60ADC0-944C-4C59-B421-ECCCF255A685}" type="pres">
      <dgm:prSet presAssocID="{F1AC1FF6-BC98-4DDD-9BE6-6A5672EE2430}" presName="linear" presStyleCnt="0">
        <dgm:presLayoutVars>
          <dgm:dir/>
          <dgm:animLvl val="lvl"/>
          <dgm:resizeHandles val="exact"/>
        </dgm:presLayoutVars>
      </dgm:prSet>
      <dgm:spPr/>
      <dgm:t>
        <a:bodyPr/>
        <a:lstStyle/>
        <a:p>
          <a:endParaRPr lang="en-US"/>
        </a:p>
      </dgm:t>
    </dgm:pt>
    <dgm:pt modelId="{E8AE99E8-89B1-421E-94A9-0462F8D3D497}" type="pres">
      <dgm:prSet presAssocID="{7BE2ADEA-B0F6-4FDE-AAC9-8D7FCD765221}" presName="parentLin" presStyleCnt="0"/>
      <dgm:spPr/>
    </dgm:pt>
    <dgm:pt modelId="{F61182C5-5BBB-49E7-AB81-3DE6B4687569}" type="pres">
      <dgm:prSet presAssocID="{7BE2ADEA-B0F6-4FDE-AAC9-8D7FCD765221}" presName="parentLeftMargin" presStyleLbl="node1" presStyleIdx="0" presStyleCnt="5"/>
      <dgm:spPr/>
      <dgm:t>
        <a:bodyPr/>
        <a:lstStyle/>
        <a:p>
          <a:endParaRPr lang="en-US"/>
        </a:p>
      </dgm:t>
    </dgm:pt>
    <dgm:pt modelId="{B27B2B92-C3C6-4F8F-9744-25E6FBC4E7E1}" type="pres">
      <dgm:prSet presAssocID="{7BE2ADEA-B0F6-4FDE-AAC9-8D7FCD765221}" presName="parentText" presStyleLbl="node1" presStyleIdx="0" presStyleCnt="5" custScaleX="142857" custScaleY="144418">
        <dgm:presLayoutVars>
          <dgm:chMax val="0"/>
          <dgm:bulletEnabled val="1"/>
        </dgm:presLayoutVars>
      </dgm:prSet>
      <dgm:spPr/>
      <dgm:t>
        <a:bodyPr/>
        <a:lstStyle/>
        <a:p>
          <a:endParaRPr lang="en-US"/>
        </a:p>
      </dgm:t>
    </dgm:pt>
    <dgm:pt modelId="{EE16B0F6-DFD0-4BEF-8BDB-85B584BEFCB7}" type="pres">
      <dgm:prSet presAssocID="{7BE2ADEA-B0F6-4FDE-AAC9-8D7FCD765221}" presName="negativeSpace" presStyleCnt="0"/>
      <dgm:spPr/>
    </dgm:pt>
    <dgm:pt modelId="{8DFFB6A4-E616-4ABE-8131-A30571016DD0}" type="pres">
      <dgm:prSet presAssocID="{7BE2ADEA-B0F6-4FDE-AAC9-8D7FCD765221}" presName="childText" presStyleLbl="conFgAcc1" presStyleIdx="0" presStyleCnt="5">
        <dgm:presLayoutVars>
          <dgm:bulletEnabled val="1"/>
        </dgm:presLayoutVars>
      </dgm:prSet>
      <dgm:spPr/>
    </dgm:pt>
    <dgm:pt modelId="{55FFE250-C7D8-457D-B90B-6A92D50C9FC2}" type="pres">
      <dgm:prSet presAssocID="{4E79589F-F2D0-40F7-9666-407FBC6BC9A2}" presName="spaceBetweenRectangles" presStyleCnt="0"/>
      <dgm:spPr/>
    </dgm:pt>
    <dgm:pt modelId="{E6B7F939-4840-4E9E-BE96-C5D6B494C7A2}" type="pres">
      <dgm:prSet presAssocID="{2F5F0667-3924-4BE0-9FF5-2E242B9A6ED8}" presName="parentLin" presStyleCnt="0"/>
      <dgm:spPr/>
    </dgm:pt>
    <dgm:pt modelId="{EF721C3D-E439-4A18-AB2D-B5AA16EFA9DD}" type="pres">
      <dgm:prSet presAssocID="{2F5F0667-3924-4BE0-9FF5-2E242B9A6ED8}" presName="parentLeftMargin" presStyleLbl="node1" presStyleIdx="0" presStyleCnt="5"/>
      <dgm:spPr/>
      <dgm:t>
        <a:bodyPr/>
        <a:lstStyle/>
        <a:p>
          <a:endParaRPr lang="en-US"/>
        </a:p>
      </dgm:t>
    </dgm:pt>
    <dgm:pt modelId="{89AA5100-B6A2-4D07-82EA-FAF3C50492FF}" type="pres">
      <dgm:prSet presAssocID="{2F5F0667-3924-4BE0-9FF5-2E242B9A6ED8}" presName="parentText" presStyleLbl="node1" presStyleIdx="1" presStyleCnt="5" custScaleX="142857">
        <dgm:presLayoutVars>
          <dgm:chMax val="0"/>
          <dgm:bulletEnabled val="1"/>
        </dgm:presLayoutVars>
      </dgm:prSet>
      <dgm:spPr/>
      <dgm:t>
        <a:bodyPr/>
        <a:lstStyle/>
        <a:p>
          <a:endParaRPr lang="en-US"/>
        </a:p>
      </dgm:t>
    </dgm:pt>
    <dgm:pt modelId="{4CE1498A-1CA9-49E0-A45A-FC68C4DE4DD2}" type="pres">
      <dgm:prSet presAssocID="{2F5F0667-3924-4BE0-9FF5-2E242B9A6ED8}" presName="negativeSpace" presStyleCnt="0"/>
      <dgm:spPr/>
    </dgm:pt>
    <dgm:pt modelId="{FD299DC0-86A2-42C2-AB62-5C76132DDFCE}" type="pres">
      <dgm:prSet presAssocID="{2F5F0667-3924-4BE0-9FF5-2E242B9A6ED8}" presName="childText" presStyleLbl="conFgAcc1" presStyleIdx="1" presStyleCnt="5">
        <dgm:presLayoutVars>
          <dgm:bulletEnabled val="1"/>
        </dgm:presLayoutVars>
      </dgm:prSet>
      <dgm:spPr/>
    </dgm:pt>
    <dgm:pt modelId="{A2D694E9-CA7B-443C-9A4A-E4737F4CB460}" type="pres">
      <dgm:prSet presAssocID="{C5837AAD-B31A-42E2-B5FC-13478F8EE3B6}" presName="spaceBetweenRectangles" presStyleCnt="0"/>
      <dgm:spPr/>
    </dgm:pt>
    <dgm:pt modelId="{C181C44F-3F6C-4698-B1FA-9742A2F617F7}" type="pres">
      <dgm:prSet presAssocID="{E5F06B28-4C7A-464D-ABC6-CEA55DE50A8C}" presName="parentLin" presStyleCnt="0"/>
      <dgm:spPr/>
    </dgm:pt>
    <dgm:pt modelId="{59DFA49D-FDBA-4820-9F9E-50DE49392BE3}" type="pres">
      <dgm:prSet presAssocID="{E5F06B28-4C7A-464D-ABC6-CEA55DE50A8C}" presName="parentLeftMargin" presStyleLbl="node1" presStyleIdx="1" presStyleCnt="5"/>
      <dgm:spPr/>
      <dgm:t>
        <a:bodyPr/>
        <a:lstStyle/>
        <a:p>
          <a:endParaRPr lang="en-US"/>
        </a:p>
      </dgm:t>
    </dgm:pt>
    <dgm:pt modelId="{31BB44D2-30F0-4A78-BBC5-51A750B6BD2D}" type="pres">
      <dgm:prSet presAssocID="{E5F06B28-4C7A-464D-ABC6-CEA55DE50A8C}" presName="parentText" presStyleLbl="node1" presStyleIdx="2" presStyleCnt="5" custScaleX="133253">
        <dgm:presLayoutVars>
          <dgm:chMax val="0"/>
          <dgm:bulletEnabled val="1"/>
        </dgm:presLayoutVars>
      </dgm:prSet>
      <dgm:spPr/>
      <dgm:t>
        <a:bodyPr/>
        <a:lstStyle/>
        <a:p>
          <a:endParaRPr lang="en-US"/>
        </a:p>
      </dgm:t>
    </dgm:pt>
    <dgm:pt modelId="{7EBF9F5B-AA92-4CC8-9D7F-949870748172}" type="pres">
      <dgm:prSet presAssocID="{E5F06B28-4C7A-464D-ABC6-CEA55DE50A8C}" presName="negativeSpace" presStyleCnt="0"/>
      <dgm:spPr/>
    </dgm:pt>
    <dgm:pt modelId="{08544FEB-19C3-499D-92E1-88134D7A39A7}" type="pres">
      <dgm:prSet presAssocID="{E5F06B28-4C7A-464D-ABC6-CEA55DE50A8C}" presName="childText" presStyleLbl="conFgAcc1" presStyleIdx="2" presStyleCnt="5">
        <dgm:presLayoutVars>
          <dgm:bulletEnabled val="1"/>
        </dgm:presLayoutVars>
      </dgm:prSet>
      <dgm:spPr/>
    </dgm:pt>
    <dgm:pt modelId="{33EF6610-0B12-4368-99D0-75B90C2A4101}" type="pres">
      <dgm:prSet presAssocID="{3C3BA1A2-2C60-4A83-B9D0-040C0F80F045}" presName="spaceBetweenRectangles" presStyleCnt="0"/>
      <dgm:spPr/>
    </dgm:pt>
    <dgm:pt modelId="{B189A9CA-6B02-43E9-B650-677FE463DFD4}" type="pres">
      <dgm:prSet presAssocID="{6865D8E7-CF9F-4A25-9E44-1D8383748F34}" presName="parentLin" presStyleCnt="0"/>
      <dgm:spPr/>
    </dgm:pt>
    <dgm:pt modelId="{71F0556F-9B1F-4400-965D-C271786D062B}" type="pres">
      <dgm:prSet presAssocID="{6865D8E7-CF9F-4A25-9E44-1D8383748F34}" presName="parentLeftMargin" presStyleLbl="node1" presStyleIdx="2" presStyleCnt="5"/>
      <dgm:spPr/>
      <dgm:t>
        <a:bodyPr/>
        <a:lstStyle/>
        <a:p>
          <a:endParaRPr lang="en-US"/>
        </a:p>
      </dgm:t>
    </dgm:pt>
    <dgm:pt modelId="{3D97C079-E8F5-417B-BE4D-6B7CCEF1070E}" type="pres">
      <dgm:prSet presAssocID="{6865D8E7-CF9F-4A25-9E44-1D8383748F34}" presName="parentText" presStyleLbl="node1" presStyleIdx="3" presStyleCnt="5" custScaleX="142857">
        <dgm:presLayoutVars>
          <dgm:chMax val="0"/>
          <dgm:bulletEnabled val="1"/>
        </dgm:presLayoutVars>
      </dgm:prSet>
      <dgm:spPr/>
      <dgm:t>
        <a:bodyPr/>
        <a:lstStyle/>
        <a:p>
          <a:endParaRPr lang="en-US"/>
        </a:p>
      </dgm:t>
    </dgm:pt>
    <dgm:pt modelId="{40F6926C-0058-426A-B7AA-7BBCD4727C93}" type="pres">
      <dgm:prSet presAssocID="{6865D8E7-CF9F-4A25-9E44-1D8383748F34}" presName="negativeSpace" presStyleCnt="0"/>
      <dgm:spPr/>
    </dgm:pt>
    <dgm:pt modelId="{0FB9B3CB-4934-4A44-B3E6-D5C09BFE7D13}" type="pres">
      <dgm:prSet presAssocID="{6865D8E7-CF9F-4A25-9E44-1D8383748F34}" presName="childText" presStyleLbl="conFgAcc1" presStyleIdx="3" presStyleCnt="5">
        <dgm:presLayoutVars>
          <dgm:bulletEnabled val="1"/>
        </dgm:presLayoutVars>
      </dgm:prSet>
      <dgm:spPr/>
    </dgm:pt>
    <dgm:pt modelId="{4C059DA3-3DC5-46E6-BF3B-6016B22D1AC6}" type="pres">
      <dgm:prSet presAssocID="{E83C90A6-7427-45DB-B1CA-CEC8AD7477AA}" presName="spaceBetweenRectangles" presStyleCnt="0"/>
      <dgm:spPr/>
    </dgm:pt>
    <dgm:pt modelId="{DEF866DE-F3AD-41E7-9196-D0B61F50264F}" type="pres">
      <dgm:prSet presAssocID="{CA2CA4E8-56C4-47B7-99CB-76B521DE2135}" presName="parentLin" presStyleCnt="0"/>
      <dgm:spPr/>
    </dgm:pt>
    <dgm:pt modelId="{F6B22EE8-6EF2-4755-AB56-C1750391D6B1}" type="pres">
      <dgm:prSet presAssocID="{CA2CA4E8-56C4-47B7-99CB-76B521DE2135}" presName="parentLeftMargin" presStyleLbl="node1" presStyleIdx="3" presStyleCnt="5"/>
      <dgm:spPr/>
      <dgm:t>
        <a:bodyPr/>
        <a:lstStyle/>
        <a:p>
          <a:endParaRPr lang="en-US"/>
        </a:p>
      </dgm:t>
    </dgm:pt>
    <dgm:pt modelId="{B58B5C20-A64D-4492-B3C3-7C1CF20C6C2F}" type="pres">
      <dgm:prSet presAssocID="{CA2CA4E8-56C4-47B7-99CB-76B521DE2135}" presName="parentText" presStyleLbl="node1" presStyleIdx="4" presStyleCnt="5" custScaleX="142857">
        <dgm:presLayoutVars>
          <dgm:chMax val="0"/>
          <dgm:bulletEnabled val="1"/>
        </dgm:presLayoutVars>
      </dgm:prSet>
      <dgm:spPr/>
      <dgm:t>
        <a:bodyPr/>
        <a:lstStyle/>
        <a:p>
          <a:endParaRPr lang="en-US"/>
        </a:p>
      </dgm:t>
    </dgm:pt>
    <dgm:pt modelId="{2633EF63-D2FD-4E20-97A0-96A7B177DB1E}" type="pres">
      <dgm:prSet presAssocID="{CA2CA4E8-56C4-47B7-99CB-76B521DE2135}" presName="negativeSpace" presStyleCnt="0"/>
      <dgm:spPr/>
    </dgm:pt>
    <dgm:pt modelId="{9727083B-D221-4A09-96E7-92C65A762A06}" type="pres">
      <dgm:prSet presAssocID="{CA2CA4E8-56C4-47B7-99CB-76B521DE2135}" presName="childText" presStyleLbl="conFgAcc1" presStyleIdx="4" presStyleCnt="5">
        <dgm:presLayoutVars>
          <dgm:bulletEnabled val="1"/>
        </dgm:presLayoutVars>
      </dgm:prSet>
      <dgm:spPr/>
    </dgm:pt>
  </dgm:ptLst>
  <dgm:cxnLst>
    <dgm:cxn modelId="{7A786159-144B-4278-9069-B05ABF432EA1}" type="presOf" srcId="{7BE2ADEA-B0F6-4FDE-AAC9-8D7FCD765221}" destId="{B27B2B92-C3C6-4F8F-9744-25E6FBC4E7E1}" srcOrd="1" destOrd="0" presId="urn:microsoft.com/office/officeart/2005/8/layout/list1"/>
    <dgm:cxn modelId="{C96FC515-8C99-4893-9BC1-88D92B86EE85}" type="presOf" srcId="{F1AC1FF6-BC98-4DDD-9BE6-6A5672EE2430}" destId="{3D60ADC0-944C-4C59-B421-ECCCF255A685}" srcOrd="0" destOrd="0" presId="urn:microsoft.com/office/officeart/2005/8/layout/list1"/>
    <dgm:cxn modelId="{23F81BD6-A548-4134-96FA-405073A92ADB}" type="presOf" srcId="{CA2CA4E8-56C4-47B7-99CB-76B521DE2135}" destId="{B58B5C20-A64D-4492-B3C3-7C1CF20C6C2F}" srcOrd="1" destOrd="0" presId="urn:microsoft.com/office/officeart/2005/8/layout/list1"/>
    <dgm:cxn modelId="{0D536328-5B13-4EA4-B4B2-E113EAD1D795}" type="presOf" srcId="{CA2CA4E8-56C4-47B7-99CB-76B521DE2135}" destId="{F6B22EE8-6EF2-4755-AB56-C1750391D6B1}" srcOrd="0" destOrd="0" presId="urn:microsoft.com/office/officeart/2005/8/layout/list1"/>
    <dgm:cxn modelId="{67B65B54-93CE-4142-A1E1-8D129916662E}" type="presOf" srcId="{6865D8E7-CF9F-4A25-9E44-1D8383748F34}" destId="{3D97C079-E8F5-417B-BE4D-6B7CCEF1070E}" srcOrd="1" destOrd="0" presId="urn:microsoft.com/office/officeart/2005/8/layout/list1"/>
    <dgm:cxn modelId="{87640F47-7C0F-4E21-99C0-1F4BA3A11943}" type="presOf" srcId="{6865D8E7-CF9F-4A25-9E44-1D8383748F34}" destId="{71F0556F-9B1F-4400-965D-C271786D062B}" srcOrd="0" destOrd="0" presId="urn:microsoft.com/office/officeart/2005/8/layout/list1"/>
    <dgm:cxn modelId="{9710C7BD-5FA7-42F6-BA33-D2A2BF86553E}" srcId="{F1AC1FF6-BC98-4DDD-9BE6-6A5672EE2430}" destId="{7BE2ADEA-B0F6-4FDE-AAC9-8D7FCD765221}" srcOrd="0" destOrd="0" parTransId="{91A8B9EB-5C07-48EF-8823-EE2A2B638257}" sibTransId="{4E79589F-F2D0-40F7-9666-407FBC6BC9A2}"/>
    <dgm:cxn modelId="{CB71F82E-2499-4E74-8409-197B6351F092}" srcId="{F1AC1FF6-BC98-4DDD-9BE6-6A5672EE2430}" destId="{E5F06B28-4C7A-464D-ABC6-CEA55DE50A8C}" srcOrd="2" destOrd="0" parTransId="{8C312BE2-3412-4B50-893D-6C402984E74E}" sibTransId="{3C3BA1A2-2C60-4A83-B9D0-040C0F80F045}"/>
    <dgm:cxn modelId="{3F28722F-D3D5-4928-8A1D-B3F5EE134A77}" type="presOf" srcId="{E5F06B28-4C7A-464D-ABC6-CEA55DE50A8C}" destId="{31BB44D2-30F0-4A78-BBC5-51A750B6BD2D}" srcOrd="1" destOrd="0" presId="urn:microsoft.com/office/officeart/2005/8/layout/list1"/>
    <dgm:cxn modelId="{F7C25B05-4B06-4E73-B967-BA39FE64A206}" type="presOf" srcId="{7BE2ADEA-B0F6-4FDE-AAC9-8D7FCD765221}" destId="{F61182C5-5BBB-49E7-AB81-3DE6B4687569}" srcOrd="0" destOrd="0" presId="urn:microsoft.com/office/officeart/2005/8/layout/list1"/>
    <dgm:cxn modelId="{40885E9B-774D-4B2A-93A1-08DD18AAEE32}" srcId="{F1AC1FF6-BC98-4DDD-9BE6-6A5672EE2430}" destId="{2F5F0667-3924-4BE0-9FF5-2E242B9A6ED8}" srcOrd="1" destOrd="0" parTransId="{1F0FCCD8-F27A-4124-8049-963092DC1BCB}" sibTransId="{C5837AAD-B31A-42E2-B5FC-13478F8EE3B6}"/>
    <dgm:cxn modelId="{44088C2F-ACD0-436B-B98F-BD375082E874}" srcId="{F1AC1FF6-BC98-4DDD-9BE6-6A5672EE2430}" destId="{CA2CA4E8-56C4-47B7-99CB-76B521DE2135}" srcOrd="4" destOrd="0" parTransId="{1D40288E-C891-4BC8-B308-59DC6B30F6B7}" sibTransId="{FB6E53AB-8422-41BA-9360-8E089B4E2340}"/>
    <dgm:cxn modelId="{2FFCDD71-C41F-4CCA-8E87-22ABB9FFD8DE}" type="presOf" srcId="{E5F06B28-4C7A-464D-ABC6-CEA55DE50A8C}" destId="{59DFA49D-FDBA-4820-9F9E-50DE49392BE3}" srcOrd="0" destOrd="0" presId="urn:microsoft.com/office/officeart/2005/8/layout/list1"/>
    <dgm:cxn modelId="{1C819524-FFD7-4665-BBBC-5FB74156E573}" srcId="{F1AC1FF6-BC98-4DDD-9BE6-6A5672EE2430}" destId="{6865D8E7-CF9F-4A25-9E44-1D8383748F34}" srcOrd="3" destOrd="0" parTransId="{83B9E4A3-6BF7-448A-BB78-598734DE1EB8}" sibTransId="{E83C90A6-7427-45DB-B1CA-CEC8AD7477AA}"/>
    <dgm:cxn modelId="{501853BB-EF58-4B54-B5F0-4FAC77666807}" type="presOf" srcId="{2F5F0667-3924-4BE0-9FF5-2E242B9A6ED8}" destId="{EF721C3D-E439-4A18-AB2D-B5AA16EFA9DD}" srcOrd="0" destOrd="0" presId="urn:microsoft.com/office/officeart/2005/8/layout/list1"/>
    <dgm:cxn modelId="{6AF1677F-D37A-4D9A-9275-8D3FBC90E8A7}" type="presOf" srcId="{2F5F0667-3924-4BE0-9FF5-2E242B9A6ED8}" destId="{89AA5100-B6A2-4D07-82EA-FAF3C50492FF}" srcOrd="1" destOrd="0" presId="urn:microsoft.com/office/officeart/2005/8/layout/list1"/>
    <dgm:cxn modelId="{226D67F2-F9E1-4249-8F16-D698087F0C97}" type="presParOf" srcId="{3D60ADC0-944C-4C59-B421-ECCCF255A685}" destId="{E8AE99E8-89B1-421E-94A9-0462F8D3D497}" srcOrd="0" destOrd="0" presId="urn:microsoft.com/office/officeart/2005/8/layout/list1"/>
    <dgm:cxn modelId="{4523641A-6872-4847-8319-584B10C7C081}" type="presParOf" srcId="{E8AE99E8-89B1-421E-94A9-0462F8D3D497}" destId="{F61182C5-5BBB-49E7-AB81-3DE6B4687569}" srcOrd="0" destOrd="0" presId="urn:microsoft.com/office/officeart/2005/8/layout/list1"/>
    <dgm:cxn modelId="{96351346-601F-43B4-8EDB-6933AE6B4B61}" type="presParOf" srcId="{E8AE99E8-89B1-421E-94A9-0462F8D3D497}" destId="{B27B2B92-C3C6-4F8F-9744-25E6FBC4E7E1}" srcOrd="1" destOrd="0" presId="urn:microsoft.com/office/officeart/2005/8/layout/list1"/>
    <dgm:cxn modelId="{89125DCE-A60F-4AD9-B43D-DC805356F7E3}" type="presParOf" srcId="{3D60ADC0-944C-4C59-B421-ECCCF255A685}" destId="{EE16B0F6-DFD0-4BEF-8BDB-85B584BEFCB7}" srcOrd="1" destOrd="0" presId="urn:microsoft.com/office/officeart/2005/8/layout/list1"/>
    <dgm:cxn modelId="{4F7E8655-D105-45A4-8C0F-FDE8E1DADCA1}" type="presParOf" srcId="{3D60ADC0-944C-4C59-B421-ECCCF255A685}" destId="{8DFFB6A4-E616-4ABE-8131-A30571016DD0}" srcOrd="2" destOrd="0" presId="urn:microsoft.com/office/officeart/2005/8/layout/list1"/>
    <dgm:cxn modelId="{CCFCA274-F372-4F2F-B225-4C8295CFC5C7}" type="presParOf" srcId="{3D60ADC0-944C-4C59-B421-ECCCF255A685}" destId="{55FFE250-C7D8-457D-B90B-6A92D50C9FC2}" srcOrd="3" destOrd="0" presId="urn:microsoft.com/office/officeart/2005/8/layout/list1"/>
    <dgm:cxn modelId="{D558248F-F97F-4C16-BD71-B7FDFEFE892E}" type="presParOf" srcId="{3D60ADC0-944C-4C59-B421-ECCCF255A685}" destId="{E6B7F939-4840-4E9E-BE96-C5D6B494C7A2}" srcOrd="4" destOrd="0" presId="urn:microsoft.com/office/officeart/2005/8/layout/list1"/>
    <dgm:cxn modelId="{FC6EE2CB-4903-48D6-AC5F-4674BAA78AEA}" type="presParOf" srcId="{E6B7F939-4840-4E9E-BE96-C5D6B494C7A2}" destId="{EF721C3D-E439-4A18-AB2D-B5AA16EFA9DD}" srcOrd="0" destOrd="0" presId="urn:microsoft.com/office/officeart/2005/8/layout/list1"/>
    <dgm:cxn modelId="{8E3C0AA0-08B5-4D2D-A418-F57591184754}" type="presParOf" srcId="{E6B7F939-4840-4E9E-BE96-C5D6B494C7A2}" destId="{89AA5100-B6A2-4D07-82EA-FAF3C50492FF}" srcOrd="1" destOrd="0" presId="urn:microsoft.com/office/officeart/2005/8/layout/list1"/>
    <dgm:cxn modelId="{A34062A1-9895-486E-9DDF-D3C5F86D4EAA}" type="presParOf" srcId="{3D60ADC0-944C-4C59-B421-ECCCF255A685}" destId="{4CE1498A-1CA9-49E0-A45A-FC68C4DE4DD2}" srcOrd="5" destOrd="0" presId="urn:microsoft.com/office/officeart/2005/8/layout/list1"/>
    <dgm:cxn modelId="{D51B74D9-B8C1-42E1-AC7B-1E9D2E10F248}" type="presParOf" srcId="{3D60ADC0-944C-4C59-B421-ECCCF255A685}" destId="{FD299DC0-86A2-42C2-AB62-5C76132DDFCE}" srcOrd="6" destOrd="0" presId="urn:microsoft.com/office/officeart/2005/8/layout/list1"/>
    <dgm:cxn modelId="{100E7210-7D7F-4DE3-83F0-4F00D822DE50}" type="presParOf" srcId="{3D60ADC0-944C-4C59-B421-ECCCF255A685}" destId="{A2D694E9-CA7B-443C-9A4A-E4737F4CB460}" srcOrd="7" destOrd="0" presId="urn:microsoft.com/office/officeart/2005/8/layout/list1"/>
    <dgm:cxn modelId="{74BBCA3E-EA78-4288-8270-99D001C2144A}" type="presParOf" srcId="{3D60ADC0-944C-4C59-B421-ECCCF255A685}" destId="{C181C44F-3F6C-4698-B1FA-9742A2F617F7}" srcOrd="8" destOrd="0" presId="urn:microsoft.com/office/officeart/2005/8/layout/list1"/>
    <dgm:cxn modelId="{EF098D79-B3CA-435A-AA2C-B3C588B330CF}" type="presParOf" srcId="{C181C44F-3F6C-4698-B1FA-9742A2F617F7}" destId="{59DFA49D-FDBA-4820-9F9E-50DE49392BE3}" srcOrd="0" destOrd="0" presId="urn:microsoft.com/office/officeart/2005/8/layout/list1"/>
    <dgm:cxn modelId="{D0980E14-55D1-41BF-ADAF-55AE9C7CFA94}" type="presParOf" srcId="{C181C44F-3F6C-4698-B1FA-9742A2F617F7}" destId="{31BB44D2-30F0-4A78-BBC5-51A750B6BD2D}" srcOrd="1" destOrd="0" presId="urn:microsoft.com/office/officeart/2005/8/layout/list1"/>
    <dgm:cxn modelId="{F12941FD-17A8-4D14-ABDA-B339023D9138}" type="presParOf" srcId="{3D60ADC0-944C-4C59-B421-ECCCF255A685}" destId="{7EBF9F5B-AA92-4CC8-9D7F-949870748172}" srcOrd="9" destOrd="0" presId="urn:microsoft.com/office/officeart/2005/8/layout/list1"/>
    <dgm:cxn modelId="{428072E2-0490-4574-B27B-28D0CEB7274C}" type="presParOf" srcId="{3D60ADC0-944C-4C59-B421-ECCCF255A685}" destId="{08544FEB-19C3-499D-92E1-88134D7A39A7}" srcOrd="10" destOrd="0" presId="urn:microsoft.com/office/officeart/2005/8/layout/list1"/>
    <dgm:cxn modelId="{EAA30AB9-3D81-4D66-B7AC-241D1152D3A2}" type="presParOf" srcId="{3D60ADC0-944C-4C59-B421-ECCCF255A685}" destId="{33EF6610-0B12-4368-99D0-75B90C2A4101}" srcOrd="11" destOrd="0" presId="urn:microsoft.com/office/officeart/2005/8/layout/list1"/>
    <dgm:cxn modelId="{C57B201B-F7CA-4678-9E8A-9E1CADE1BEB7}" type="presParOf" srcId="{3D60ADC0-944C-4C59-B421-ECCCF255A685}" destId="{B189A9CA-6B02-43E9-B650-677FE463DFD4}" srcOrd="12" destOrd="0" presId="urn:microsoft.com/office/officeart/2005/8/layout/list1"/>
    <dgm:cxn modelId="{0D8DFB67-CA01-45BE-B9AC-70D3514B52F8}" type="presParOf" srcId="{B189A9CA-6B02-43E9-B650-677FE463DFD4}" destId="{71F0556F-9B1F-4400-965D-C271786D062B}" srcOrd="0" destOrd="0" presId="urn:microsoft.com/office/officeart/2005/8/layout/list1"/>
    <dgm:cxn modelId="{74B76A18-EDC8-4E94-8258-844312A47284}" type="presParOf" srcId="{B189A9CA-6B02-43E9-B650-677FE463DFD4}" destId="{3D97C079-E8F5-417B-BE4D-6B7CCEF1070E}" srcOrd="1" destOrd="0" presId="urn:microsoft.com/office/officeart/2005/8/layout/list1"/>
    <dgm:cxn modelId="{FDAF5C02-A2FA-4D4D-A234-A5886A8C45EF}" type="presParOf" srcId="{3D60ADC0-944C-4C59-B421-ECCCF255A685}" destId="{40F6926C-0058-426A-B7AA-7BBCD4727C93}" srcOrd="13" destOrd="0" presId="urn:microsoft.com/office/officeart/2005/8/layout/list1"/>
    <dgm:cxn modelId="{EB58018B-EA4D-464C-949E-F757CFFD82B2}" type="presParOf" srcId="{3D60ADC0-944C-4C59-B421-ECCCF255A685}" destId="{0FB9B3CB-4934-4A44-B3E6-D5C09BFE7D13}" srcOrd="14" destOrd="0" presId="urn:microsoft.com/office/officeart/2005/8/layout/list1"/>
    <dgm:cxn modelId="{D9AAD0CF-6522-4F61-B0C4-DAEDBF1DD0A3}" type="presParOf" srcId="{3D60ADC0-944C-4C59-B421-ECCCF255A685}" destId="{4C059DA3-3DC5-46E6-BF3B-6016B22D1AC6}" srcOrd="15" destOrd="0" presId="urn:microsoft.com/office/officeart/2005/8/layout/list1"/>
    <dgm:cxn modelId="{E0335165-B058-4E9A-9C58-7ECF6454E60D}" type="presParOf" srcId="{3D60ADC0-944C-4C59-B421-ECCCF255A685}" destId="{DEF866DE-F3AD-41E7-9196-D0B61F50264F}" srcOrd="16" destOrd="0" presId="urn:microsoft.com/office/officeart/2005/8/layout/list1"/>
    <dgm:cxn modelId="{1965B429-00A1-4A41-96D6-359DC4F4AAA2}" type="presParOf" srcId="{DEF866DE-F3AD-41E7-9196-D0B61F50264F}" destId="{F6B22EE8-6EF2-4755-AB56-C1750391D6B1}" srcOrd="0" destOrd="0" presId="urn:microsoft.com/office/officeart/2005/8/layout/list1"/>
    <dgm:cxn modelId="{12497DFB-EEE2-4EA5-B5DC-ED6DF9E44933}" type="presParOf" srcId="{DEF866DE-F3AD-41E7-9196-D0B61F50264F}" destId="{B58B5C20-A64D-4492-B3C3-7C1CF20C6C2F}" srcOrd="1" destOrd="0" presId="urn:microsoft.com/office/officeart/2005/8/layout/list1"/>
    <dgm:cxn modelId="{2FEEBBDA-2FFC-4F30-B03D-45A638FC39B9}" type="presParOf" srcId="{3D60ADC0-944C-4C59-B421-ECCCF255A685}" destId="{2633EF63-D2FD-4E20-97A0-96A7B177DB1E}" srcOrd="17" destOrd="0" presId="urn:microsoft.com/office/officeart/2005/8/layout/list1"/>
    <dgm:cxn modelId="{F33F498C-508D-4C5B-8AFC-8DA65348BEFE}" type="presParOf" srcId="{3D60ADC0-944C-4C59-B421-ECCCF255A685}" destId="{9727083B-D221-4A09-96E7-92C65A762A06}"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000553E-B9EC-43BA-9B8F-364F9CBD909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B1CF3FBF-272C-4760-9CAE-E53535464C0E}">
      <dgm:prSet phldrT="[Text]" custT="1"/>
      <dgm:spPr>
        <a:solidFill>
          <a:srgbClr val="002060"/>
        </a:solidFill>
      </dgm:spPr>
      <dgm:t>
        <a:bodyPr/>
        <a:lstStyle/>
        <a:p>
          <a:pPr algn="just"/>
          <a:r>
            <a:rPr lang="en-US" altLang="en-US" sz="2800" dirty="0" err="1" smtClean="0">
              <a:solidFill>
                <a:schemeClr val="bg1"/>
              </a:solidFill>
              <a:latin typeface="Calibri" panose="020F0502020204030204" pitchFamily="34" charset="0"/>
            </a:rPr>
            <a:t>Bất</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kỳ</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sự</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vật</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nào</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cũng</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là</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sự</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thống</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nhất</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giữa</a:t>
          </a:r>
          <a:r>
            <a:rPr lang="en-US" altLang="en-US" sz="2800" dirty="0" smtClean="0">
              <a:solidFill>
                <a:schemeClr val="bg1"/>
              </a:solidFill>
              <a:latin typeface="Calibri" panose="020F0502020204030204" pitchFamily="34" charset="0"/>
            </a:rPr>
            <a:t> 2 </a:t>
          </a:r>
          <a:r>
            <a:rPr lang="en-US" altLang="en-US" sz="2800" dirty="0" err="1" smtClean="0">
              <a:solidFill>
                <a:schemeClr val="bg1"/>
              </a:solidFill>
              <a:latin typeface="Calibri" panose="020F0502020204030204" pitchFamily="34" charset="0"/>
            </a:rPr>
            <a:t>mặt</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chất</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và</a:t>
          </a:r>
          <a:r>
            <a:rPr lang="en-US" altLang="en-US" sz="2800" dirty="0" smtClean="0">
              <a:solidFill>
                <a:schemeClr val="bg1"/>
              </a:solidFill>
              <a:latin typeface="Calibri" panose="020F0502020204030204" pitchFamily="34" charset="0"/>
            </a:rPr>
            <a:t> </a:t>
          </a:r>
          <a:r>
            <a:rPr lang="en-US" altLang="en-US" sz="2800" dirty="0" err="1" smtClean="0">
              <a:solidFill>
                <a:schemeClr val="bg1"/>
              </a:solidFill>
              <a:latin typeface="Calibri" panose="020F0502020204030204" pitchFamily="34" charset="0"/>
            </a:rPr>
            <a:t>lượng</a:t>
          </a:r>
          <a:endParaRPr lang="en-US" sz="2800" dirty="0">
            <a:solidFill>
              <a:schemeClr val="bg1"/>
            </a:solidFill>
          </a:endParaRPr>
        </a:p>
      </dgm:t>
    </dgm:pt>
    <dgm:pt modelId="{778B5AC8-4B11-4DC1-B696-40C6DF51B8A2}" type="parTrans" cxnId="{F6183D99-F35E-4759-A2EA-88F4ACFE841B}">
      <dgm:prSet/>
      <dgm:spPr/>
      <dgm:t>
        <a:bodyPr/>
        <a:lstStyle/>
        <a:p>
          <a:endParaRPr lang="en-US"/>
        </a:p>
      </dgm:t>
    </dgm:pt>
    <dgm:pt modelId="{C9CBD14E-BDF9-4888-AB84-678803F2D112}" type="sibTrans" cxnId="{F6183D99-F35E-4759-A2EA-88F4ACFE841B}">
      <dgm:prSet/>
      <dgm:spPr/>
      <dgm:t>
        <a:bodyPr/>
        <a:lstStyle/>
        <a:p>
          <a:endParaRPr lang="en-US"/>
        </a:p>
      </dgm:t>
    </dgm:pt>
    <dgm:pt modelId="{0531B948-CB61-4E14-805E-77BB53DFED10}">
      <dgm:prSet phldrT="[Text]" custT="1"/>
      <dgm:spPr>
        <a:solidFill>
          <a:srgbClr val="002060"/>
        </a:solidFill>
      </dgm:spPr>
      <dgm:t>
        <a:bodyPr/>
        <a:lstStyle/>
        <a:p>
          <a:pPr algn="just"/>
          <a:r>
            <a:rPr lang="pt-BR" sz="2800" dirty="0" smtClean="0">
              <a:solidFill>
                <a:schemeClr val="bg1"/>
              </a:solidFill>
            </a:rPr>
            <a:t>Trong mỗi sự vật, hiện tượng, chất và lượng tồn tại trong tính quy định lẫn nhau, không có chất hay lượng tồn tại tách rời nhau. </a:t>
          </a:r>
          <a:endParaRPr lang="en-US" sz="2800" dirty="0">
            <a:solidFill>
              <a:schemeClr val="bg1"/>
            </a:solidFill>
          </a:endParaRPr>
        </a:p>
      </dgm:t>
    </dgm:pt>
    <dgm:pt modelId="{1A00FD22-50B0-4168-93B8-3BCCEF45F5DF}" type="parTrans" cxnId="{9726D185-13C8-448A-9111-4323B5C9783C}">
      <dgm:prSet/>
      <dgm:spPr/>
      <dgm:t>
        <a:bodyPr/>
        <a:lstStyle/>
        <a:p>
          <a:endParaRPr lang="en-US"/>
        </a:p>
      </dgm:t>
    </dgm:pt>
    <dgm:pt modelId="{027F0BEE-B809-42CE-8200-73A4D7A4CF81}" type="sibTrans" cxnId="{9726D185-13C8-448A-9111-4323B5C9783C}">
      <dgm:prSet/>
      <dgm:spPr/>
      <dgm:t>
        <a:bodyPr/>
        <a:lstStyle/>
        <a:p>
          <a:endParaRPr lang="en-US"/>
        </a:p>
      </dgm:t>
    </dgm:pt>
    <dgm:pt modelId="{ECC55D2C-BB20-46DE-BB42-FBCE3F45ADA3}">
      <dgm:prSet phldrT="[Text]" custT="1"/>
      <dgm:spPr>
        <a:solidFill>
          <a:srgbClr val="002060"/>
        </a:solidFill>
      </dgm:spPr>
      <dgm:t>
        <a:bodyPr/>
        <a:lstStyle/>
        <a:p>
          <a:pPr algn="just"/>
          <a:r>
            <a:rPr lang="pt-BR" sz="2800" dirty="0" smtClean="0">
              <a:solidFill>
                <a:schemeClr val="bg1"/>
              </a:solidFill>
            </a:rPr>
            <a:t>Chất là mặt tương đối ổn định, lượng là mặt thường xuyên biến đổi. </a:t>
          </a:r>
          <a:endParaRPr lang="en-US" sz="2800" dirty="0">
            <a:solidFill>
              <a:schemeClr val="bg1"/>
            </a:solidFill>
          </a:endParaRPr>
        </a:p>
      </dgm:t>
    </dgm:pt>
    <dgm:pt modelId="{D52546BE-AE39-4A7D-9E9F-6B3EF14B5E00}" type="parTrans" cxnId="{FCD41D8C-585E-4ACF-A134-75B3C6DD835C}">
      <dgm:prSet/>
      <dgm:spPr/>
      <dgm:t>
        <a:bodyPr/>
        <a:lstStyle/>
        <a:p>
          <a:endParaRPr lang="en-US"/>
        </a:p>
      </dgm:t>
    </dgm:pt>
    <dgm:pt modelId="{93EC9C3B-2146-48F0-99D8-15529C3650CE}" type="sibTrans" cxnId="{FCD41D8C-585E-4ACF-A134-75B3C6DD835C}">
      <dgm:prSet/>
      <dgm:spPr/>
      <dgm:t>
        <a:bodyPr/>
        <a:lstStyle/>
        <a:p>
          <a:endParaRPr lang="en-US"/>
        </a:p>
      </dgm:t>
    </dgm:pt>
    <dgm:pt modelId="{75119FDF-8735-47C8-B94F-183A3E5ED902}">
      <dgm:prSet phldrT="[Text]" custT="1"/>
      <dgm:spPr>
        <a:solidFill>
          <a:srgbClr val="002060"/>
        </a:solidFill>
      </dgm:spPr>
      <dgm:t>
        <a:bodyPr/>
        <a:lstStyle/>
        <a:p>
          <a:pPr algn="just"/>
          <a:r>
            <a:rPr lang="pt-BR" sz="2800" dirty="0" smtClean="0">
              <a:solidFill>
                <a:schemeClr val="bg1"/>
              </a:solidFill>
            </a:rPr>
            <a:t>Sự thống nhất giữa lượng và chất, được thể hiện trong giới hạn nhất định gọi là độ.</a:t>
          </a:r>
          <a:endParaRPr lang="en-US" sz="2800" dirty="0">
            <a:solidFill>
              <a:schemeClr val="bg1"/>
            </a:solidFill>
          </a:endParaRPr>
        </a:p>
      </dgm:t>
    </dgm:pt>
    <dgm:pt modelId="{222194DB-2847-4005-BE73-A6E09B028B21}" type="parTrans" cxnId="{207C7C89-DD83-4629-9D47-7453E395F26F}">
      <dgm:prSet/>
      <dgm:spPr/>
      <dgm:t>
        <a:bodyPr/>
        <a:lstStyle/>
        <a:p>
          <a:endParaRPr lang="en-US"/>
        </a:p>
      </dgm:t>
    </dgm:pt>
    <dgm:pt modelId="{4FC291C5-2D40-4D24-B984-950ED364C958}" type="sibTrans" cxnId="{207C7C89-DD83-4629-9D47-7453E395F26F}">
      <dgm:prSet/>
      <dgm:spPr/>
      <dgm:t>
        <a:bodyPr/>
        <a:lstStyle/>
        <a:p>
          <a:endParaRPr lang="en-US"/>
        </a:p>
      </dgm:t>
    </dgm:pt>
    <dgm:pt modelId="{B05C9247-3CCE-4BE4-B1D3-539D6869A27B}" type="pres">
      <dgm:prSet presAssocID="{8000553E-B9EC-43BA-9B8F-364F9CBD9094}" presName="linear" presStyleCnt="0">
        <dgm:presLayoutVars>
          <dgm:dir/>
          <dgm:animLvl val="lvl"/>
          <dgm:resizeHandles val="exact"/>
        </dgm:presLayoutVars>
      </dgm:prSet>
      <dgm:spPr/>
      <dgm:t>
        <a:bodyPr/>
        <a:lstStyle/>
        <a:p>
          <a:endParaRPr lang="en-US"/>
        </a:p>
      </dgm:t>
    </dgm:pt>
    <dgm:pt modelId="{121DF97A-0738-41EE-B16B-34C39144963C}" type="pres">
      <dgm:prSet presAssocID="{B1CF3FBF-272C-4760-9CAE-E53535464C0E}" presName="parentLin" presStyleCnt="0"/>
      <dgm:spPr/>
    </dgm:pt>
    <dgm:pt modelId="{4D496B39-80EA-472E-B6C9-C9707BCDBF95}" type="pres">
      <dgm:prSet presAssocID="{B1CF3FBF-272C-4760-9CAE-E53535464C0E}" presName="parentLeftMargin" presStyleLbl="node1" presStyleIdx="0" presStyleCnt="4"/>
      <dgm:spPr/>
      <dgm:t>
        <a:bodyPr/>
        <a:lstStyle/>
        <a:p>
          <a:endParaRPr lang="en-US"/>
        </a:p>
      </dgm:t>
    </dgm:pt>
    <dgm:pt modelId="{D61AD3E4-F8B6-462B-B2BC-96D139060662}" type="pres">
      <dgm:prSet presAssocID="{B1CF3FBF-272C-4760-9CAE-E53535464C0E}" presName="parentText" presStyleLbl="node1" presStyleIdx="0" presStyleCnt="4" custScaleX="136591">
        <dgm:presLayoutVars>
          <dgm:chMax val="0"/>
          <dgm:bulletEnabled val="1"/>
        </dgm:presLayoutVars>
      </dgm:prSet>
      <dgm:spPr/>
      <dgm:t>
        <a:bodyPr/>
        <a:lstStyle/>
        <a:p>
          <a:endParaRPr lang="en-US"/>
        </a:p>
      </dgm:t>
    </dgm:pt>
    <dgm:pt modelId="{03E14128-6C62-4146-9893-21F667BAD59C}" type="pres">
      <dgm:prSet presAssocID="{B1CF3FBF-272C-4760-9CAE-E53535464C0E}" presName="negativeSpace" presStyleCnt="0"/>
      <dgm:spPr/>
    </dgm:pt>
    <dgm:pt modelId="{CF8607B1-F7E2-4034-8D5E-67CACE78A43B}" type="pres">
      <dgm:prSet presAssocID="{B1CF3FBF-272C-4760-9CAE-E53535464C0E}" presName="childText" presStyleLbl="conFgAcc1" presStyleIdx="0" presStyleCnt="4">
        <dgm:presLayoutVars>
          <dgm:bulletEnabled val="1"/>
        </dgm:presLayoutVars>
      </dgm:prSet>
      <dgm:spPr/>
      <dgm:t>
        <a:bodyPr/>
        <a:lstStyle/>
        <a:p>
          <a:endParaRPr lang="en-US"/>
        </a:p>
      </dgm:t>
    </dgm:pt>
    <dgm:pt modelId="{035C9F38-DBD9-4E7E-A805-69194C63E106}" type="pres">
      <dgm:prSet presAssocID="{C9CBD14E-BDF9-4888-AB84-678803F2D112}" presName="spaceBetweenRectangles" presStyleCnt="0"/>
      <dgm:spPr/>
    </dgm:pt>
    <dgm:pt modelId="{5389910D-F961-4395-989C-CBAD2A10E4F5}" type="pres">
      <dgm:prSet presAssocID="{0531B948-CB61-4E14-805E-77BB53DFED10}" presName="parentLin" presStyleCnt="0"/>
      <dgm:spPr/>
    </dgm:pt>
    <dgm:pt modelId="{1DCE7611-08D6-48A7-A46E-1EED37C57A3C}" type="pres">
      <dgm:prSet presAssocID="{0531B948-CB61-4E14-805E-77BB53DFED10}" presName="parentLeftMargin" presStyleLbl="node1" presStyleIdx="0" presStyleCnt="4"/>
      <dgm:spPr/>
      <dgm:t>
        <a:bodyPr/>
        <a:lstStyle/>
        <a:p>
          <a:endParaRPr lang="en-US"/>
        </a:p>
      </dgm:t>
    </dgm:pt>
    <dgm:pt modelId="{E0251E2C-08D5-40B8-A062-7AD0BDBC0070}" type="pres">
      <dgm:prSet presAssocID="{0531B948-CB61-4E14-805E-77BB53DFED10}" presName="parentText" presStyleLbl="node1" presStyleIdx="1" presStyleCnt="4" custScaleX="136591">
        <dgm:presLayoutVars>
          <dgm:chMax val="0"/>
          <dgm:bulletEnabled val="1"/>
        </dgm:presLayoutVars>
      </dgm:prSet>
      <dgm:spPr/>
      <dgm:t>
        <a:bodyPr/>
        <a:lstStyle/>
        <a:p>
          <a:endParaRPr lang="en-US"/>
        </a:p>
      </dgm:t>
    </dgm:pt>
    <dgm:pt modelId="{B0EEB9D6-4D26-44D4-BFB9-5F3C2A1E1A29}" type="pres">
      <dgm:prSet presAssocID="{0531B948-CB61-4E14-805E-77BB53DFED10}" presName="negativeSpace" presStyleCnt="0"/>
      <dgm:spPr/>
    </dgm:pt>
    <dgm:pt modelId="{EFBD0264-D967-45CB-832E-2715DB34DEB9}" type="pres">
      <dgm:prSet presAssocID="{0531B948-CB61-4E14-805E-77BB53DFED10}" presName="childText" presStyleLbl="conFgAcc1" presStyleIdx="1" presStyleCnt="4">
        <dgm:presLayoutVars>
          <dgm:bulletEnabled val="1"/>
        </dgm:presLayoutVars>
      </dgm:prSet>
      <dgm:spPr/>
    </dgm:pt>
    <dgm:pt modelId="{1150C51F-4431-44A8-BE60-7D879FCC5939}" type="pres">
      <dgm:prSet presAssocID="{027F0BEE-B809-42CE-8200-73A4D7A4CF81}" presName="spaceBetweenRectangles" presStyleCnt="0"/>
      <dgm:spPr/>
    </dgm:pt>
    <dgm:pt modelId="{B22D7CE3-6B2E-4097-818B-0C394C5AA95D}" type="pres">
      <dgm:prSet presAssocID="{75119FDF-8735-47C8-B94F-183A3E5ED902}" presName="parentLin" presStyleCnt="0"/>
      <dgm:spPr/>
    </dgm:pt>
    <dgm:pt modelId="{ABF63E2C-9ECE-42D5-A4EA-E3B243F5C2A3}" type="pres">
      <dgm:prSet presAssocID="{75119FDF-8735-47C8-B94F-183A3E5ED902}" presName="parentLeftMargin" presStyleLbl="node1" presStyleIdx="1" presStyleCnt="4"/>
      <dgm:spPr/>
      <dgm:t>
        <a:bodyPr/>
        <a:lstStyle/>
        <a:p>
          <a:endParaRPr lang="en-US"/>
        </a:p>
      </dgm:t>
    </dgm:pt>
    <dgm:pt modelId="{E6AE01BF-A5C2-46BA-B9F1-C0DBA4357EF6}" type="pres">
      <dgm:prSet presAssocID="{75119FDF-8735-47C8-B94F-183A3E5ED902}" presName="parentText" presStyleLbl="node1" presStyleIdx="2" presStyleCnt="4" custScaleX="142857">
        <dgm:presLayoutVars>
          <dgm:chMax val="0"/>
          <dgm:bulletEnabled val="1"/>
        </dgm:presLayoutVars>
      </dgm:prSet>
      <dgm:spPr/>
      <dgm:t>
        <a:bodyPr/>
        <a:lstStyle/>
        <a:p>
          <a:endParaRPr lang="en-US"/>
        </a:p>
      </dgm:t>
    </dgm:pt>
    <dgm:pt modelId="{0196D223-1968-4429-A8C9-4E34771F4A8B}" type="pres">
      <dgm:prSet presAssocID="{75119FDF-8735-47C8-B94F-183A3E5ED902}" presName="negativeSpace" presStyleCnt="0"/>
      <dgm:spPr/>
    </dgm:pt>
    <dgm:pt modelId="{6D1DE3AF-2C49-4A3E-8E1F-57A43A957251}" type="pres">
      <dgm:prSet presAssocID="{75119FDF-8735-47C8-B94F-183A3E5ED902}" presName="childText" presStyleLbl="conFgAcc1" presStyleIdx="2" presStyleCnt="4">
        <dgm:presLayoutVars>
          <dgm:bulletEnabled val="1"/>
        </dgm:presLayoutVars>
      </dgm:prSet>
      <dgm:spPr/>
    </dgm:pt>
    <dgm:pt modelId="{7E1BBE95-D3BB-45D4-AFD6-311348CFC096}" type="pres">
      <dgm:prSet presAssocID="{4FC291C5-2D40-4D24-B984-950ED364C958}" presName="spaceBetweenRectangles" presStyleCnt="0"/>
      <dgm:spPr/>
    </dgm:pt>
    <dgm:pt modelId="{92BB10CF-3FF0-46CA-95E5-CF7D88F8F9C7}" type="pres">
      <dgm:prSet presAssocID="{ECC55D2C-BB20-46DE-BB42-FBCE3F45ADA3}" presName="parentLin" presStyleCnt="0"/>
      <dgm:spPr/>
    </dgm:pt>
    <dgm:pt modelId="{BA5AAE90-FDBF-4757-A0F7-06A6C585D006}" type="pres">
      <dgm:prSet presAssocID="{ECC55D2C-BB20-46DE-BB42-FBCE3F45ADA3}" presName="parentLeftMargin" presStyleLbl="node1" presStyleIdx="2" presStyleCnt="4"/>
      <dgm:spPr/>
      <dgm:t>
        <a:bodyPr/>
        <a:lstStyle/>
        <a:p>
          <a:endParaRPr lang="en-US"/>
        </a:p>
      </dgm:t>
    </dgm:pt>
    <dgm:pt modelId="{575FF625-7C84-4117-A58E-2AECE6ECD9B2}" type="pres">
      <dgm:prSet presAssocID="{ECC55D2C-BB20-46DE-BB42-FBCE3F45ADA3}" presName="parentText" presStyleLbl="node1" presStyleIdx="3" presStyleCnt="4" custScaleX="136591">
        <dgm:presLayoutVars>
          <dgm:chMax val="0"/>
          <dgm:bulletEnabled val="1"/>
        </dgm:presLayoutVars>
      </dgm:prSet>
      <dgm:spPr/>
      <dgm:t>
        <a:bodyPr/>
        <a:lstStyle/>
        <a:p>
          <a:endParaRPr lang="en-US"/>
        </a:p>
      </dgm:t>
    </dgm:pt>
    <dgm:pt modelId="{93B29A2E-5EEF-4798-A246-16639989F2BC}" type="pres">
      <dgm:prSet presAssocID="{ECC55D2C-BB20-46DE-BB42-FBCE3F45ADA3}" presName="negativeSpace" presStyleCnt="0"/>
      <dgm:spPr/>
    </dgm:pt>
    <dgm:pt modelId="{9676BBF2-13D2-4967-9FC5-205F5BC27C36}" type="pres">
      <dgm:prSet presAssocID="{ECC55D2C-BB20-46DE-BB42-FBCE3F45ADA3}" presName="childText" presStyleLbl="conFgAcc1" presStyleIdx="3" presStyleCnt="4">
        <dgm:presLayoutVars>
          <dgm:bulletEnabled val="1"/>
        </dgm:presLayoutVars>
      </dgm:prSet>
      <dgm:spPr/>
    </dgm:pt>
  </dgm:ptLst>
  <dgm:cxnLst>
    <dgm:cxn modelId="{207C7C89-DD83-4629-9D47-7453E395F26F}" srcId="{8000553E-B9EC-43BA-9B8F-364F9CBD9094}" destId="{75119FDF-8735-47C8-B94F-183A3E5ED902}" srcOrd="2" destOrd="0" parTransId="{222194DB-2847-4005-BE73-A6E09B028B21}" sibTransId="{4FC291C5-2D40-4D24-B984-950ED364C958}"/>
    <dgm:cxn modelId="{F3F31EB2-01FA-470F-B460-6A06D326FC1E}" type="presOf" srcId="{B1CF3FBF-272C-4760-9CAE-E53535464C0E}" destId="{4D496B39-80EA-472E-B6C9-C9707BCDBF95}" srcOrd="0" destOrd="0" presId="urn:microsoft.com/office/officeart/2005/8/layout/list1"/>
    <dgm:cxn modelId="{F6183D99-F35E-4759-A2EA-88F4ACFE841B}" srcId="{8000553E-B9EC-43BA-9B8F-364F9CBD9094}" destId="{B1CF3FBF-272C-4760-9CAE-E53535464C0E}" srcOrd="0" destOrd="0" parTransId="{778B5AC8-4B11-4DC1-B696-40C6DF51B8A2}" sibTransId="{C9CBD14E-BDF9-4888-AB84-678803F2D112}"/>
    <dgm:cxn modelId="{698C7DED-C316-49EB-9CD1-354BEC7B1D1C}" type="presOf" srcId="{8000553E-B9EC-43BA-9B8F-364F9CBD9094}" destId="{B05C9247-3CCE-4BE4-B1D3-539D6869A27B}" srcOrd="0" destOrd="0" presId="urn:microsoft.com/office/officeart/2005/8/layout/list1"/>
    <dgm:cxn modelId="{CF9AC211-C904-4E58-A8B5-A23BFA23FBE1}" type="presOf" srcId="{ECC55D2C-BB20-46DE-BB42-FBCE3F45ADA3}" destId="{575FF625-7C84-4117-A58E-2AECE6ECD9B2}" srcOrd="1" destOrd="0" presId="urn:microsoft.com/office/officeart/2005/8/layout/list1"/>
    <dgm:cxn modelId="{DB4281A9-AC55-4F58-934D-4159515634EC}" type="presOf" srcId="{B1CF3FBF-272C-4760-9CAE-E53535464C0E}" destId="{D61AD3E4-F8B6-462B-B2BC-96D139060662}" srcOrd="1" destOrd="0" presId="urn:microsoft.com/office/officeart/2005/8/layout/list1"/>
    <dgm:cxn modelId="{30508DF2-BD0C-4F4B-9DB9-7E118BF35345}" type="presOf" srcId="{75119FDF-8735-47C8-B94F-183A3E5ED902}" destId="{ABF63E2C-9ECE-42D5-A4EA-E3B243F5C2A3}" srcOrd="0" destOrd="0" presId="urn:microsoft.com/office/officeart/2005/8/layout/list1"/>
    <dgm:cxn modelId="{FCD41D8C-585E-4ACF-A134-75B3C6DD835C}" srcId="{8000553E-B9EC-43BA-9B8F-364F9CBD9094}" destId="{ECC55D2C-BB20-46DE-BB42-FBCE3F45ADA3}" srcOrd="3" destOrd="0" parTransId="{D52546BE-AE39-4A7D-9E9F-6B3EF14B5E00}" sibTransId="{93EC9C3B-2146-48F0-99D8-15529C3650CE}"/>
    <dgm:cxn modelId="{535AC0CE-9A9B-4478-A059-953C19C8CDCF}" type="presOf" srcId="{ECC55D2C-BB20-46DE-BB42-FBCE3F45ADA3}" destId="{BA5AAE90-FDBF-4757-A0F7-06A6C585D006}" srcOrd="0" destOrd="0" presId="urn:microsoft.com/office/officeart/2005/8/layout/list1"/>
    <dgm:cxn modelId="{EC9DAA82-A489-4E5A-8128-5C8272887692}" type="presOf" srcId="{75119FDF-8735-47C8-B94F-183A3E5ED902}" destId="{E6AE01BF-A5C2-46BA-B9F1-C0DBA4357EF6}" srcOrd="1" destOrd="0" presId="urn:microsoft.com/office/officeart/2005/8/layout/list1"/>
    <dgm:cxn modelId="{9726D185-13C8-448A-9111-4323B5C9783C}" srcId="{8000553E-B9EC-43BA-9B8F-364F9CBD9094}" destId="{0531B948-CB61-4E14-805E-77BB53DFED10}" srcOrd="1" destOrd="0" parTransId="{1A00FD22-50B0-4168-93B8-3BCCEF45F5DF}" sibTransId="{027F0BEE-B809-42CE-8200-73A4D7A4CF81}"/>
    <dgm:cxn modelId="{8DB9D5D1-BF14-410D-981A-DA265B760D7D}" type="presOf" srcId="{0531B948-CB61-4E14-805E-77BB53DFED10}" destId="{E0251E2C-08D5-40B8-A062-7AD0BDBC0070}" srcOrd="1" destOrd="0" presId="urn:microsoft.com/office/officeart/2005/8/layout/list1"/>
    <dgm:cxn modelId="{56A00812-693D-46FD-AD86-FA65089DDBC2}" type="presOf" srcId="{0531B948-CB61-4E14-805E-77BB53DFED10}" destId="{1DCE7611-08D6-48A7-A46E-1EED37C57A3C}" srcOrd="0" destOrd="0" presId="urn:microsoft.com/office/officeart/2005/8/layout/list1"/>
    <dgm:cxn modelId="{86D789A4-0E22-4C83-93D1-E1648F22521B}" type="presParOf" srcId="{B05C9247-3CCE-4BE4-B1D3-539D6869A27B}" destId="{121DF97A-0738-41EE-B16B-34C39144963C}" srcOrd="0" destOrd="0" presId="urn:microsoft.com/office/officeart/2005/8/layout/list1"/>
    <dgm:cxn modelId="{0136DA42-75C8-45D6-B605-972A5F7026F3}" type="presParOf" srcId="{121DF97A-0738-41EE-B16B-34C39144963C}" destId="{4D496B39-80EA-472E-B6C9-C9707BCDBF95}" srcOrd="0" destOrd="0" presId="urn:microsoft.com/office/officeart/2005/8/layout/list1"/>
    <dgm:cxn modelId="{E2EF328A-F997-4140-B6E0-A0FB9DBB9AC5}" type="presParOf" srcId="{121DF97A-0738-41EE-B16B-34C39144963C}" destId="{D61AD3E4-F8B6-462B-B2BC-96D139060662}" srcOrd="1" destOrd="0" presId="urn:microsoft.com/office/officeart/2005/8/layout/list1"/>
    <dgm:cxn modelId="{200F0354-164A-4018-B708-3F14DA04D857}" type="presParOf" srcId="{B05C9247-3CCE-4BE4-B1D3-539D6869A27B}" destId="{03E14128-6C62-4146-9893-21F667BAD59C}" srcOrd="1" destOrd="0" presId="urn:microsoft.com/office/officeart/2005/8/layout/list1"/>
    <dgm:cxn modelId="{09051042-28ED-4275-B719-7D99980CC84B}" type="presParOf" srcId="{B05C9247-3CCE-4BE4-B1D3-539D6869A27B}" destId="{CF8607B1-F7E2-4034-8D5E-67CACE78A43B}" srcOrd="2" destOrd="0" presId="urn:microsoft.com/office/officeart/2005/8/layout/list1"/>
    <dgm:cxn modelId="{F9783377-7DC5-4A22-A586-BEE14D4E38CC}" type="presParOf" srcId="{B05C9247-3CCE-4BE4-B1D3-539D6869A27B}" destId="{035C9F38-DBD9-4E7E-A805-69194C63E106}" srcOrd="3" destOrd="0" presId="urn:microsoft.com/office/officeart/2005/8/layout/list1"/>
    <dgm:cxn modelId="{D883F074-65FD-4AAE-B6AA-FD9C22FB94BA}" type="presParOf" srcId="{B05C9247-3CCE-4BE4-B1D3-539D6869A27B}" destId="{5389910D-F961-4395-989C-CBAD2A10E4F5}" srcOrd="4" destOrd="0" presId="urn:microsoft.com/office/officeart/2005/8/layout/list1"/>
    <dgm:cxn modelId="{597E0F6F-D80F-4F74-B447-653395B377B5}" type="presParOf" srcId="{5389910D-F961-4395-989C-CBAD2A10E4F5}" destId="{1DCE7611-08D6-48A7-A46E-1EED37C57A3C}" srcOrd="0" destOrd="0" presId="urn:microsoft.com/office/officeart/2005/8/layout/list1"/>
    <dgm:cxn modelId="{B6E0788E-BAD5-4C4D-8FA4-E886B5480271}" type="presParOf" srcId="{5389910D-F961-4395-989C-CBAD2A10E4F5}" destId="{E0251E2C-08D5-40B8-A062-7AD0BDBC0070}" srcOrd="1" destOrd="0" presId="urn:microsoft.com/office/officeart/2005/8/layout/list1"/>
    <dgm:cxn modelId="{C8841630-9DA3-43A7-BB03-DD287D4B6EAA}" type="presParOf" srcId="{B05C9247-3CCE-4BE4-B1D3-539D6869A27B}" destId="{B0EEB9D6-4D26-44D4-BFB9-5F3C2A1E1A29}" srcOrd="5" destOrd="0" presId="urn:microsoft.com/office/officeart/2005/8/layout/list1"/>
    <dgm:cxn modelId="{FA104841-DF19-42CC-B930-68985875E0A3}" type="presParOf" srcId="{B05C9247-3CCE-4BE4-B1D3-539D6869A27B}" destId="{EFBD0264-D967-45CB-832E-2715DB34DEB9}" srcOrd="6" destOrd="0" presId="urn:microsoft.com/office/officeart/2005/8/layout/list1"/>
    <dgm:cxn modelId="{98369E80-4169-42AF-A03B-5CF08410A10D}" type="presParOf" srcId="{B05C9247-3CCE-4BE4-B1D3-539D6869A27B}" destId="{1150C51F-4431-44A8-BE60-7D879FCC5939}" srcOrd="7" destOrd="0" presId="urn:microsoft.com/office/officeart/2005/8/layout/list1"/>
    <dgm:cxn modelId="{805AC1D1-5C2C-4033-9DD6-C9F8670CF68D}" type="presParOf" srcId="{B05C9247-3CCE-4BE4-B1D3-539D6869A27B}" destId="{B22D7CE3-6B2E-4097-818B-0C394C5AA95D}" srcOrd="8" destOrd="0" presId="urn:microsoft.com/office/officeart/2005/8/layout/list1"/>
    <dgm:cxn modelId="{0DE660A3-EB90-4FEA-A64C-16B25539D867}" type="presParOf" srcId="{B22D7CE3-6B2E-4097-818B-0C394C5AA95D}" destId="{ABF63E2C-9ECE-42D5-A4EA-E3B243F5C2A3}" srcOrd="0" destOrd="0" presId="urn:microsoft.com/office/officeart/2005/8/layout/list1"/>
    <dgm:cxn modelId="{B6D14C96-FFD8-4A44-9555-1B6E1D90BBF4}" type="presParOf" srcId="{B22D7CE3-6B2E-4097-818B-0C394C5AA95D}" destId="{E6AE01BF-A5C2-46BA-B9F1-C0DBA4357EF6}" srcOrd="1" destOrd="0" presId="urn:microsoft.com/office/officeart/2005/8/layout/list1"/>
    <dgm:cxn modelId="{DDD3DF45-CE4F-4393-9737-062EAD8F1D42}" type="presParOf" srcId="{B05C9247-3CCE-4BE4-B1D3-539D6869A27B}" destId="{0196D223-1968-4429-A8C9-4E34771F4A8B}" srcOrd="9" destOrd="0" presId="urn:microsoft.com/office/officeart/2005/8/layout/list1"/>
    <dgm:cxn modelId="{17D51FD1-8499-44B5-93B9-6F426F1C229D}" type="presParOf" srcId="{B05C9247-3CCE-4BE4-B1D3-539D6869A27B}" destId="{6D1DE3AF-2C49-4A3E-8E1F-57A43A957251}" srcOrd="10" destOrd="0" presId="urn:microsoft.com/office/officeart/2005/8/layout/list1"/>
    <dgm:cxn modelId="{21E72EE5-8D61-42A9-A7A9-D58F7CFF62D5}" type="presParOf" srcId="{B05C9247-3CCE-4BE4-B1D3-539D6869A27B}" destId="{7E1BBE95-D3BB-45D4-AFD6-311348CFC096}" srcOrd="11" destOrd="0" presId="urn:microsoft.com/office/officeart/2005/8/layout/list1"/>
    <dgm:cxn modelId="{4D8DF006-6903-4AF7-8F1C-C3BECD12AFBA}" type="presParOf" srcId="{B05C9247-3CCE-4BE4-B1D3-539D6869A27B}" destId="{92BB10CF-3FF0-46CA-95E5-CF7D88F8F9C7}" srcOrd="12" destOrd="0" presId="urn:microsoft.com/office/officeart/2005/8/layout/list1"/>
    <dgm:cxn modelId="{09E3310F-3ACA-49AB-9F0A-66328069C39C}" type="presParOf" srcId="{92BB10CF-3FF0-46CA-95E5-CF7D88F8F9C7}" destId="{BA5AAE90-FDBF-4757-A0F7-06A6C585D006}" srcOrd="0" destOrd="0" presId="urn:microsoft.com/office/officeart/2005/8/layout/list1"/>
    <dgm:cxn modelId="{4A8E100F-0ED6-4FAB-ACF9-8DB48DBE3067}" type="presParOf" srcId="{92BB10CF-3FF0-46CA-95E5-CF7D88F8F9C7}" destId="{575FF625-7C84-4117-A58E-2AECE6ECD9B2}" srcOrd="1" destOrd="0" presId="urn:microsoft.com/office/officeart/2005/8/layout/list1"/>
    <dgm:cxn modelId="{2C2FA910-6DAC-4B12-B3CB-6D44C3F8295A}" type="presParOf" srcId="{B05C9247-3CCE-4BE4-B1D3-539D6869A27B}" destId="{93B29A2E-5EEF-4798-A246-16639989F2BC}" srcOrd="13" destOrd="0" presId="urn:microsoft.com/office/officeart/2005/8/layout/list1"/>
    <dgm:cxn modelId="{F3E72D1C-F157-49ED-A073-203917CA3BD0}" type="presParOf" srcId="{B05C9247-3CCE-4BE4-B1D3-539D6869A27B}" destId="{9676BBF2-13D2-4967-9FC5-205F5BC27C36}"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9DEBD94-70C2-4E7A-84CE-6225CC4BB9D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D5D4F88-B51F-4C4A-B3D4-0D4A09B0F1D6}">
      <dgm:prSet phldrT="[Text]" custT="1"/>
      <dgm:spPr>
        <a:solidFill>
          <a:srgbClr val="002060"/>
        </a:solidFill>
      </dgm:spPr>
      <dgm:t>
        <a:bodyPr/>
        <a:lstStyle/>
        <a:p>
          <a:r>
            <a:rPr lang="pt-BR" sz="2400" dirty="0" smtClean="0"/>
            <a:t> Sự vật hiện tượng nào đó xuất hiện, mất đi, thay thế bằng sự vật, hiện tượng khác, sự thay thế đó gọi là phủ định. </a:t>
          </a:r>
          <a:endParaRPr lang="en-US" sz="2400" dirty="0"/>
        </a:p>
      </dgm:t>
    </dgm:pt>
    <dgm:pt modelId="{9722EC26-FC87-4DA5-AA2A-F3424C56E60B}" type="parTrans" cxnId="{3EE8841A-A25D-41EB-B4D6-788DB18E2DA3}">
      <dgm:prSet/>
      <dgm:spPr/>
      <dgm:t>
        <a:bodyPr/>
        <a:lstStyle/>
        <a:p>
          <a:endParaRPr lang="en-US"/>
        </a:p>
      </dgm:t>
    </dgm:pt>
    <dgm:pt modelId="{FA610647-EBE2-40E6-B65E-007043D740B8}" type="sibTrans" cxnId="{3EE8841A-A25D-41EB-B4D6-788DB18E2DA3}">
      <dgm:prSet/>
      <dgm:spPr/>
      <dgm:t>
        <a:bodyPr/>
        <a:lstStyle/>
        <a:p>
          <a:endParaRPr lang="en-US"/>
        </a:p>
      </dgm:t>
    </dgm:pt>
    <dgm:pt modelId="{6DB0356B-C5BF-4BD9-A0A0-E7265B6B26E4}">
      <dgm:prSet custT="1"/>
      <dgm:spPr>
        <a:solidFill>
          <a:srgbClr val="002060"/>
        </a:solidFill>
      </dgm:spPr>
      <dgm:t>
        <a:bodyPr/>
        <a:lstStyle/>
        <a:p>
          <a:r>
            <a:rPr lang="pt-BR" sz="2400" dirty="0" smtClean="0"/>
            <a:t>Phủ định biện chứng là sự tự phủ định do mâu thuẫn bên trong, vốn có của sự vật; là phủ định gắn liền với sự vận động phát triển. </a:t>
          </a:r>
          <a:endParaRPr lang="en-US" sz="2400" dirty="0"/>
        </a:p>
      </dgm:t>
    </dgm:pt>
    <dgm:pt modelId="{A5FD5A2A-6ABA-4100-8234-A8473E643AEA}" type="parTrans" cxnId="{00D2DA41-8EDE-44D3-920F-82E473D59609}">
      <dgm:prSet/>
      <dgm:spPr/>
      <dgm:t>
        <a:bodyPr/>
        <a:lstStyle/>
        <a:p>
          <a:endParaRPr lang="en-US"/>
        </a:p>
      </dgm:t>
    </dgm:pt>
    <dgm:pt modelId="{4C991AF4-61D2-4643-A996-BB02F540C5C8}" type="sibTrans" cxnId="{00D2DA41-8EDE-44D3-920F-82E473D59609}">
      <dgm:prSet/>
      <dgm:spPr/>
      <dgm:t>
        <a:bodyPr/>
        <a:lstStyle/>
        <a:p>
          <a:endParaRPr lang="en-US"/>
        </a:p>
      </dgm:t>
    </dgm:pt>
    <dgm:pt modelId="{441B6524-31ED-40FB-BC34-84C4652D36BC}">
      <dgm:prSet custT="1"/>
      <dgm:spPr>
        <a:solidFill>
          <a:srgbClr val="002060"/>
        </a:solidFill>
      </dgm:spPr>
      <dgm:t>
        <a:bodyPr/>
        <a:lstStyle/>
        <a:p>
          <a:r>
            <a:rPr lang="pt-BR" sz="2400" dirty="0" smtClean="0"/>
            <a:t>Phủ định biện chứng khiến cho sự vật nào vận động có tính chu kỳ. </a:t>
          </a:r>
          <a:endParaRPr lang="en-US" sz="2400" dirty="0"/>
        </a:p>
      </dgm:t>
    </dgm:pt>
    <dgm:pt modelId="{B29EED63-6038-4B7C-8709-C746191D0169}" type="parTrans" cxnId="{1A7D41C2-0562-469B-87E6-152C7AC48562}">
      <dgm:prSet/>
      <dgm:spPr/>
      <dgm:t>
        <a:bodyPr/>
        <a:lstStyle/>
        <a:p>
          <a:endParaRPr lang="en-US"/>
        </a:p>
      </dgm:t>
    </dgm:pt>
    <dgm:pt modelId="{EDC0C9B2-0F40-43FD-AD9F-DE56B9C9605D}" type="sibTrans" cxnId="{1A7D41C2-0562-469B-87E6-152C7AC48562}">
      <dgm:prSet/>
      <dgm:spPr/>
      <dgm:t>
        <a:bodyPr/>
        <a:lstStyle/>
        <a:p>
          <a:endParaRPr lang="en-US"/>
        </a:p>
      </dgm:t>
    </dgm:pt>
    <dgm:pt modelId="{EDEB273E-B114-4F0D-AF93-D8FDF14994B1}">
      <dgm:prSet custT="1"/>
      <dgm:spPr>
        <a:solidFill>
          <a:srgbClr val="002060"/>
        </a:solidFill>
      </dgm:spPr>
      <dgm:t>
        <a:bodyPr/>
        <a:lstStyle/>
        <a:p>
          <a:r>
            <a:rPr lang="pt-BR" sz="2400" dirty="0" smtClean="0"/>
            <a:t>Phủ định biện chứng là phủ định có sự kế thừa</a:t>
          </a:r>
          <a:endParaRPr lang="en-US" sz="2400" dirty="0"/>
        </a:p>
      </dgm:t>
    </dgm:pt>
    <dgm:pt modelId="{244AB03A-4DA9-4C8E-8770-647C6BE65178}" type="parTrans" cxnId="{91C71C9A-168B-42B9-ABB1-76490CF470A8}">
      <dgm:prSet/>
      <dgm:spPr/>
      <dgm:t>
        <a:bodyPr/>
        <a:lstStyle/>
        <a:p>
          <a:endParaRPr lang="en-US"/>
        </a:p>
      </dgm:t>
    </dgm:pt>
    <dgm:pt modelId="{9D775FEF-19F0-411C-A29F-BF5F60EFF511}" type="sibTrans" cxnId="{91C71C9A-168B-42B9-ABB1-76490CF470A8}">
      <dgm:prSet/>
      <dgm:spPr/>
      <dgm:t>
        <a:bodyPr/>
        <a:lstStyle/>
        <a:p>
          <a:endParaRPr lang="en-US"/>
        </a:p>
      </dgm:t>
    </dgm:pt>
    <dgm:pt modelId="{6DC80E1C-D28F-4A7F-9D65-FC4E800A5208}">
      <dgm:prSet custT="1"/>
      <dgm:spPr>
        <a:solidFill>
          <a:srgbClr val="002060"/>
        </a:solidFill>
      </dgm:spPr>
      <dgm:t>
        <a:bodyPr/>
        <a:lstStyle/>
        <a:p>
          <a:r>
            <a:rPr lang="pt-BR" sz="2400" dirty="0" smtClean="0"/>
            <a:t>Vận động phát triển đi lên, là xu hướng chung của thế giới, không diễn ra theo đường thẳng, mà diễn ra theo đường xoáy ốc quanh co phức tạp. </a:t>
          </a:r>
          <a:endParaRPr lang="en-US" sz="2400" dirty="0"/>
        </a:p>
      </dgm:t>
    </dgm:pt>
    <dgm:pt modelId="{9AEEEFEB-78E9-4FE9-B2CA-B1EB366D0A4C}" type="parTrans" cxnId="{B05AF832-FEB0-4C28-9578-29A4BBC45A64}">
      <dgm:prSet/>
      <dgm:spPr/>
      <dgm:t>
        <a:bodyPr/>
        <a:lstStyle/>
        <a:p>
          <a:endParaRPr lang="en-US"/>
        </a:p>
      </dgm:t>
    </dgm:pt>
    <dgm:pt modelId="{28C399D4-879B-44B7-AEB1-D60FF3441E6B}" type="sibTrans" cxnId="{B05AF832-FEB0-4C28-9578-29A4BBC45A64}">
      <dgm:prSet/>
      <dgm:spPr/>
      <dgm:t>
        <a:bodyPr/>
        <a:lstStyle/>
        <a:p>
          <a:endParaRPr lang="en-US"/>
        </a:p>
      </dgm:t>
    </dgm:pt>
    <dgm:pt modelId="{4ABD5EA9-3F18-422F-8B42-932F7A0CC45B}" type="pres">
      <dgm:prSet presAssocID="{F9DEBD94-70C2-4E7A-84CE-6225CC4BB9DF}" presName="linear" presStyleCnt="0">
        <dgm:presLayoutVars>
          <dgm:dir/>
          <dgm:animLvl val="lvl"/>
          <dgm:resizeHandles val="exact"/>
        </dgm:presLayoutVars>
      </dgm:prSet>
      <dgm:spPr/>
      <dgm:t>
        <a:bodyPr/>
        <a:lstStyle/>
        <a:p>
          <a:endParaRPr lang="en-US"/>
        </a:p>
      </dgm:t>
    </dgm:pt>
    <dgm:pt modelId="{8D406340-F72A-41E3-869B-5EDBA9D3F665}" type="pres">
      <dgm:prSet presAssocID="{5D5D4F88-B51F-4C4A-B3D4-0D4A09B0F1D6}" presName="parentLin" presStyleCnt="0"/>
      <dgm:spPr/>
    </dgm:pt>
    <dgm:pt modelId="{5CE61373-460F-44F6-9666-846FD9FDE866}" type="pres">
      <dgm:prSet presAssocID="{5D5D4F88-B51F-4C4A-B3D4-0D4A09B0F1D6}" presName="parentLeftMargin" presStyleLbl="node1" presStyleIdx="0" presStyleCnt="5"/>
      <dgm:spPr/>
      <dgm:t>
        <a:bodyPr/>
        <a:lstStyle/>
        <a:p>
          <a:endParaRPr lang="en-US"/>
        </a:p>
      </dgm:t>
    </dgm:pt>
    <dgm:pt modelId="{7580BEA3-F9A0-43D1-8314-EEB293B6EDD3}" type="pres">
      <dgm:prSet presAssocID="{5D5D4F88-B51F-4C4A-B3D4-0D4A09B0F1D6}" presName="parentText" presStyleLbl="node1" presStyleIdx="0" presStyleCnt="5" custScaleX="142857">
        <dgm:presLayoutVars>
          <dgm:chMax val="0"/>
          <dgm:bulletEnabled val="1"/>
        </dgm:presLayoutVars>
      </dgm:prSet>
      <dgm:spPr/>
      <dgm:t>
        <a:bodyPr/>
        <a:lstStyle/>
        <a:p>
          <a:endParaRPr lang="en-US"/>
        </a:p>
      </dgm:t>
    </dgm:pt>
    <dgm:pt modelId="{3345153D-783E-4599-9B46-6E1EDC8B5515}" type="pres">
      <dgm:prSet presAssocID="{5D5D4F88-B51F-4C4A-B3D4-0D4A09B0F1D6}" presName="negativeSpace" presStyleCnt="0"/>
      <dgm:spPr/>
    </dgm:pt>
    <dgm:pt modelId="{C319DFF9-366E-4D49-AAFF-E312E15316B6}" type="pres">
      <dgm:prSet presAssocID="{5D5D4F88-B51F-4C4A-B3D4-0D4A09B0F1D6}" presName="childText" presStyleLbl="conFgAcc1" presStyleIdx="0" presStyleCnt="5">
        <dgm:presLayoutVars>
          <dgm:bulletEnabled val="1"/>
        </dgm:presLayoutVars>
      </dgm:prSet>
      <dgm:spPr/>
    </dgm:pt>
    <dgm:pt modelId="{82178433-36BC-47F8-9CDC-D7C09A8BFD39}" type="pres">
      <dgm:prSet presAssocID="{FA610647-EBE2-40E6-B65E-007043D740B8}" presName="spaceBetweenRectangles" presStyleCnt="0"/>
      <dgm:spPr/>
    </dgm:pt>
    <dgm:pt modelId="{338184F4-004E-42CD-96A8-22B9BA08E676}" type="pres">
      <dgm:prSet presAssocID="{6DB0356B-C5BF-4BD9-A0A0-E7265B6B26E4}" presName="parentLin" presStyleCnt="0"/>
      <dgm:spPr/>
    </dgm:pt>
    <dgm:pt modelId="{A4CE5CCC-89FB-4846-8E80-35634B31EE99}" type="pres">
      <dgm:prSet presAssocID="{6DB0356B-C5BF-4BD9-A0A0-E7265B6B26E4}" presName="parentLeftMargin" presStyleLbl="node1" presStyleIdx="0" presStyleCnt="5"/>
      <dgm:spPr/>
      <dgm:t>
        <a:bodyPr/>
        <a:lstStyle/>
        <a:p>
          <a:endParaRPr lang="en-US"/>
        </a:p>
      </dgm:t>
    </dgm:pt>
    <dgm:pt modelId="{D9B7261E-D172-4EE5-A0CF-DA390A2DB948}" type="pres">
      <dgm:prSet presAssocID="{6DB0356B-C5BF-4BD9-A0A0-E7265B6B26E4}" presName="parentText" presStyleLbl="node1" presStyleIdx="1" presStyleCnt="5" custScaleX="142857">
        <dgm:presLayoutVars>
          <dgm:chMax val="0"/>
          <dgm:bulletEnabled val="1"/>
        </dgm:presLayoutVars>
      </dgm:prSet>
      <dgm:spPr/>
      <dgm:t>
        <a:bodyPr/>
        <a:lstStyle/>
        <a:p>
          <a:endParaRPr lang="en-US"/>
        </a:p>
      </dgm:t>
    </dgm:pt>
    <dgm:pt modelId="{C946696A-0445-4559-8F2E-D46F0B05784C}" type="pres">
      <dgm:prSet presAssocID="{6DB0356B-C5BF-4BD9-A0A0-E7265B6B26E4}" presName="negativeSpace" presStyleCnt="0"/>
      <dgm:spPr/>
    </dgm:pt>
    <dgm:pt modelId="{7B9D4BB3-C1E7-4995-8411-AE6E5C428E3B}" type="pres">
      <dgm:prSet presAssocID="{6DB0356B-C5BF-4BD9-A0A0-E7265B6B26E4}" presName="childText" presStyleLbl="conFgAcc1" presStyleIdx="1" presStyleCnt="5">
        <dgm:presLayoutVars>
          <dgm:bulletEnabled val="1"/>
        </dgm:presLayoutVars>
      </dgm:prSet>
      <dgm:spPr/>
    </dgm:pt>
    <dgm:pt modelId="{560EDFAD-B165-4595-8752-D0C9D0D5873E}" type="pres">
      <dgm:prSet presAssocID="{4C991AF4-61D2-4643-A996-BB02F540C5C8}" presName="spaceBetweenRectangles" presStyleCnt="0"/>
      <dgm:spPr/>
    </dgm:pt>
    <dgm:pt modelId="{E6877CB9-DE4E-4860-A398-FF0B041E74B7}" type="pres">
      <dgm:prSet presAssocID="{441B6524-31ED-40FB-BC34-84C4652D36BC}" presName="parentLin" presStyleCnt="0"/>
      <dgm:spPr/>
    </dgm:pt>
    <dgm:pt modelId="{92FCACA7-3DEA-4AAE-A2C4-33B2138EC0D9}" type="pres">
      <dgm:prSet presAssocID="{441B6524-31ED-40FB-BC34-84C4652D36BC}" presName="parentLeftMargin" presStyleLbl="node1" presStyleIdx="1" presStyleCnt="5"/>
      <dgm:spPr/>
      <dgm:t>
        <a:bodyPr/>
        <a:lstStyle/>
        <a:p>
          <a:endParaRPr lang="en-US"/>
        </a:p>
      </dgm:t>
    </dgm:pt>
    <dgm:pt modelId="{BD0A0B19-D535-4E28-A12D-7CAA166633F4}" type="pres">
      <dgm:prSet presAssocID="{441B6524-31ED-40FB-BC34-84C4652D36BC}" presName="parentText" presStyleLbl="node1" presStyleIdx="2" presStyleCnt="5" custScaleX="142857">
        <dgm:presLayoutVars>
          <dgm:chMax val="0"/>
          <dgm:bulletEnabled val="1"/>
        </dgm:presLayoutVars>
      </dgm:prSet>
      <dgm:spPr/>
      <dgm:t>
        <a:bodyPr/>
        <a:lstStyle/>
        <a:p>
          <a:endParaRPr lang="en-US"/>
        </a:p>
      </dgm:t>
    </dgm:pt>
    <dgm:pt modelId="{47525A5F-C6FD-4061-933D-2FF6E3F4BA9D}" type="pres">
      <dgm:prSet presAssocID="{441B6524-31ED-40FB-BC34-84C4652D36BC}" presName="negativeSpace" presStyleCnt="0"/>
      <dgm:spPr/>
    </dgm:pt>
    <dgm:pt modelId="{71D5FFED-906D-4594-86D5-39E77DBFBA75}" type="pres">
      <dgm:prSet presAssocID="{441B6524-31ED-40FB-BC34-84C4652D36BC}" presName="childText" presStyleLbl="conFgAcc1" presStyleIdx="2" presStyleCnt="5">
        <dgm:presLayoutVars>
          <dgm:bulletEnabled val="1"/>
        </dgm:presLayoutVars>
      </dgm:prSet>
      <dgm:spPr/>
    </dgm:pt>
    <dgm:pt modelId="{0058F85B-3604-464C-9D64-DB0D83B02778}" type="pres">
      <dgm:prSet presAssocID="{EDC0C9B2-0F40-43FD-AD9F-DE56B9C9605D}" presName="spaceBetweenRectangles" presStyleCnt="0"/>
      <dgm:spPr/>
    </dgm:pt>
    <dgm:pt modelId="{9CE6B722-1F51-4887-89DF-E382E5AE3195}" type="pres">
      <dgm:prSet presAssocID="{EDEB273E-B114-4F0D-AF93-D8FDF14994B1}" presName="parentLin" presStyleCnt="0"/>
      <dgm:spPr/>
    </dgm:pt>
    <dgm:pt modelId="{A43B879A-3106-4183-ACD6-640A1139D3C2}" type="pres">
      <dgm:prSet presAssocID="{EDEB273E-B114-4F0D-AF93-D8FDF14994B1}" presName="parentLeftMargin" presStyleLbl="node1" presStyleIdx="2" presStyleCnt="5"/>
      <dgm:spPr/>
      <dgm:t>
        <a:bodyPr/>
        <a:lstStyle/>
        <a:p>
          <a:endParaRPr lang="en-US"/>
        </a:p>
      </dgm:t>
    </dgm:pt>
    <dgm:pt modelId="{B67B02F3-9544-441D-949D-116D18C4EA41}" type="pres">
      <dgm:prSet presAssocID="{EDEB273E-B114-4F0D-AF93-D8FDF14994B1}" presName="parentText" presStyleLbl="node1" presStyleIdx="3" presStyleCnt="5" custScaleX="142857">
        <dgm:presLayoutVars>
          <dgm:chMax val="0"/>
          <dgm:bulletEnabled val="1"/>
        </dgm:presLayoutVars>
      </dgm:prSet>
      <dgm:spPr/>
      <dgm:t>
        <a:bodyPr/>
        <a:lstStyle/>
        <a:p>
          <a:endParaRPr lang="en-US"/>
        </a:p>
      </dgm:t>
    </dgm:pt>
    <dgm:pt modelId="{B12D92D7-6B30-4F97-AB0C-053AFB658C8F}" type="pres">
      <dgm:prSet presAssocID="{EDEB273E-B114-4F0D-AF93-D8FDF14994B1}" presName="negativeSpace" presStyleCnt="0"/>
      <dgm:spPr/>
    </dgm:pt>
    <dgm:pt modelId="{32991BD9-0173-427D-BA06-5B8733B72F56}" type="pres">
      <dgm:prSet presAssocID="{EDEB273E-B114-4F0D-AF93-D8FDF14994B1}" presName="childText" presStyleLbl="conFgAcc1" presStyleIdx="3" presStyleCnt="5">
        <dgm:presLayoutVars>
          <dgm:bulletEnabled val="1"/>
        </dgm:presLayoutVars>
      </dgm:prSet>
      <dgm:spPr/>
    </dgm:pt>
    <dgm:pt modelId="{6B875A3E-2061-470E-AEA9-0AB7C5582914}" type="pres">
      <dgm:prSet presAssocID="{9D775FEF-19F0-411C-A29F-BF5F60EFF511}" presName="spaceBetweenRectangles" presStyleCnt="0"/>
      <dgm:spPr/>
    </dgm:pt>
    <dgm:pt modelId="{F0C31393-86DF-481D-87E6-6D9D4C0B9D58}" type="pres">
      <dgm:prSet presAssocID="{6DC80E1C-D28F-4A7F-9D65-FC4E800A5208}" presName="parentLin" presStyleCnt="0"/>
      <dgm:spPr/>
    </dgm:pt>
    <dgm:pt modelId="{87422078-63CB-40F9-AFD5-522F7D5D86F3}" type="pres">
      <dgm:prSet presAssocID="{6DC80E1C-D28F-4A7F-9D65-FC4E800A5208}" presName="parentLeftMargin" presStyleLbl="node1" presStyleIdx="3" presStyleCnt="5"/>
      <dgm:spPr/>
      <dgm:t>
        <a:bodyPr/>
        <a:lstStyle/>
        <a:p>
          <a:endParaRPr lang="en-US"/>
        </a:p>
      </dgm:t>
    </dgm:pt>
    <dgm:pt modelId="{BA87C314-4CC9-4861-A6FD-4128E4A682BB}" type="pres">
      <dgm:prSet presAssocID="{6DC80E1C-D28F-4A7F-9D65-FC4E800A5208}" presName="parentText" presStyleLbl="node1" presStyleIdx="4" presStyleCnt="5" custScaleX="142857">
        <dgm:presLayoutVars>
          <dgm:chMax val="0"/>
          <dgm:bulletEnabled val="1"/>
        </dgm:presLayoutVars>
      </dgm:prSet>
      <dgm:spPr/>
      <dgm:t>
        <a:bodyPr/>
        <a:lstStyle/>
        <a:p>
          <a:endParaRPr lang="en-US"/>
        </a:p>
      </dgm:t>
    </dgm:pt>
    <dgm:pt modelId="{A857DA36-2E6C-4F3C-93F2-0C82C3CBABBC}" type="pres">
      <dgm:prSet presAssocID="{6DC80E1C-D28F-4A7F-9D65-FC4E800A5208}" presName="negativeSpace" presStyleCnt="0"/>
      <dgm:spPr/>
    </dgm:pt>
    <dgm:pt modelId="{7FC298B4-3A9F-4AF0-B168-10C94BFEC221}" type="pres">
      <dgm:prSet presAssocID="{6DC80E1C-D28F-4A7F-9D65-FC4E800A5208}" presName="childText" presStyleLbl="conFgAcc1" presStyleIdx="4" presStyleCnt="5">
        <dgm:presLayoutVars>
          <dgm:bulletEnabled val="1"/>
        </dgm:presLayoutVars>
      </dgm:prSet>
      <dgm:spPr/>
    </dgm:pt>
  </dgm:ptLst>
  <dgm:cxnLst>
    <dgm:cxn modelId="{BDA70A2E-2B5B-4FF4-93B6-2750E4776DAB}" type="presOf" srcId="{F9DEBD94-70C2-4E7A-84CE-6225CC4BB9DF}" destId="{4ABD5EA9-3F18-422F-8B42-932F7A0CC45B}" srcOrd="0" destOrd="0" presId="urn:microsoft.com/office/officeart/2005/8/layout/list1"/>
    <dgm:cxn modelId="{D29B1FB7-2E72-445B-9AA6-0BE3CE8197EF}" type="presOf" srcId="{6DB0356B-C5BF-4BD9-A0A0-E7265B6B26E4}" destId="{A4CE5CCC-89FB-4846-8E80-35634B31EE99}" srcOrd="0" destOrd="0" presId="urn:microsoft.com/office/officeart/2005/8/layout/list1"/>
    <dgm:cxn modelId="{FC856F36-50AB-43F8-8F1C-482E3E5173B4}" type="presOf" srcId="{EDEB273E-B114-4F0D-AF93-D8FDF14994B1}" destId="{A43B879A-3106-4183-ACD6-640A1139D3C2}" srcOrd="0" destOrd="0" presId="urn:microsoft.com/office/officeart/2005/8/layout/list1"/>
    <dgm:cxn modelId="{B05AF832-FEB0-4C28-9578-29A4BBC45A64}" srcId="{F9DEBD94-70C2-4E7A-84CE-6225CC4BB9DF}" destId="{6DC80E1C-D28F-4A7F-9D65-FC4E800A5208}" srcOrd="4" destOrd="0" parTransId="{9AEEEFEB-78E9-4FE9-B2CA-B1EB366D0A4C}" sibTransId="{28C399D4-879B-44B7-AEB1-D60FF3441E6B}"/>
    <dgm:cxn modelId="{2F753168-7C53-47A9-A938-B3A1E74D9453}" type="presOf" srcId="{441B6524-31ED-40FB-BC34-84C4652D36BC}" destId="{BD0A0B19-D535-4E28-A12D-7CAA166633F4}" srcOrd="1" destOrd="0" presId="urn:microsoft.com/office/officeart/2005/8/layout/list1"/>
    <dgm:cxn modelId="{33A262C3-96BD-4F2A-9E34-333EF65CF5E3}" type="presOf" srcId="{6DC80E1C-D28F-4A7F-9D65-FC4E800A5208}" destId="{87422078-63CB-40F9-AFD5-522F7D5D86F3}" srcOrd="0" destOrd="0" presId="urn:microsoft.com/office/officeart/2005/8/layout/list1"/>
    <dgm:cxn modelId="{1A7D41C2-0562-469B-87E6-152C7AC48562}" srcId="{F9DEBD94-70C2-4E7A-84CE-6225CC4BB9DF}" destId="{441B6524-31ED-40FB-BC34-84C4652D36BC}" srcOrd="2" destOrd="0" parTransId="{B29EED63-6038-4B7C-8709-C746191D0169}" sibTransId="{EDC0C9B2-0F40-43FD-AD9F-DE56B9C9605D}"/>
    <dgm:cxn modelId="{94696EC3-7F66-4352-BEE5-EBED6DE16B41}" type="presOf" srcId="{5D5D4F88-B51F-4C4A-B3D4-0D4A09B0F1D6}" destId="{5CE61373-460F-44F6-9666-846FD9FDE866}" srcOrd="0" destOrd="0" presId="urn:microsoft.com/office/officeart/2005/8/layout/list1"/>
    <dgm:cxn modelId="{3EE8841A-A25D-41EB-B4D6-788DB18E2DA3}" srcId="{F9DEBD94-70C2-4E7A-84CE-6225CC4BB9DF}" destId="{5D5D4F88-B51F-4C4A-B3D4-0D4A09B0F1D6}" srcOrd="0" destOrd="0" parTransId="{9722EC26-FC87-4DA5-AA2A-F3424C56E60B}" sibTransId="{FA610647-EBE2-40E6-B65E-007043D740B8}"/>
    <dgm:cxn modelId="{A76852EC-9566-4944-8344-EE7BA250666A}" type="presOf" srcId="{EDEB273E-B114-4F0D-AF93-D8FDF14994B1}" destId="{B67B02F3-9544-441D-949D-116D18C4EA41}" srcOrd="1" destOrd="0" presId="urn:microsoft.com/office/officeart/2005/8/layout/list1"/>
    <dgm:cxn modelId="{B7954C8E-47E1-400D-AE39-7F38E8F6B6F6}" type="presOf" srcId="{6DC80E1C-D28F-4A7F-9D65-FC4E800A5208}" destId="{BA87C314-4CC9-4861-A6FD-4128E4A682BB}" srcOrd="1" destOrd="0" presId="urn:microsoft.com/office/officeart/2005/8/layout/list1"/>
    <dgm:cxn modelId="{00D2DA41-8EDE-44D3-920F-82E473D59609}" srcId="{F9DEBD94-70C2-4E7A-84CE-6225CC4BB9DF}" destId="{6DB0356B-C5BF-4BD9-A0A0-E7265B6B26E4}" srcOrd="1" destOrd="0" parTransId="{A5FD5A2A-6ABA-4100-8234-A8473E643AEA}" sibTransId="{4C991AF4-61D2-4643-A996-BB02F540C5C8}"/>
    <dgm:cxn modelId="{33559562-0185-476D-A959-EF07006CC794}" type="presOf" srcId="{441B6524-31ED-40FB-BC34-84C4652D36BC}" destId="{92FCACA7-3DEA-4AAE-A2C4-33B2138EC0D9}" srcOrd="0" destOrd="0" presId="urn:microsoft.com/office/officeart/2005/8/layout/list1"/>
    <dgm:cxn modelId="{9A6D2479-6455-47E4-9294-7F26A3FFD9DC}" type="presOf" srcId="{5D5D4F88-B51F-4C4A-B3D4-0D4A09B0F1D6}" destId="{7580BEA3-F9A0-43D1-8314-EEB293B6EDD3}" srcOrd="1" destOrd="0" presId="urn:microsoft.com/office/officeart/2005/8/layout/list1"/>
    <dgm:cxn modelId="{E2E8830B-137A-4FC2-8E29-7246F2662BE6}" type="presOf" srcId="{6DB0356B-C5BF-4BD9-A0A0-E7265B6B26E4}" destId="{D9B7261E-D172-4EE5-A0CF-DA390A2DB948}" srcOrd="1" destOrd="0" presId="urn:microsoft.com/office/officeart/2005/8/layout/list1"/>
    <dgm:cxn modelId="{91C71C9A-168B-42B9-ABB1-76490CF470A8}" srcId="{F9DEBD94-70C2-4E7A-84CE-6225CC4BB9DF}" destId="{EDEB273E-B114-4F0D-AF93-D8FDF14994B1}" srcOrd="3" destOrd="0" parTransId="{244AB03A-4DA9-4C8E-8770-647C6BE65178}" sibTransId="{9D775FEF-19F0-411C-A29F-BF5F60EFF511}"/>
    <dgm:cxn modelId="{E8565A2E-1D7C-476E-8153-04B3AD06744E}" type="presParOf" srcId="{4ABD5EA9-3F18-422F-8B42-932F7A0CC45B}" destId="{8D406340-F72A-41E3-869B-5EDBA9D3F665}" srcOrd="0" destOrd="0" presId="urn:microsoft.com/office/officeart/2005/8/layout/list1"/>
    <dgm:cxn modelId="{8E05AE36-9EF3-4879-89E1-5544FA363D0D}" type="presParOf" srcId="{8D406340-F72A-41E3-869B-5EDBA9D3F665}" destId="{5CE61373-460F-44F6-9666-846FD9FDE866}" srcOrd="0" destOrd="0" presId="urn:microsoft.com/office/officeart/2005/8/layout/list1"/>
    <dgm:cxn modelId="{027B4F78-EEF1-4422-8585-A90467585676}" type="presParOf" srcId="{8D406340-F72A-41E3-869B-5EDBA9D3F665}" destId="{7580BEA3-F9A0-43D1-8314-EEB293B6EDD3}" srcOrd="1" destOrd="0" presId="urn:microsoft.com/office/officeart/2005/8/layout/list1"/>
    <dgm:cxn modelId="{27A7EACF-7300-47E2-9B42-309FA9AB6B04}" type="presParOf" srcId="{4ABD5EA9-3F18-422F-8B42-932F7A0CC45B}" destId="{3345153D-783E-4599-9B46-6E1EDC8B5515}" srcOrd="1" destOrd="0" presId="urn:microsoft.com/office/officeart/2005/8/layout/list1"/>
    <dgm:cxn modelId="{B9CB7864-E890-4DFF-8D3A-3AD22B8DF3C1}" type="presParOf" srcId="{4ABD5EA9-3F18-422F-8B42-932F7A0CC45B}" destId="{C319DFF9-366E-4D49-AAFF-E312E15316B6}" srcOrd="2" destOrd="0" presId="urn:microsoft.com/office/officeart/2005/8/layout/list1"/>
    <dgm:cxn modelId="{6577837D-D477-44B5-94AC-FEDCD9AE7BA0}" type="presParOf" srcId="{4ABD5EA9-3F18-422F-8B42-932F7A0CC45B}" destId="{82178433-36BC-47F8-9CDC-D7C09A8BFD39}" srcOrd="3" destOrd="0" presId="urn:microsoft.com/office/officeart/2005/8/layout/list1"/>
    <dgm:cxn modelId="{C514F086-91A3-4CB9-80E2-26D97AE450F6}" type="presParOf" srcId="{4ABD5EA9-3F18-422F-8B42-932F7A0CC45B}" destId="{338184F4-004E-42CD-96A8-22B9BA08E676}" srcOrd="4" destOrd="0" presId="urn:microsoft.com/office/officeart/2005/8/layout/list1"/>
    <dgm:cxn modelId="{00CC4A40-B7DF-4A72-BFA1-DF16C7CDEA74}" type="presParOf" srcId="{338184F4-004E-42CD-96A8-22B9BA08E676}" destId="{A4CE5CCC-89FB-4846-8E80-35634B31EE99}" srcOrd="0" destOrd="0" presId="urn:microsoft.com/office/officeart/2005/8/layout/list1"/>
    <dgm:cxn modelId="{F6D07939-A277-45D3-94B5-6661256ED5EE}" type="presParOf" srcId="{338184F4-004E-42CD-96A8-22B9BA08E676}" destId="{D9B7261E-D172-4EE5-A0CF-DA390A2DB948}" srcOrd="1" destOrd="0" presId="urn:microsoft.com/office/officeart/2005/8/layout/list1"/>
    <dgm:cxn modelId="{07DB8509-1380-4DAB-9DA6-62491B3134E1}" type="presParOf" srcId="{4ABD5EA9-3F18-422F-8B42-932F7A0CC45B}" destId="{C946696A-0445-4559-8F2E-D46F0B05784C}" srcOrd="5" destOrd="0" presId="urn:microsoft.com/office/officeart/2005/8/layout/list1"/>
    <dgm:cxn modelId="{B3F93446-1EFB-408E-A0D9-F3EB1C7C9B6E}" type="presParOf" srcId="{4ABD5EA9-3F18-422F-8B42-932F7A0CC45B}" destId="{7B9D4BB3-C1E7-4995-8411-AE6E5C428E3B}" srcOrd="6" destOrd="0" presId="urn:microsoft.com/office/officeart/2005/8/layout/list1"/>
    <dgm:cxn modelId="{EB9ED98B-6408-41F7-9F3C-D81EB03F5A55}" type="presParOf" srcId="{4ABD5EA9-3F18-422F-8B42-932F7A0CC45B}" destId="{560EDFAD-B165-4595-8752-D0C9D0D5873E}" srcOrd="7" destOrd="0" presId="urn:microsoft.com/office/officeart/2005/8/layout/list1"/>
    <dgm:cxn modelId="{2A7A87CE-B12B-49C4-AEDA-B20F36AED2C5}" type="presParOf" srcId="{4ABD5EA9-3F18-422F-8B42-932F7A0CC45B}" destId="{E6877CB9-DE4E-4860-A398-FF0B041E74B7}" srcOrd="8" destOrd="0" presId="urn:microsoft.com/office/officeart/2005/8/layout/list1"/>
    <dgm:cxn modelId="{545B5F13-E08A-4D12-B978-2DF607A9C0CE}" type="presParOf" srcId="{E6877CB9-DE4E-4860-A398-FF0B041E74B7}" destId="{92FCACA7-3DEA-4AAE-A2C4-33B2138EC0D9}" srcOrd="0" destOrd="0" presId="urn:microsoft.com/office/officeart/2005/8/layout/list1"/>
    <dgm:cxn modelId="{CD52DDFE-E392-43CD-A6A0-48BD4D9AAF2B}" type="presParOf" srcId="{E6877CB9-DE4E-4860-A398-FF0B041E74B7}" destId="{BD0A0B19-D535-4E28-A12D-7CAA166633F4}" srcOrd="1" destOrd="0" presId="urn:microsoft.com/office/officeart/2005/8/layout/list1"/>
    <dgm:cxn modelId="{B28AEBD0-883C-4914-A6F9-2B3859A475B0}" type="presParOf" srcId="{4ABD5EA9-3F18-422F-8B42-932F7A0CC45B}" destId="{47525A5F-C6FD-4061-933D-2FF6E3F4BA9D}" srcOrd="9" destOrd="0" presId="urn:microsoft.com/office/officeart/2005/8/layout/list1"/>
    <dgm:cxn modelId="{EC080F4C-59B9-4334-8CAB-35B2C41A4C76}" type="presParOf" srcId="{4ABD5EA9-3F18-422F-8B42-932F7A0CC45B}" destId="{71D5FFED-906D-4594-86D5-39E77DBFBA75}" srcOrd="10" destOrd="0" presId="urn:microsoft.com/office/officeart/2005/8/layout/list1"/>
    <dgm:cxn modelId="{05D5D78E-E58B-4373-AE8C-007D1CA390AD}" type="presParOf" srcId="{4ABD5EA9-3F18-422F-8B42-932F7A0CC45B}" destId="{0058F85B-3604-464C-9D64-DB0D83B02778}" srcOrd="11" destOrd="0" presId="urn:microsoft.com/office/officeart/2005/8/layout/list1"/>
    <dgm:cxn modelId="{95DDA2EA-90AC-46C7-96F3-44EFACCE644F}" type="presParOf" srcId="{4ABD5EA9-3F18-422F-8B42-932F7A0CC45B}" destId="{9CE6B722-1F51-4887-89DF-E382E5AE3195}" srcOrd="12" destOrd="0" presId="urn:microsoft.com/office/officeart/2005/8/layout/list1"/>
    <dgm:cxn modelId="{AD3A0E97-1741-4D6F-9E62-9C6BA2026134}" type="presParOf" srcId="{9CE6B722-1F51-4887-89DF-E382E5AE3195}" destId="{A43B879A-3106-4183-ACD6-640A1139D3C2}" srcOrd="0" destOrd="0" presId="urn:microsoft.com/office/officeart/2005/8/layout/list1"/>
    <dgm:cxn modelId="{413A37C3-D015-4B0E-8958-DA0B618F5C50}" type="presParOf" srcId="{9CE6B722-1F51-4887-89DF-E382E5AE3195}" destId="{B67B02F3-9544-441D-949D-116D18C4EA41}" srcOrd="1" destOrd="0" presId="urn:microsoft.com/office/officeart/2005/8/layout/list1"/>
    <dgm:cxn modelId="{F7B65CFA-B3AB-4DA9-AC53-A8E636CC1219}" type="presParOf" srcId="{4ABD5EA9-3F18-422F-8B42-932F7A0CC45B}" destId="{B12D92D7-6B30-4F97-AB0C-053AFB658C8F}" srcOrd="13" destOrd="0" presId="urn:microsoft.com/office/officeart/2005/8/layout/list1"/>
    <dgm:cxn modelId="{B0C42543-58C3-42FD-9ADC-FA00F57AB088}" type="presParOf" srcId="{4ABD5EA9-3F18-422F-8B42-932F7A0CC45B}" destId="{32991BD9-0173-427D-BA06-5B8733B72F56}" srcOrd="14" destOrd="0" presId="urn:microsoft.com/office/officeart/2005/8/layout/list1"/>
    <dgm:cxn modelId="{4C18B531-23B2-4DC0-95C6-B25B7C33B9B2}" type="presParOf" srcId="{4ABD5EA9-3F18-422F-8B42-932F7A0CC45B}" destId="{6B875A3E-2061-470E-AEA9-0AB7C5582914}" srcOrd="15" destOrd="0" presId="urn:microsoft.com/office/officeart/2005/8/layout/list1"/>
    <dgm:cxn modelId="{E1D22F86-1B34-40CB-B233-C7E231CCDE12}" type="presParOf" srcId="{4ABD5EA9-3F18-422F-8B42-932F7A0CC45B}" destId="{F0C31393-86DF-481D-87E6-6D9D4C0B9D58}" srcOrd="16" destOrd="0" presId="urn:microsoft.com/office/officeart/2005/8/layout/list1"/>
    <dgm:cxn modelId="{9BA0E496-D87D-4F6E-8C81-C9EEAF434A2E}" type="presParOf" srcId="{F0C31393-86DF-481D-87E6-6D9D4C0B9D58}" destId="{87422078-63CB-40F9-AFD5-522F7D5D86F3}" srcOrd="0" destOrd="0" presId="urn:microsoft.com/office/officeart/2005/8/layout/list1"/>
    <dgm:cxn modelId="{909B695F-E006-4CB9-A4EE-985003AB6915}" type="presParOf" srcId="{F0C31393-86DF-481D-87E6-6D9D4C0B9D58}" destId="{BA87C314-4CC9-4861-A6FD-4128E4A682BB}" srcOrd="1" destOrd="0" presId="urn:microsoft.com/office/officeart/2005/8/layout/list1"/>
    <dgm:cxn modelId="{8B94CCE4-B8FC-45D7-80BD-7AD21E01E1E1}" type="presParOf" srcId="{4ABD5EA9-3F18-422F-8B42-932F7A0CC45B}" destId="{A857DA36-2E6C-4F3C-93F2-0C82C3CBABBC}" srcOrd="17" destOrd="0" presId="urn:microsoft.com/office/officeart/2005/8/layout/list1"/>
    <dgm:cxn modelId="{D1233CC9-8816-4BCD-953D-06798CE4B073}" type="presParOf" srcId="{4ABD5EA9-3F18-422F-8B42-932F7A0CC45B}" destId="{7FC298B4-3A9F-4AF0-B168-10C94BFEC221}"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192A754-E556-47C4-B0ED-3476BEE32BD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CB51FC9-EFF4-407F-AF6C-248FE58DA568}">
      <dgm:prSet phldrT="[Text]">
        <dgm:style>
          <a:lnRef idx="3">
            <a:schemeClr val="lt1"/>
          </a:lnRef>
          <a:fillRef idx="1">
            <a:schemeClr val="dk1"/>
          </a:fillRef>
          <a:effectRef idx="1">
            <a:schemeClr val="dk1"/>
          </a:effectRef>
          <a:fontRef idx="minor">
            <a:schemeClr val="lt1"/>
          </a:fontRef>
        </dgm:style>
      </dgm:prSet>
      <dgm:spPr/>
      <dgm:t>
        <a:bodyPr/>
        <a:lstStyle/>
        <a:p>
          <a:r>
            <a:rPr lang="en-US" dirty="0" err="1" smtClean="0"/>
            <a:t>Nhận</a:t>
          </a:r>
          <a:r>
            <a:rPr lang="en-US" dirty="0" smtClean="0"/>
            <a:t> </a:t>
          </a:r>
          <a:r>
            <a:rPr lang="en-US" dirty="0" err="1" smtClean="0"/>
            <a:t>thức</a:t>
          </a:r>
          <a:endParaRPr lang="en-US" dirty="0"/>
        </a:p>
      </dgm:t>
    </dgm:pt>
    <dgm:pt modelId="{17CB8ADE-5580-4D49-B475-D38D9B7CF16B}" type="parTrans" cxnId="{99EF2677-BFB7-424C-8FF1-065519EF0260}">
      <dgm:prSet/>
      <dgm:spPr/>
      <dgm:t>
        <a:bodyPr/>
        <a:lstStyle/>
        <a:p>
          <a:endParaRPr lang="en-US"/>
        </a:p>
      </dgm:t>
    </dgm:pt>
    <dgm:pt modelId="{32C7BDEF-F5DF-4310-955E-EDA45A61FFED}" type="sibTrans" cxnId="{99EF2677-BFB7-424C-8FF1-065519EF0260}">
      <dgm:prSet/>
      <dgm:spPr/>
      <dgm:t>
        <a:bodyPr/>
        <a:lstStyle/>
        <a:p>
          <a:endParaRPr lang="en-US"/>
        </a:p>
      </dgm:t>
    </dgm:pt>
    <dgm:pt modelId="{B5378FEB-E04B-4007-9E12-7445580EF33A}">
      <dgm:prSet phldrT="[Text]"/>
      <dgm:spPr/>
      <dgm:t>
        <a:bodyPr/>
        <a:lstStyle/>
        <a:p>
          <a:r>
            <a:rPr lang="pt-BR" dirty="0" smtClean="0"/>
            <a:t>Là một hoạt động của con người, là quá trình phản ánh chủ động, tích cực, sáng tạo thế giới khách quan vào trong đầu óc người</a:t>
          </a:r>
          <a:endParaRPr lang="en-US" dirty="0"/>
        </a:p>
      </dgm:t>
    </dgm:pt>
    <dgm:pt modelId="{EEB1448A-DC1F-4ED3-B23F-D9BABB8E7ABE}" type="parTrans" cxnId="{B8067330-A30F-4D1F-9BB9-4F094CFEDE55}">
      <dgm:prSet/>
      <dgm:spPr/>
      <dgm:t>
        <a:bodyPr/>
        <a:lstStyle/>
        <a:p>
          <a:endParaRPr lang="en-US"/>
        </a:p>
      </dgm:t>
    </dgm:pt>
    <dgm:pt modelId="{20ABF99B-E0BB-40F1-BC00-11419CAB6786}" type="sibTrans" cxnId="{B8067330-A30F-4D1F-9BB9-4F094CFEDE55}">
      <dgm:prSet/>
      <dgm:spPr/>
      <dgm:t>
        <a:bodyPr/>
        <a:lstStyle/>
        <a:p>
          <a:endParaRPr lang="en-US"/>
        </a:p>
      </dgm:t>
    </dgm:pt>
    <dgm:pt modelId="{C38EA7BC-2547-4960-827E-D92BAAF6E1ED}">
      <dgm:prSet phldrT="[Text]">
        <dgm:style>
          <a:lnRef idx="3">
            <a:schemeClr val="lt1"/>
          </a:lnRef>
          <a:fillRef idx="1">
            <a:schemeClr val="dk1"/>
          </a:fillRef>
          <a:effectRef idx="1">
            <a:schemeClr val="dk1"/>
          </a:effectRef>
          <a:fontRef idx="minor">
            <a:schemeClr val="lt1"/>
          </a:fontRef>
        </dgm:style>
      </dgm:prSet>
      <dgm:spPr/>
      <dgm:t>
        <a:bodyPr/>
        <a:lstStyle/>
        <a:p>
          <a:r>
            <a:rPr lang="pt-BR" b="1" i="1" dirty="0" smtClean="0"/>
            <a:t>Thực tiễn và vai trò của nó đối với nhận thức</a:t>
          </a:r>
          <a:endParaRPr lang="en-US" dirty="0"/>
        </a:p>
      </dgm:t>
    </dgm:pt>
    <dgm:pt modelId="{F75F31F4-96AA-45AC-87D0-260D96047BD4}" type="parTrans" cxnId="{3B3EBB7C-F4D2-4EE8-BC06-059EFC9BA43B}">
      <dgm:prSet/>
      <dgm:spPr/>
      <dgm:t>
        <a:bodyPr/>
        <a:lstStyle/>
        <a:p>
          <a:endParaRPr lang="en-US"/>
        </a:p>
      </dgm:t>
    </dgm:pt>
    <dgm:pt modelId="{CD51E4A3-3465-43E9-A2EF-CD1595191B9C}" type="sibTrans" cxnId="{3B3EBB7C-F4D2-4EE8-BC06-059EFC9BA43B}">
      <dgm:prSet/>
      <dgm:spPr/>
      <dgm:t>
        <a:bodyPr/>
        <a:lstStyle/>
        <a:p>
          <a:endParaRPr lang="en-US"/>
        </a:p>
      </dgm:t>
    </dgm:pt>
    <dgm:pt modelId="{DAE266EF-9105-4E1A-825C-1158462650ED}">
      <dgm:prSet phldrT="[Text]"/>
      <dgm:spPr/>
      <dgm:t>
        <a:bodyPr/>
        <a:lstStyle/>
        <a:p>
          <a:r>
            <a:rPr lang="pt-BR" i="1" dirty="0" smtClean="0"/>
            <a:t>Thực tiễn</a:t>
          </a:r>
          <a:r>
            <a:rPr lang="pt-BR" dirty="0" smtClean="0"/>
            <a:t> là toàn bộ hoạt động vật chất, cảm tính, có tính chất lịch sử-xã hội của con người nhằm cải tạo thế giới khách quan để phục vụ nhu cầu của con người. </a:t>
          </a:r>
          <a:endParaRPr lang="en-US" dirty="0"/>
        </a:p>
      </dgm:t>
    </dgm:pt>
    <dgm:pt modelId="{1F1E8C33-3557-404A-9693-820CD457FA7C}" type="parTrans" cxnId="{E87022E0-441E-4F87-9A75-F324A0958C44}">
      <dgm:prSet/>
      <dgm:spPr/>
      <dgm:t>
        <a:bodyPr/>
        <a:lstStyle/>
        <a:p>
          <a:endParaRPr lang="en-US"/>
        </a:p>
      </dgm:t>
    </dgm:pt>
    <dgm:pt modelId="{4C09A352-3C79-4D17-BA67-52DD3F392A60}" type="sibTrans" cxnId="{E87022E0-441E-4F87-9A75-F324A0958C44}">
      <dgm:prSet/>
      <dgm:spPr/>
      <dgm:t>
        <a:bodyPr/>
        <a:lstStyle/>
        <a:p>
          <a:endParaRPr lang="en-US"/>
        </a:p>
      </dgm:t>
    </dgm:pt>
    <dgm:pt modelId="{22897C6A-C821-47F3-94E1-0AF4E54BE9FA}">
      <dgm:prSet phldrT="[Text]"/>
      <dgm:spPr/>
      <dgm:t>
        <a:bodyPr/>
        <a:lstStyle/>
        <a:p>
          <a:r>
            <a:rPr lang="pt-BR" dirty="0" smtClean="0"/>
            <a:t>Thực tiễn là cơ sở, nguồn gốc của nhận thức, Thực tiễn là tiêu chuẩn của chân lý </a:t>
          </a:r>
          <a:endParaRPr lang="en-US" dirty="0"/>
        </a:p>
      </dgm:t>
    </dgm:pt>
    <dgm:pt modelId="{C3657120-B24A-4C06-BD90-664F89C5085A}" type="parTrans" cxnId="{ABEE6A60-1E62-4E76-95DB-18B63E568592}">
      <dgm:prSet/>
      <dgm:spPr/>
      <dgm:t>
        <a:bodyPr/>
        <a:lstStyle/>
        <a:p>
          <a:endParaRPr lang="en-US"/>
        </a:p>
      </dgm:t>
    </dgm:pt>
    <dgm:pt modelId="{1A62D0D0-F586-4585-BC24-55C3A5DDC1BF}" type="sibTrans" cxnId="{ABEE6A60-1E62-4E76-95DB-18B63E568592}">
      <dgm:prSet/>
      <dgm:spPr/>
      <dgm:t>
        <a:bodyPr/>
        <a:lstStyle/>
        <a:p>
          <a:endParaRPr lang="en-US"/>
        </a:p>
      </dgm:t>
    </dgm:pt>
    <dgm:pt modelId="{6336BA6A-9DC0-48B4-AE6F-0C48EA06962A}">
      <dgm:prSet phldrT="[Text]"/>
      <dgm:spPr/>
      <dgm:t>
        <a:bodyPr/>
        <a:lstStyle/>
        <a:p>
          <a:r>
            <a:rPr lang="pt-BR" smtClean="0"/>
            <a:t>Nhận thức của con người là quá trình biện chứng từ trực quan sinh động đến tư duy trừu tượng và đến thực tiễn</a:t>
          </a:r>
          <a:endParaRPr lang="en-US" dirty="0"/>
        </a:p>
      </dgm:t>
    </dgm:pt>
    <dgm:pt modelId="{2EDDB8DE-1FB0-4848-9EE5-BD5C6C582BE5}" type="parTrans" cxnId="{7748D1F3-E844-43E5-82A1-17A154017DD7}">
      <dgm:prSet/>
      <dgm:spPr/>
      <dgm:t>
        <a:bodyPr/>
        <a:lstStyle/>
        <a:p>
          <a:endParaRPr lang="en-US"/>
        </a:p>
      </dgm:t>
    </dgm:pt>
    <dgm:pt modelId="{032637AF-B83F-4507-AECE-52C33A31E0BC}" type="sibTrans" cxnId="{7748D1F3-E844-43E5-82A1-17A154017DD7}">
      <dgm:prSet/>
      <dgm:spPr/>
      <dgm:t>
        <a:bodyPr/>
        <a:lstStyle/>
        <a:p>
          <a:endParaRPr lang="en-US"/>
        </a:p>
      </dgm:t>
    </dgm:pt>
    <dgm:pt modelId="{0C6B0DDB-3AD5-47F1-BB72-48C9B3A49C24}" type="pres">
      <dgm:prSet presAssocID="{0192A754-E556-47C4-B0ED-3476BEE32BD1}" presName="linear" presStyleCnt="0">
        <dgm:presLayoutVars>
          <dgm:animLvl val="lvl"/>
          <dgm:resizeHandles val="exact"/>
        </dgm:presLayoutVars>
      </dgm:prSet>
      <dgm:spPr/>
      <dgm:t>
        <a:bodyPr/>
        <a:lstStyle/>
        <a:p>
          <a:endParaRPr lang="en-US"/>
        </a:p>
      </dgm:t>
    </dgm:pt>
    <dgm:pt modelId="{88C6D72A-4E6E-463A-AFB1-0432526C9DEF}" type="pres">
      <dgm:prSet presAssocID="{5CB51FC9-EFF4-407F-AF6C-248FE58DA568}" presName="parentText" presStyleLbl="node1" presStyleIdx="0" presStyleCnt="2">
        <dgm:presLayoutVars>
          <dgm:chMax val="0"/>
          <dgm:bulletEnabled val="1"/>
        </dgm:presLayoutVars>
      </dgm:prSet>
      <dgm:spPr/>
      <dgm:t>
        <a:bodyPr/>
        <a:lstStyle/>
        <a:p>
          <a:endParaRPr lang="en-US"/>
        </a:p>
      </dgm:t>
    </dgm:pt>
    <dgm:pt modelId="{9C8BAAE4-F82D-4FC1-8643-1D70E3E559B3}" type="pres">
      <dgm:prSet presAssocID="{5CB51FC9-EFF4-407F-AF6C-248FE58DA568}" presName="childText" presStyleLbl="revTx" presStyleIdx="0" presStyleCnt="2">
        <dgm:presLayoutVars>
          <dgm:bulletEnabled val="1"/>
        </dgm:presLayoutVars>
      </dgm:prSet>
      <dgm:spPr/>
      <dgm:t>
        <a:bodyPr/>
        <a:lstStyle/>
        <a:p>
          <a:endParaRPr lang="en-US"/>
        </a:p>
      </dgm:t>
    </dgm:pt>
    <dgm:pt modelId="{D3E1D861-F74C-4C26-A244-D62B087268B6}" type="pres">
      <dgm:prSet presAssocID="{C38EA7BC-2547-4960-827E-D92BAAF6E1ED}" presName="parentText" presStyleLbl="node1" presStyleIdx="1" presStyleCnt="2">
        <dgm:presLayoutVars>
          <dgm:chMax val="0"/>
          <dgm:bulletEnabled val="1"/>
        </dgm:presLayoutVars>
      </dgm:prSet>
      <dgm:spPr/>
      <dgm:t>
        <a:bodyPr/>
        <a:lstStyle/>
        <a:p>
          <a:endParaRPr lang="en-US"/>
        </a:p>
      </dgm:t>
    </dgm:pt>
    <dgm:pt modelId="{BAF4314F-8AED-4705-82A5-24F98A40EE91}" type="pres">
      <dgm:prSet presAssocID="{C38EA7BC-2547-4960-827E-D92BAAF6E1ED}" presName="childText" presStyleLbl="revTx" presStyleIdx="1" presStyleCnt="2">
        <dgm:presLayoutVars>
          <dgm:bulletEnabled val="1"/>
        </dgm:presLayoutVars>
      </dgm:prSet>
      <dgm:spPr/>
      <dgm:t>
        <a:bodyPr/>
        <a:lstStyle/>
        <a:p>
          <a:endParaRPr lang="en-US"/>
        </a:p>
      </dgm:t>
    </dgm:pt>
  </dgm:ptLst>
  <dgm:cxnLst>
    <dgm:cxn modelId="{16F058FD-15D1-4F75-8876-6B17094E0A84}" type="presOf" srcId="{C38EA7BC-2547-4960-827E-D92BAAF6E1ED}" destId="{D3E1D861-F74C-4C26-A244-D62B087268B6}" srcOrd="0" destOrd="0" presId="urn:microsoft.com/office/officeart/2005/8/layout/vList2"/>
    <dgm:cxn modelId="{B8067330-A30F-4D1F-9BB9-4F094CFEDE55}" srcId="{5CB51FC9-EFF4-407F-AF6C-248FE58DA568}" destId="{B5378FEB-E04B-4007-9E12-7445580EF33A}" srcOrd="0" destOrd="0" parTransId="{EEB1448A-DC1F-4ED3-B23F-D9BABB8E7ABE}" sibTransId="{20ABF99B-E0BB-40F1-BC00-11419CAB6786}"/>
    <dgm:cxn modelId="{052AF1C0-76DA-4A6D-A74A-499C2E0A8EFA}" type="presOf" srcId="{5CB51FC9-EFF4-407F-AF6C-248FE58DA568}" destId="{88C6D72A-4E6E-463A-AFB1-0432526C9DEF}" srcOrd="0" destOrd="0" presId="urn:microsoft.com/office/officeart/2005/8/layout/vList2"/>
    <dgm:cxn modelId="{6144A39A-26EC-49E2-A982-E5CB4AF1C7AC}" type="presOf" srcId="{B5378FEB-E04B-4007-9E12-7445580EF33A}" destId="{9C8BAAE4-F82D-4FC1-8643-1D70E3E559B3}" srcOrd="0" destOrd="0" presId="urn:microsoft.com/office/officeart/2005/8/layout/vList2"/>
    <dgm:cxn modelId="{1045A772-2019-4910-9078-2F9E476ACD97}" type="presOf" srcId="{22897C6A-C821-47F3-94E1-0AF4E54BE9FA}" destId="{BAF4314F-8AED-4705-82A5-24F98A40EE91}" srcOrd="0" destOrd="1" presId="urn:microsoft.com/office/officeart/2005/8/layout/vList2"/>
    <dgm:cxn modelId="{7748D1F3-E844-43E5-82A1-17A154017DD7}" srcId="{5CB51FC9-EFF4-407F-AF6C-248FE58DA568}" destId="{6336BA6A-9DC0-48B4-AE6F-0C48EA06962A}" srcOrd="1" destOrd="0" parTransId="{2EDDB8DE-1FB0-4848-9EE5-BD5C6C582BE5}" sibTransId="{032637AF-B83F-4507-AECE-52C33A31E0BC}"/>
    <dgm:cxn modelId="{6214A4EC-717B-440C-8312-1958DAD5DD8E}" type="presOf" srcId="{6336BA6A-9DC0-48B4-AE6F-0C48EA06962A}" destId="{9C8BAAE4-F82D-4FC1-8643-1D70E3E559B3}" srcOrd="0" destOrd="1" presId="urn:microsoft.com/office/officeart/2005/8/layout/vList2"/>
    <dgm:cxn modelId="{ABEE6A60-1E62-4E76-95DB-18B63E568592}" srcId="{C38EA7BC-2547-4960-827E-D92BAAF6E1ED}" destId="{22897C6A-C821-47F3-94E1-0AF4E54BE9FA}" srcOrd="1" destOrd="0" parTransId="{C3657120-B24A-4C06-BD90-664F89C5085A}" sibTransId="{1A62D0D0-F586-4585-BC24-55C3A5DDC1BF}"/>
    <dgm:cxn modelId="{99EF2677-BFB7-424C-8FF1-065519EF0260}" srcId="{0192A754-E556-47C4-B0ED-3476BEE32BD1}" destId="{5CB51FC9-EFF4-407F-AF6C-248FE58DA568}" srcOrd="0" destOrd="0" parTransId="{17CB8ADE-5580-4D49-B475-D38D9B7CF16B}" sibTransId="{32C7BDEF-F5DF-4310-955E-EDA45A61FFED}"/>
    <dgm:cxn modelId="{AE8BE6D4-58DE-4444-A3A9-ACC726353B2E}" type="presOf" srcId="{DAE266EF-9105-4E1A-825C-1158462650ED}" destId="{BAF4314F-8AED-4705-82A5-24F98A40EE91}" srcOrd="0" destOrd="0" presId="urn:microsoft.com/office/officeart/2005/8/layout/vList2"/>
    <dgm:cxn modelId="{E87022E0-441E-4F87-9A75-F324A0958C44}" srcId="{C38EA7BC-2547-4960-827E-D92BAAF6E1ED}" destId="{DAE266EF-9105-4E1A-825C-1158462650ED}" srcOrd="0" destOrd="0" parTransId="{1F1E8C33-3557-404A-9693-820CD457FA7C}" sibTransId="{4C09A352-3C79-4D17-BA67-52DD3F392A60}"/>
    <dgm:cxn modelId="{AAEDEDC3-CDE7-4698-B94D-5209D3EADFE9}" type="presOf" srcId="{0192A754-E556-47C4-B0ED-3476BEE32BD1}" destId="{0C6B0DDB-3AD5-47F1-BB72-48C9B3A49C24}" srcOrd="0" destOrd="0" presId="urn:microsoft.com/office/officeart/2005/8/layout/vList2"/>
    <dgm:cxn modelId="{3B3EBB7C-F4D2-4EE8-BC06-059EFC9BA43B}" srcId="{0192A754-E556-47C4-B0ED-3476BEE32BD1}" destId="{C38EA7BC-2547-4960-827E-D92BAAF6E1ED}" srcOrd="1" destOrd="0" parTransId="{F75F31F4-96AA-45AC-87D0-260D96047BD4}" sibTransId="{CD51E4A3-3465-43E9-A2EF-CD1595191B9C}"/>
    <dgm:cxn modelId="{30BAAC60-C54F-4CD9-975C-0BB9BCB880D5}" type="presParOf" srcId="{0C6B0DDB-3AD5-47F1-BB72-48C9B3A49C24}" destId="{88C6D72A-4E6E-463A-AFB1-0432526C9DEF}" srcOrd="0" destOrd="0" presId="urn:microsoft.com/office/officeart/2005/8/layout/vList2"/>
    <dgm:cxn modelId="{D7DCCD2E-1039-4ADE-802D-AD7FA0CF8559}" type="presParOf" srcId="{0C6B0DDB-3AD5-47F1-BB72-48C9B3A49C24}" destId="{9C8BAAE4-F82D-4FC1-8643-1D70E3E559B3}" srcOrd="1" destOrd="0" presId="urn:microsoft.com/office/officeart/2005/8/layout/vList2"/>
    <dgm:cxn modelId="{C027B4E1-77EE-4EA2-A865-556981D58659}" type="presParOf" srcId="{0C6B0DDB-3AD5-47F1-BB72-48C9B3A49C24}" destId="{D3E1D861-F74C-4C26-A244-D62B087268B6}" srcOrd="2" destOrd="0" presId="urn:microsoft.com/office/officeart/2005/8/layout/vList2"/>
    <dgm:cxn modelId="{996508D0-601A-4870-AE2D-109FBE7227B9}" type="presParOf" srcId="{0C6B0DDB-3AD5-47F1-BB72-48C9B3A49C24}" destId="{BAF4314F-8AED-4705-82A5-24F98A40EE91}"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049115F-26BD-4241-AE5A-8082674AA7A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3195FDAD-7F13-4BCB-A368-550FC4921A0C}">
      <dgm:prSet phldrT="[Text]" custT="1"/>
      <dgm:spPr/>
      <dgm:t>
        <a:bodyPr/>
        <a:lstStyle/>
        <a:p>
          <a:r>
            <a:rPr lang="vi-VN" sz="2000" dirty="0" smtClean="0"/>
            <a:t>LLSX quyết định QHSX</a:t>
          </a:r>
          <a:endParaRPr lang="en-US" sz="2000" dirty="0"/>
        </a:p>
      </dgm:t>
    </dgm:pt>
    <dgm:pt modelId="{B4830072-3DA5-4E84-83CD-2307BDE78075}" type="parTrans" cxnId="{C3994689-651C-425A-8352-21FC834312E7}">
      <dgm:prSet/>
      <dgm:spPr/>
      <dgm:t>
        <a:bodyPr/>
        <a:lstStyle/>
        <a:p>
          <a:endParaRPr lang="en-US"/>
        </a:p>
      </dgm:t>
    </dgm:pt>
    <dgm:pt modelId="{91933441-999E-4F75-B9A7-67C4DD27C447}" type="sibTrans" cxnId="{C3994689-651C-425A-8352-21FC834312E7}">
      <dgm:prSet/>
      <dgm:spPr/>
      <dgm:t>
        <a:bodyPr/>
        <a:lstStyle/>
        <a:p>
          <a:endParaRPr lang="en-US"/>
        </a:p>
      </dgm:t>
    </dgm:pt>
    <dgm:pt modelId="{01D0FE97-08B9-4953-BF90-436C50595B7A}">
      <dgm:prSet phldrT="[Text]" custT="1"/>
      <dgm:spPr/>
      <dgm:t>
        <a:bodyPr/>
        <a:lstStyle/>
        <a:p>
          <a:r>
            <a:rPr lang="vi-VN" sz="2000" dirty="0" smtClean="0"/>
            <a:t>LLSX như thế nào thì có QHSX tương ứng</a:t>
          </a:r>
          <a:endParaRPr lang="en-US" sz="2000" dirty="0"/>
        </a:p>
      </dgm:t>
    </dgm:pt>
    <dgm:pt modelId="{34995F3C-0CDA-4BAF-98A0-2F0152109E83}" type="parTrans" cxnId="{49192E61-34D3-4DE7-B15C-6059652F22AC}">
      <dgm:prSet/>
      <dgm:spPr/>
      <dgm:t>
        <a:bodyPr/>
        <a:lstStyle/>
        <a:p>
          <a:endParaRPr lang="en-US"/>
        </a:p>
      </dgm:t>
    </dgm:pt>
    <dgm:pt modelId="{9A628ED4-738B-48B1-8017-C3F52B26E173}" type="sibTrans" cxnId="{49192E61-34D3-4DE7-B15C-6059652F22AC}">
      <dgm:prSet/>
      <dgm:spPr/>
      <dgm:t>
        <a:bodyPr/>
        <a:lstStyle/>
        <a:p>
          <a:endParaRPr lang="en-US"/>
        </a:p>
      </dgm:t>
    </dgm:pt>
    <dgm:pt modelId="{CA27B1D6-8B6E-433D-BA83-9D224505A35A}">
      <dgm:prSet phldrT="[Text]" custT="1"/>
      <dgm:spPr/>
      <dgm:t>
        <a:bodyPr/>
        <a:lstStyle/>
        <a:p>
          <a:r>
            <a:rPr lang="vi-VN" sz="2000" dirty="0" smtClean="0"/>
            <a:t>LLSX phát triển đến mức độ náo đó, QHSX không còn phù hợp thì nó trở thành lực cản đối với LLSX</a:t>
          </a:r>
          <a:endParaRPr lang="en-US" sz="2000" dirty="0"/>
        </a:p>
      </dgm:t>
    </dgm:pt>
    <dgm:pt modelId="{D6A91CE5-1C47-480A-AB37-598C183D7476}" type="parTrans" cxnId="{8E6F567A-8B80-41B4-BE7A-34AD0149DBCA}">
      <dgm:prSet/>
      <dgm:spPr/>
      <dgm:t>
        <a:bodyPr/>
        <a:lstStyle/>
        <a:p>
          <a:endParaRPr lang="en-US"/>
        </a:p>
      </dgm:t>
    </dgm:pt>
    <dgm:pt modelId="{D3693CD9-C5C8-449B-86AE-3D806363BD80}" type="sibTrans" cxnId="{8E6F567A-8B80-41B4-BE7A-34AD0149DBCA}">
      <dgm:prSet/>
      <dgm:spPr/>
      <dgm:t>
        <a:bodyPr/>
        <a:lstStyle/>
        <a:p>
          <a:endParaRPr lang="en-US"/>
        </a:p>
      </dgm:t>
    </dgm:pt>
    <dgm:pt modelId="{052C2F94-2EAB-4EBB-AB85-86AE712B08F8}">
      <dgm:prSet phldrT="[Text]" custT="1"/>
      <dgm:spPr/>
      <dgm:t>
        <a:bodyPr/>
        <a:lstStyle/>
        <a:p>
          <a:r>
            <a:rPr lang="vi-VN" sz="2000" dirty="0" smtClean="0"/>
            <a:t>QHSX tác động trở lại LLSX</a:t>
          </a:r>
          <a:endParaRPr lang="en-US" sz="2000" dirty="0"/>
        </a:p>
      </dgm:t>
    </dgm:pt>
    <dgm:pt modelId="{63A07170-754A-46CC-AD24-DEA4EFE4122F}" type="parTrans" cxnId="{66548184-B36C-4681-98FB-A5034E2499CA}">
      <dgm:prSet/>
      <dgm:spPr/>
      <dgm:t>
        <a:bodyPr/>
        <a:lstStyle/>
        <a:p>
          <a:endParaRPr lang="en-US"/>
        </a:p>
      </dgm:t>
    </dgm:pt>
    <dgm:pt modelId="{D23E75DE-03E1-4AEA-A5DB-16D2BDE1E7EC}" type="sibTrans" cxnId="{66548184-B36C-4681-98FB-A5034E2499CA}">
      <dgm:prSet/>
      <dgm:spPr/>
      <dgm:t>
        <a:bodyPr/>
        <a:lstStyle/>
        <a:p>
          <a:endParaRPr lang="en-US"/>
        </a:p>
      </dgm:t>
    </dgm:pt>
    <dgm:pt modelId="{0F30EB3D-B674-4EEE-B3BB-501FC40B9967}">
      <dgm:prSet phldrT="[Text]" custT="1"/>
      <dgm:spPr/>
      <dgm:t>
        <a:bodyPr/>
        <a:lstStyle/>
        <a:p>
          <a:r>
            <a:rPr lang="vi-VN" sz="2000" dirty="0" smtClean="0">
              <a:solidFill>
                <a:srgbClr val="FF0000"/>
              </a:solidFill>
            </a:rPr>
            <a:t>Nếu phù hợp với LLSX</a:t>
          </a:r>
          <a:r>
            <a:rPr lang="vi-VN" sz="2000" dirty="0" smtClean="0">
              <a:solidFill>
                <a:srgbClr val="FF0000"/>
              </a:solidFill>
              <a:latin typeface="Arial" panose="020B0604020202020204" pitchFamily="34" charset="0"/>
              <a:cs typeface="Arial" panose="020B0604020202020204" pitchFamily="34" charset="0"/>
            </a:rPr>
            <a:t>→ thúc đẩy LLSX  phát triển</a:t>
          </a:r>
          <a:endParaRPr lang="en-US" sz="2000" dirty="0">
            <a:solidFill>
              <a:srgbClr val="FF0000"/>
            </a:solidFill>
          </a:endParaRPr>
        </a:p>
      </dgm:t>
    </dgm:pt>
    <dgm:pt modelId="{96B15D41-9F95-43DB-8DA3-2971621B346C}" type="parTrans" cxnId="{91B3C8FC-D015-43C0-BD09-6411B60B251F}">
      <dgm:prSet/>
      <dgm:spPr/>
      <dgm:t>
        <a:bodyPr/>
        <a:lstStyle/>
        <a:p>
          <a:endParaRPr lang="en-US"/>
        </a:p>
      </dgm:t>
    </dgm:pt>
    <dgm:pt modelId="{791E33C0-E943-430A-9AF6-E405C15517F8}" type="sibTrans" cxnId="{91B3C8FC-D015-43C0-BD09-6411B60B251F}">
      <dgm:prSet/>
      <dgm:spPr/>
      <dgm:t>
        <a:bodyPr/>
        <a:lstStyle/>
        <a:p>
          <a:endParaRPr lang="en-US"/>
        </a:p>
      </dgm:t>
    </dgm:pt>
    <dgm:pt modelId="{8ADA49EC-AAF8-4A88-8647-DB3B925806CB}">
      <dgm:prSet phldrT="[Text]" custT="1"/>
      <dgm:spPr/>
      <dgm:t>
        <a:bodyPr/>
        <a:lstStyle/>
        <a:p>
          <a:r>
            <a:rPr lang="vi-VN" sz="2000" dirty="0" smtClean="0">
              <a:solidFill>
                <a:srgbClr val="FF0000"/>
              </a:solidFill>
            </a:rPr>
            <a:t>N</a:t>
          </a:r>
          <a:r>
            <a:rPr lang="en-US" sz="2000" dirty="0" smtClean="0">
              <a:solidFill>
                <a:srgbClr val="FF0000"/>
              </a:solidFill>
            </a:rPr>
            <a:t>ế</a:t>
          </a:r>
          <a:r>
            <a:rPr lang="vi-VN" sz="2000" dirty="0" smtClean="0">
              <a:solidFill>
                <a:srgbClr val="FF0000"/>
              </a:solidFill>
            </a:rPr>
            <a:t>u không phù hợp với LLSX </a:t>
          </a:r>
          <a:r>
            <a:rPr lang="vi-VN" sz="2000" dirty="0" smtClean="0">
              <a:solidFill>
                <a:srgbClr val="FF0000"/>
              </a:solidFill>
              <a:latin typeface="Arial" panose="020B0604020202020204" pitchFamily="34" charset="0"/>
              <a:cs typeface="Arial" panose="020B0604020202020204" pitchFamily="34" charset="0"/>
            </a:rPr>
            <a:t>→ kìm hãm sự phát triển của LLSX</a:t>
          </a:r>
          <a:endParaRPr lang="en-US" sz="2000" dirty="0">
            <a:solidFill>
              <a:srgbClr val="FF0000"/>
            </a:solidFill>
          </a:endParaRPr>
        </a:p>
      </dgm:t>
    </dgm:pt>
    <dgm:pt modelId="{2BCE141F-892A-454C-869C-F53CD9D983F5}" type="parTrans" cxnId="{5E3964E5-64E2-45D5-B1DC-1C40E48A4221}">
      <dgm:prSet/>
      <dgm:spPr/>
      <dgm:t>
        <a:bodyPr/>
        <a:lstStyle/>
        <a:p>
          <a:endParaRPr lang="en-US"/>
        </a:p>
      </dgm:t>
    </dgm:pt>
    <dgm:pt modelId="{44004CFF-5399-4C20-9251-3D309C63395D}" type="sibTrans" cxnId="{5E3964E5-64E2-45D5-B1DC-1C40E48A4221}">
      <dgm:prSet/>
      <dgm:spPr/>
      <dgm:t>
        <a:bodyPr/>
        <a:lstStyle/>
        <a:p>
          <a:endParaRPr lang="en-US"/>
        </a:p>
      </dgm:t>
    </dgm:pt>
    <dgm:pt modelId="{2471E94C-CEF0-4AAF-A75A-4B55FAE39A16}">
      <dgm:prSet phldrT="[Text]" custT="1"/>
      <dgm:spPr/>
      <dgm:t>
        <a:bodyPr/>
        <a:lstStyle/>
        <a:p>
          <a:r>
            <a:rPr lang="vi-VN" sz="2000" dirty="0" smtClean="0"/>
            <a:t>LLSX và QHSX gắn bó hữu cơ với nhau</a:t>
          </a:r>
          <a:endParaRPr lang="en-US" sz="2000" dirty="0"/>
        </a:p>
      </dgm:t>
    </dgm:pt>
    <dgm:pt modelId="{76FD4268-2739-46D5-B2F3-419D1A0B12C3}" type="parTrans" cxnId="{E07A28E3-514F-4A19-9E5D-B16B11CCCEF8}">
      <dgm:prSet/>
      <dgm:spPr/>
      <dgm:t>
        <a:bodyPr/>
        <a:lstStyle/>
        <a:p>
          <a:endParaRPr lang="en-US"/>
        </a:p>
      </dgm:t>
    </dgm:pt>
    <dgm:pt modelId="{66B15646-39E6-4F5B-A830-6BB87BBBD927}" type="sibTrans" cxnId="{E07A28E3-514F-4A19-9E5D-B16B11CCCEF8}">
      <dgm:prSet/>
      <dgm:spPr/>
      <dgm:t>
        <a:bodyPr/>
        <a:lstStyle/>
        <a:p>
          <a:endParaRPr lang="en-US"/>
        </a:p>
      </dgm:t>
    </dgm:pt>
    <dgm:pt modelId="{23BB256F-39E0-49A4-A568-26A6A951D6EF}" type="pres">
      <dgm:prSet presAssocID="{6049115F-26BD-4241-AE5A-8082674AA7A2}" presName="diagram" presStyleCnt="0">
        <dgm:presLayoutVars>
          <dgm:chPref val="1"/>
          <dgm:dir/>
          <dgm:animOne val="branch"/>
          <dgm:animLvl val="lvl"/>
          <dgm:resizeHandles/>
        </dgm:presLayoutVars>
      </dgm:prSet>
      <dgm:spPr/>
      <dgm:t>
        <a:bodyPr/>
        <a:lstStyle/>
        <a:p>
          <a:endParaRPr lang="en-US"/>
        </a:p>
      </dgm:t>
    </dgm:pt>
    <dgm:pt modelId="{EBABBD41-8A46-4E1A-AB68-FCB30CC8DA05}" type="pres">
      <dgm:prSet presAssocID="{3195FDAD-7F13-4BCB-A368-550FC4921A0C}" presName="root" presStyleCnt="0"/>
      <dgm:spPr/>
    </dgm:pt>
    <dgm:pt modelId="{AF525514-E1FA-461D-8BA0-9BD17CB82571}" type="pres">
      <dgm:prSet presAssocID="{3195FDAD-7F13-4BCB-A368-550FC4921A0C}" presName="rootComposite" presStyleCnt="0"/>
      <dgm:spPr/>
    </dgm:pt>
    <dgm:pt modelId="{EDD17074-54B4-492C-A965-E84E54F97402}" type="pres">
      <dgm:prSet presAssocID="{3195FDAD-7F13-4BCB-A368-550FC4921A0C}" presName="rootText" presStyleLbl="node1" presStyleIdx="0" presStyleCnt="2" custScaleX="172583" custLinFactNeighborX="-16325" custLinFactNeighborY="-20607"/>
      <dgm:spPr/>
      <dgm:t>
        <a:bodyPr/>
        <a:lstStyle/>
        <a:p>
          <a:endParaRPr lang="en-US"/>
        </a:p>
      </dgm:t>
    </dgm:pt>
    <dgm:pt modelId="{914D4EC8-0E77-4DCE-8296-0E12F51C70F7}" type="pres">
      <dgm:prSet presAssocID="{3195FDAD-7F13-4BCB-A368-550FC4921A0C}" presName="rootConnector" presStyleLbl="node1" presStyleIdx="0" presStyleCnt="2"/>
      <dgm:spPr/>
      <dgm:t>
        <a:bodyPr/>
        <a:lstStyle/>
        <a:p>
          <a:endParaRPr lang="en-US"/>
        </a:p>
      </dgm:t>
    </dgm:pt>
    <dgm:pt modelId="{4EED2E28-190A-4D31-A2EC-4B99338A5646}" type="pres">
      <dgm:prSet presAssocID="{3195FDAD-7F13-4BCB-A368-550FC4921A0C}" presName="childShape" presStyleCnt="0"/>
      <dgm:spPr/>
    </dgm:pt>
    <dgm:pt modelId="{1379F78D-28F7-4B40-BCBC-5A6C1C136187}" type="pres">
      <dgm:prSet presAssocID="{76FD4268-2739-46D5-B2F3-419D1A0B12C3}" presName="Name13" presStyleLbl="parChTrans1D2" presStyleIdx="0" presStyleCnt="5"/>
      <dgm:spPr/>
      <dgm:t>
        <a:bodyPr/>
        <a:lstStyle/>
        <a:p>
          <a:endParaRPr lang="en-US"/>
        </a:p>
      </dgm:t>
    </dgm:pt>
    <dgm:pt modelId="{08B979C0-9E14-4E7B-8C41-C3DBA0F4A50A}" type="pres">
      <dgm:prSet presAssocID="{2471E94C-CEF0-4AAF-A75A-4B55FAE39A16}" presName="childText" presStyleLbl="bgAcc1" presStyleIdx="0" presStyleCnt="5" custScaleX="190367">
        <dgm:presLayoutVars>
          <dgm:bulletEnabled val="1"/>
        </dgm:presLayoutVars>
      </dgm:prSet>
      <dgm:spPr/>
      <dgm:t>
        <a:bodyPr/>
        <a:lstStyle/>
        <a:p>
          <a:endParaRPr lang="en-US"/>
        </a:p>
      </dgm:t>
    </dgm:pt>
    <dgm:pt modelId="{E05E6A8A-C189-4F47-8009-287DE3A6CA4A}" type="pres">
      <dgm:prSet presAssocID="{34995F3C-0CDA-4BAF-98A0-2F0152109E83}" presName="Name13" presStyleLbl="parChTrans1D2" presStyleIdx="1" presStyleCnt="5"/>
      <dgm:spPr/>
      <dgm:t>
        <a:bodyPr/>
        <a:lstStyle/>
        <a:p>
          <a:endParaRPr lang="en-US"/>
        </a:p>
      </dgm:t>
    </dgm:pt>
    <dgm:pt modelId="{E86403A3-9296-4985-8A11-16571561544D}" type="pres">
      <dgm:prSet presAssocID="{01D0FE97-08B9-4953-BF90-436C50595B7A}" presName="childText" presStyleLbl="bgAcc1" presStyleIdx="1" presStyleCnt="5" custScaleX="210776">
        <dgm:presLayoutVars>
          <dgm:bulletEnabled val="1"/>
        </dgm:presLayoutVars>
      </dgm:prSet>
      <dgm:spPr/>
      <dgm:t>
        <a:bodyPr/>
        <a:lstStyle/>
        <a:p>
          <a:endParaRPr lang="en-US"/>
        </a:p>
      </dgm:t>
    </dgm:pt>
    <dgm:pt modelId="{A34206D8-BFA6-4267-BA74-EDAE53FF1F10}" type="pres">
      <dgm:prSet presAssocID="{D6A91CE5-1C47-480A-AB37-598C183D7476}" presName="Name13" presStyleLbl="parChTrans1D2" presStyleIdx="2" presStyleCnt="5" custSzX="295190"/>
      <dgm:spPr/>
      <dgm:t>
        <a:bodyPr/>
        <a:lstStyle/>
        <a:p>
          <a:endParaRPr lang="en-US"/>
        </a:p>
      </dgm:t>
    </dgm:pt>
    <dgm:pt modelId="{C45CE722-C1D0-48A0-AA4C-FB4DBA2DF20A}" type="pres">
      <dgm:prSet presAssocID="{CA27B1D6-8B6E-433D-BA83-9D224505A35A}" presName="childText" presStyleLbl="bgAcc1" presStyleIdx="2" presStyleCnt="5" custScaleX="398102">
        <dgm:presLayoutVars>
          <dgm:bulletEnabled val="1"/>
        </dgm:presLayoutVars>
      </dgm:prSet>
      <dgm:spPr/>
      <dgm:t>
        <a:bodyPr/>
        <a:lstStyle/>
        <a:p>
          <a:endParaRPr lang="en-US"/>
        </a:p>
      </dgm:t>
    </dgm:pt>
    <dgm:pt modelId="{EA15FBF5-3DB4-4B05-B3F0-705D3DDEE543}" type="pres">
      <dgm:prSet presAssocID="{052C2F94-2EAB-4EBB-AB85-86AE712B08F8}" presName="root" presStyleCnt="0"/>
      <dgm:spPr/>
    </dgm:pt>
    <dgm:pt modelId="{45BE1F38-BFE9-4E61-A038-64728FB4CBDA}" type="pres">
      <dgm:prSet presAssocID="{052C2F94-2EAB-4EBB-AB85-86AE712B08F8}" presName="rootComposite" presStyleCnt="0"/>
      <dgm:spPr/>
    </dgm:pt>
    <dgm:pt modelId="{84458821-5C6B-4BF9-9183-024CFD13B0C9}" type="pres">
      <dgm:prSet presAssocID="{052C2F94-2EAB-4EBB-AB85-86AE712B08F8}" presName="rootText" presStyleLbl="node1" presStyleIdx="1" presStyleCnt="2" custScaleX="172583" custLinFactNeighborX="12048" custLinFactNeighborY="-1607"/>
      <dgm:spPr/>
      <dgm:t>
        <a:bodyPr/>
        <a:lstStyle/>
        <a:p>
          <a:endParaRPr lang="en-US"/>
        </a:p>
      </dgm:t>
    </dgm:pt>
    <dgm:pt modelId="{33CEAC4D-4651-4F56-9C64-88102AC1AEFE}" type="pres">
      <dgm:prSet presAssocID="{052C2F94-2EAB-4EBB-AB85-86AE712B08F8}" presName="rootConnector" presStyleLbl="node1" presStyleIdx="1" presStyleCnt="2"/>
      <dgm:spPr/>
      <dgm:t>
        <a:bodyPr/>
        <a:lstStyle/>
        <a:p>
          <a:endParaRPr lang="en-US"/>
        </a:p>
      </dgm:t>
    </dgm:pt>
    <dgm:pt modelId="{82596A70-0614-42B0-9D42-84C22154D743}" type="pres">
      <dgm:prSet presAssocID="{052C2F94-2EAB-4EBB-AB85-86AE712B08F8}" presName="childShape" presStyleCnt="0"/>
      <dgm:spPr/>
    </dgm:pt>
    <dgm:pt modelId="{4AE3AB0B-887C-45A3-8C22-CC777859E471}" type="pres">
      <dgm:prSet presAssocID="{96B15D41-9F95-43DB-8DA3-2971621B346C}" presName="Name13" presStyleLbl="parChTrans1D2" presStyleIdx="3" presStyleCnt="5"/>
      <dgm:spPr/>
      <dgm:t>
        <a:bodyPr/>
        <a:lstStyle/>
        <a:p>
          <a:endParaRPr lang="en-US"/>
        </a:p>
      </dgm:t>
    </dgm:pt>
    <dgm:pt modelId="{CA6124A3-4857-4F46-B073-83D5B5CC9E07}" type="pres">
      <dgm:prSet presAssocID="{0F30EB3D-B674-4EEE-B3BB-501FC40B9967}" presName="childText" presStyleLbl="bgAcc1" presStyleIdx="3" presStyleCnt="5" custScaleX="244436">
        <dgm:presLayoutVars>
          <dgm:bulletEnabled val="1"/>
        </dgm:presLayoutVars>
      </dgm:prSet>
      <dgm:spPr/>
      <dgm:t>
        <a:bodyPr/>
        <a:lstStyle/>
        <a:p>
          <a:endParaRPr lang="en-US"/>
        </a:p>
      </dgm:t>
    </dgm:pt>
    <dgm:pt modelId="{BE58A7D1-33C9-4631-B9F5-51E806F1385F}" type="pres">
      <dgm:prSet presAssocID="{2BCE141F-892A-454C-869C-F53CD9D983F5}" presName="Name13" presStyleLbl="parChTrans1D2" presStyleIdx="4" presStyleCnt="5"/>
      <dgm:spPr/>
      <dgm:t>
        <a:bodyPr/>
        <a:lstStyle/>
        <a:p>
          <a:endParaRPr lang="en-US"/>
        </a:p>
      </dgm:t>
    </dgm:pt>
    <dgm:pt modelId="{194A08A9-2A14-45E3-B539-CE2D6B76E735}" type="pres">
      <dgm:prSet presAssocID="{8ADA49EC-AAF8-4A88-8647-DB3B925806CB}" presName="childText" presStyleLbl="bgAcc1" presStyleIdx="4" presStyleCnt="5" custScaleX="241753">
        <dgm:presLayoutVars>
          <dgm:bulletEnabled val="1"/>
        </dgm:presLayoutVars>
      </dgm:prSet>
      <dgm:spPr/>
      <dgm:t>
        <a:bodyPr/>
        <a:lstStyle/>
        <a:p>
          <a:endParaRPr lang="en-US"/>
        </a:p>
      </dgm:t>
    </dgm:pt>
  </dgm:ptLst>
  <dgm:cxnLst>
    <dgm:cxn modelId="{EADBC93E-8E49-4305-B188-296BE2C15C96}" type="presOf" srcId="{2471E94C-CEF0-4AAF-A75A-4B55FAE39A16}" destId="{08B979C0-9E14-4E7B-8C41-C3DBA0F4A50A}" srcOrd="0" destOrd="0" presId="urn:microsoft.com/office/officeart/2005/8/layout/hierarchy3"/>
    <dgm:cxn modelId="{C3994689-651C-425A-8352-21FC834312E7}" srcId="{6049115F-26BD-4241-AE5A-8082674AA7A2}" destId="{3195FDAD-7F13-4BCB-A368-550FC4921A0C}" srcOrd="0" destOrd="0" parTransId="{B4830072-3DA5-4E84-83CD-2307BDE78075}" sibTransId="{91933441-999E-4F75-B9A7-67C4DD27C447}"/>
    <dgm:cxn modelId="{6DD7B136-FED9-484F-9010-9CE72F7420F1}" type="presOf" srcId="{6049115F-26BD-4241-AE5A-8082674AA7A2}" destId="{23BB256F-39E0-49A4-A568-26A6A951D6EF}" srcOrd="0" destOrd="0" presId="urn:microsoft.com/office/officeart/2005/8/layout/hierarchy3"/>
    <dgm:cxn modelId="{050E57C2-2B0B-487C-8C91-35E40F378A9D}" type="presOf" srcId="{052C2F94-2EAB-4EBB-AB85-86AE712B08F8}" destId="{33CEAC4D-4651-4F56-9C64-88102AC1AEFE}" srcOrd="1" destOrd="0" presId="urn:microsoft.com/office/officeart/2005/8/layout/hierarchy3"/>
    <dgm:cxn modelId="{249C0096-91C8-47CD-A59A-1049991C2CA0}" type="presOf" srcId="{052C2F94-2EAB-4EBB-AB85-86AE712B08F8}" destId="{84458821-5C6B-4BF9-9183-024CFD13B0C9}" srcOrd="0" destOrd="0" presId="urn:microsoft.com/office/officeart/2005/8/layout/hierarchy3"/>
    <dgm:cxn modelId="{E273BD53-0622-40BD-A8CE-A151B1E4455A}" type="presOf" srcId="{34995F3C-0CDA-4BAF-98A0-2F0152109E83}" destId="{E05E6A8A-C189-4F47-8009-287DE3A6CA4A}" srcOrd="0" destOrd="0" presId="urn:microsoft.com/office/officeart/2005/8/layout/hierarchy3"/>
    <dgm:cxn modelId="{48B59C55-0D5B-4477-A4C0-87FD104CFAA9}" type="presOf" srcId="{2BCE141F-892A-454C-869C-F53CD9D983F5}" destId="{BE58A7D1-33C9-4631-B9F5-51E806F1385F}" srcOrd="0" destOrd="0" presId="urn:microsoft.com/office/officeart/2005/8/layout/hierarchy3"/>
    <dgm:cxn modelId="{73E8C206-4386-435E-A62E-4681A4C2B98B}" type="presOf" srcId="{0F30EB3D-B674-4EEE-B3BB-501FC40B9967}" destId="{CA6124A3-4857-4F46-B073-83D5B5CC9E07}" srcOrd="0" destOrd="0" presId="urn:microsoft.com/office/officeart/2005/8/layout/hierarchy3"/>
    <dgm:cxn modelId="{8E6F567A-8B80-41B4-BE7A-34AD0149DBCA}" srcId="{3195FDAD-7F13-4BCB-A368-550FC4921A0C}" destId="{CA27B1D6-8B6E-433D-BA83-9D224505A35A}" srcOrd="2" destOrd="0" parTransId="{D6A91CE5-1C47-480A-AB37-598C183D7476}" sibTransId="{D3693CD9-C5C8-449B-86AE-3D806363BD80}"/>
    <dgm:cxn modelId="{80CC2543-69AD-46CB-A9E3-8815033E61E0}" type="presOf" srcId="{8ADA49EC-AAF8-4A88-8647-DB3B925806CB}" destId="{194A08A9-2A14-45E3-B539-CE2D6B76E735}" srcOrd="0" destOrd="0" presId="urn:microsoft.com/office/officeart/2005/8/layout/hierarchy3"/>
    <dgm:cxn modelId="{377D8F34-5D22-4DC5-843C-86E62B13310E}" type="presOf" srcId="{3195FDAD-7F13-4BCB-A368-550FC4921A0C}" destId="{EDD17074-54B4-492C-A965-E84E54F97402}" srcOrd="0" destOrd="0" presId="urn:microsoft.com/office/officeart/2005/8/layout/hierarchy3"/>
    <dgm:cxn modelId="{E07A28E3-514F-4A19-9E5D-B16B11CCCEF8}" srcId="{3195FDAD-7F13-4BCB-A368-550FC4921A0C}" destId="{2471E94C-CEF0-4AAF-A75A-4B55FAE39A16}" srcOrd="0" destOrd="0" parTransId="{76FD4268-2739-46D5-B2F3-419D1A0B12C3}" sibTransId="{66B15646-39E6-4F5B-A830-6BB87BBBD927}"/>
    <dgm:cxn modelId="{91B3C8FC-D015-43C0-BD09-6411B60B251F}" srcId="{052C2F94-2EAB-4EBB-AB85-86AE712B08F8}" destId="{0F30EB3D-B674-4EEE-B3BB-501FC40B9967}" srcOrd="0" destOrd="0" parTransId="{96B15D41-9F95-43DB-8DA3-2971621B346C}" sibTransId="{791E33C0-E943-430A-9AF6-E405C15517F8}"/>
    <dgm:cxn modelId="{A57E14B1-2250-4FE2-9125-DBC25C3A977D}" type="presOf" srcId="{CA27B1D6-8B6E-433D-BA83-9D224505A35A}" destId="{C45CE722-C1D0-48A0-AA4C-FB4DBA2DF20A}" srcOrd="0" destOrd="0" presId="urn:microsoft.com/office/officeart/2005/8/layout/hierarchy3"/>
    <dgm:cxn modelId="{5DB9D65F-E8D7-47A5-95C1-7DDAC9887E53}" type="presOf" srcId="{3195FDAD-7F13-4BCB-A368-550FC4921A0C}" destId="{914D4EC8-0E77-4DCE-8296-0E12F51C70F7}" srcOrd="1" destOrd="0" presId="urn:microsoft.com/office/officeart/2005/8/layout/hierarchy3"/>
    <dgm:cxn modelId="{13395FE8-13FD-4BC9-81AE-570AF4672122}" type="presOf" srcId="{D6A91CE5-1C47-480A-AB37-598C183D7476}" destId="{A34206D8-BFA6-4267-BA74-EDAE53FF1F10}" srcOrd="0" destOrd="0" presId="urn:microsoft.com/office/officeart/2005/8/layout/hierarchy3"/>
    <dgm:cxn modelId="{66548184-B36C-4681-98FB-A5034E2499CA}" srcId="{6049115F-26BD-4241-AE5A-8082674AA7A2}" destId="{052C2F94-2EAB-4EBB-AB85-86AE712B08F8}" srcOrd="1" destOrd="0" parTransId="{63A07170-754A-46CC-AD24-DEA4EFE4122F}" sibTransId="{D23E75DE-03E1-4AEA-A5DB-16D2BDE1E7EC}"/>
    <dgm:cxn modelId="{239CF01B-EFC6-453E-BFA7-1870E5B5CFEB}" type="presOf" srcId="{96B15D41-9F95-43DB-8DA3-2971621B346C}" destId="{4AE3AB0B-887C-45A3-8C22-CC777859E471}" srcOrd="0" destOrd="0" presId="urn:microsoft.com/office/officeart/2005/8/layout/hierarchy3"/>
    <dgm:cxn modelId="{49192E61-34D3-4DE7-B15C-6059652F22AC}" srcId="{3195FDAD-7F13-4BCB-A368-550FC4921A0C}" destId="{01D0FE97-08B9-4953-BF90-436C50595B7A}" srcOrd="1" destOrd="0" parTransId="{34995F3C-0CDA-4BAF-98A0-2F0152109E83}" sibTransId="{9A628ED4-738B-48B1-8017-C3F52B26E173}"/>
    <dgm:cxn modelId="{30E6BDB7-A04B-4FEB-BFA9-53424E1EE3C3}" type="presOf" srcId="{76FD4268-2739-46D5-B2F3-419D1A0B12C3}" destId="{1379F78D-28F7-4B40-BCBC-5A6C1C136187}" srcOrd="0" destOrd="0" presId="urn:microsoft.com/office/officeart/2005/8/layout/hierarchy3"/>
    <dgm:cxn modelId="{AE71FCF5-40DB-4A84-8AA4-79BB48AA60DE}" type="presOf" srcId="{01D0FE97-08B9-4953-BF90-436C50595B7A}" destId="{E86403A3-9296-4985-8A11-16571561544D}" srcOrd="0" destOrd="0" presId="urn:microsoft.com/office/officeart/2005/8/layout/hierarchy3"/>
    <dgm:cxn modelId="{5E3964E5-64E2-45D5-B1DC-1C40E48A4221}" srcId="{052C2F94-2EAB-4EBB-AB85-86AE712B08F8}" destId="{8ADA49EC-AAF8-4A88-8647-DB3B925806CB}" srcOrd="1" destOrd="0" parTransId="{2BCE141F-892A-454C-869C-F53CD9D983F5}" sibTransId="{44004CFF-5399-4C20-9251-3D309C63395D}"/>
    <dgm:cxn modelId="{AA6AFB17-9DA4-41C3-A0FC-0678A326F8CE}" type="presParOf" srcId="{23BB256F-39E0-49A4-A568-26A6A951D6EF}" destId="{EBABBD41-8A46-4E1A-AB68-FCB30CC8DA05}" srcOrd="0" destOrd="0" presId="urn:microsoft.com/office/officeart/2005/8/layout/hierarchy3"/>
    <dgm:cxn modelId="{DAC5FB80-6FAD-4597-91E8-44EF31DCA816}" type="presParOf" srcId="{EBABBD41-8A46-4E1A-AB68-FCB30CC8DA05}" destId="{AF525514-E1FA-461D-8BA0-9BD17CB82571}" srcOrd="0" destOrd="0" presId="urn:microsoft.com/office/officeart/2005/8/layout/hierarchy3"/>
    <dgm:cxn modelId="{ED97B991-8F59-4AE3-BDBF-104377B2BA5A}" type="presParOf" srcId="{AF525514-E1FA-461D-8BA0-9BD17CB82571}" destId="{EDD17074-54B4-492C-A965-E84E54F97402}" srcOrd="0" destOrd="0" presId="urn:microsoft.com/office/officeart/2005/8/layout/hierarchy3"/>
    <dgm:cxn modelId="{0A5A5C6E-0F2C-4F68-8E02-B3FFB1EC17BA}" type="presParOf" srcId="{AF525514-E1FA-461D-8BA0-9BD17CB82571}" destId="{914D4EC8-0E77-4DCE-8296-0E12F51C70F7}" srcOrd="1" destOrd="0" presId="urn:microsoft.com/office/officeart/2005/8/layout/hierarchy3"/>
    <dgm:cxn modelId="{8BFCE034-B0FD-4B52-8198-102B9A6A4796}" type="presParOf" srcId="{EBABBD41-8A46-4E1A-AB68-FCB30CC8DA05}" destId="{4EED2E28-190A-4D31-A2EC-4B99338A5646}" srcOrd="1" destOrd="0" presId="urn:microsoft.com/office/officeart/2005/8/layout/hierarchy3"/>
    <dgm:cxn modelId="{C800B310-76AB-4563-ACB2-85FF72A2E4CE}" type="presParOf" srcId="{4EED2E28-190A-4D31-A2EC-4B99338A5646}" destId="{1379F78D-28F7-4B40-BCBC-5A6C1C136187}" srcOrd="0" destOrd="0" presId="urn:microsoft.com/office/officeart/2005/8/layout/hierarchy3"/>
    <dgm:cxn modelId="{9EAB3B45-39C9-464D-BFD8-759D7ACC11AE}" type="presParOf" srcId="{4EED2E28-190A-4D31-A2EC-4B99338A5646}" destId="{08B979C0-9E14-4E7B-8C41-C3DBA0F4A50A}" srcOrd="1" destOrd="0" presId="urn:microsoft.com/office/officeart/2005/8/layout/hierarchy3"/>
    <dgm:cxn modelId="{4A6D623E-40C8-4942-A9F7-B3B65E6A1277}" type="presParOf" srcId="{4EED2E28-190A-4D31-A2EC-4B99338A5646}" destId="{E05E6A8A-C189-4F47-8009-287DE3A6CA4A}" srcOrd="2" destOrd="0" presId="urn:microsoft.com/office/officeart/2005/8/layout/hierarchy3"/>
    <dgm:cxn modelId="{83E513F9-1FD6-4282-AE38-C1A7A615B29A}" type="presParOf" srcId="{4EED2E28-190A-4D31-A2EC-4B99338A5646}" destId="{E86403A3-9296-4985-8A11-16571561544D}" srcOrd="3" destOrd="0" presId="urn:microsoft.com/office/officeart/2005/8/layout/hierarchy3"/>
    <dgm:cxn modelId="{C10215D4-594A-47F7-AC00-174D20943ADC}" type="presParOf" srcId="{4EED2E28-190A-4D31-A2EC-4B99338A5646}" destId="{A34206D8-BFA6-4267-BA74-EDAE53FF1F10}" srcOrd="4" destOrd="0" presId="urn:microsoft.com/office/officeart/2005/8/layout/hierarchy3"/>
    <dgm:cxn modelId="{A8A32643-CAF4-45A6-BD63-5CC3620C1817}" type="presParOf" srcId="{4EED2E28-190A-4D31-A2EC-4B99338A5646}" destId="{C45CE722-C1D0-48A0-AA4C-FB4DBA2DF20A}" srcOrd="5" destOrd="0" presId="urn:microsoft.com/office/officeart/2005/8/layout/hierarchy3"/>
    <dgm:cxn modelId="{5B194B94-4043-4941-AABE-5B23BEFAA9A5}" type="presParOf" srcId="{23BB256F-39E0-49A4-A568-26A6A951D6EF}" destId="{EA15FBF5-3DB4-4B05-B3F0-705D3DDEE543}" srcOrd="1" destOrd="0" presId="urn:microsoft.com/office/officeart/2005/8/layout/hierarchy3"/>
    <dgm:cxn modelId="{DECB218B-626D-49FA-B204-787F8CB579D3}" type="presParOf" srcId="{EA15FBF5-3DB4-4B05-B3F0-705D3DDEE543}" destId="{45BE1F38-BFE9-4E61-A038-64728FB4CBDA}" srcOrd="0" destOrd="0" presId="urn:microsoft.com/office/officeart/2005/8/layout/hierarchy3"/>
    <dgm:cxn modelId="{FE74DDFE-6FE6-4207-B8A5-A57C30FCBA54}" type="presParOf" srcId="{45BE1F38-BFE9-4E61-A038-64728FB4CBDA}" destId="{84458821-5C6B-4BF9-9183-024CFD13B0C9}" srcOrd="0" destOrd="0" presId="urn:microsoft.com/office/officeart/2005/8/layout/hierarchy3"/>
    <dgm:cxn modelId="{02FD88C7-EA69-485D-88C9-890FC30DB198}" type="presParOf" srcId="{45BE1F38-BFE9-4E61-A038-64728FB4CBDA}" destId="{33CEAC4D-4651-4F56-9C64-88102AC1AEFE}" srcOrd="1" destOrd="0" presId="urn:microsoft.com/office/officeart/2005/8/layout/hierarchy3"/>
    <dgm:cxn modelId="{A136A9B4-3618-424E-BDD5-BEFFC5203B09}" type="presParOf" srcId="{EA15FBF5-3DB4-4B05-B3F0-705D3DDEE543}" destId="{82596A70-0614-42B0-9D42-84C22154D743}" srcOrd="1" destOrd="0" presId="urn:microsoft.com/office/officeart/2005/8/layout/hierarchy3"/>
    <dgm:cxn modelId="{14081BC0-80C1-4319-997D-6DADF1437CEB}" type="presParOf" srcId="{82596A70-0614-42B0-9D42-84C22154D743}" destId="{4AE3AB0B-887C-45A3-8C22-CC777859E471}" srcOrd="0" destOrd="0" presId="urn:microsoft.com/office/officeart/2005/8/layout/hierarchy3"/>
    <dgm:cxn modelId="{10A6DDCD-091D-479E-AEA2-8041B08ED34C}" type="presParOf" srcId="{82596A70-0614-42B0-9D42-84C22154D743}" destId="{CA6124A3-4857-4F46-B073-83D5B5CC9E07}" srcOrd="1" destOrd="0" presId="urn:microsoft.com/office/officeart/2005/8/layout/hierarchy3"/>
    <dgm:cxn modelId="{26EE864D-1CD9-4520-8974-F7BD03A85963}" type="presParOf" srcId="{82596A70-0614-42B0-9D42-84C22154D743}" destId="{BE58A7D1-33C9-4631-B9F5-51E806F1385F}" srcOrd="2" destOrd="0" presId="urn:microsoft.com/office/officeart/2005/8/layout/hierarchy3"/>
    <dgm:cxn modelId="{8084E073-0E9F-4CEE-8749-1493D8B6C31A}" type="presParOf" srcId="{82596A70-0614-42B0-9D42-84C22154D743}" destId="{194A08A9-2A14-45E3-B539-CE2D6B76E735}"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18A3C7C-7FFF-4752-ADE9-20325FE4515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5EECF0A-8284-444A-A321-90AB47F98DC6}">
      <dgm:prSet phldrT="[Text]" custT="1"/>
      <dgm:spPr>
        <a:solidFill>
          <a:srgbClr val="002060"/>
        </a:solidFill>
      </dgm:spPr>
      <dgm:t>
        <a:bodyPr/>
        <a:lstStyle/>
        <a:p>
          <a:r>
            <a:rPr lang="en-US" sz="2800" dirty="0" smtClean="0"/>
            <a:t>CSHT </a:t>
          </a:r>
          <a:r>
            <a:rPr lang="en-US" sz="2800" dirty="0" err="1" smtClean="0"/>
            <a:t>quyết</a:t>
          </a:r>
          <a:r>
            <a:rPr lang="en-US" sz="2800" dirty="0" smtClean="0"/>
            <a:t> </a:t>
          </a:r>
          <a:r>
            <a:rPr lang="en-US" sz="2800" dirty="0" err="1" smtClean="0"/>
            <a:t>định</a:t>
          </a:r>
          <a:r>
            <a:rPr lang="en-US" sz="2800" dirty="0" smtClean="0"/>
            <a:t> KTTT</a:t>
          </a:r>
          <a:endParaRPr lang="en-US" sz="2800" dirty="0"/>
        </a:p>
      </dgm:t>
    </dgm:pt>
    <dgm:pt modelId="{535CC8CC-48DA-49A2-A748-E6419CD8C845}" type="parTrans" cxnId="{030ADE74-B1BF-4A04-A884-7A5CC20D8282}">
      <dgm:prSet/>
      <dgm:spPr/>
      <dgm:t>
        <a:bodyPr/>
        <a:lstStyle/>
        <a:p>
          <a:endParaRPr lang="en-US"/>
        </a:p>
      </dgm:t>
    </dgm:pt>
    <dgm:pt modelId="{158B613C-1BAC-4665-80AD-12BA9CBFCA3A}" type="sibTrans" cxnId="{030ADE74-B1BF-4A04-A884-7A5CC20D8282}">
      <dgm:prSet/>
      <dgm:spPr/>
      <dgm:t>
        <a:bodyPr/>
        <a:lstStyle/>
        <a:p>
          <a:endParaRPr lang="en-US"/>
        </a:p>
      </dgm:t>
    </dgm:pt>
    <dgm:pt modelId="{B3F6ABD3-5514-4DBF-8F39-7F2564B2BEDA}">
      <dgm:prSet phldrT="[Text]" custT="1"/>
      <dgm:spPr/>
      <dgm:t>
        <a:bodyPr/>
        <a:lstStyle/>
        <a:p>
          <a:r>
            <a:rPr lang="vi-VN" sz="2800" dirty="0" smtClean="0"/>
            <a:t>Cơ sở hạ tầng thế nào thì kiến trúc thượng tầng được xây dựng tương ứng</a:t>
          </a:r>
          <a:endParaRPr lang="en-US" sz="2800" dirty="0"/>
        </a:p>
      </dgm:t>
    </dgm:pt>
    <dgm:pt modelId="{325E3859-F8C6-4A46-B6B8-1CF149B3ED3D}" type="parTrans" cxnId="{E8514F2D-087A-4F0C-BBC8-E5CAC8A65AF8}">
      <dgm:prSet/>
      <dgm:spPr/>
      <dgm:t>
        <a:bodyPr/>
        <a:lstStyle/>
        <a:p>
          <a:endParaRPr lang="en-US"/>
        </a:p>
      </dgm:t>
    </dgm:pt>
    <dgm:pt modelId="{3D236863-F852-4D21-BCFE-E0502AC3B3CB}" type="sibTrans" cxnId="{E8514F2D-087A-4F0C-BBC8-E5CAC8A65AF8}">
      <dgm:prSet/>
      <dgm:spPr/>
      <dgm:t>
        <a:bodyPr/>
        <a:lstStyle/>
        <a:p>
          <a:endParaRPr lang="en-US"/>
        </a:p>
      </dgm:t>
    </dgm:pt>
    <dgm:pt modelId="{60D94F20-46B8-4E97-83F3-4BF5FE4BD6DA}">
      <dgm:prSet phldrT="[Text]" custT="1"/>
      <dgm:spPr>
        <a:solidFill>
          <a:srgbClr val="002060"/>
        </a:solidFill>
      </dgm:spPr>
      <dgm:t>
        <a:bodyPr/>
        <a:lstStyle/>
        <a:p>
          <a:r>
            <a:rPr lang="pt-BR" sz="2800" dirty="0" smtClean="0"/>
            <a:t>Kiến trúc thượng tầng tác động trở lại</a:t>
          </a:r>
          <a:endParaRPr lang="en-US" sz="2800" dirty="0"/>
        </a:p>
      </dgm:t>
    </dgm:pt>
    <dgm:pt modelId="{5472B92C-94B3-436A-96E0-6B783BEDBE5F}" type="parTrans" cxnId="{7F02CF9A-C626-4556-8B68-C9ED98BA3099}">
      <dgm:prSet/>
      <dgm:spPr/>
      <dgm:t>
        <a:bodyPr/>
        <a:lstStyle/>
        <a:p>
          <a:endParaRPr lang="en-US"/>
        </a:p>
      </dgm:t>
    </dgm:pt>
    <dgm:pt modelId="{672CAF53-6A22-4E9C-AC66-DBAFA172CAE5}" type="sibTrans" cxnId="{7F02CF9A-C626-4556-8B68-C9ED98BA3099}">
      <dgm:prSet/>
      <dgm:spPr/>
      <dgm:t>
        <a:bodyPr/>
        <a:lstStyle/>
        <a:p>
          <a:endParaRPr lang="en-US"/>
        </a:p>
      </dgm:t>
    </dgm:pt>
    <dgm:pt modelId="{373E670F-4DE9-4CD7-A8A8-A786FA0D6835}">
      <dgm:prSet phldrT="[Text]" custT="1"/>
      <dgm:spPr/>
      <dgm:t>
        <a:bodyPr/>
        <a:lstStyle/>
        <a:p>
          <a:r>
            <a:rPr lang="pt-BR" sz="2800" dirty="0" smtClean="0"/>
            <a:t>K TTT  bảo thủ, lạc hậu sẽ tác động kìm hãm nhất thời sự phát triển cơ sở hạ tầng</a:t>
          </a:r>
          <a:endParaRPr lang="en-US" sz="2800" dirty="0"/>
        </a:p>
      </dgm:t>
    </dgm:pt>
    <dgm:pt modelId="{8512DE16-161E-4573-98ED-A631F9606C50}" type="parTrans" cxnId="{CD8A7F7C-BEFE-4129-9046-E131C26EE2C8}">
      <dgm:prSet/>
      <dgm:spPr/>
      <dgm:t>
        <a:bodyPr/>
        <a:lstStyle/>
        <a:p>
          <a:endParaRPr lang="en-US"/>
        </a:p>
      </dgm:t>
    </dgm:pt>
    <dgm:pt modelId="{2C904374-4015-4839-BB14-03A701079B25}" type="sibTrans" cxnId="{CD8A7F7C-BEFE-4129-9046-E131C26EE2C8}">
      <dgm:prSet/>
      <dgm:spPr/>
      <dgm:t>
        <a:bodyPr/>
        <a:lstStyle/>
        <a:p>
          <a:endParaRPr lang="en-US"/>
        </a:p>
      </dgm:t>
    </dgm:pt>
    <dgm:pt modelId="{8CE091BA-8B4D-4FC2-98BF-1008974E5151}">
      <dgm:prSet phldrT="[Text]" custT="1"/>
      <dgm:spPr/>
      <dgm:t>
        <a:bodyPr/>
        <a:lstStyle/>
        <a:p>
          <a:r>
            <a:rPr lang="pt-BR" sz="2800" dirty="0" smtClean="0"/>
            <a:t>Khi cơ sở hạ tầng biến đổi, kiến trúc thượng tầng biến đổi theo</a:t>
          </a:r>
          <a:endParaRPr lang="en-US" sz="2800" dirty="0"/>
        </a:p>
      </dgm:t>
    </dgm:pt>
    <dgm:pt modelId="{052DB67F-5C40-422E-9435-E9A49AC62A02}" type="parTrans" cxnId="{1206651E-605F-4261-82C6-C0B5E94C7C0E}">
      <dgm:prSet/>
      <dgm:spPr/>
      <dgm:t>
        <a:bodyPr/>
        <a:lstStyle/>
        <a:p>
          <a:endParaRPr lang="en-US"/>
        </a:p>
      </dgm:t>
    </dgm:pt>
    <dgm:pt modelId="{92C1FC6A-D9D5-46B9-BB14-8EDE273AE638}" type="sibTrans" cxnId="{1206651E-605F-4261-82C6-C0B5E94C7C0E}">
      <dgm:prSet/>
      <dgm:spPr/>
      <dgm:t>
        <a:bodyPr/>
        <a:lstStyle/>
        <a:p>
          <a:endParaRPr lang="en-US"/>
        </a:p>
      </dgm:t>
    </dgm:pt>
    <dgm:pt modelId="{9216C368-0EB1-46BA-84B8-A75340FE4493}">
      <dgm:prSet phldrT="[Text]" custT="1"/>
      <dgm:spPr/>
      <dgm:t>
        <a:bodyPr/>
        <a:lstStyle/>
        <a:p>
          <a:r>
            <a:rPr lang="pt-BR" sz="2800" dirty="0" smtClean="0"/>
            <a:t>Khi cơ sở hạ tầng mất đi nhưng các bộ phận của kiến trúc thượng tầng mất theo</a:t>
          </a:r>
          <a:endParaRPr lang="en-US" sz="2800" dirty="0"/>
        </a:p>
      </dgm:t>
    </dgm:pt>
    <dgm:pt modelId="{46C814E2-D782-4020-AC97-EFA8108A6C34}" type="parTrans" cxnId="{A50C4ADB-42C2-4BD1-8E81-1B233FD5D9E9}">
      <dgm:prSet/>
      <dgm:spPr/>
      <dgm:t>
        <a:bodyPr/>
        <a:lstStyle/>
        <a:p>
          <a:endParaRPr lang="en-US"/>
        </a:p>
      </dgm:t>
    </dgm:pt>
    <dgm:pt modelId="{7A102FC0-FD87-4137-86A6-C53FC437A545}" type="sibTrans" cxnId="{A50C4ADB-42C2-4BD1-8E81-1B233FD5D9E9}">
      <dgm:prSet/>
      <dgm:spPr/>
      <dgm:t>
        <a:bodyPr/>
        <a:lstStyle/>
        <a:p>
          <a:endParaRPr lang="en-US"/>
        </a:p>
      </dgm:t>
    </dgm:pt>
    <dgm:pt modelId="{8AFBBE8A-7AE5-46A6-9C4E-B2734F082B85}">
      <dgm:prSet phldrT="[Text]" custT="1"/>
      <dgm:spPr>
        <a:solidFill>
          <a:srgbClr val="002060"/>
        </a:solidFill>
      </dgm:spPr>
      <dgm:t>
        <a:bodyPr/>
        <a:lstStyle/>
        <a:p>
          <a:r>
            <a:rPr lang="nl-NL" sz="2800" i="1" dirty="0" smtClean="0"/>
            <a:t>Cách mạng xã hội </a:t>
          </a:r>
          <a:r>
            <a:rPr lang="nl-NL" sz="2800" dirty="0" smtClean="0"/>
            <a:t>là bước nhảy vọt về chất trong sự phát triển xã hội, là sự thay thế </a:t>
          </a:r>
          <a:r>
            <a:rPr lang="pt-BR" sz="2800" dirty="0" smtClean="0"/>
            <a:t>hình thái kinh tế-xã hội này bằng hình thái kinh tế-xã hội khác, tiến bộ hơn</a:t>
          </a:r>
          <a:endParaRPr lang="en-US" sz="2800" dirty="0"/>
        </a:p>
      </dgm:t>
    </dgm:pt>
    <dgm:pt modelId="{B6928483-6561-4F21-BA40-D7210E2B6171}" type="parTrans" cxnId="{6BEA703C-1028-4B42-98D5-A15A4371116F}">
      <dgm:prSet/>
      <dgm:spPr/>
      <dgm:t>
        <a:bodyPr/>
        <a:lstStyle/>
        <a:p>
          <a:endParaRPr lang="en-US"/>
        </a:p>
      </dgm:t>
    </dgm:pt>
    <dgm:pt modelId="{E5DAC06E-7E88-41D7-95A4-31BA911BA8DF}" type="sibTrans" cxnId="{6BEA703C-1028-4B42-98D5-A15A4371116F}">
      <dgm:prSet/>
      <dgm:spPr/>
      <dgm:t>
        <a:bodyPr/>
        <a:lstStyle/>
        <a:p>
          <a:endParaRPr lang="en-US"/>
        </a:p>
      </dgm:t>
    </dgm:pt>
    <dgm:pt modelId="{2EF4B4D7-FAED-4B98-9E73-947555A7C309}" type="pres">
      <dgm:prSet presAssocID="{018A3C7C-7FFF-4752-ADE9-20325FE45151}" presName="linear" presStyleCnt="0">
        <dgm:presLayoutVars>
          <dgm:animLvl val="lvl"/>
          <dgm:resizeHandles val="exact"/>
        </dgm:presLayoutVars>
      </dgm:prSet>
      <dgm:spPr/>
      <dgm:t>
        <a:bodyPr/>
        <a:lstStyle/>
        <a:p>
          <a:endParaRPr lang="en-US"/>
        </a:p>
      </dgm:t>
    </dgm:pt>
    <dgm:pt modelId="{8F43F41F-136C-455B-B9CC-A322169C9153}" type="pres">
      <dgm:prSet presAssocID="{A5EECF0A-8284-444A-A321-90AB47F98DC6}" presName="parentText" presStyleLbl="node1" presStyleIdx="0" presStyleCnt="3" custScaleY="56954">
        <dgm:presLayoutVars>
          <dgm:chMax val="0"/>
          <dgm:bulletEnabled val="1"/>
        </dgm:presLayoutVars>
      </dgm:prSet>
      <dgm:spPr/>
      <dgm:t>
        <a:bodyPr/>
        <a:lstStyle/>
        <a:p>
          <a:endParaRPr lang="en-US"/>
        </a:p>
      </dgm:t>
    </dgm:pt>
    <dgm:pt modelId="{8F1E28A1-7664-438C-AB8D-A18F4EDA902C}" type="pres">
      <dgm:prSet presAssocID="{A5EECF0A-8284-444A-A321-90AB47F98DC6}" presName="childText" presStyleLbl="revTx" presStyleIdx="0" presStyleCnt="2">
        <dgm:presLayoutVars>
          <dgm:bulletEnabled val="1"/>
        </dgm:presLayoutVars>
      </dgm:prSet>
      <dgm:spPr/>
      <dgm:t>
        <a:bodyPr/>
        <a:lstStyle/>
        <a:p>
          <a:endParaRPr lang="en-US"/>
        </a:p>
      </dgm:t>
    </dgm:pt>
    <dgm:pt modelId="{21BC9EA7-8946-4661-9F19-D61FA15A841C}" type="pres">
      <dgm:prSet presAssocID="{60D94F20-46B8-4E97-83F3-4BF5FE4BD6DA}" presName="parentText" presStyleLbl="node1" presStyleIdx="1" presStyleCnt="3" custScaleY="56954">
        <dgm:presLayoutVars>
          <dgm:chMax val="0"/>
          <dgm:bulletEnabled val="1"/>
        </dgm:presLayoutVars>
      </dgm:prSet>
      <dgm:spPr/>
      <dgm:t>
        <a:bodyPr/>
        <a:lstStyle/>
        <a:p>
          <a:endParaRPr lang="en-US"/>
        </a:p>
      </dgm:t>
    </dgm:pt>
    <dgm:pt modelId="{21266B75-51AA-4004-80B6-0E128ACF19D1}" type="pres">
      <dgm:prSet presAssocID="{60D94F20-46B8-4E97-83F3-4BF5FE4BD6DA}" presName="childText" presStyleLbl="revTx" presStyleIdx="1" presStyleCnt="2">
        <dgm:presLayoutVars>
          <dgm:bulletEnabled val="1"/>
        </dgm:presLayoutVars>
      </dgm:prSet>
      <dgm:spPr/>
      <dgm:t>
        <a:bodyPr/>
        <a:lstStyle/>
        <a:p>
          <a:endParaRPr lang="en-US"/>
        </a:p>
      </dgm:t>
    </dgm:pt>
    <dgm:pt modelId="{E584D599-6985-4802-9FCF-721B97A139AF}" type="pres">
      <dgm:prSet presAssocID="{8AFBBE8A-7AE5-46A6-9C4E-B2734F082B85}" presName="parentText" presStyleLbl="node1" presStyleIdx="2" presStyleCnt="3" custScaleY="101916">
        <dgm:presLayoutVars>
          <dgm:chMax val="0"/>
          <dgm:bulletEnabled val="1"/>
        </dgm:presLayoutVars>
      </dgm:prSet>
      <dgm:spPr/>
      <dgm:t>
        <a:bodyPr/>
        <a:lstStyle/>
        <a:p>
          <a:endParaRPr lang="en-US"/>
        </a:p>
      </dgm:t>
    </dgm:pt>
  </dgm:ptLst>
  <dgm:cxnLst>
    <dgm:cxn modelId="{1206651E-605F-4261-82C6-C0B5E94C7C0E}" srcId="{A5EECF0A-8284-444A-A321-90AB47F98DC6}" destId="{8CE091BA-8B4D-4FC2-98BF-1008974E5151}" srcOrd="1" destOrd="0" parTransId="{052DB67F-5C40-422E-9435-E9A49AC62A02}" sibTransId="{92C1FC6A-D9D5-46B9-BB14-8EDE273AE638}"/>
    <dgm:cxn modelId="{3401D77C-2A4D-4FC1-BBD0-8EFDBC3A5D91}" type="presOf" srcId="{60D94F20-46B8-4E97-83F3-4BF5FE4BD6DA}" destId="{21BC9EA7-8946-4661-9F19-D61FA15A841C}" srcOrd="0" destOrd="0" presId="urn:microsoft.com/office/officeart/2005/8/layout/vList2"/>
    <dgm:cxn modelId="{53789DD6-68AD-404E-834F-800E6282477F}" type="presOf" srcId="{8CE091BA-8B4D-4FC2-98BF-1008974E5151}" destId="{8F1E28A1-7664-438C-AB8D-A18F4EDA902C}" srcOrd="0" destOrd="1" presId="urn:microsoft.com/office/officeart/2005/8/layout/vList2"/>
    <dgm:cxn modelId="{E8514F2D-087A-4F0C-BBC8-E5CAC8A65AF8}" srcId="{A5EECF0A-8284-444A-A321-90AB47F98DC6}" destId="{B3F6ABD3-5514-4DBF-8F39-7F2564B2BEDA}" srcOrd="0" destOrd="0" parTransId="{325E3859-F8C6-4A46-B6B8-1CF149B3ED3D}" sibTransId="{3D236863-F852-4D21-BCFE-E0502AC3B3CB}"/>
    <dgm:cxn modelId="{A50C4ADB-42C2-4BD1-8E81-1B233FD5D9E9}" srcId="{A5EECF0A-8284-444A-A321-90AB47F98DC6}" destId="{9216C368-0EB1-46BA-84B8-A75340FE4493}" srcOrd="2" destOrd="0" parTransId="{46C814E2-D782-4020-AC97-EFA8108A6C34}" sibTransId="{7A102FC0-FD87-4137-86A6-C53FC437A545}"/>
    <dgm:cxn modelId="{030ADE74-B1BF-4A04-A884-7A5CC20D8282}" srcId="{018A3C7C-7FFF-4752-ADE9-20325FE45151}" destId="{A5EECF0A-8284-444A-A321-90AB47F98DC6}" srcOrd="0" destOrd="0" parTransId="{535CC8CC-48DA-49A2-A748-E6419CD8C845}" sibTransId="{158B613C-1BAC-4665-80AD-12BA9CBFCA3A}"/>
    <dgm:cxn modelId="{330FEAFF-D441-46F9-9C67-FFF040DA6641}" type="presOf" srcId="{8AFBBE8A-7AE5-46A6-9C4E-B2734F082B85}" destId="{E584D599-6985-4802-9FCF-721B97A139AF}" srcOrd="0" destOrd="0" presId="urn:microsoft.com/office/officeart/2005/8/layout/vList2"/>
    <dgm:cxn modelId="{1D9AC6C5-9B7C-4570-9D04-6EA41C31B095}" type="presOf" srcId="{A5EECF0A-8284-444A-A321-90AB47F98DC6}" destId="{8F43F41F-136C-455B-B9CC-A322169C9153}" srcOrd="0" destOrd="0" presId="urn:microsoft.com/office/officeart/2005/8/layout/vList2"/>
    <dgm:cxn modelId="{F78C8169-FB3F-4721-B7F5-908A4EC96C30}" type="presOf" srcId="{018A3C7C-7FFF-4752-ADE9-20325FE45151}" destId="{2EF4B4D7-FAED-4B98-9E73-947555A7C309}" srcOrd="0" destOrd="0" presId="urn:microsoft.com/office/officeart/2005/8/layout/vList2"/>
    <dgm:cxn modelId="{F97AA3CA-442C-424B-A8C3-9E804D4EBDAF}" type="presOf" srcId="{373E670F-4DE9-4CD7-A8A8-A786FA0D6835}" destId="{21266B75-51AA-4004-80B6-0E128ACF19D1}" srcOrd="0" destOrd="0" presId="urn:microsoft.com/office/officeart/2005/8/layout/vList2"/>
    <dgm:cxn modelId="{36D8B18B-BA79-4825-86CC-12D21F2026FF}" type="presOf" srcId="{B3F6ABD3-5514-4DBF-8F39-7F2564B2BEDA}" destId="{8F1E28A1-7664-438C-AB8D-A18F4EDA902C}" srcOrd="0" destOrd="0" presId="urn:microsoft.com/office/officeart/2005/8/layout/vList2"/>
    <dgm:cxn modelId="{A82D918A-A34B-493B-B513-F8C337008DC2}" type="presOf" srcId="{9216C368-0EB1-46BA-84B8-A75340FE4493}" destId="{8F1E28A1-7664-438C-AB8D-A18F4EDA902C}" srcOrd="0" destOrd="2" presId="urn:microsoft.com/office/officeart/2005/8/layout/vList2"/>
    <dgm:cxn modelId="{7F02CF9A-C626-4556-8B68-C9ED98BA3099}" srcId="{018A3C7C-7FFF-4752-ADE9-20325FE45151}" destId="{60D94F20-46B8-4E97-83F3-4BF5FE4BD6DA}" srcOrd="1" destOrd="0" parTransId="{5472B92C-94B3-436A-96E0-6B783BEDBE5F}" sibTransId="{672CAF53-6A22-4E9C-AC66-DBAFA172CAE5}"/>
    <dgm:cxn modelId="{CD8A7F7C-BEFE-4129-9046-E131C26EE2C8}" srcId="{60D94F20-46B8-4E97-83F3-4BF5FE4BD6DA}" destId="{373E670F-4DE9-4CD7-A8A8-A786FA0D6835}" srcOrd="0" destOrd="0" parTransId="{8512DE16-161E-4573-98ED-A631F9606C50}" sibTransId="{2C904374-4015-4839-BB14-03A701079B25}"/>
    <dgm:cxn modelId="{6BEA703C-1028-4B42-98D5-A15A4371116F}" srcId="{018A3C7C-7FFF-4752-ADE9-20325FE45151}" destId="{8AFBBE8A-7AE5-46A6-9C4E-B2734F082B85}" srcOrd="2" destOrd="0" parTransId="{B6928483-6561-4F21-BA40-D7210E2B6171}" sibTransId="{E5DAC06E-7E88-41D7-95A4-31BA911BA8DF}"/>
    <dgm:cxn modelId="{693C206D-2D48-4960-985D-F4956AABE567}" type="presParOf" srcId="{2EF4B4D7-FAED-4B98-9E73-947555A7C309}" destId="{8F43F41F-136C-455B-B9CC-A322169C9153}" srcOrd="0" destOrd="0" presId="urn:microsoft.com/office/officeart/2005/8/layout/vList2"/>
    <dgm:cxn modelId="{8017E411-74CB-4216-BAB9-49060BDAE7C6}" type="presParOf" srcId="{2EF4B4D7-FAED-4B98-9E73-947555A7C309}" destId="{8F1E28A1-7664-438C-AB8D-A18F4EDA902C}" srcOrd="1" destOrd="0" presId="urn:microsoft.com/office/officeart/2005/8/layout/vList2"/>
    <dgm:cxn modelId="{15896818-5877-4C84-AE43-E3AD3FE6D813}" type="presParOf" srcId="{2EF4B4D7-FAED-4B98-9E73-947555A7C309}" destId="{21BC9EA7-8946-4661-9F19-D61FA15A841C}" srcOrd="2" destOrd="0" presId="urn:microsoft.com/office/officeart/2005/8/layout/vList2"/>
    <dgm:cxn modelId="{308AFAE5-93BE-4D68-8C80-CB8B673AE67A}" type="presParOf" srcId="{2EF4B4D7-FAED-4B98-9E73-947555A7C309}" destId="{21266B75-51AA-4004-80B6-0E128ACF19D1}" srcOrd="3" destOrd="0" presId="urn:microsoft.com/office/officeart/2005/8/layout/vList2"/>
    <dgm:cxn modelId="{92D6D5B4-DC0F-47FC-9A7E-761453006CAD}" type="presParOf" srcId="{2EF4B4D7-FAED-4B98-9E73-947555A7C309}" destId="{E584D599-6985-4802-9FCF-721B97A139AF}"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52C43C4D-1BFB-4F1F-A850-680EB1B8305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ED73BE36-53BF-47AF-A809-6C41BE660093}">
      <dgm:prSet phldrT="[Text]" custT="1"/>
      <dgm:spPr>
        <a:solidFill>
          <a:srgbClr val="FF0000"/>
        </a:solidFill>
      </dgm:spPr>
      <dgm:t>
        <a:bodyPr/>
        <a:lstStyle/>
        <a:p>
          <a:r>
            <a:rPr lang="en-US" sz="3200" b="1" dirty="0" smtClean="0">
              <a:solidFill>
                <a:srgbClr val="FFFF00"/>
              </a:solidFill>
            </a:rPr>
            <a:t>- </a:t>
          </a:r>
          <a:r>
            <a:rPr lang="en-US" sz="3200" b="1" dirty="0" err="1" smtClean="0">
              <a:solidFill>
                <a:srgbClr val="FFFF00"/>
              </a:solidFill>
            </a:rPr>
            <a:t>Hàng</a:t>
          </a:r>
          <a:r>
            <a:rPr lang="en-US" sz="3200" b="1" dirty="0" smtClean="0">
              <a:solidFill>
                <a:srgbClr val="FFFF00"/>
              </a:solidFill>
            </a:rPr>
            <a:t> </a:t>
          </a:r>
          <a:r>
            <a:rPr lang="en-US" sz="3200" b="1" dirty="0" err="1" smtClean="0">
              <a:solidFill>
                <a:srgbClr val="FFFF00"/>
              </a:solidFill>
            </a:rPr>
            <a:t>hóa</a:t>
          </a:r>
          <a:endParaRPr lang="en-US" sz="3200" b="1" dirty="0">
            <a:solidFill>
              <a:srgbClr val="FFFF00"/>
            </a:solidFill>
          </a:endParaRPr>
        </a:p>
      </dgm:t>
    </dgm:pt>
    <dgm:pt modelId="{BDF6FD20-48C6-4B97-A43F-EE81870B450D}" type="parTrans" cxnId="{AF5FAA97-84D6-49EF-9E85-B11ED682A638}">
      <dgm:prSet/>
      <dgm:spPr/>
      <dgm:t>
        <a:bodyPr/>
        <a:lstStyle/>
        <a:p>
          <a:endParaRPr lang="en-US"/>
        </a:p>
      </dgm:t>
    </dgm:pt>
    <dgm:pt modelId="{B1D437EE-2D5A-4493-BB97-136284C7C873}" type="sibTrans" cxnId="{AF5FAA97-84D6-49EF-9E85-B11ED682A638}">
      <dgm:prSet/>
      <dgm:spPr/>
      <dgm:t>
        <a:bodyPr/>
        <a:lstStyle/>
        <a:p>
          <a:endParaRPr lang="en-US"/>
        </a:p>
      </dgm:t>
    </dgm:pt>
    <dgm:pt modelId="{51D466BD-252C-499B-B3F6-8A0A95D7A4F2}">
      <dgm:prSet phldrT="[Text]" custT="1"/>
      <dgm:spPr>
        <a:solidFill>
          <a:srgbClr val="002060"/>
        </a:solidFill>
      </dgm:spPr>
      <dgm:t>
        <a:bodyPr/>
        <a:lstStyle/>
        <a:p>
          <a:r>
            <a:rPr lang="en-US" altLang="en-US" sz="2800" b="0" dirty="0" err="1" smtClean="0">
              <a:solidFill>
                <a:schemeClr val="bg1"/>
              </a:solidFill>
            </a:rPr>
            <a:t>Là</a:t>
          </a:r>
          <a:r>
            <a:rPr lang="en-US" altLang="en-US" sz="2800" b="0" dirty="0" smtClean="0">
              <a:solidFill>
                <a:schemeClr val="bg1"/>
              </a:solidFill>
            </a:rPr>
            <a:t> </a:t>
          </a:r>
          <a:r>
            <a:rPr lang="en-US" altLang="en-US" sz="2800" b="0" dirty="0" err="1" smtClean="0">
              <a:solidFill>
                <a:schemeClr val="bg1"/>
              </a:solidFill>
            </a:rPr>
            <a:t>sản</a:t>
          </a:r>
          <a:r>
            <a:rPr lang="en-US" altLang="en-US" sz="2800" b="0" dirty="0" smtClean="0">
              <a:solidFill>
                <a:schemeClr val="bg1"/>
              </a:solidFill>
            </a:rPr>
            <a:t> </a:t>
          </a:r>
          <a:r>
            <a:rPr lang="en-US" altLang="en-US" sz="2800" b="0" dirty="0" err="1" smtClean="0">
              <a:solidFill>
                <a:schemeClr val="bg1"/>
              </a:solidFill>
            </a:rPr>
            <a:t>phẩm</a:t>
          </a:r>
          <a:r>
            <a:rPr lang="en-US" altLang="en-US" sz="2800" b="0" dirty="0" smtClean="0">
              <a:solidFill>
                <a:schemeClr val="bg1"/>
              </a:solidFill>
            </a:rPr>
            <a:t> </a:t>
          </a:r>
          <a:r>
            <a:rPr lang="en-US" altLang="en-US" sz="2800" b="0" dirty="0" err="1" smtClean="0">
              <a:solidFill>
                <a:schemeClr val="bg1"/>
              </a:solidFill>
            </a:rPr>
            <a:t>của</a:t>
          </a:r>
          <a:r>
            <a:rPr lang="en-US" altLang="en-US" sz="2800" b="0" dirty="0" smtClean="0">
              <a:solidFill>
                <a:schemeClr val="bg1"/>
              </a:solidFill>
            </a:rPr>
            <a:t> </a:t>
          </a:r>
          <a:r>
            <a:rPr lang="en-US" altLang="en-US" sz="2800" b="0" dirty="0" err="1" smtClean="0">
              <a:solidFill>
                <a:schemeClr val="bg1"/>
              </a:solidFill>
            </a:rPr>
            <a:t>lao</a:t>
          </a:r>
          <a:r>
            <a:rPr lang="en-US" altLang="en-US" sz="2800" b="0" dirty="0" smtClean="0">
              <a:solidFill>
                <a:schemeClr val="bg1"/>
              </a:solidFill>
            </a:rPr>
            <a:t> </a:t>
          </a:r>
          <a:r>
            <a:rPr lang="en-US" altLang="en-US" sz="2800" b="0" dirty="0" err="1" smtClean="0">
              <a:solidFill>
                <a:schemeClr val="bg1"/>
              </a:solidFill>
            </a:rPr>
            <a:t>động</a:t>
          </a:r>
          <a:r>
            <a:rPr lang="en-US" altLang="en-US" sz="2800" b="0" dirty="0" smtClean="0">
              <a:solidFill>
                <a:schemeClr val="bg1"/>
              </a:solidFill>
            </a:rPr>
            <a:t> </a:t>
          </a:r>
          <a:r>
            <a:rPr lang="en-US" altLang="en-US" sz="2800" b="0" dirty="0" err="1" smtClean="0">
              <a:solidFill>
                <a:schemeClr val="bg1"/>
              </a:solidFill>
            </a:rPr>
            <a:t>có</a:t>
          </a:r>
          <a:r>
            <a:rPr lang="en-US" altLang="en-US" sz="2800" b="0" dirty="0" smtClean="0">
              <a:solidFill>
                <a:schemeClr val="bg1"/>
              </a:solidFill>
            </a:rPr>
            <a:t> </a:t>
          </a:r>
          <a:r>
            <a:rPr lang="en-US" altLang="en-US" sz="2800" b="0" dirty="0" err="1" smtClean="0">
              <a:solidFill>
                <a:schemeClr val="bg1"/>
              </a:solidFill>
            </a:rPr>
            <a:t>thể</a:t>
          </a:r>
          <a:r>
            <a:rPr lang="en-US" altLang="en-US" sz="2800" b="0" dirty="0" smtClean="0">
              <a:solidFill>
                <a:schemeClr val="bg1"/>
              </a:solidFill>
            </a:rPr>
            <a:t> </a:t>
          </a:r>
          <a:r>
            <a:rPr lang="en-US" altLang="en-US" sz="2800" b="0" dirty="0" err="1" smtClean="0">
              <a:solidFill>
                <a:schemeClr val="bg1"/>
              </a:solidFill>
            </a:rPr>
            <a:t>thỏa</a:t>
          </a:r>
          <a:r>
            <a:rPr lang="en-US" altLang="en-US" sz="2800" b="0" dirty="0" smtClean="0">
              <a:solidFill>
                <a:schemeClr val="bg1"/>
              </a:solidFill>
            </a:rPr>
            <a:t> </a:t>
          </a:r>
          <a:r>
            <a:rPr lang="en-US" altLang="en-US" sz="2800" b="0" dirty="0" err="1" smtClean="0">
              <a:solidFill>
                <a:schemeClr val="bg1"/>
              </a:solidFill>
            </a:rPr>
            <a:t>mãn</a:t>
          </a:r>
          <a:r>
            <a:rPr lang="en-US" altLang="en-US" sz="2800" b="0" dirty="0" smtClean="0">
              <a:solidFill>
                <a:schemeClr val="bg1"/>
              </a:solidFill>
            </a:rPr>
            <a:t> </a:t>
          </a:r>
          <a:r>
            <a:rPr lang="en-US" altLang="en-US" sz="2800" b="0" dirty="0" err="1" smtClean="0">
              <a:solidFill>
                <a:schemeClr val="bg1"/>
              </a:solidFill>
            </a:rPr>
            <a:t>nhu</a:t>
          </a:r>
          <a:r>
            <a:rPr lang="en-US" altLang="en-US" sz="2800" b="0" dirty="0" smtClean="0">
              <a:solidFill>
                <a:schemeClr val="bg1"/>
              </a:solidFill>
            </a:rPr>
            <a:t> </a:t>
          </a:r>
          <a:r>
            <a:rPr lang="en-US" altLang="en-US" sz="2800" b="0" dirty="0" err="1" smtClean="0">
              <a:solidFill>
                <a:schemeClr val="bg1"/>
              </a:solidFill>
            </a:rPr>
            <a:t>cầu</a:t>
          </a:r>
          <a:r>
            <a:rPr lang="en-US" altLang="en-US" sz="2800" b="0" dirty="0" smtClean="0">
              <a:solidFill>
                <a:schemeClr val="bg1"/>
              </a:solidFill>
            </a:rPr>
            <a:t> </a:t>
          </a:r>
          <a:r>
            <a:rPr lang="en-US" altLang="en-US" sz="2800" b="0" dirty="0" err="1" smtClean="0">
              <a:solidFill>
                <a:schemeClr val="bg1"/>
              </a:solidFill>
            </a:rPr>
            <a:t>nào</a:t>
          </a:r>
          <a:r>
            <a:rPr lang="en-US" altLang="en-US" sz="2800" b="0" dirty="0" smtClean="0">
              <a:solidFill>
                <a:schemeClr val="bg1"/>
              </a:solidFill>
            </a:rPr>
            <a:t> </a:t>
          </a:r>
          <a:r>
            <a:rPr lang="en-US" altLang="en-US" sz="2800" b="0" dirty="0" err="1" smtClean="0">
              <a:solidFill>
                <a:schemeClr val="bg1"/>
              </a:solidFill>
            </a:rPr>
            <a:t>đó</a:t>
          </a:r>
          <a:r>
            <a:rPr lang="en-US" altLang="en-US" sz="2800" b="0" dirty="0" smtClean="0">
              <a:solidFill>
                <a:schemeClr val="bg1"/>
              </a:solidFill>
            </a:rPr>
            <a:t> </a:t>
          </a:r>
          <a:r>
            <a:rPr lang="en-US" altLang="en-US" sz="2800" b="0" dirty="0" err="1" smtClean="0">
              <a:solidFill>
                <a:schemeClr val="bg1"/>
              </a:solidFill>
            </a:rPr>
            <a:t>của</a:t>
          </a:r>
          <a:r>
            <a:rPr lang="en-US" altLang="en-US" sz="2800" b="0" dirty="0" smtClean="0">
              <a:solidFill>
                <a:schemeClr val="bg1"/>
              </a:solidFill>
            </a:rPr>
            <a:t> con </a:t>
          </a:r>
          <a:r>
            <a:rPr lang="en-US" altLang="en-US" sz="2800" b="0" dirty="0" err="1" smtClean="0">
              <a:solidFill>
                <a:schemeClr val="bg1"/>
              </a:solidFill>
            </a:rPr>
            <a:t>người</a:t>
          </a:r>
          <a:r>
            <a:rPr lang="en-US" altLang="en-US" sz="2800" b="0" dirty="0" smtClean="0">
              <a:solidFill>
                <a:schemeClr val="bg1"/>
              </a:solidFill>
            </a:rPr>
            <a:t>  </a:t>
          </a:r>
          <a:r>
            <a:rPr lang="en-US" altLang="en-US" sz="2800" b="0" dirty="0" err="1" smtClean="0">
              <a:solidFill>
                <a:schemeClr val="bg1"/>
              </a:solidFill>
            </a:rPr>
            <a:t>thông</a:t>
          </a:r>
          <a:r>
            <a:rPr lang="en-US" altLang="en-US" sz="2800" b="0" dirty="0" smtClean="0">
              <a:solidFill>
                <a:schemeClr val="bg1"/>
              </a:solidFill>
            </a:rPr>
            <a:t> qua </a:t>
          </a:r>
          <a:r>
            <a:rPr lang="en-US" altLang="en-US" sz="2800" b="0" dirty="0" err="1" smtClean="0">
              <a:solidFill>
                <a:schemeClr val="bg1"/>
              </a:solidFill>
            </a:rPr>
            <a:t>trao</a:t>
          </a:r>
          <a:r>
            <a:rPr lang="en-US" altLang="en-US" sz="2800" b="0" dirty="0" smtClean="0">
              <a:solidFill>
                <a:schemeClr val="bg1"/>
              </a:solidFill>
            </a:rPr>
            <a:t> </a:t>
          </a:r>
          <a:r>
            <a:rPr lang="en-US" altLang="en-US" sz="2800" b="0" dirty="0" err="1" smtClean="0">
              <a:solidFill>
                <a:schemeClr val="bg1"/>
              </a:solidFill>
            </a:rPr>
            <a:t>đổi</a:t>
          </a:r>
          <a:r>
            <a:rPr lang="en-US" altLang="en-US" sz="2800" b="0" dirty="0" smtClean="0">
              <a:solidFill>
                <a:schemeClr val="bg1"/>
              </a:solidFill>
            </a:rPr>
            <a:t>, </a:t>
          </a:r>
          <a:r>
            <a:rPr lang="en-US" altLang="en-US" sz="2800" b="0" dirty="0" err="1" smtClean="0">
              <a:solidFill>
                <a:schemeClr val="bg1"/>
              </a:solidFill>
            </a:rPr>
            <a:t>mua</a:t>
          </a:r>
          <a:r>
            <a:rPr lang="en-US" altLang="en-US" sz="2800" b="0" dirty="0" smtClean="0">
              <a:solidFill>
                <a:schemeClr val="bg1"/>
              </a:solidFill>
            </a:rPr>
            <a:t> </a:t>
          </a:r>
          <a:r>
            <a:rPr lang="en-US" altLang="en-US" sz="2800" b="0" dirty="0" err="1" smtClean="0">
              <a:solidFill>
                <a:schemeClr val="bg1"/>
              </a:solidFill>
            </a:rPr>
            <a:t>bán</a:t>
          </a:r>
          <a:r>
            <a:rPr lang="en-US" altLang="en-US" sz="2800" b="0" dirty="0" smtClean="0">
              <a:solidFill>
                <a:schemeClr val="bg1"/>
              </a:solidFill>
            </a:rPr>
            <a:t>. </a:t>
          </a:r>
          <a:endParaRPr lang="en-US" sz="2800" b="0" dirty="0">
            <a:solidFill>
              <a:schemeClr val="bg1"/>
            </a:solidFill>
          </a:endParaRPr>
        </a:p>
      </dgm:t>
    </dgm:pt>
    <dgm:pt modelId="{5CD8053A-5CA2-42DC-AAE1-2EBCEE1ACDA3}" type="parTrans" cxnId="{939CF5AB-2E8D-486B-BBCE-6B18DBD49E98}">
      <dgm:prSet/>
      <dgm:spPr/>
      <dgm:t>
        <a:bodyPr/>
        <a:lstStyle/>
        <a:p>
          <a:endParaRPr lang="en-US"/>
        </a:p>
      </dgm:t>
    </dgm:pt>
    <dgm:pt modelId="{52BB1AD8-1600-4706-9A02-D100B336D8FD}" type="sibTrans" cxnId="{939CF5AB-2E8D-486B-BBCE-6B18DBD49E98}">
      <dgm:prSet/>
      <dgm:spPr/>
      <dgm:t>
        <a:bodyPr/>
        <a:lstStyle/>
        <a:p>
          <a:endParaRPr lang="en-US"/>
        </a:p>
      </dgm:t>
    </dgm:pt>
    <dgm:pt modelId="{026ED565-2E26-46A1-B12A-236F0E6D6509}">
      <dgm:prSet phldrT="[Text]" custT="1"/>
      <dgm:spPr>
        <a:solidFill>
          <a:srgbClr val="00B050"/>
        </a:solidFill>
      </dgm:spPr>
      <dgm:t>
        <a:bodyPr/>
        <a:lstStyle/>
        <a:p>
          <a:r>
            <a:rPr lang="en-US" altLang="en-US" sz="2800" b="1" dirty="0" smtClean="0">
              <a:solidFill>
                <a:schemeClr val="bg1"/>
              </a:solidFill>
              <a:latin typeface="Times New Roman" panose="02020603050405020304" pitchFamily="18" charset="0"/>
            </a:rPr>
            <a:t>- Hai </a:t>
          </a:r>
          <a:r>
            <a:rPr lang="en-US" altLang="en-US" sz="2800" b="1" dirty="0" err="1" smtClean="0">
              <a:solidFill>
                <a:schemeClr val="bg1"/>
              </a:solidFill>
              <a:latin typeface="Times New Roman" panose="02020603050405020304" pitchFamily="18" charset="0"/>
            </a:rPr>
            <a:t>thuộc</a:t>
          </a:r>
          <a:r>
            <a:rPr lang="en-US" altLang="en-US" sz="2800" b="1" dirty="0" smtClean="0">
              <a:solidFill>
                <a:schemeClr val="bg1"/>
              </a:solidFill>
              <a:latin typeface="Times New Roman" panose="02020603050405020304" pitchFamily="18" charset="0"/>
            </a:rPr>
            <a:t> </a:t>
          </a:r>
          <a:r>
            <a:rPr lang="en-US" altLang="en-US" sz="2800" b="1" dirty="0" err="1" smtClean="0">
              <a:solidFill>
                <a:schemeClr val="bg1"/>
              </a:solidFill>
              <a:latin typeface="Times New Roman" panose="02020603050405020304" pitchFamily="18" charset="0"/>
            </a:rPr>
            <a:t>tính</a:t>
          </a:r>
          <a:r>
            <a:rPr lang="en-US" altLang="en-US" sz="2800" b="1" dirty="0" smtClean="0">
              <a:solidFill>
                <a:schemeClr val="bg1"/>
              </a:solidFill>
              <a:latin typeface="Times New Roman" panose="02020603050405020304" pitchFamily="18" charset="0"/>
            </a:rPr>
            <a:t> </a:t>
          </a:r>
          <a:r>
            <a:rPr lang="en-US" altLang="en-US" sz="2800" b="1" dirty="0" err="1" smtClean="0">
              <a:solidFill>
                <a:schemeClr val="bg1"/>
              </a:solidFill>
              <a:latin typeface="Times New Roman" panose="02020603050405020304" pitchFamily="18" charset="0"/>
            </a:rPr>
            <a:t>của</a:t>
          </a:r>
          <a:r>
            <a:rPr lang="en-US" altLang="en-US" sz="2800" b="1" dirty="0" smtClean="0">
              <a:solidFill>
                <a:schemeClr val="bg1"/>
              </a:solidFill>
              <a:latin typeface="Times New Roman" panose="02020603050405020304" pitchFamily="18" charset="0"/>
            </a:rPr>
            <a:t> </a:t>
          </a:r>
          <a:r>
            <a:rPr lang="en-US" altLang="en-US" sz="2800" b="1" dirty="0" err="1" smtClean="0">
              <a:solidFill>
                <a:schemeClr val="bg1"/>
              </a:solidFill>
              <a:latin typeface="Times New Roman" panose="02020603050405020304" pitchFamily="18" charset="0"/>
            </a:rPr>
            <a:t>hàng</a:t>
          </a:r>
          <a:r>
            <a:rPr lang="en-US" altLang="en-US" sz="2800" b="1" dirty="0" smtClean="0">
              <a:solidFill>
                <a:schemeClr val="bg1"/>
              </a:solidFill>
              <a:latin typeface="Times New Roman" panose="02020603050405020304" pitchFamily="18" charset="0"/>
            </a:rPr>
            <a:t> </a:t>
          </a:r>
          <a:r>
            <a:rPr lang="en-US" altLang="en-US" sz="2800" b="1" dirty="0" err="1" smtClean="0">
              <a:solidFill>
                <a:schemeClr val="bg1"/>
              </a:solidFill>
              <a:latin typeface="Times New Roman" panose="02020603050405020304" pitchFamily="18" charset="0"/>
            </a:rPr>
            <a:t>hóa</a:t>
          </a:r>
          <a:endParaRPr lang="en-US" sz="2800" b="1" dirty="0">
            <a:solidFill>
              <a:schemeClr val="bg1"/>
            </a:solidFill>
          </a:endParaRPr>
        </a:p>
      </dgm:t>
    </dgm:pt>
    <dgm:pt modelId="{6B838ABE-FDE8-4664-9D74-AE1CAD02CFDE}" type="parTrans" cxnId="{341628B1-84FC-4782-BBD6-84B063F9A267}">
      <dgm:prSet/>
      <dgm:spPr/>
      <dgm:t>
        <a:bodyPr/>
        <a:lstStyle/>
        <a:p>
          <a:endParaRPr lang="en-US"/>
        </a:p>
      </dgm:t>
    </dgm:pt>
    <dgm:pt modelId="{FCD36885-AA82-4F6D-812E-CB2626A8ADFB}" type="sibTrans" cxnId="{341628B1-84FC-4782-BBD6-84B063F9A267}">
      <dgm:prSet/>
      <dgm:spPr/>
      <dgm:t>
        <a:bodyPr/>
        <a:lstStyle/>
        <a:p>
          <a:endParaRPr lang="en-US"/>
        </a:p>
      </dgm:t>
    </dgm:pt>
    <dgm:pt modelId="{43B10930-5E43-4121-84AE-B693069E848A}">
      <dgm:prSet phldrT="[Text]" custT="1"/>
      <dgm:spPr>
        <a:solidFill>
          <a:srgbClr val="002060"/>
        </a:solidFill>
      </dgm:spPr>
      <dgm:t>
        <a:bodyPr/>
        <a:lstStyle/>
        <a:p>
          <a:r>
            <a:rPr lang="en-US" altLang="en-US" sz="2800" b="0" dirty="0" err="1" smtClean="0">
              <a:solidFill>
                <a:schemeClr val="bg1"/>
              </a:solidFill>
              <a:latin typeface="Times New Roman" panose="02020603050405020304" pitchFamily="18" charset="0"/>
            </a:rPr>
            <a:t>Giá</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trị</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sử</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dụng</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của</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hàng</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hoá</a:t>
          </a:r>
          <a:endParaRPr lang="en-US" sz="2800" b="0" dirty="0">
            <a:solidFill>
              <a:schemeClr val="bg1"/>
            </a:solidFill>
          </a:endParaRPr>
        </a:p>
      </dgm:t>
    </dgm:pt>
    <dgm:pt modelId="{346C1A4A-53FD-406E-850A-FC7544ADCD66}" type="parTrans" cxnId="{37D74284-2CB1-4A7A-8315-BC97AB3ABDA3}">
      <dgm:prSet/>
      <dgm:spPr/>
      <dgm:t>
        <a:bodyPr/>
        <a:lstStyle/>
        <a:p>
          <a:endParaRPr lang="en-US"/>
        </a:p>
      </dgm:t>
    </dgm:pt>
    <dgm:pt modelId="{661D9CB9-0E6F-4B83-97F6-61AA106A5C36}" type="sibTrans" cxnId="{37D74284-2CB1-4A7A-8315-BC97AB3ABDA3}">
      <dgm:prSet/>
      <dgm:spPr/>
      <dgm:t>
        <a:bodyPr/>
        <a:lstStyle/>
        <a:p>
          <a:endParaRPr lang="en-US"/>
        </a:p>
      </dgm:t>
    </dgm:pt>
    <dgm:pt modelId="{ADF68BE0-B2AC-43D9-90C2-E69132590E84}">
      <dgm:prSet phldrT="[Text]" custT="1"/>
      <dgm:spPr>
        <a:solidFill>
          <a:srgbClr val="002060"/>
        </a:solidFill>
      </dgm:spPr>
      <dgm:t>
        <a:bodyPr/>
        <a:lstStyle/>
        <a:p>
          <a:r>
            <a:rPr lang="en-US" altLang="en-US" sz="2800" b="0" dirty="0" err="1" smtClean="0">
              <a:solidFill>
                <a:schemeClr val="bg1"/>
              </a:solidFill>
              <a:latin typeface="Times New Roman" panose="02020603050405020304" pitchFamily="18" charset="0"/>
            </a:rPr>
            <a:t>Giá</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trị</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sử</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của</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hàng</a:t>
          </a:r>
          <a:r>
            <a:rPr lang="en-US" altLang="en-US" sz="2800" b="0" dirty="0" smtClean="0">
              <a:solidFill>
                <a:schemeClr val="bg1"/>
              </a:solidFill>
              <a:latin typeface="Times New Roman" panose="02020603050405020304" pitchFamily="18" charset="0"/>
            </a:rPr>
            <a:t> </a:t>
          </a:r>
          <a:r>
            <a:rPr lang="en-US" altLang="en-US" sz="2800" b="0" dirty="0" err="1" smtClean="0">
              <a:solidFill>
                <a:schemeClr val="bg1"/>
              </a:solidFill>
              <a:latin typeface="Times New Roman" panose="02020603050405020304" pitchFamily="18" charset="0"/>
            </a:rPr>
            <a:t>hoá</a:t>
          </a:r>
          <a:endParaRPr lang="en-US" sz="2800" b="0" dirty="0">
            <a:solidFill>
              <a:schemeClr val="bg1"/>
            </a:solidFill>
          </a:endParaRPr>
        </a:p>
      </dgm:t>
    </dgm:pt>
    <dgm:pt modelId="{A506CCD0-1F25-4800-97EC-20BD40AA5161}" type="parTrans" cxnId="{F97051BE-19DC-475F-9E47-FCC1A1A14BE3}">
      <dgm:prSet/>
      <dgm:spPr/>
      <dgm:t>
        <a:bodyPr/>
        <a:lstStyle/>
        <a:p>
          <a:endParaRPr lang="en-US"/>
        </a:p>
      </dgm:t>
    </dgm:pt>
    <dgm:pt modelId="{7C9A7630-B86B-4112-B926-07D61363EF79}" type="sibTrans" cxnId="{F97051BE-19DC-475F-9E47-FCC1A1A14BE3}">
      <dgm:prSet/>
      <dgm:spPr/>
      <dgm:t>
        <a:bodyPr/>
        <a:lstStyle/>
        <a:p>
          <a:endParaRPr lang="en-US"/>
        </a:p>
      </dgm:t>
    </dgm:pt>
    <dgm:pt modelId="{90043F00-5B25-4D51-A1E1-F02D2F64F5EA}" type="pres">
      <dgm:prSet presAssocID="{52C43C4D-1BFB-4F1F-A850-680EB1B83052}" presName="diagram" presStyleCnt="0">
        <dgm:presLayoutVars>
          <dgm:chPref val="1"/>
          <dgm:dir/>
          <dgm:animOne val="branch"/>
          <dgm:animLvl val="lvl"/>
          <dgm:resizeHandles/>
        </dgm:presLayoutVars>
      </dgm:prSet>
      <dgm:spPr/>
      <dgm:t>
        <a:bodyPr/>
        <a:lstStyle/>
        <a:p>
          <a:endParaRPr lang="en-US"/>
        </a:p>
      </dgm:t>
    </dgm:pt>
    <dgm:pt modelId="{A0981362-09BB-4AD9-BA8F-466FBA57579F}" type="pres">
      <dgm:prSet presAssocID="{ED73BE36-53BF-47AF-A809-6C41BE660093}" presName="root" presStyleCnt="0"/>
      <dgm:spPr/>
    </dgm:pt>
    <dgm:pt modelId="{E1CDD92C-9F17-429E-BDE9-70211ADA9838}" type="pres">
      <dgm:prSet presAssocID="{ED73BE36-53BF-47AF-A809-6C41BE660093}" presName="rootComposite" presStyleCnt="0"/>
      <dgm:spPr/>
    </dgm:pt>
    <dgm:pt modelId="{A5A58821-C327-4C03-B058-AC2CA4EEF8D2}" type="pres">
      <dgm:prSet presAssocID="{ED73BE36-53BF-47AF-A809-6C41BE660093}" presName="rootText" presStyleLbl="node1" presStyleIdx="0" presStyleCnt="2"/>
      <dgm:spPr/>
      <dgm:t>
        <a:bodyPr/>
        <a:lstStyle/>
        <a:p>
          <a:endParaRPr lang="en-US"/>
        </a:p>
      </dgm:t>
    </dgm:pt>
    <dgm:pt modelId="{3B88F0EB-1BA1-4EB6-8B22-0A3E347CB3D1}" type="pres">
      <dgm:prSet presAssocID="{ED73BE36-53BF-47AF-A809-6C41BE660093}" presName="rootConnector" presStyleLbl="node1" presStyleIdx="0" presStyleCnt="2"/>
      <dgm:spPr/>
      <dgm:t>
        <a:bodyPr/>
        <a:lstStyle/>
        <a:p>
          <a:endParaRPr lang="en-US"/>
        </a:p>
      </dgm:t>
    </dgm:pt>
    <dgm:pt modelId="{8F48E2EE-4847-4475-AE98-5D184D99C577}" type="pres">
      <dgm:prSet presAssocID="{ED73BE36-53BF-47AF-A809-6C41BE660093}" presName="childShape" presStyleCnt="0"/>
      <dgm:spPr/>
    </dgm:pt>
    <dgm:pt modelId="{80A5B1D1-A445-4DBF-B3CB-131F4DACD9A7}" type="pres">
      <dgm:prSet presAssocID="{5CD8053A-5CA2-42DC-AAE1-2EBCEE1ACDA3}" presName="Name13" presStyleLbl="parChTrans1D2" presStyleIdx="0" presStyleCnt="3"/>
      <dgm:spPr/>
      <dgm:t>
        <a:bodyPr/>
        <a:lstStyle/>
        <a:p>
          <a:endParaRPr lang="en-US"/>
        </a:p>
      </dgm:t>
    </dgm:pt>
    <dgm:pt modelId="{F327397D-7E13-4AA3-AA3C-6BD1F3F5E843}" type="pres">
      <dgm:prSet presAssocID="{51D466BD-252C-499B-B3F6-8A0A95D7A4F2}" presName="childText" presStyleLbl="bgAcc1" presStyleIdx="0" presStyleCnt="3" custScaleX="147912" custScaleY="215055">
        <dgm:presLayoutVars>
          <dgm:bulletEnabled val="1"/>
        </dgm:presLayoutVars>
      </dgm:prSet>
      <dgm:spPr/>
      <dgm:t>
        <a:bodyPr/>
        <a:lstStyle/>
        <a:p>
          <a:endParaRPr lang="en-US"/>
        </a:p>
      </dgm:t>
    </dgm:pt>
    <dgm:pt modelId="{7B99E1F0-93AB-4C47-A351-5F6A0F18FFD2}" type="pres">
      <dgm:prSet presAssocID="{026ED565-2E26-46A1-B12A-236F0E6D6509}" presName="root" presStyleCnt="0"/>
      <dgm:spPr/>
    </dgm:pt>
    <dgm:pt modelId="{26860935-A875-4D18-8118-C7EB7390E794}" type="pres">
      <dgm:prSet presAssocID="{026ED565-2E26-46A1-B12A-236F0E6D6509}" presName="rootComposite" presStyleCnt="0"/>
      <dgm:spPr/>
    </dgm:pt>
    <dgm:pt modelId="{BD9D7406-5E40-4B8B-A7E8-74AEB05A9B03}" type="pres">
      <dgm:prSet presAssocID="{026ED565-2E26-46A1-B12A-236F0E6D6509}" presName="rootText" presStyleLbl="node1" presStyleIdx="1" presStyleCnt="2" custScaleX="173921"/>
      <dgm:spPr/>
      <dgm:t>
        <a:bodyPr/>
        <a:lstStyle/>
        <a:p>
          <a:endParaRPr lang="en-US"/>
        </a:p>
      </dgm:t>
    </dgm:pt>
    <dgm:pt modelId="{DD66EEAA-8AEB-4086-9315-FA92BB287899}" type="pres">
      <dgm:prSet presAssocID="{026ED565-2E26-46A1-B12A-236F0E6D6509}" presName="rootConnector" presStyleLbl="node1" presStyleIdx="1" presStyleCnt="2"/>
      <dgm:spPr/>
      <dgm:t>
        <a:bodyPr/>
        <a:lstStyle/>
        <a:p>
          <a:endParaRPr lang="en-US"/>
        </a:p>
      </dgm:t>
    </dgm:pt>
    <dgm:pt modelId="{195C4299-C3FD-4975-B504-E32B5FB348A4}" type="pres">
      <dgm:prSet presAssocID="{026ED565-2E26-46A1-B12A-236F0E6D6509}" presName="childShape" presStyleCnt="0"/>
      <dgm:spPr/>
    </dgm:pt>
    <dgm:pt modelId="{381B2524-50EB-46E6-829C-D52407B09F01}" type="pres">
      <dgm:prSet presAssocID="{346C1A4A-53FD-406E-850A-FC7544ADCD66}" presName="Name13" presStyleLbl="parChTrans1D2" presStyleIdx="1" presStyleCnt="3"/>
      <dgm:spPr/>
      <dgm:t>
        <a:bodyPr/>
        <a:lstStyle/>
        <a:p>
          <a:endParaRPr lang="en-US"/>
        </a:p>
      </dgm:t>
    </dgm:pt>
    <dgm:pt modelId="{90B54D3B-D220-44AE-8606-5EEEB620C977}" type="pres">
      <dgm:prSet presAssocID="{43B10930-5E43-4121-84AE-B693069E848A}" presName="childText" presStyleLbl="bgAcc1" presStyleIdx="1" presStyleCnt="3" custScaleX="173314">
        <dgm:presLayoutVars>
          <dgm:bulletEnabled val="1"/>
        </dgm:presLayoutVars>
      </dgm:prSet>
      <dgm:spPr/>
      <dgm:t>
        <a:bodyPr/>
        <a:lstStyle/>
        <a:p>
          <a:endParaRPr lang="en-US"/>
        </a:p>
      </dgm:t>
    </dgm:pt>
    <dgm:pt modelId="{E59969A1-CC53-446E-B5FB-2E875EFACED1}" type="pres">
      <dgm:prSet presAssocID="{A506CCD0-1F25-4800-97EC-20BD40AA5161}" presName="Name13" presStyleLbl="parChTrans1D2" presStyleIdx="2" presStyleCnt="3"/>
      <dgm:spPr/>
      <dgm:t>
        <a:bodyPr/>
        <a:lstStyle/>
        <a:p>
          <a:endParaRPr lang="en-US"/>
        </a:p>
      </dgm:t>
    </dgm:pt>
    <dgm:pt modelId="{342A5705-DF6A-412D-932A-BD95E156CEF7}" type="pres">
      <dgm:prSet presAssocID="{ADF68BE0-B2AC-43D9-90C2-E69132590E84}" presName="childText" presStyleLbl="bgAcc1" presStyleIdx="2" presStyleCnt="3" custScaleX="173314">
        <dgm:presLayoutVars>
          <dgm:bulletEnabled val="1"/>
        </dgm:presLayoutVars>
      </dgm:prSet>
      <dgm:spPr/>
      <dgm:t>
        <a:bodyPr/>
        <a:lstStyle/>
        <a:p>
          <a:endParaRPr lang="en-US"/>
        </a:p>
      </dgm:t>
    </dgm:pt>
  </dgm:ptLst>
  <dgm:cxnLst>
    <dgm:cxn modelId="{15AAD3DD-ED4B-472E-A1F7-A3961B5A6A1C}" type="presOf" srcId="{A506CCD0-1F25-4800-97EC-20BD40AA5161}" destId="{E59969A1-CC53-446E-B5FB-2E875EFACED1}" srcOrd="0" destOrd="0" presId="urn:microsoft.com/office/officeart/2005/8/layout/hierarchy3"/>
    <dgm:cxn modelId="{91EDE9DA-43ED-4716-99BF-C7983A3EBA3F}" type="presOf" srcId="{026ED565-2E26-46A1-B12A-236F0E6D6509}" destId="{BD9D7406-5E40-4B8B-A7E8-74AEB05A9B03}" srcOrd="0" destOrd="0" presId="urn:microsoft.com/office/officeart/2005/8/layout/hierarchy3"/>
    <dgm:cxn modelId="{25C4F99E-7E6A-4F2A-A276-82730D8B7CF3}" type="presOf" srcId="{43B10930-5E43-4121-84AE-B693069E848A}" destId="{90B54D3B-D220-44AE-8606-5EEEB620C977}" srcOrd="0" destOrd="0" presId="urn:microsoft.com/office/officeart/2005/8/layout/hierarchy3"/>
    <dgm:cxn modelId="{571AA322-5D36-4474-A5C6-0757845E3F07}" type="presOf" srcId="{51D466BD-252C-499B-B3F6-8A0A95D7A4F2}" destId="{F327397D-7E13-4AA3-AA3C-6BD1F3F5E843}" srcOrd="0" destOrd="0" presId="urn:microsoft.com/office/officeart/2005/8/layout/hierarchy3"/>
    <dgm:cxn modelId="{8794EF02-D0BE-453B-830C-4C8EBE6B945C}" type="presOf" srcId="{ADF68BE0-B2AC-43D9-90C2-E69132590E84}" destId="{342A5705-DF6A-412D-932A-BD95E156CEF7}" srcOrd="0" destOrd="0" presId="urn:microsoft.com/office/officeart/2005/8/layout/hierarchy3"/>
    <dgm:cxn modelId="{9182166B-4816-475C-88F6-097C96EE39F5}" type="presOf" srcId="{026ED565-2E26-46A1-B12A-236F0E6D6509}" destId="{DD66EEAA-8AEB-4086-9315-FA92BB287899}" srcOrd="1" destOrd="0" presId="urn:microsoft.com/office/officeart/2005/8/layout/hierarchy3"/>
    <dgm:cxn modelId="{341628B1-84FC-4782-BBD6-84B063F9A267}" srcId="{52C43C4D-1BFB-4F1F-A850-680EB1B83052}" destId="{026ED565-2E26-46A1-B12A-236F0E6D6509}" srcOrd="1" destOrd="0" parTransId="{6B838ABE-FDE8-4664-9D74-AE1CAD02CFDE}" sibTransId="{FCD36885-AA82-4F6D-812E-CB2626A8ADFB}"/>
    <dgm:cxn modelId="{939CF5AB-2E8D-486B-BBCE-6B18DBD49E98}" srcId="{ED73BE36-53BF-47AF-A809-6C41BE660093}" destId="{51D466BD-252C-499B-B3F6-8A0A95D7A4F2}" srcOrd="0" destOrd="0" parTransId="{5CD8053A-5CA2-42DC-AAE1-2EBCEE1ACDA3}" sibTransId="{52BB1AD8-1600-4706-9A02-D100B336D8FD}"/>
    <dgm:cxn modelId="{F97051BE-19DC-475F-9E47-FCC1A1A14BE3}" srcId="{026ED565-2E26-46A1-B12A-236F0E6D6509}" destId="{ADF68BE0-B2AC-43D9-90C2-E69132590E84}" srcOrd="1" destOrd="0" parTransId="{A506CCD0-1F25-4800-97EC-20BD40AA5161}" sibTransId="{7C9A7630-B86B-4112-B926-07D61363EF79}"/>
    <dgm:cxn modelId="{37D74284-2CB1-4A7A-8315-BC97AB3ABDA3}" srcId="{026ED565-2E26-46A1-B12A-236F0E6D6509}" destId="{43B10930-5E43-4121-84AE-B693069E848A}" srcOrd="0" destOrd="0" parTransId="{346C1A4A-53FD-406E-850A-FC7544ADCD66}" sibTransId="{661D9CB9-0E6F-4B83-97F6-61AA106A5C36}"/>
    <dgm:cxn modelId="{C152CB9A-0465-479A-9734-EBCCD0E9CE9A}" type="presOf" srcId="{5CD8053A-5CA2-42DC-AAE1-2EBCEE1ACDA3}" destId="{80A5B1D1-A445-4DBF-B3CB-131F4DACD9A7}" srcOrd="0" destOrd="0" presId="urn:microsoft.com/office/officeart/2005/8/layout/hierarchy3"/>
    <dgm:cxn modelId="{AF5FAA97-84D6-49EF-9E85-B11ED682A638}" srcId="{52C43C4D-1BFB-4F1F-A850-680EB1B83052}" destId="{ED73BE36-53BF-47AF-A809-6C41BE660093}" srcOrd="0" destOrd="0" parTransId="{BDF6FD20-48C6-4B97-A43F-EE81870B450D}" sibTransId="{B1D437EE-2D5A-4493-BB97-136284C7C873}"/>
    <dgm:cxn modelId="{0398479C-7156-43E5-BAA1-4DD81BA50617}" type="presOf" srcId="{ED73BE36-53BF-47AF-A809-6C41BE660093}" destId="{A5A58821-C327-4C03-B058-AC2CA4EEF8D2}" srcOrd="0" destOrd="0" presId="urn:microsoft.com/office/officeart/2005/8/layout/hierarchy3"/>
    <dgm:cxn modelId="{9B4E5DFA-9D52-4204-BB1A-88AE2A7B4F70}" type="presOf" srcId="{346C1A4A-53FD-406E-850A-FC7544ADCD66}" destId="{381B2524-50EB-46E6-829C-D52407B09F01}" srcOrd="0" destOrd="0" presId="urn:microsoft.com/office/officeart/2005/8/layout/hierarchy3"/>
    <dgm:cxn modelId="{0B49CF79-4520-47D3-8B73-339FBC884479}" type="presOf" srcId="{ED73BE36-53BF-47AF-A809-6C41BE660093}" destId="{3B88F0EB-1BA1-4EB6-8B22-0A3E347CB3D1}" srcOrd="1" destOrd="0" presId="urn:microsoft.com/office/officeart/2005/8/layout/hierarchy3"/>
    <dgm:cxn modelId="{89F63704-E1C4-4887-A167-6779CA578BA4}" type="presOf" srcId="{52C43C4D-1BFB-4F1F-A850-680EB1B83052}" destId="{90043F00-5B25-4D51-A1E1-F02D2F64F5EA}" srcOrd="0" destOrd="0" presId="urn:microsoft.com/office/officeart/2005/8/layout/hierarchy3"/>
    <dgm:cxn modelId="{87A5DD8D-9F94-4A4E-9D4A-1F3627AFFF0D}" type="presParOf" srcId="{90043F00-5B25-4D51-A1E1-F02D2F64F5EA}" destId="{A0981362-09BB-4AD9-BA8F-466FBA57579F}" srcOrd="0" destOrd="0" presId="urn:microsoft.com/office/officeart/2005/8/layout/hierarchy3"/>
    <dgm:cxn modelId="{6E604E52-FB9A-4FE7-979D-4D70CD8CF9E4}" type="presParOf" srcId="{A0981362-09BB-4AD9-BA8F-466FBA57579F}" destId="{E1CDD92C-9F17-429E-BDE9-70211ADA9838}" srcOrd="0" destOrd="0" presId="urn:microsoft.com/office/officeart/2005/8/layout/hierarchy3"/>
    <dgm:cxn modelId="{2C15EBA6-2EA7-415C-A687-43B7F2D65FBA}" type="presParOf" srcId="{E1CDD92C-9F17-429E-BDE9-70211ADA9838}" destId="{A5A58821-C327-4C03-B058-AC2CA4EEF8D2}" srcOrd="0" destOrd="0" presId="urn:microsoft.com/office/officeart/2005/8/layout/hierarchy3"/>
    <dgm:cxn modelId="{5C36E75E-FC32-447B-8F40-DF4AFF579FF8}" type="presParOf" srcId="{E1CDD92C-9F17-429E-BDE9-70211ADA9838}" destId="{3B88F0EB-1BA1-4EB6-8B22-0A3E347CB3D1}" srcOrd="1" destOrd="0" presId="urn:microsoft.com/office/officeart/2005/8/layout/hierarchy3"/>
    <dgm:cxn modelId="{2E11858F-F995-4752-84AE-4AD6AF1B943E}" type="presParOf" srcId="{A0981362-09BB-4AD9-BA8F-466FBA57579F}" destId="{8F48E2EE-4847-4475-AE98-5D184D99C577}" srcOrd="1" destOrd="0" presId="urn:microsoft.com/office/officeart/2005/8/layout/hierarchy3"/>
    <dgm:cxn modelId="{83A1D632-F60F-4046-ADEC-229DC4998BCF}" type="presParOf" srcId="{8F48E2EE-4847-4475-AE98-5D184D99C577}" destId="{80A5B1D1-A445-4DBF-B3CB-131F4DACD9A7}" srcOrd="0" destOrd="0" presId="urn:microsoft.com/office/officeart/2005/8/layout/hierarchy3"/>
    <dgm:cxn modelId="{F363B809-073B-4221-923B-981444FC7ACF}" type="presParOf" srcId="{8F48E2EE-4847-4475-AE98-5D184D99C577}" destId="{F327397D-7E13-4AA3-AA3C-6BD1F3F5E843}" srcOrd="1" destOrd="0" presId="urn:microsoft.com/office/officeart/2005/8/layout/hierarchy3"/>
    <dgm:cxn modelId="{B13C9526-FBB6-40BF-867A-9AD616E9C10E}" type="presParOf" srcId="{90043F00-5B25-4D51-A1E1-F02D2F64F5EA}" destId="{7B99E1F0-93AB-4C47-A351-5F6A0F18FFD2}" srcOrd="1" destOrd="0" presId="urn:microsoft.com/office/officeart/2005/8/layout/hierarchy3"/>
    <dgm:cxn modelId="{F7EA2414-1E84-4BE3-B524-7D47FD88F62E}" type="presParOf" srcId="{7B99E1F0-93AB-4C47-A351-5F6A0F18FFD2}" destId="{26860935-A875-4D18-8118-C7EB7390E794}" srcOrd="0" destOrd="0" presId="urn:microsoft.com/office/officeart/2005/8/layout/hierarchy3"/>
    <dgm:cxn modelId="{6D3EBA55-2624-4897-A53F-90ACA3892D09}" type="presParOf" srcId="{26860935-A875-4D18-8118-C7EB7390E794}" destId="{BD9D7406-5E40-4B8B-A7E8-74AEB05A9B03}" srcOrd="0" destOrd="0" presId="urn:microsoft.com/office/officeart/2005/8/layout/hierarchy3"/>
    <dgm:cxn modelId="{915ED57D-9DD2-429D-9E3B-2C2C7FE3CB5A}" type="presParOf" srcId="{26860935-A875-4D18-8118-C7EB7390E794}" destId="{DD66EEAA-8AEB-4086-9315-FA92BB287899}" srcOrd="1" destOrd="0" presId="urn:microsoft.com/office/officeart/2005/8/layout/hierarchy3"/>
    <dgm:cxn modelId="{94A18280-84FB-4F32-9E8A-75F5FAFCE42B}" type="presParOf" srcId="{7B99E1F0-93AB-4C47-A351-5F6A0F18FFD2}" destId="{195C4299-C3FD-4975-B504-E32B5FB348A4}" srcOrd="1" destOrd="0" presId="urn:microsoft.com/office/officeart/2005/8/layout/hierarchy3"/>
    <dgm:cxn modelId="{05DD1701-A6A9-4627-9D81-F6DE847AC43E}" type="presParOf" srcId="{195C4299-C3FD-4975-B504-E32B5FB348A4}" destId="{381B2524-50EB-46E6-829C-D52407B09F01}" srcOrd="0" destOrd="0" presId="urn:microsoft.com/office/officeart/2005/8/layout/hierarchy3"/>
    <dgm:cxn modelId="{0A0C6207-1517-4A4F-B7E4-0E5ADA34A358}" type="presParOf" srcId="{195C4299-C3FD-4975-B504-E32B5FB348A4}" destId="{90B54D3B-D220-44AE-8606-5EEEB620C977}" srcOrd="1" destOrd="0" presId="urn:microsoft.com/office/officeart/2005/8/layout/hierarchy3"/>
    <dgm:cxn modelId="{13D8D72F-75CB-4F94-9F5C-B7127572801A}" type="presParOf" srcId="{195C4299-C3FD-4975-B504-E32B5FB348A4}" destId="{E59969A1-CC53-446E-B5FB-2E875EFACED1}" srcOrd="2" destOrd="0" presId="urn:microsoft.com/office/officeart/2005/8/layout/hierarchy3"/>
    <dgm:cxn modelId="{742FC659-4ED9-409D-9569-34A1AE725985}" type="presParOf" srcId="{195C4299-C3FD-4975-B504-E32B5FB348A4}" destId="{342A5705-DF6A-412D-932A-BD95E156CEF7}" srcOrd="3"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46B162D-0399-4B7F-8434-F5809358919F}"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0C7738C4-E8C3-4C19-A68F-984A4C67F2A2}">
      <dgm:prSet phldrT="[Text]" custT="1"/>
      <dgm:spPr>
        <a:solidFill>
          <a:srgbClr val="FF0000"/>
        </a:solidFill>
      </dgm:spPr>
      <dgm:t>
        <a:bodyPr/>
        <a:lstStyle/>
        <a:p>
          <a:r>
            <a:rPr lang="en-US" sz="3200" b="1" dirty="0" err="1" smtClean="0">
              <a:solidFill>
                <a:schemeClr val="bg1"/>
              </a:solidFill>
            </a:rPr>
            <a:t>Giá</a:t>
          </a:r>
          <a:r>
            <a:rPr lang="en-US" sz="3200" b="1" dirty="0" smtClean="0">
              <a:solidFill>
                <a:schemeClr val="bg1"/>
              </a:solidFill>
            </a:rPr>
            <a:t> </a:t>
          </a:r>
          <a:r>
            <a:rPr lang="en-US" sz="3200" b="1" dirty="0" err="1" smtClean="0">
              <a:solidFill>
                <a:schemeClr val="bg1"/>
              </a:solidFill>
            </a:rPr>
            <a:t>trị</a:t>
          </a:r>
          <a:r>
            <a:rPr lang="en-US" sz="3200" b="1" dirty="0" smtClean="0">
              <a:solidFill>
                <a:schemeClr val="bg1"/>
              </a:solidFill>
            </a:rPr>
            <a:t> </a:t>
          </a:r>
          <a:r>
            <a:rPr lang="en-US" sz="3200" b="1" dirty="0" err="1" smtClean="0">
              <a:solidFill>
                <a:schemeClr val="bg1"/>
              </a:solidFill>
            </a:rPr>
            <a:t>của</a:t>
          </a:r>
          <a:r>
            <a:rPr lang="en-US" sz="3200" b="1" dirty="0" smtClean="0">
              <a:solidFill>
                <a:schemeClr val="bg1"/>
              </a:solidFill>
            </a:rPr>
            <a:t> </a:t>
          </a:r>
          <a:r>
            <a:rPr lang="en-US" sz="3200" b="1" dirty="0" err="1" smtClean="0">
              <a:solidFill>
                <a:schemeClr val="bg1"/>
              </a:solidFill>
            </a:rPr>
            <a:t>hàng</a:t>
          </a:r>
          <a:r>
            <a:rPr lang="en-US" sz="3200" b="1" dirty="0" smtClean="0">
              <a:solidFill>
                <a:schemeClr val="bg1"/>
              </a:solidFill>
            </a:rPr>
            <a:t> </a:t>
          </a:r>
          <a:r>
            <a:rPr lang="en-US" sz="3200" b="1" dirty="0" err="1" smtClean="0">
              <a:solidFill>
                <a:schemeClr val="bg1"/>
              </a:solidFill>
            </a:rPr>
            <a:t>hóa</a:t>
          </a:r>
          <a:endParaRPr lang="en-US" sz="3200" b="1" dirty="0">
            <a:solidFill>
              <a:schemeClr val="bg1"/>
            </a:solidFill>
          </a:endParaRPr>
        </a:p>
      </dgm:t>
    </dgm:pt>
    <dgm:pt modelId="{A92A5A3C-DE54-4975-AD5D-72118001A7F8}" type="parTrans" cxnId="{183000D7-4222-492D-B55E-D39B1B89A5B6}">
      <dgm:prSet/>
      <dgm:spPr/>
      <dgm:t>
        <a:bodyPr/>
        <a:lstStyle/>
        <a:p>
          <a:endParaRPr lang="en-US" sz="3200">
            <a:solidFill>
              <a:schemeClr val="bg1"/>
            </a:solidFill>
          </a:endParaRPr>
        </a:p>
      </dgm:t>
    </dgm:pt>
    <dgm:pt modelId="{70845E7B-E9EA-4BDF-8180-582BF41BD980}" type="sibTrans" cxnId="{183000D7-4222-492D-B55E-D39B1B89A5B6}">
      <dgm:prSet/>
      <dgm:spPr/>
      <dgm:t>
        <a:bodyPr/>
        <a:lstStyle/>
        <a:p>
          <a:endParaRPr lang="en-US" sz="3200">
            <a:solidFill>
              <a:schemeClr val="bg1"/>
            </a:solidFill>
          </a:endParaRPr>
        </a:p>
      </dgm:t>
    </dgm:pt>
    <dgm:pt modelId="{C2A0D648-0126-4875-AAEE-D150EC8D1688}">
      <dgm:prSet phldrT="[Text]" custT="1"/>
      <dgm:spPr>
        <a:solidFill>
          <a:srgbClr val="0070C0">
            <a:alpha val="90000"/>
          </a:srgbClr>
        </a:solidFill>
      </dgm:spPr>
      <dgm:t>
        <a:bodyPr/>
        <a:lstStyle/>
        <a:p>
          <a:r>
            <a:rPr lang="en-US" altLang="en-US" sz="3200" dirty="0" err="1" smtClean="0">
              <a:solidFill>
                <a:schemeClr val="bg1"/>
              </a:solidFill>
            </a:rPr>
            <a:t>Là</a:t>
          </a:r>
          <a:r>
            <a:rPr lang="en-US" altLang="en-US" sz="3200" dirty="0" smtClean="0">
              <a:solidFill>
                <a:schemeClr val="bg1"/>
              </a:solidFill>
            </a:rPr>
            <a:t> </a:t>
          </a:r>
          <a:r>
            <a:rPr lang="en-US" altLang="en-US" sz="3200" dirty="0" err="1" smtClean="0">
              <a:solidFill>
                <a:schemeClr val="bg1"/>
              </a:solidFill>
            </a:rPr>
            <a:t>lao</a:t>
          </a:r>
          <a:r>
            <a:rPr lang="en-US" altLang="en-US" sz="3200" dirty="0" smtClean="0">
              <a:solidFill>
                <a:schemeClr val="bg1"/>
              </a:solidFill>
            </a:rPr>
            <a:t> </a:t>
          </a:r>
          <a:r>
            <a:rPr lang="en-US" altLang="en-US" sz="3200" dirty="0" err="1" smtClean="0">
              <a:solidFill>
                <a:schemeClr val="bg1"/>
              </a:solidFill>
            </a:rPr>
            <a:t>động</a:t>
          </a:r>
          <a:r>
            <a:rPr lang="en-US" altLang="en-US" sz="3200" dirty="0" smtClean="0">
              <a:solidFill>
                <a:schemeClr val="bg1"/>
              </a:solidFill>
            </a:rPr>
            <a:t> </a:t>
          </a:r>
          <a:r>
            <a:rPr lang="en-US" altLang="en-US" sz="3200" dirty="0" err="1" smtClean="0">
              <a:solidFill>
                <a:schemeClr val="bg1"/>
              </a:solidFill>
            </a:rPr>
            <a:t>xã</a:t>
          </a:r>
          <a:r>
            <a:rPr lang="en-US" altLang="en-US" sz="3200" dirty="0" smtClean="0">
              <a:solidFill>
                <a:schemeClr val="bg1"/>
              </a:solidFill>
            </a:rPr>
            <a:t> </a:t>
          </a:r>
          <a:r>
            <a:rPr lang="en-US" altLang="en-US" sz="3200" dirty="0" err="1" smtClean="0">
              <a:solidFill>
                <a:schemeClr val="bg1"/>
              </a:solidFill>
            </a:rPr>
            <a:t>hội</a:t>
          </a:r>
          <a:r>
            <a:rPr lang="en-US" altLang="en-US" sz="3200" dirty="0" smtClean="0">
              <a:solidFill>
                <a:schemeClr val="bg1"/>
              </a:solidFill>
            </a:rPr>
            <a:t> </a:t>
          </a:r>
          <a:r>
            <a:rPr lang="en-US" altLang="en-US" sz="3200" dirty="0" err="1" smtClean="0">
              <a:solidFill>
                <a:schemeClr val="bg1"/>
              </a:solidFill>
            </a:rPr>
            <a:t>cần</a:t>
          </a:r>
          <a:r>
            <a:rPr lang="en-US" altLang="en-US" sz="3200" dirty="0" smtClean="0">
              <a:solidFill>
                <a:schemeClr val="bg1"/>
              </a:solidFill>
            </a:rPr>
            <a:t> </a:t>
          </a:r>
          <a:r>
            <a:rPr lang="en-US" altLang="en-US" sz="3200" dirty="0" err="1" smtClean="0">
              <a:solidFill>
                <a:schemeClr val="bg1"/>
              </a:solidFill>
            </a:rPr>
            <a:t>thiết</a:t>
          </a:r>
          <a:r>
            <a:rPr lang="en-US" altLang="en-US" sz="3200" dirty="0" smtClean="0">
              <a:solidFill>
                <a:schemeClr val="bg1"/>
              </a:solidFill>
            </a:rPr>
            <a:t> </a:t>
          </a:r>
          <a:r>
            <a:rPr lang="en-US" altLang="en-US" sz="3200" dirty="0" err="1" smtClean="0">
              <a:solidFill>
                <a:schemeClr val="bg1"/>
              </a:solidFill>
            </a:rPr>
            <a:t>của</a:t>
          </a:r>
          <a:r>
            <a:rPr lang="en-US" altLang="en-US" sz="3200" dirty="0" smtClean="0">
              <a:solidFill>
                <a:schemeClr val="bg1"/>
              </a:solidFill>
            </a:rPr>
            <a:t> </a:t>
          </a:r>
          <a:r>
            <a:rPr lang="en-US" altLang="en-US" sz="3200" dirty="0" err="1" smtClean="0">
              <a:solidFill>
                <a:schemeClr val="bg1"/>
              </a:solidFill>
            </a:rPr>
            <a:t>người</a:t>
          </a:r>
          <a:r>
            <a:rPr lang="en-US" altLang="en-US" sz="3200" dirty="0" smtClean="0">
              <a:solidFill>
                <a:schemeClr val="bg1"/>
              </a:solidFill>
            </a:rPr>
            <a:t> </a:t>
          </a:r>
          <a:r>
            <a:rPr lang="en-US" altLang="en-US" sz="3200" dirty="0" err="1" smtClean="0">
              <a:solidFill>
                <a:schemeClr val="bg1"/>
              </a:solidFill>
            </a:rPr>
            <a:t>sản</a:t>
          </a:r>
          <a:r>
            <a:rPr lang="en-US" altLang="en-US" sz="3200" dirty="0" smtClean="0">
              <a:solidFill>
                <a:schemeClr val="bg1"/>
              </a:solidFill>
            </a:rPr>
            <a:t> </a:t>
          </a:r>
          <a:r>
            <a:rPr lang="en-US" altLang="en-US" sz="3200" dirty="0" err="1" smtClean="0">
              <a:solidFill>
                <a:schemeClr val="bg1"/>
              </a:solidFill>
            </a:rPr>
            <a:t>xuất</a:t>
          </a:r>
          <a:r>
            <a:rPr lang="en-US" altLang="en-US" sz="3200" dirty="0" smtClean="0">
              <a:solidFill>
                <a:schemeClr val="bg1"/>
              </a:solidFill>
            </a:rPr>
            <a:t> </a:t>
          </a:r>
          <a:r>
            <a:rPr lang="en-US" altLang="en-US" sz="3200" dirty="0" err="1" smtClean="0">
              <a:solidFill>
                <a:schemeClr val="bg1"/>
              </a:solidFill>
            </a:rPr>
            <a:t>kết</a:t>
          </a:r>
          <a:r>
            <a:rPr lang="en-US" altLang="en-US" sz="3200" dirty="0" smtClean="0">
              <a:solidFill>
                <a:schemeClr val="bg1"/>
              </a:solidFill>
            </a:rPr>
            <a:t> </a:t>
          </a:r>
          <a:r>
            <a:rPr lang="en-US" altLang="en-US" sz="3200" dirty="0" err="1" smtClean="0">
              <a:solidFill>
                <a:schemeClr val="bg1"/>
              </a:solidFill>
            </a:rPr>
            <a:t>tinh</a:t>
          </a:r>
          <a:r>
            <a:rPr lang="en-US" altLang="en-US" sz="3200" dirty="0" smtClean="0">
              <a:solidFill>
                <a:schemeClr val="bg1"/>
              </a:solidFill>
            </a:rPr>
            <a:t> </a:t>
          </a:r>
          <a:r>
            <a:rPr lang="en-US" altLang="en-US" sz="3200" dirty="0" err="1" smtClean="0">
              <a:solidFill>
                <a:schemeClr val="bg1"/>
              </a:solidFill>
            </a:rPr>
            <a:t>trong</a:t>
          </a:r>
          <a:r>
            <a:rPr lang="en-US" altLang="en-US" sz="3200" dirty="0" smtClean="0">
              <a:solidFill>
                <a:schemeClr val="bg1"/>
              </a:solidFill>
            </a:rPr>
            <a:t> </a:t>
          </a:r>
          <a:r>
            <a:rPr lang="en-US" altLang="en-US" sz="3200" dirty="0" err="1" smtClean="0">
              <a:solidFill>
                <a:schemeClr val="bg1"/>
              </a:solidFill>
            </a:rPr>
            <a:t>hàng</a:t>
          </a:r>
          <a:r>
            <a:rPr lang="en-US" altLang="en-US" sz="3200" dirty="0" smtClean="0">
              <a:solidFill>
                <a:schemeClr val="bg1"/>
              </a:solidFill>
            </a:rPr>
            <a:t> </a:t>
          </a:r>
          <a:r>
            <a:rPr lang="en-US" altLang="en-US" sz="3200" dirty="0" err="1" smtClean="0">
              <a:solidFill>
                <a:schemeClr val="bg1"/>
              </a:solidFill>
            </a:rPr>
            <a:t>hóa</a:t>
          </a:r>
          <a:endParaRPr lang="en-US" sz="3200" dirty="0">
            <a:solidFill>
              <a:schemeClr val="bg1"/>
            </a:solidFill>
          </a:endParaRPr>
        </a:p>
      </dgm:t>
    </dgm:pt>
    <dgm:pt modelId="{ABBD8258-10A1-414F-9DCB-AA64CA22FCD1}" type="parTrans" cxnId="{CF8CF94B-0FA8-4A87-896E-084F18FE8CB1}">
      <dgm:prSet/>
      <dgm:spPr/>
      <dgm:t>
        <a:bodyPr/>
        <a:lstStyle/>
        <a:p>
          <a:endParaRPr lang="en-US" sz="3200">
            <a:solidFill>
              <a:schemeClr val="bg1"/>
            </a:solidFill>
          </a:endParaRPr>
        </a:p>
      </dgm:t>
    </dgm:pt>
    <dgm:pt modelId="{E7A611E2-9102-4D91-87DA-9E6E2A732FCE}" type="sibTrans" cxnId="{CF8CF94B-0FA8-4A87-896E-084F18FE8CB1}">
      <dgm:prSet/>
      <dgm:spPr/>
      <dgm:t>
        <a:bodyPr/>
        <a:lstStyle/>
        <a:p>
          <a:endParaRPr lang="en-US" sz="3200">
            <a:solidFill>
              <a:schemeClr val="bg1"/>
            </a:solidFill>
          </a:endParaRPr>
        </a:p>
      </dgm:t>
    </dgm:pt>
    <dgm:pt modelId="{6CC35C9F-3C83-4352-B1F8-C5F87ADEB40D}" type="pres">
      <dgm:prSet presAssocID="{746B162D-0399-4B7F-8434-F5809358919F}" presName="diagram" presStyleCnt="0">
        <dgm:presLayoutVars>
          <dgm:chPref val="1"/>
          <dgm:dir/>
          <dgm:animOne val="branch"/>
          <dgm:animLvl val="lvl"/>
          <dgm:resizeHandles/>
        </dgm:presLayoutVars>
      </dgm:prSet>
      <dgm:spPr/>
      <dgm:t>
        <a:bodyPr/>
        <a:lstStyle/>
        <a:p>
          <a:endParaRPr lang="en-US"/>
        </a:p>
      </dgm:t>
    </dgm:pt>
    <dgm:pt modelId="{392509D4-75B2-4EF4-AB75-A3D1FA1598E0}" type="pres">
      <dgm:prSet presAssocID="{0C7738C4-E8C3-4C19-A68F-984A4C67F2A2}" presName="root" presStyleCnt="0"/>
      <dgm:spPr/>
    </dgm:pt>
    <dgm:pt modelId="{EE325BE4-AF83-4E05-89C8-43E5942E4A26}" type="pres">
      <dgm:prSet presAssocID="{0C7738C4-E8C3-4C19-A68F-984A4C67F2A2}" presName="rootComposite" presStyleCnt="0"/>
      <dgm:spPr/>
    </dgm:pt>
    <dgm:pt modelId="{AD743F06-37E5-4C42-B708-020D647268FE}" type="pres">
      <dgm:prSet presAssocID="{0C7738C4-E8C3-4C19-A68F-984A4C67F2A2}" presName="rootText" presStyleLbl="node1" presStyleIdx="0" presStyleCnt="1" custScaleX="132104" custLinFactNeighborX="3707" custLinFactNeighborY="-2899"/>
      <dgm:spPr/>
      <dgm:t>
        <a:bodyPr/>
        <a:lstStyle/>
        <a:p>
          <a:endParaRPr lang="en-US"/>
        </a:p>
      </dgm:t>
    </dgm:pt>
    <dgm:pt modelId="{8F9A83ED-037C-4C31-B7CA-AAAC2CE352F0}" type="pres">
      <dgm:prSet presAssocID="{0C7738C4-E8C3-4C19-A68F-984A4C67F2A2}" presName="rootConnector" presStyleLbl="node1" presStyleIdx="0" presStyleCnt="1"/>
      <dgm:spPr/>
      <dgm:t>
        <a:bodyPr/>
        <a:lstStyle/>
        <a:p>
          <a:endParaRPr lang="en-US"/>
        </a:p>
      </dgm:t>
    </dgm:pt>
    <dgm:pt modelId="{C47B45B0-4836-4998-A893-50EA7A5D34A1}" type="pres">
      <dgm:prSet presAssocID="{0C7738C4-E8C3-4C19-A68F-984A4C67F2A2}" presName="childShape" presStyleCnt="0"/>
      <dgm:spPr/>
    </dgm:pt>
    <dgm:pt modelId="{32570FF2-9A20-4DCC-9462-5D096EE9308E}" type="pres">
      <dgm:prSet presAssocID="{ABBD8258-10A1-414F-9DCB-AA64CA22FCD1}" presName="Name13" presStyleLbl="parChTrans1D2" presStyleIdx="0" presStyleCnt="1"/>
      <dgm:spPr/>
      <dgm:t>
        <a:bodyPr/>
        <a:lstStyle/>
        <a:p>
          <a:endParaRPr lang="en-US"/>
        </a:p>
      </dgm:t>
    </dgm:pt>
    <dgm:pt modelId="{C4C69BDD-1737-49EE-BE19-E329687D99E1}" type="pres">
      <dgm:prSet presAssocID="{C2A0D648-0126-4875-AAEE-D150EC8D1688}" presName="childText" presStyleLbl="bgAcc1" presStyleIdx="0" presStyleCnt="1" custScaleX="262492" custLinFactNeighborX="-7913" custLinFactNeighborY="39548">
        <dgm:presLayoutVars>
          <dgm:bulletEnabled val="1"/>
        </dgm:presLayoutVars>
      </dgm:prSet>
      <dgm:spPr/>
      <dgm:t>
        <a:bodyPr/>
        <a:lstStyle/>
        <a:p>
          <a:endParaRPr lang="en-US"/>
        </a:p>
      </dgm:t>
    </dgm:pt>
  </dgm:ptLst>
  <dgm:cxnLst>
    <dgm:cxn modelId="{CF8CF94B-0FA8-4A87-896E-084F18FE8CB1}" srcId="{0C7738C4-E8C3-4C19-A68F-984A4C67F2A2}" destId="{C2A0D648-0126-4875-AAEE-D150EC8D1688}" srcOrd="0" destOrd="0" parTransId="{ABBD8258-10A1-414F-9DCB-AA64CA22FCD1}" sibTransId="{E7A611E2-9102-4D91-87DA-9E6E2A732FCE}"/>
    <dgm:cxn modelId="{7935BEC4-847D-41C9-83C9-8F80B1DE106C}" type="presOf" srcId="{0C7738C4-E8C3-4C19-A68F-984A4C67F2A2}" destId="{AD743F06-37E5-4C42-B708-020D647268FE}" srcOrd="0" destOrd="0" presId="urn:microsoft.com/office/officeart/2005/8/layout/hierarchy3"/>
    <dgm:cxn modelId="{F4769620-7A96-4E32-B636-FE35F3F757E3}" type="presOf" srcId="{C2A0D648-0126-4875-AAEE-D150EC8D1688}" destId="{C4C69BDD-1737-49EE-BE19-E329687D99E1}" srcOrd="0" destOrd="0" presId="urn:microsoft.com/office/officeart/2005/8/layout/hierarchy3"/>
    <dgm:cxn modelId="{183000D7-4222-492D-B55E-D39B1B89A5B6}" srcId="{746B162D-0399-4B7F-8434-F5809358919F}" destId="{0C7738C4-E8C3-4C19-A68F-984A4C67F2A2}" srcOrd="0" destOrd="0" parTransId="{A92A5A3C-DE54-4975-AD5D-72118001A7F8}" sibTransId="{70845E7B-E9EA-4BDF-8180-582BF41BD980}"/>
    <dgm:cxn modelId="{9C9D0CFC-09E2-4E63-B5F8-86AF032DB846}" type="presOf" srcId="{0C7738C4-E8C3-4C19-A68F-984A4C67F2A2}" destId="{8F9A83ED-037C-4C31-B7CA-AAAC2CE352F0}" srcOrd="1" destOrd="0" presId="urn:microsoft.com/office/officeart/2005/8/layout/hierarchy3"/>
    <dgm:cxn modelId="{93FCDB6D-55A5-461D-8422-38D77B804002}" type="presOf" srcId="{ABBD8258-10A1-414F-9DCB-AA64CA22FCD1}" destId="{32570FF2-9A20-4DCC-9462-5D096EE9308E}" srcOrd="0" destOrd="0" presId="urn:microsoft.com/office/officeart/2005/8/layout/hierarchy3"/>
    <dgm:cxn modelId="{23BCFF6A-E7EA-4B62-A3DA-905D068D4E69}" type="presOf" srcId="{746B162D-0399-4B7F-8434-F5809358919F}" destId="{6CC35C9F-3C83-4352-B1F8-C5F87ADEB40D}" srcOrd="0" destOrd="0" presId="urn:microsoft.com/office/officeart/2005/8/layout/hierarchy3"/>
    <dgm:cxn modelId="{B81F754C-653C-4D4A-862C-8D5D8E9B5A68}" type="presParOf" srcId="{6CC35C9F-3C83-4352-B1F8-C5F87ADEB40D}" destId="{392509D4-75B2-4EF4-AB75-A3D1FA1598E0}" srcOrd="0" destOrd="0" presId="urn:microsoft.com/office/officeart/2005/8/layout/hierarchy3"/>
    <dgm:cxn modelId="{DEFA631F-5615-42B8-88E9-25BB59ED8A97}" type="presParOf" srcId="{392509D4-75B2-4EF4-AB75-A3D1FA1598E0}" destId="{EE325BE4-AF83-4E05-89C8-43E5942E4A26}" srcOrd="0" destOrd="0" presId="urn:microsoft.com/office/officeart/2005/8/layout/hierarchy3"/>
    <dgm:cxn modelId="{EF1ABE46-5447-4CE2-A770-78A352F6112F}" type="presParOf" srcId="{EE325BE4-AF83-4E05-89C8-43E5942E4A26}" destId="{AD743F06-37E5-4C42-B708-020D647268FE}" srcOrd="0" destOrd="0" presId="urn:microsoft.com/office/officeart/2005/8/layout/hierarchy3"/>
    <dgm:cxn modelId="{D2A6FB7E-6F3E-4CD8-A480-82F89F3C0673}" type="presParOf" srcId="{EE325BE4-AF83-4E05-89C8-43E5942E4A26}" destId="{8F9A83ED-037C-4C31-B7CA-AAAC2CE352F0}" srcOrd="1" destOrd="0" presId="urn:microsoft.com/office/officeart/2005/8/layout/hierarchy3"/>
    <dgm:cxn modelId="{5E1280D0-D7F0-4FE7-8F0B-5C4D4B60842C}" type="presParOf" srcId="{392509D4-75B2-4EF4-AB75-A3D1FA1598E0}" destId="{C47B45B0-4836-4998-A893-50EA7A5D34A1}" srcOrd="1" destOrd="0" presId="urn:microsoft.com/office/officeart/2005/8/layout/hierarchy3"/>
    <dgm:cxn modelId="{A616FE9A-34A4-4DC5-B644-71295DCD1A42}" type="presParOf" srcId="{C47B45B0-4836-4998-A893-50EA7A5D34A1}" destId="{32570FF2-9A20-4DCC-9462-5D096EE9308E}" srcOrd="0" destOrd="0" presId="urn:microsoft.com/office/officeart/2005/8/layout/hierarchy3"/>
    <dgm:cxn modelId="{0B49E455-F16A-4CD6-A32B-C3ADF8026B70}" type="presParOf" srcId="{C47B45B0-4836-4998-A893-50EA7A5D34A1}" destId="{C4C69BDD-1737-49EE-BE19-E329687D99E1}"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9BE95366-AD4E-4C7A-BCE1-C027F1B578E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2252190-574D-4F17-B585-D2532CA29775}">
      <dgm:prSet phldrT="[Text]"/>
      <dgm:spPr>
        <a:solidFill>
          <a:srgbClr val="002060"/>
        </a:solidFill>
      </dgm:spPr>
      <dgm:t>
        <a:bodyPr/>
        <a:lstStyle/>
        <a:p>
          <a:r>
            <a:rPr lang="pt-BR" i="1" smtClean="0"/>
            <a:t>Tiền</a:t>
          </a:r>
          <a:endParaRPr lang="en-US"/>
        </a:p>
      </dgm:t>
    </dgm:pt>
    <dgm:pt modelId="{78BE3E85-E0D4-49B8-BB1A-EC3F9091BFF6}" type="parTrans" cxnId="{5F4B75D1-9B0E-4319-A2A0-54F2638EA432}">
      <dgm:prSet/>
      <dgm:spPr/>
      <dgm:t>
        <a:bodyPr/>
        <a:lstStyle/>
        <a:p>
          <a:endParaRPr lang="en-US"/>
        </a:p>
      </dgm:t>
    </dgm:pt>
    <dgm:pt modelId="{4C3CC37F-034C-469E-8639-5F46FD374CC7}" type="sibTrans" cxnId="{5F4B75D1-9B0E-4319-A2A0-54F2638EA432}">
      <dgm:prSet/>
      <dgm:spPr/>
      <dgm:t>
        <a:bodyPr/>
        <a:lstStyle/>
        <a:p>
          <a:endParaRPr lang="en-US"/>
        </a:p>
      </dgm:t>
    </dgm:pt>
    <dgm:pt modelId="{8912EB94-6E5F-4600-B70B-BA2FD5D4078F}">
      <dgm:prSet phldrT="[Text]"/>
      <dgm:spPr/>
      <dgm:t>
        <a:bodyPr/>
        <a:lstStyle/>
        <a:p>
          <a:r>
            <a:rPr lang="pt-BR" dirty="0" smtClean="0"/>
            <a:t>Là một loại hàng hóa đặc biệt, là vật ngang giá chung, thước đo giá trị trong trao đổi hàng hóa</a:t>
          </a:r>
          <a:endParaRPr lang="en-US" dirty="0"/>
        </a:p>
      </dgm:t>
    </dgm:pt>
    <dgm:pt modelId="{598530C5-0D3F-43AA-B9DC-2F079973DB62}" type="parTrans" cxnId="{B030A585-1395-4ADD-90ED-C00FA74A8289}">
      <dgm:prSet/>
      <dgm:spPr/>
      <dgm:t>
        <a:bodyPr/>
        <a:lstStyle/>
        <a:p>
          <a:endParaRPr lang="en-US"/>
        </a:p>
      </dgm:t>
    </dgm:pt>
    <dgm:pt modelId="{D4567461-0F0E-4D25-A2EA-03B71139A664}" type="sibTrans" cxnId="{B030A585-1395-4ADD-90ED-C00FA74A8289}">
      <dgm:prSet/>
      <dgm:spPr/>
      <dgm:t>
        <a:bodyPr/>
        <a:lstStyle/>
        <a:p>
          <a:endParaRPr lang="en-US"/>
        </a:p>
      </dgm:t>
    </dgm:pt>
    <dgm:pt modelId="{70334A51-CD7B-46F7-B021-172BFC714654}">
      <dgm:prSet phldrT="[Text]"/>
      <dgm:spPr>
        <a:noFill/>
      </dgm:spPr>
      <dgm:t>
        <a:bodyPr/>
        <a:lstStyle/>
        <a:p>
          <a:r>
            <a:rPr lang="pt-BR" dirty="0" smtClean="0">
              <a:solidFill>
                <a:schemeClr val="tx1"/>
              </a:solidFill>
            </a:rPr>
            <a:t>Giá trị của hàng hóa biểu hiện ra bên ngoài dưới hình thức tiền là giá cả của hàng hóa</a:t>
          </a:r>
          <a:endParaRPr lang="en-US" dirty="0">
            <a:solidFill>
              <a:schemeClr val="tx1"/>
            </a:solidFill>
          </a:endParaRPr>
        </a:p>
      </dgm:t>
    </dgm:pt>
    <dgm:pt modelId="{F59E1B8E-4DD0-4D0B-A5EB-B49BADF9B18F}" type="parTrans" cxnId="{F9A998C3-984E-418E-B615-8E17EE2CAB50}">
      <dgm:prSet/>
      <dgm:spPr/>
      <dgm:t>
        <a:bodyPr/>
        <a:lstStyle/>
        <a:p>
          <a:endParaRPr lang="en-US"/>
        </a:p>
      </dgm:t>
    </dgm:pt>
    <dgm:pt modelId="{E916BFBC-0F44-4034-BB73-A19B69B1F425}" type="sibTrans" cxnId="{F9A998C3-984E-418E-B615-8E17EE2CAB50}">
      <dgm:prSet/>
      <dgm:spPr/>
      <dgm:t>
        <a:bodyPr/>
        <a:lstStyle/>
        <a:p>
          <a:endParaRPr lang="en-US"/>
        </a:p>
      </dgm:t>
    </dgm:pt>
    <dgm:pt modelId="{5919C349-0E04-4096-BDE5-37CD3D27744A}" type="pres">
      <dgm:prSet presAssocID="{9BE95366-AD4E-4C7A-BCE1-C027F1B578E3}" presName="linear" presStyleCnt="0">
        <dgm:presLayoutVars>
          <dgm:animLvl val="lvl"/>
          <dgm:resizeHandles val="exact"/>
        </dgm:presLayoutVars>
      </dgm:prSet>
      <dgm:spPr/>
      <dgm:t>
        <a:bodyPr/>
        <a:lstStyle/>
        <a:p>
          <a:endParaRPr lang="en-US"/>
        </a:p>
      </dgm:t>
    </dgm:pt>
    <dgm:pt modelId="{D3D15EE5-0892-4877-8F1F-6F99A8FD5C10}" type="pres">
      <dgm:prSet presAssocID="{22252190-574D-4F17-B585-D2532CA29775}" presName="parentText" presStyleLbl="node1" presStyleIdx="0" presStyleCnt="1">
        <dgm:presLayoutVars>
          <dgm:chMax val="0"/>
          <dgm:bulletEnabled val="1"/>
        </dgm:presLayoutVars>
      </dgm:prSet>
      <dgm:spPr/>
      <dgm:t>
        <a:bodyPr/>
        <a:lstStyle/>
        <a:p>
          <a:endParaRPr lang="en-US"/>
        </a:p>
      </dgm:t>
    </dgm:pt>
    <dgm:pt modelId="{5E641247-E782-43A1-A858-8E2FFAFB8373}" type="pres">
      <dgm:prSet presAssocID="{22252190-574D-4F17-B585-D2532CA29775}" presName="childText" presStyleLbl="revTx" presStyleIdx="0" presStyleCnt="1">
        <dgm:presLayoutVars>
          <dgm:bulletEnabled val="1"/>
        </dgm:presLayoutVars>
      </dgm:prSet>
      <dgm:spPr/>
      <dgm:t>
        <a:bodyPr/>
        <a:lstStyle/>
        <a:p>
          <a:endParaRPr lang="en-US"/>
        </a:p>
      </dgm:t>
    </dgm:pt>
  </dgm:ptLst>
  <dgm:cxnLst>
    <dgm:cxn modelId="{B030A585-1395-4ADD-90ED-C00FA74A8289}" srcId="{22252190-574D-4F17-B585-D2532CA29775}" destId="{8912EB94-6E5F-4600-B70B-BA2FD5D4078F}" srcOrd="0" destOrd="0" parTransId="{598530C5-0D3F-43AA-B9DC-2F079973DB62}" sibTransId="{D4567461-0F0E-4D25-A2EA-03B71139A664}"/>
    <dgm:cxn modelId="{D07FA6FE-EBCB-4752-81C3-3FAC4F14F75B}" type="presOf" srcId="{8912EB94-6E5F-4600-B70B-BA2FD5D4078F}" destId="{5E641247-E782-43A1-A858-8E2FFAFB8373}" srcOrd="0" destOrd="0" presId="urn:microsoft.com/office/officeart/2005/8/layout/vList2"/>
    <dgm:cxn modelId="{B66A35CA-D7C6-4235-92E0-1EA1E84C9EA8}" type="presOf" srcId="{22252190-574D-4F17-B585-D2532CA29775}" destId="{D3D15EE5-0892-4877-8F1F-6F99A8FD5C10}" srcOrd="0" destOrd="0" presId="urn:microsoft.com/office/officeart/2005/8/layout/vList2"/>
    <dgm:cxn modelId="{DD081E2D-C195-4362-8EC2-E14BB45F20C3}" type="presOf" srcId="{70334A51-CD7B-46F7-B021-172BFC714654}" destId="{5E641247-E782-43A1-A858-8E2FFAFB8373}" srcOrd="0" destOrd="1" presId="urn:microsoft.com/office/officeart/2005/8/layout/vList2"/>
    <dgm:cxn modelId="{F9A998C3-984E-418E-B615-8E17EE2CAB50}" srcId="{22252190-574D-4F17-B585-D2532CA29775}" destId="{70334A51-CD7B-46F7-B021-172BFC714654}" srcOrd="1" destOrd="0" parTransId="{F59E1B8E-4DD0-4D0B-A5EB-B49BADF9B18F}" sibTransId="{E916BFBC-0F44-4034-BB73-A19B69B1F425}"/>
    <dgm:cxn modelId="{C635967B-3DE2-4A1F-9097-982CBF7F0754}" type="presOf" srcId="{9BE95366-AD4E-4C7A-BCE1-C027F1B578E3}" destId="{5919C349-0E04-4096-BDE5-37CD3D27744A}" srcOrd="0" destOrd="0" presId="urn:microsoft.com/office/officeart/2005/8/layout/vList2"/>
    <dgm:cxn modelId="{5F4B75D1-9B0E-4319-A2A0-54F2638EA432}" srcId="{9BE95366-AD4E-4C7A-BCE1-C027F1B578E3}" destId="{22252190-574D-4F17-B585-D2532CA29775}" srcOrd="0" destOrd="0" parTransId="{78BE3E85-E0D4-49B8-BB1A-EC3F9091BFF6}" sibTransId="{4C3CC37F-034C-469E-8639-5F46FD374CC7}"/>
    <dgm:cxn modelId="{61063D9F-011D-4C78-B62F-129C724A55F3}" type="presParOf" srcId="{5919C349-0E04-4096-BDE5-37CD3D27744A}" destId="{D3D15EE5-0892-4877-8F1F-6F99A8FD5C10}" srcOrd="0" destOrd="0" presId="urn:microsoft.com/office/officeart/2005/8/layout/vList2"/>
    <dgm:cxn modelId="{CE19F4A6-E5F6-4374-8BF5-82B279B48804}" type="presParOf" srcId="{5919C349-0E04-4096-BDE5-37CD3D27744A}" destId="{5E641247-E782-43A1-A858-8E2FFAFB837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30073A88-3CB7-4FE4-9CDC-BEA919F3424B}"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06EE3BB5-EC95-47AF-809D-F93FCFE731B5}">
      <dgm:prSet phldrT="[Text]" custT="1"/>
      <dgm:spPr/>
      <dgm:t>
        <a:bodyPr/>
        <a:lstStyle/>
        <a:p>
          <a:r>
            <a:rPr lang="en-US" sz="2400" b="1" dirty="0" smtClean="0">
              <a:solidFill>
                <a:srgbClr val="FFFF00"/>
              </a:solidFill>
              <a:latin typeface="Arial" pitchFamily="34" charset="0"/>
              <a:cs typeface="Arial" pitchFamily="34" charset="0"/>
            </a:rPr>
            <a:t>- Hai </a:t>
          </a:r>
          <a:r>
            <a:rPr lang="en-US" sz="2400" b="1" dirty="0" err="1" smtClean="0">
              <a:solidFill>
                <a:srgbClr val="FFFF00"/>
              </a:solidFill>
              <a:latin typeface="Arial" pitchFamily="34" charset="0"/>
              <a:cs typeface="Arial" pitchFamily="34" charset="0"/>
            </a:rPr>
            <a:t>thuộc</a:t>
          </a:r>
          <a:r>
            <a:rPr lang="en-US" sz="2400" b="1" dirty="0" smtClean="0">
              <a:solidFill>
                <a:srgbClr val="FFFF00"/>
              </a:solidFill>
              <a:latin typeface="Arial" pitchFamily="34" charset="0"/>
              <a:cs typeface="Arial" pitchFamily="34" charset="0"/>
            </a:rPr>
            <a:t> </a:t>
          </a:r>
          <a:r>
            <a:rPr lang="en-US" sz="2400" b="1" dirty="0" err="1" smtClean="0">
              <a:solidFill>
                <a:srgbClr val="FFFF00"/>
              </a:solidFill>
              <a:latin typeface="Arial" pitchFamily="34" charset="0"/>
              <a:cs typeface="Arial" pitchFamily="34" charset="0"/>
            </a:rPr>
            <a:t>tính</a:t>
          </a:r>
          <a:r>
            <a:rPr lang="en-US" sz="2400" b="1" dirty="0" smtClean="0">
              <a:solidFill>
                <a:srgbClr val="FFFF00"/>
              </a:solidFill>
              <a:latin typeface="Arial" pitchFamily="34" charset="0"/>
              <a:cs typeface="Arial" pitchFamily="34" charset="0"/>
            </a:rPr>
            <a:t> </a:t>
          </a:r>
          <a:r>
            <a:rPr lang="en-US" sz="2400" b="1" dirty="0" err="1" smtClean="0">
              <a:solidFill>
                <a:srgbClr val="FFFF00"/>
              </a:solidFill>
              <a:latin typeface="Arial" pitchFamily="34" charset="0"/>
              <a:cs typeface="Arial" pitchFamily="34" charset="0"/>
            </a:rPr>
            <a:t>của</a:t>
          </a:r>
          <a:r>
            <a:rPr lang="en-US" sz="2400" b="1" dirty="0" smtClean="0">
              <a:solidFill>
                <a:srgbClr val="FFFF00"/>
              </a:solidFill>
              <a:latin typeface="Arial" pitchFamily="34" charset="0"/>
              <a:cs typeface="Arial" pitchFamily="34" charset="0"/>
            </a:rPr>
            <a:t> </a:t>
          </a:r>
          <a:r>
            <a:rPr lang="en-US" sz="2400" b="1" dirty="0" smtClean="0">
              <a:solidFill>
                <a:srgbClr val="FFFF00"/>
              </a:solidFill>
              <a:latin typeface="+mn-lt"/>
            </a:rPr>
            <a:t>h</a:t>
          </a:r>
          <a:r>
            <a:rPr lang="vi-VN" sz="2400" b="1" dirty="0" smtClean="0">
              <a:solidFill>
                <a:srgbClr val="FFFF00"/>
              </a:solidFill>
              <a:latin typeface="+mn-lt"/>
            </a:rPr>
            <a:t>àng hoá sức lao động</a:t>
          </a:r>
          <a:endParaRPr lang="en-US" sz="2400" dirty="0">
            <a:solidFill>
              <a:srgbClr val="FFFF00"/>
            </a:solidFill>
          </a:endParaRPr>
        </a:p>
      </dgm:t>
    </dgm:pt>
    <dgm:pt modelId="{568F4507-FFCA-4D2D-B696-FE91F4690E3D}" type="parTrans" cxnId="{6AAB10B9-BC0F-4285-8480-B7ED77083F33}">
      <dgm:prSet/>
      <dgm:spPr/>
      <dgm:t>
        <a:bodyPr/>
        <a:lstStyle/>
        <a:p>
          <a:endParaRPr lang="en-US"/>
        </a:p>
      </dgm:t>
    </dgm:pt>
    <dgm:pt modelId="{D564BA69-C2C5-4637-97CA-7F305D275375}" type="sibTrans" cxnId="{6AAB10B9-BC0F-4285-8480-B7ED77083F33}">
      <dgm:prSet/>
      <dgm:spPr/>
      <dgm:t>
        <a:bodyPr/>
        <a:lstStyle/>
        <a:p>
          <a:endParaRPr lang="en-US"/>
        </a:p>
      </dgm:t>
    </dgm:pt>
    <dgm:pt modelId="{724BD6A5-F808-4A4B-866D-5E8489D4F27D}">
      <dgm:prSet phldrT="[Text]" custT="1"/>
      <dgm:spPr>
        <a:solidFill>
          <a:srgbClr val="92D050"/>
        </a:solidFill>
      </dgm:spPr>
      <dgm:t>
        <a:bodyPr/>
        <a:lstStyle/>
        <a:p>
          <a:r>
            <a:rPr lang="en-US" sz="2400" b="1" dirty="0" err="1" smtClean="0">
              <a:solidFill>
                <a:srgbClr val="FF0000"/>
              </a:solidFill>
            </a:rPr>
            <a:t>Giá</a:t>
          </a:r>
          <a:r>
            <a:rPr lang="en-US" sz="2400" b="1" dirty="0" smtClean="0">
              <a:solidFill>
                <a:srgbClr val="FF0000"/>
              </a:solidFill>
            </a:rPr>
            <a:t> </a:t>
          </a:r>
          <a:r>
            <a:rPr lang="en-US" sz="2400" b="1" dirty="0" err="1" smtClean="0">
              <a:solidFill>
                <a:srgbClr val="FF0000"/>
              </a:solidFill>
            </a:rPr>
            <a:t>trị</a:t>
          </a:r>
          <a:endParaRPr lang="en-US" sz="2400" b="1" dirty="0">
            <a:solidFill>
              <a:srgbClr val="FF0000"/>
            </a:solidFill>
          </a:endParaRPr>
        </a:p>
      </dgm:t>
    </dgm:pt>
    <dgm:pt modelId="{11563366-ACD8-4ABE-98AF-77637DAA7E3D}" type="parTrans" cxnId="{8D158D32-6C95-4454-859E-964301CEC416}">
      <dgm:prSet custT="1"/>
      <dgm:spPr/>
      <dgm:t>
        <a:bodyPr/>
        <a:lstStyle/>
        <a:p>
          <a:endParaRPr lang="en-US" sz="2400"/>
        </a:p>
      </dgm:t>
    </dgm:pt>
    <dgm:pt modelId="{4556EE03-7401-4A1F-A766-028752BE756F}" type="sibTrans" cxnId="{8D158D32-6C95-4454-859E-964301CEC416}">
      <dgm:prSet/>
      <dgm:spPr/>
      <dgm:t>
        <a:bodyPr/>
        <a:lstStyle/>
        <a:p>
          <a:endParaRPr lang="en-US"/>
        </a:p>
      </dgm:t>
    </dgm:pt>
    <dgm:pt modelId="{0714F9C2-B809-43C7-8490-EF79331D6206}">
      <dgm:prSet phldrT="[Text]" custT="1"/>
      <dgm:spPr/>
      <dgm:t>
        <a:bodyPr/>
        <a:lstStyle/>
        <a:p>
          <a:r>
            <a:rPr lang="en-US" sz="2400" b="1" dirty="0" err="1" smtClean="0">
              <a:latin typeface="+mn-lt"/>
            </a:rPr>
            <a:t>Là</a:t>
          </a:r>
          <a:r>
            <a:rPr lang="en-US" sz="2400" b="1" dirty="0" smtClean="0">
              <a:latin typeface="+mn-lt"/>
            </a:rPr>
            <a:t> t</a:t>
          </a:r>
          <a:r>
            <a:rPr lang="vi-VN" sz="2400" b="1" dirty="0" smtClean="0">
              <a:latin typeface="+mn-lt"/>
            </a:rPr>
            <a:t>hời gian lao động xã hội cần thiết để sản xuất và</a:t>
          </a:r>
          <a:r>
            <a:rPr lang="en-US" sz="2400" b="1" dirty="0" smtClean="0">
              <a:latin typeface="+mn-lt"/>
            </a:rPr>
            <a:t> t</a:t>
          </a:r>
          <a:r>
            <a:rPr lang="vi-VN" sz="2400" b="1" dirty="0" smtClean="0">
              <a:latin typeface="+mn-lt"/>
            </a:rPr>
            <a:t>ái sản xuất ra sức lao động</a:t>
          </a:r>
          <a:endParaRPr lang="en-US" sz="2400" dirty="0"/>
        </a:p>
      </dgm:t>
    </dgm:pt>
    <dgm:pt modelId="{D7F391E9-F595-4676-A6F1-C9EF804C2E99}" type="parTrans" cxnId="{07AA02B9-6B8B-4FFA-844B-7DAF77D02EB4}">
      <dgm:prSet custT="1"/>
      <dgm:spPr/>
      <dgm:t>
        <a:bodyPr/>
        <a:lstStyle/>
        <a:p>
          <a:endParaRPr lang="en-US" sz="2400"/>
        </a:p>
      </dgm:t>
    </dgm:pt>
    <dgm:pt modelId="{2CE7EDF7-D7C2-4337-8611-0C0A6A1C5CB5}" type="sibTrans" cxnId="{07AA02B9-6B8B-4FFA-844B-7DAF77D02EB4}">
      <dgm:prSet/>
      <dgm:spPr/>
      <dgm:t>
        <a:bodyPr/>
        <a:lstStyle/>
        <a:p>
          <a:endParaRPr lang="en-US"/>
        </a:p>
      </dgm:t>
    </dgm:pt>
    <dgm:pt modelId="{BF4CB8B5-7C9F-48E0-845E-CAD8CD9676DD}">
      <dgm:prSet phldrT="[Text]" custT="1"/>
      <dgm:spPr>
        <a:solidFill>
          <a:srgbClr val="92D050"/>
        </a:solidFill>
      </dgm:spPr>
      <dgm:t>
        <a:bodyPr/>
        <a:lstStyle/>
        <a:p>
          <a:r>
            <a:rPr lang="en-US" sz="2400" b="1" dirty="0" err="1" smtClean="0">
              <a:solidFill>
                <a:srgbClr val="FF0000"/>
              </a:solidFill>
            </a:rPr>
            <a:t>Giá</a:t>
          </a:r>
          <a:r>
            <a:rPr lang="en-US" sz="2400" b="1" dirty="0" smtClean="0">
              <a:solidFill>
                <a:srgbClr val="FF0000"/>
              </a:solidFill>
            </a:rPr>
            <a:t> </a:t>
          </a:r>
          <a:r>
            <a:rPr lang="en-US" sz="2400" b="1" dirty="0" err="1" smtClean="0">
              <a:solidFill>
                <a:srgbClr val="FF0000"/>
              </a:solidFill>
            </a:rPr>
            <a:t>trị</a:t>
          </a:r>
          <a:r>
            <a:rPr lang="en-US" sz="2400" b="1" dirty="0" smtClean="0">
              <a:solidFill>
                <a:srgbClr val="FF0000"/>
              </a:solidFill>
            </a:rPr>
            <a:t> </a:t>
          </a:r>
          <a:r>
            <a:rPr lang="en-US" sz="2400" b="1" dirty="0" err="1" smtClean="0">
              <a:solidFill>
                <a:srgbClr val="FF0000"/>
              </a:solidFill>
            </a:rPr>
            <a:t>sử</a:t>
          </a:r>
          <a:r>
            <a:rPr lang="en-US" sz="2400" b="1" dirty="0" smtClean="0">
              <a:solidFill>
                <a:srgbClr val="FF0000"/>
              </a:solidFill>
            </a:rPr>
            <a:t> </a:t>
          </a:r>
          <a:r>
            <a:rPr lang="en-US" sz="2400" b="1" dirty="0" err="1" smtClean="0">
              <a:solidFill>
                <a:srgbClr val="FF0000"/>
              </a:solidFill>
            </a:rPr>
            <a:t>dụng</a:t>
          </a:r>
          <a:endParaRPr lang="en-US" sz="2400" b="1" dirty="0">
            <a:solidFill>
              <a:srgbClr val="FF0000"/>
            </a:solidFill>
          </a:endParaRPr>
        </a:p>
      </dgm:t>
    </dgm:pt>
    <dgm:pt modelId="{3FE61EFE-FBCF-45A2-99F6-28A68CE1250E}" type="parTrans" cxnId="{4CB253EA-FC3A-4CD3-A020-8FD82505549C}">
      <dgm:prSet custT="1"/>
      <dgm:spPr/>
      <dgm:t>
        <a:bodyPr/>
        <a:lstStyle/>
        <a:p>
          <a:endParaRPr lang="en-US" sz="2400"/>
        </a:p>
      </dgm:t>
    </dgm:pt>
    <dgm:pt modelId="{8F6ED32E-DC02-49D0-9203-B61C5DB675F0}" type="sibTrans" cxnId="{4CB253EA-FC3A-4CD3-A020-8FD82505549C}">
      <dgm:prSet/>
      <dgm:spPr/>
      <dgm:t>
        <a:bodyPr/>
        <a:lstStyle/>
        <a:p>
          <a:endParaRPr lang="en-US"/>
        </a:p>
      </dgm:t>
    </dgm:pt>
    <dgm:pt modelId="{97E82BED-C5EA-4D76-B75D-33B6A158E151}">
      <dgm:prSet phldrT="[Text]" custT="1"/>
      <dgm:spPr/>
      <dgm:t>
        <a:bodyPr/>
        <a:lstStyle/>
        <a:p>
          <a:r>
            <a:rPr lang="vi-VN" sz="2400" dirty="0" smtClean="0">
              <a:latin typeface="Arial" charset="0"/>
            </a:rPr>
            <a:t>Thể hiện trong quá trình lao động</a:t>
          </a:r>
          <a:r>
            <a:rPr lang="en-US" sz="2400" dirty="0" smtClean="0">
              <a:latin typeface="Arial" charset="0"/>
            </a:rPr>
            <a:t>,</a:t>
          </a:r>
          <a:r>
            <a:rPr lang="vi-VN" sz="2400" dirty="0" smtClean="0">
              <a:latin typeface="Arial" charset="0"/>
            </a:rPr>
            <a:t> </a:t>
          </a:r>
          <a:r>
            <a:rPr lang="en-US" sz="2400" dirty="0" err="1" smtClean="0">
              <a:latin typeface="Arial" charset="0"/>
            </a:rPr>
            <a:t>có</a:t>
          </a:r>
          <a:r>
            <a:rPr lang="en-US" sz="2400" dirty="0" smtClean="0">
              <a:latin typeface="Arial" charset="0"/>
            </a:rPr>
            <a:t> </a:t>
          </a:r>
          <a:r>
            <a:rPr lang="en-US" sz="2400" dirty="0" err="1" smtClean="0">
              <a:latin typeface="Arial" charset="0"/>
            </a:rPr>
            <a:t>khả</a:t>
          </a:r>
          <a:r>
            <a:rPr lang="en-US" sz="2400" dirty="0" smtClean="0">
              <a:latin typeface="Arial" charset="0"/>
            </a:rPr>
            <a:t> </a:t>
          </a:r>
          <a:r>
            <a:rPr lang="en-US" sz="2400" dirty="0" err="1" smtClean="0">
              <a:latin typeface="Arial" charset="0"/>
            </a:rPr>
            <a:t>năng</a:t>
          </a:r>
          <a:r>
            <a:rPr lang="en-US" sz="2400" dirty="0" smtClean="0">
              <a:latin typeface="Arial" charset="0"/>
            </a:rPr>
            <a:t> </a:t>
          </a:r>
          <a:r>
            <a:rPr lang="en-US" sz="2400" dirty="0" err="1" smtClean="0">
              <a:latin typeface="Arial" charset="0"/>
            </a:rPr>
            <a:t>tạo</a:t>
          </a:r>
          <a:r>
            <a:rPr lang="en-US" sz="2400" dirty="0" smtClean="0">
              <a:latin typeface="Arial" charset="0"/>
            </a:rPr>
            <a:t> </a:t>
          </a:r>
          <a:r>
            <a:rPr lang="en-US" sz="2400" dirty="0" err="1" smtClean="0">
              <a:latin typeface="Arial" charset="0"/>
            </a:rPr>
            <a:t>ra</a:t>
          </a:r>
          <a:r>
            <a:rPr lang="en-US" sz="2400" dirty="0" smtClean="0">
              <a:latin typeface="Arial" charset="0"/>
            </a:rPr>
            <a:t> </a:t>
          </a:r>
          <a:r>
            <a:rPr lang="en-US" sz="2400" dirty="0" err="1" smtClean="0">
              <a:latin typeface="Arial" charset="0"/>
            </a:rPr>
            <a:t>một</a:t>
          </a:r>
          <a:r>
            <a:rPr lang="en-US" sz="2400" dirty="0" smtClean="0">
              <a:latin typeface="Arial" charset="0"/>
            </a:rPr>
            <a:t> </a:t>
          </a:r>
          <a:r>
            <a:rPr lang="en-US" sz="2400" dirty="0" err="1" smtClean="0">
              <a:latin typeface="Arial" charset="0"/>
            </a:rPr>
            <a:t>lượng</a:t>
          </a:r>
          <a:r>
            <a:rPr lang="en-US" sz="2400" dirty="0" smtClean="0">
              <a:latin typeface="Arial" charset="0"/>
            </a:rPr>
            <a:t> </a:t>
          </a:r>
          <a:r>
            <a:rPr lang="en-US" sz="2400" dirty="0" err="1" smtClean="0">
              <a:latin typeface="Arial" charset="0"/>
            </a:rPr>
            <a:t>giá</a:t>
          </a:r>
          <a:r>
            <a:rPr lang="en-US" sz="2400" dirty="0" smtClean="0">
              <a:latin typeface="Arial" charset="0"/>
            </a:rPr>
            <a:t> </a:t>
          </a:r>
          <a:r>
            <a:rPr lang="en-US" sz="2400" dirty="0" err="1" smtClean="0">
              <a:latin typeface="Arial" charset="0"/>
            </a:rPr>
            <a:t>trị</a:t>
          </a:r>
          <a:r>
            <a:rPr lang="en-US" sz="2400" dirty="0" smtClean="0">
              <a:latin typeface="Arial" charset="0"/>
            </a:rPr>
            <a:t> </a:t>
          </a:r>
          <a:r>
            <a:rPr lang="en-US" sz="2400" dirty="0" err="1" smtClean="0">
              <a:latin typeface="Arial" charset="0"/>
            </a:rPr>
            <a:t>mới</a:t>
          </a:r>
          <a:r>
            <a:rPr lang="en-US" sz="2400" dirty="0" smtClean="0">
              <a:latin typeface="Arial" charset="0"/>
            </a:rPr>
            <a:t> </a:t>
          </a:r>
          <a:r>
            <a:rPr lang="en-US" sz="2400" dirty="0" err="1" smtClean="0">
              <a:latin typeface="Arial" charset="0"/>
            </a:rPr>
            <a:t>lớn</a:t>
          </a:r>
          <a:r>
            <a:rPr lang="en-US" sz="2400" dirty="0" smtClean="0">
              <a:latin typeface="Arial" charset="0"/>
            </a:rPr>
            <a:t> </a:t>
          </a:r>
          <a:r>
            <a:rPr lang="en-US" sz="2400" dirty="0" err="1" smtClean="0">
              <a:latin typeface="Arial" charset="0"/>
            </a:rPr>
            <a:t>hơn</a:t>
          </a:r>
          <a:r>
            <a:rPr lang="en-US" sz="2400" dirty="0" smtClean="0">
              <a:latin typeface="Arial" charset="0"/>
            </a:rPr>
            <a:t> </a:t>
          </a:r>
          <a:r>
            <a:rPr lang="en-US" sz="2400" dirty="0" err="1" smtClean="0">
              <a:latin typeface="Arial" charset="0"/>
            </a:rPr>
            <a:t>giá</a:t>
          </a:r>
          <a:r>
            <a:rPr lang="en-US" sz="2400" dirty="0" smtClean="0">
              <a:latin typeface="Arial" charset="0"/>
            </a:rPr>
            <a:t> </a:t>
          </a:r>
          <a:r>
            <a:rPr lang="en-US" sz="2400" dirty="0" err="1" smtClean="0">
              <a:latin typeface="Arial" charset="0"/>
            </a:rPr>
            <a:t>trị</a:t>
          </a:r>
          <a:r>
            <a:rPr lang="en-US" sz="2400" dirty="0" smtClean="0">
              <a:latin typeface="Arial" charset="0"/>
            </a:rPr>
            <a:t> </a:t>
          </a:r>
          <a:r>
            <a:rPr lang="en-US" sz="2400" dirty="0" err="1" smtClean="0">
              <a:latin typeface="Arial" charset="0"/>
            </a:rPr>
            <a:t>bản</a:t>
          </a:r>
          <a:r>
            <a:rPr lang="en-US" sz="2400" dirty="0" smtClean="0">
              <a:latin typeface="Arial" charset="0"/>
            </a:rPr>
            <a:t> </a:t>
          </a:r>
          <a:r>
            <a:rPr lang="en-US" sz="2400" dirty="0" err="1" smtClean="0">
              <a:latin typeface="Arial" charset="0"/>
            </a:rPr>
            <a:t>thân</a:t>
          </a:r>
          <a:r>
            <a:rPr lang="en-US" sz="2400" dirty="0" smtClean="0">
              <a:latin typeface="Arial" charset="0"/>
            </a:rPr>
            <a:t> </a:t>
          </a:r>
          <a:r>
            <a:rPr lang="en-US" sz="2400" dirty="0" err="1" smtClean="0">
              <a:latin typeface="Arial" charset="0"/>
            </a:rPr>
            <a:t>nó</a:t>
          </a:r>
          <a:r>
            <a:rPr lang="en-US" sz="2400" dirty="0" smtClean="0">
              <a:latin typeface="Arial" charset="0"/>
            </a:rPr>
            <a:t>. </a:t>
          </a:r>
          <a:r>
            <a:rPr lang="en-US" sz="2400" dirty="0" err="1" smtClean="0">
              <a:latin typeface="Arial" charset="0"/>
            </a:rPr>
            <a:t>Đó</a:t>
          </a:r>
          <a:r>
            <a:rPr lang="en-US" sz="2400" dirty="0" smtClean="0">
              <a:latin typeface="Arial" charset="0"/>
            </a:rPr>
            <a:t> </a:t>
          </a:r>
          <a:r>
            <a:rPr lang="en-US" sz="2400" dirty="0" err="1" smtClean="0">
              <a:latin typeface="Arial" charset="0"/>
            </a:rPr>
            <a:t>chính</a:t>
          </a:r>
          <a:r>
            <a:rPr lang="en-US" sz="2400" dirty="0" smtClean="0">
              <a:latin typeface="Arial" charset="0"/>
            </a:rPr>
            <a:t> </a:t>
          </a:r>
          <a:r>
            <a:rPr lang="en-US" sz="2400" dirty="0" err="1" smtClean="0">
              <a:latin typeface="Arial" charset="0"/>
            </a:rPr>
            <a:t>là</a:t>
          </a:r>
          <a:r>
            <a:rPr lang="en-US" sz="2400" dirty="0" smtClean="0">
              <a:latin typeface="Arial" charset="0"/>
            </a:rPr>
            <a:t> </a:t>
          </a:r>
          <a:r>
            <a:rPr lang="en-US" sz="2400" dirty="0" err="1" smtClean="0">
              <a:latin typeface="Arial" charset="0"/>
            </a:rPr>
            <a:t>nguồn</a:t>
          </a:r>
          <a:r>
            <a:rPr lang="en-US" sz="2400" dirty="0" smtClean="0">
              <a:latin typeface="Arial" charset="0"/>
            </a:rPr>
            <a:t> </a:t>
          </a:r>
          <a:r>
            <a:rPr lang="en-US" sz="2400" dirty="0" err="1" smtClean="0">
              <a:latin typeface="Arial" charset="0"/>
            </a:rPr>
            <a:t>gốc</a:t>
          </a:r>
          <a:r>
            <a:rPr lang="en-US" sz="2400" dirty="0" smtClean="0">
              <a:latin typeface="Arial" charset="0"/>
            </a:rPr>
            <a:t> </a:t>
          </a:r>
          <a:r>
            <a:rPr lang="en-US" sz="2400" dirty="0" err="1" smtClean="0">
              <a:latin typeface="Arial" charset="0"/>
            </a:rPr>
            <a:t>của</a:t>
          </a:r>
          <a:r>
            <a:rPr lang="en-US" sz="2400" dirty="0" smtClean="0">
              <a:latin typeface="Arial" charset="0"/>
            </a:rPr>
            <a:t> </a:t>
          </a:r>
          <a:r>
            <a:rPr lang="en-US" sz="2400" dirty="0" err="1" smtClean="0">
              <a:latin typeface="Arial" charset="0"/>
            </a:rPr>
            <a:t>giá</a:t>
          </a:r>
          <a:r>
            <a:rPr lang="en-US" sz="2400" dirty="0" smtClean="0">
              <a:latin typeface="Arial" charset="0"/>
            </a:rPr>
            <a:t> </a:t>
          </a:r>
          <a:r>
            <a:rPr lang="en-US" sz="2400" dirty="0" err="1" smtClean="0">
              <a:latin typeface="Arial" charset="0"/>
            </a:rPr>
            <a:t>trị</a:t>
          </a:r>
          <a:r>
            <a:rPr lang="en-US" sz="2400" dirty="0" smtClean="0">
              <a:latin typeface="Arial" charset="0"/>
            </a:rPr>
            <a:t> </a:t>
          </a:r>
          <a:r>
            <a:rPr lang="en-US" sz="2400" dirty="0" err="1" smtClean="0">
              <a:latin typeface="Arial" charset="0"/>
            </a:rPr>
            <a:t>thặng</a:t>
          </a:r>
          <a:r>
            <a:rPr lang="en-US" sz="2400" dirty="0" smtClean="0">
              <a:latin typeface="Arial" charset="0"/>
            </a:rPr>
            <a:t> </a:t>
          </a:r>
          <a:r>
            <a:rPr lang="en-US" sz="2400" dirty="0" err="1" smtClean="0">
              <a:latin typeface="Arial" charset="0"/>
            </a:rPr>
            <a:t>dư</a:t>
          </a:r>
          <a:endParaRPr lang="en-US" sz="2400" dirty="0"/>
        </a:p>
      </dgm:t>
    </dgm:pt>
    <dgm:pt modelId="{FEBC6C75-B4A6-445E-9419-8BB286F939F1}" type="parTrans" cxnId="{4437D3A5-BD09-4698-954B-C5E738C2E38C}">
      <dgm:prSet custT="1"/>
      <dgm:spPr/>
      <dgm:t>
        <a:bodyPr/>
        <a:lstStyle/>
        <a:p>
          <a:endParaRPr lang="en-US" sz="2400"/>
        </a:p>
      </dgm:t>
    </dgm:pt>
    <dgm:pt modelId="{3A46B0F5-4204-4678-AD4A-E23E20026251}" type="sibTrans" cxnId="{4437D3A5-BD09-4698-954B-C5E738C2E38C}">
      <dgm:prSet/>
      <dgm:spPr/>
      <dgm:t>
        <a:bodyPr/>
        <a:lstStyle/>
        <a:p>
          <a:endParaRPr lang="en-US"/>
        </a:p>
      </dgm:t>
    </dgm:pt>
    <dgm:pt modelId="{8204AB4E-6A01-4FD4-85A0-A7EC1517C51F}">
      <dgm:prSet phldrT="[Text]" custT="1"/>
      <dgm:spPr/>
      <dgm:t>
        <a:bodyPr/>
        <a:lstStyle/>
        <a:p>
          <a:r>
            <a:rPr lang="en-US" sz="2400" b="1" dirty="0" err="1" smtClean="0">
              <a:latin typeface="+mn-lt"/>
            </a:rPr>
            <a:t>Xác</a:t>
          </a:r>
          <a:r>
            <a:rPr lang="en-US" sz="2400" b="1" dirty="0" smtClean="0">
              <a:latin typeface="+mn-lt"/>
            </a:rPr>
            <a:t> </a:t>
          </a:r>
          <a:r>
            <a:rPr lang="en-US" sz="2400" b="1" dirty="0" err="1" smtClean="0">
              <a:latin typeface="+mn-lt"/>
            </a:rPr>
            <a:t>định</a:t>
          </a:r>
          <a:r>
            <a:rPr lang="en-US" sz="2400" b="1" dirty="0" smtClean="0">
              <a:latin typeface="+mn-lt"/>
            </a:rPr>
            <a:t> </a:t>
          </a:r>
          <a:r>
            <a:rPr lang="en-US" sz="2400" b="1" dirty="0" err="1" smtClean="0">
              <a:latin typeface="+mn-lt"/>
            </a:rPr>
            <a:t>toàn</a:t>
          </a:r>
          <a:r>
            <a:rPr lang="en-US" sz="2400" b="1" dirty="0" smtClean="0">
              <a:latin typeface="+mn-lt"/>
            </a:rPr>
            <a:t> </a:t>
          </a:r>
          <a:r>
            <a:rPr lang="en-US" sz="2400" b="1" dirty="0" err="1" smtClean="0">
              <a:latin typeface="+mn-lt"/>
            </a:rPr>
            <a:t>bộ</a:t>
          </a:r>
          <a:r>
            <a:rPr lang="en-US" sz="2400" b="1" dirty="0" smtClean="0">
              <a:latin typeface="+mn-lt"/>
            </a:rPr>
            <a:t> g</a:t>
          </a:r>
          <a:r>
            <a:rPr lang="vi-VN" sz="2400" b="1" dirty="0" smtClean="0">
              <a:latin typeface="+mn-lt"/>
            </a:rPr>
            <a:t>iá trị tư liệu sinh hoạt (vật chất, tinh thần) cần thiết</a:t>
          </a:r>
          <a:endParaRPr lang="en-US" sz="2400" dirty="0"/>
        </a:p>
      </dgm:t>
    </dgm:pt>
    <dgm:pt modelId="{2E65FE51-80B8-452C-8DDD-62D7A6E3C215}" type="parTrans" cxnId="{EFA86D87-61D4-464D-807E-9A1FEC0A56BA}">
      <dgm:prSet custT="1"/>
      <dgm:spPr/>
      <dgm:t>
        <a:bodyPr/>
        <a:lstStyle/>
        <a:p>
          <a:endParaRPr lang="en-US" sz="2400"/>
        </a:p>
      </dgm:t>
    </dgm:pt>
    <dgm:pt modelId="{066D3121-7A8D-41D9-AF3C-1597544C6E6E}" type="sibTrans" cxnId="{EFA86D87-61D4-464D-807E-9A1FEC0A56BA}">
      <dgm:prSet/>
      <dgm:spPr/>
      <dgm:t>
        <a:bodyPr/>
        <a:lstStyle/>
        <a:p>
          <a:endParaRPr lang="en-US"/>
        </a:p>
      </dgm:t>
    </dgm:pt>
    <dgm:pt modelId="{CA404119-7239-4BF8-A6B8-E217589EFD6E}" type="pres">
      <dgm:prSet presAssocID="{30073A88-3CB7-4FE4-9CDC-BEA919F3424B}" presName="diagram" presStyleCnt="0">
        <dgm:presLayoutVars>
          <dgm:chPref val="1"/>
          <dgm:dir/>
          <dgm:animOne val="branch"/>
          <dgm:animLvl val="lvl"/>
          <dgm:resizeHandles val="exact"/>
        </dgm:presLayoutVars>
      </dgm:prSet>
      <dgm:spPr/>
      <dgm:t>
        <a:bodyPr/>
        <a:lstStyle/>
        <a:p>
          <a:endParaRPr lang="en-US"/>
        </a:p>
      </dgm:t>
    </dgm:pt>
    <dgm:pt modelId="{9924EF1E-621B-4ADB-8DBD-F8EEE69CA587}" type="pres">
      <dgm:prSet presAssocID="{06EE3BB5-EC95-47AF-809D-F93FCFE731B5}" presName="root1" presStyleCnt="0"/>
      <dgm:spPr/>
    </dgm:pt>
    <dgm:pt modelId="{92200E44-68BC-49FD-A8C4-9424B63C4BD5}" type="pres">
      <dgm:prSet presAssocID="{06EE3BB5-EC95-47AF-809D-F93FCFE731B5}" presName="LevelOneTextNode" presStyleLbl="node0" presStyleIdx="0" presStyleCnt="1" custScaleY="733453">
        <dgm:presLayoutVars>
          <dgm:chPref val="3"/>
        </dgm:presLayoutVars>
      </dgm:prSet>
      <dgm:spPr/>
      <dgm:t>
        <a:bodyPr/>
        <a:lstStyle/>
        <a:p>
          <a:endParaRPr lang="en-US"/>
        </a:p>
      </dgm:t>
    </dgm:pt>
    <dgm:pt modelId="{04C5869F-2E0D-4951-A6CF-22F6A1DAC16B}" type="pres">
      <dgm:prSet presAssocID="{06EE3BB5-EC95-47AF-809D-F93FCFE731B5}" presName="level2hierChild" presStyleCnt="0"/>
      <dgm:spPr/>
    </dgm:pt>
    <dgm:pt modelId="{330CF636-11DD-472C-B889-27651F1E7619}" type="pres">
      <dgm:prSet presAssocID="{11563366-ACD8-4ABE-98AF-77637DAA7E3D}" presName="conn2-1" presStyleLbl="parChTrans1D2" presStyleIdx="0" presStyleCnt="2"/>
      <dgm:spPr/>
      <dgm:t>
        <a:bodyPr/>
        <a:lstStyle/>
        <a:p>
          <a:endParaRPr lang="en-US"/>
        </a:p>
      </dgm:t>
    </dgm:pt>
    <dgm:pt modelId="{150FFF69-6F1A-4C5A-A495-DA0BF2DB2314}" type="pres">
      <dgm:prSet presAssocID="{11563366-ACD8-4ABE-98AF-77637DAA7E3D}" presName="connTx" presStyleLbl="parChTrans1D2" presStyleIdx="0" presStyleCnt="2"/>
      <dgm:spPr/>
      <dgm:t>
        <a:bodyPr/>
        <a:lstStyle/>
        <a:p>
          <a:endParaRPr lang="en-US"/>
        </a:p>
      </dgm:t>
    </dgm:pt>
    <dgm:pt modelId="{DC67FBB7-6A7B-4811-88A3-980892F59D72}" type="pres">
      <dgm:prSet presAssocID="{724BD6A5-F808-4A4B-866D-5E8489D4F27D}" presName="root2" presStyleCnt="0"/>
      <dgm:spPr/>
    </dgm:pt>
    <dgm:pt modelId="{739DD40D-A34D-4D0F-B31D-57A3D2CAED00}" type="pres">
      <dgm:prSet presAssocID="{724BD6A5-F808-4A4B-866D-5E8489D4F27D}" presName="LevelTwoTextNode" presStyleLbl="node2" presStyleIdx="0" presStyleCnt="2" custScaleY="181796">
        <dgm:presLayoutVars>
          <dgm:chPref val="3"/>
        </dgm:presLayoutVars>
      </dgm:prSet>
      <dgm:spPr/>
      <dgm:t>
        <a:bodyPr/>
        <a:lstStyle/>
        <a:p>
          <a:endParaRPr lang="en-US"/>
        </a:p>
      </dgm:t>
    </dgm:pt>
    <dgm:pt modelId="{770D8575-6186-4B02-A2AB-CC4C13C08F41}" type="pres">
      <dgm:prSet presAssocID="{724BD6A5-F808-4A4B-866D-5E8489D4F27D}" presName="level3hierChild" presStyleCnt="0"/>
      <dgm:spPr/>
    </dgm:pt>
    <dgm:pt modelId="{676F2A58-1C0E-42FF-825D-EC8D48418EDB}" type="pres">
      <dgm:prSet presAssocID="{D7F391E9-F595-4676-A6F1-C9EF804C2E99}" presName="conn2-1" presStyleLbl="parChTrans1D3" presStyleIdx="0" presStyleCnt="3"/>
      <dgm:spPr/>
      <dgm:t>
        <a:bodyPr/>
        <a:lstStyle/>
        <a:p>
          <a:endParaRPr lang="en-US"/>
        </a:p>
      </dgm:t>
    </dgm:pt>
    <dgm:pt modelId="{FAD0CA16-ED03-4521-804F-C861BE6BFE81}" type="pres">
      <dgm:prSet presAssocID="{D7F391E9-F595-4676-A6F1-C9EF804C2E99}" presName="connTx" presStyleLbl="parChTrans1D3" presStyleIdx="0" presStyleCnt="3"/>
      <dgm:spPr/>
      <dgm:t>
        <a:bodyPr/>
        <a:lstStyle/>
        <a:p>
          <a:endParaRPr lang="en-US"/>
        </a:p>
      </dgm:t>
    </dgm:pt>
    <dgm:pt modelId="{7C9B0FBA-209F-4BD8-B409-BB6EC1679713}" type="pres">
      <dgm:prSet presAssocID="{0714F9C2-B809-43C7-8490-EF79331D6206}" presName="root2" presStyleCnt="0"/>
      <dgm:spPr/>
    </dgm:pt>
    <dgm:pt modelId="{2F960BFC-44EB-45FA-BF38-1E84DDE3D774}" type="pres">
      <dgm:prSet presAssocID="{0714F9C2-B809-43C7-8490-EF79331D6206}" presName="LevelTwoTextNode" presStyleLbl="node3" presStyleIdx="0" presStyleCnt="3" custScaleX="584284" custScaleY="390566">
        <dgm:presLayoutVars>
          <dgm:chPref val="3"/>
        </dgm:presLayoutVars>
      </dgm:prSet>
      <dgm:spPr/>
      <dgm:t>
        <a:bodyPr/>
        <a:lstStyle/>
        <a:p>
          <a:endParaRPr lang="en-US"/>
        </a:p>
      </dgm:t>
    </dgm:pt>
    <dgm:pt modelId="{BCCA2725-DE07-4829-9384-099283B0CB70}" type="pres">
      <dgm:prSet presAssocID="{0714F9C2-B809-43C7-8490-EF79331D6206}" presName="level3hierChild" presStyleCnt="0"/>
      <dgm:spPr/>
    </dgm:pt>
    <dgm:pt modelId="{E79D13BD-B8D6-4A3D-AD0F-EAA210AC0850}" type="pres">
      <dgm:prSet presAssocID="{2E65FE51-80B8-452C-8DDD-62D7A6E3C215}" presName="conn2-1" presStyleLbl="parChTrans1D3" presStyleIdx="1" presStyleCnt="3"/>
      <dgm:spPr/>
      <dgm:t>
        <a:bodyPr/>
        <a:lstStyle/>
        <a:p>
          <a:endParaRPr lang="en-US"/>
        </a:p>
      </dgm:t>
    </dgm:pt>
    <dgm:pt modelId="{E3E49966-790A-41CE-A58D-901D267B7716}" type="pres">
      <dgm:prSet presAssocID="{2E65FE51-80B8-452C-8DDD-62D7A6E3C215}" presName="connTx" presStyleLbl="parChTrans1D3" presStyleIdx="1" presStyleCnt="3"/>
      <dgm:spPr/>
      <dgm:t>
        <a:bodyPr/>
        <a:lstStyle/>
        <a:p>
          <a:endParaRPr lang="en-US"/>
        </a:p>
      </dgm:t>
    </dgm:pt>
    <dgm:pt modelId="{CA8BBAA3-16A3-465E-B7CB-1887FC927687}" type="pres">
      <dgm:prSet presAssocID="{8204AB4E-6A01-4FD4-85A0-A7EC1517C51F}" presName="root2" presStyleCnt="0"/>
      <dgm:spPr/>
    </dgm:pt>
    <dgm:pt modelId="{5C8B8D71-34DA-40C4-AD16-C080354CC333}" type="pres">
      <dgm:prSet presAssocID="{8204AB4E-6A01-4FD4-85A0-A7EC1517C51F}" presName="LevelTwoTextNode" presStyleLbl="node3" presStyleIdx="1" presStyleCnt="3" custScaleX="550109" custScaleY="249265" custLinFactNeighborX="7198" custLinFactNeighborY="91477">
        <dgm:presLayoutVars>
          <dgm:chPref val="3"/>
        </dgm:presLayoutVars>
      </dgm:prSet>
      <dgm:spPr/>
      <dgm:t>
        <a:bodyPr/>
        <a:lstStyle/>
        <a:p>
          <a:endParaRPr lang="en-US"/>
        </a:p>
      </dgm:t>
    </dgm:pt>
    <dgm:pt modelId="{74967655-A03F-45D2-8513-53D3D685A904}" type="pres">
      <dgm:prSet presAssocID="{8204AB4E-6A01-4FD4-85A0-A7EC1517C51F}" presName="level3hierChild" presStyleCnt="0"/>
      <dgm:spPr/>
    </dgm:pt>
    <dgm:pt modelId="{7C715E46-BDDC-4B37-BAAF-04014A7BE4E4}" type="pres">
      <dgm:prSet presAssocID="{3FE61EFE-FBCF-45A2-99F6-28A68CE1250E}" presName="conn2-1" presStyleLbl="parChTrans1D2" presStyleIdx="1" presStyleCnt="2"/>
      <dgm:spPr/>
      <dgm:t>
        <a:bodyPr/>
        <a:lstStyle/>
        <a:p>
          <a:endParaRPr lang="en-US"/>
        </a:p>
      </dgm:t>
    </dgm:pt>
    <dgm:pt modelId="{D466722C-2D36-4E14-A73B-1866D84C4429}" type="pres">
      <dgm:prSet presAssocID="{3FE61EFE-FBCF-45A2-99F6-28A68CE1250E}" presName="connTx" presStyleLbl="parChTrans1D2" presStyleIdx="1" presStyleCnt="2"/>
      <dgm:spPr/>
      <dgm:t>
        <a:bodyPr/>
        <a:lstStyle/>
        <a:p>
          <a:endParaRPr lang="en-US"/>
        </a:p>
      </dgm:t>
    </dgm:pt>
    <dgm:pt modelId="{B2E9641E-97D5-4A8B-B115-5F6F66EDEC7A}" type="pres">
      <dgm:prSet presAssocID="{BF4CB8B5-7C9F-48E0-845E-CAD8CD9676DD}" presName="root2" presStyleCnt="0"/>
      <dgm:spPr/>
    </dgm:pt>
    <dgm:pt modelId="{0E2D2CF7-6999-4FA4-99BE-7F6EAD18B7E1}" type="pres">
      <dgm:prSet presAssocID="{BF4CB8B5-7C9F-48E0-845E-CAD8CD9676DD}" presName="LevelTwoTextNode" presStyleLbl="node2" presStyleIdx="1" presStyleCnt="2" custScaleY="313144">
        <dgm:presLayoutVars>
          <dgm:chPref val="3"/>
        </dgm:presLayoutVars>
      </dgm:prSet>
      <dgm:spPr/>
      <dgm:t>
        <a:bodyPr/>
        <a:lstStyle/>
        <a:p>
          <a:endParaRPr lang="en-US"/>
        </a:p>
      </dgm:t>
    </dgm:pt>
    <dgm:pt modelId="{D5909CCC-250C-469E-A1DB-D05A1584D88F}" type="pres">
      <dgm:prSet presAssocID="{BF4CB8B5-7C9F-48E0-845E-CAD8CD9676DD}" presName="level3hierChild" presStyleCnt="0"/>
      <dgm:spPr/>
    </dgm:pt>
    <dgm:pt modelId="{4DCD0B74-8B24-4519-84FC-DDEC4614CE04}" type="pres">
      <dgm:prSet presAssocID="{FEBC6C75-B4A6-445E-9419-8BB286F939F1}" presName="conn2-1" presStyleLbl="parChTrans1D3" presStyleIdx="2" presStyleCnt="3"/>
      <dgm:spPr/>
      <dgm:t>
        <a:bodyPr/>
        <a:lstStyle/>
        <a:p>
          <a:endParaRPr lang="en-US"/>
        </a:p>
      </dgm:t>
    </dgm:pt>
    <dgm:pt modelId="{D7E022BD-CF39-4943-9274-2D74164F3A58}" type="pres">
      <dgm:prSet presAssocID="{FEBC6C75-B4A6-445E-9419-8BB286F939F1}" presName="connTx" presStyleLbl="parChTrans1D3" presStyleIdx="2" presStyleCnt="3"/>
      <dgm:spPr/>
      <dgm:t>
        <a:bodyPr/>
        <a:lstStyle/>
        <a:p>
          <a:endParaRPr lang="en-US"/>
        </a:p>
      </dgm:t>
    </dgm:pt>
    <dgm:pt modelId="{70826F67-2817-443F-A9E0-092F2ADC3EDA}" type="pres">
      <dgm:prSet presAssocID="{97E82BED-C5EA-4D76-B75D-33B6A158E151}" presName="root2" presStyleCnt="0"/>
      <dgm:spPr/>
    </dgm:pt>
    <dgm:pt modelId="{E270EF48-3C73-49B5-887C-8F0EDD760E82}" type="pres">
      <dgm:prSet presAssocID="{97E82BED-C5EA-4D76-B75D-33B6A158E151}" presName="LevelTwoTextNode" presStyleLbl="node3" presStyleIdx="2" presStyleCnt="3" custScaleX="652391" custScaleY="272573" custLinFactY="100000" custLinFactNeighborX="-10265" custLinFactNeighborY="138425">
        <dgm:presLayoutVars>
          <dgm:chPref val="3"/>
        </dgm:presLayoutVars>
      </dgm:prSet>
      <dgm:spPr/>
      <dgm:t>
        <a:bodyPr/>
        <a:lstStyle/>
        <a:p>
          <a:endParaRPr lang="en-US"/>
        </a:p>
      </dgm:t>
    </dgm:pt>
    <dgm:pt modelId="{82D4B2C4-3381-43E2-8043-70E1D0A4E5BF}" type="pres">
      <dgm:prSet presAssocID="{97E82BED-C5EA-4D76-B75D-33B6A158E151}" presName="level3hierChild" presStyleCnt="0"/>
      <dgm:spPr/>
    </dgm:pt>
  </dgm:ptLst>
  <dgm:cxnLst>
    <dgm:cxn modelId="{A27902AE-33C0-4402-B814-641090FFA13B}" type="presOf" srcId="{724BD6A5-F808-4A4B-866D-5E8489D4F27D}" destId="{739DD40D-A34D-4D0F-B31D-57A3D2CAED00}" srcOrd="0" destOrd="0" presId="urn:microsoft.com/office/officeart/2005/8/layout/hierarchy2"/>
    <dgm:cxn modelId="{6AAB10B9-BC0F-4285-8480-B7ED77083F33}" srcId="{30073A88-3CB7-4FE4-9CDC-BEA919F3424B}" destId="{06EE3BB5-EC95-47AF-809D-F93FCFE731B5}" srcOrd="0" destOrd="0" parTransId="{568F4507-FFCA-4D2D-B696-FE91F4690E3D}" sibTransId="{D564BA69-C2C5-4637-97CA-7F305D275375}"/>
    <dgm:cxn modelId="{39ED13D8-E059-434E-A9C0-83AE5992FD05}" type="presOf" srcId="{11563366-ACD8-4ABE-98AF-77637DAA7E3D}" destId="{330CF636-11DD-472C-B889-27651F1E7619}" srcOrd="0" destOrd="0" presId="urn:microsoft.com/office/officeart/2005/8/layout/hierarchy2"/>
    <dgm:cxn modelId="{9417B766-B5FB-4CCC-9BD1-6E0DAE1F9D1E}" type="presOf" srcId="{30073A88-3CB7-4FE4-9CDC-BEA919F3424B}" destId="{CA404119-7239-4BF8-A6B8-E217589EFD6E}" srcOrd="0" destOrd="0" presId="urn:microsoft.com/office/officeart/2005/8/layout/hierarchy2"/>
    <dgm:cxn modelId="{D50CAEE8-C66F-4551-9EF3-23CA6D679DC9}" type="presOf" srcId="{FEBC6C75-B4A6-445E-9419-8BB286F939F1}" destId="{D7E022BD-CF39-4943-9274-2D74164F3A58}" srcOrd="1" destOrd="0" presId="urn:microsoft.com/office/officeart/2005/8/layout/hierarchy2"/>
    <dgm:cxn modelId="{4CB253EA-FC3A-4CD3-A020-8FD82505549C}" srcId="{06EE3BB5-EC95-47AF-809D-F93FCFE731B5}" destId="{BF4CB8B5-7C9F-48E0-845E-CAD8CD9676DD}" srcOrd="1" destOrd="0" parTransId="{3FE61EFE-FBCF-45A2-99F6-28A68CE1250E}" sibTransId="{8F6ED32E-DC02-49D0-9203-B61C5DB675F0}"/>
    <dgm:cxn modelId="{8D158D32-6C95-4454-859E-964301CEC416}" srcId="{06EE3BB5-EC95-47AF-809D-F93FCFE731B5}" destId="{724BD6A5-F808-4A4B-866D-5E8489D4F27D}" srcOrd="0" destOrd="0" parTransId="{11563366-ACD8-4ABE-98AF-77637DAA7E3D}" sibTransId="{4556EE03-7401-4A1F-A766-028752BE756F}"/>
    <dgm:cxn modelId="{C0E8F50F-37D1-46DC-B118-8D561027621B}" type="presOf" srcId="{D7F391E9-F595-4676-A6F1-C9EF804C2E99}" destId="{676F2A58-1C0E-42FF-825D-EC8D48418EDB}" srcOrd="0" destOrd="0" presId="urn:microsoft.com/office/officeart/2005/8/layout/hierarchy2"/>
    <dgm:cxn modelId="{EFA86D87-61D4-464D-807E-9A1FEC0A56BA}" srcId="{724BD6A5-F808-4A4B-866D-5E8489D4F27D}" destId="{8204AB4E-6A01-4FD4-85A0-A7EC1517C51F}" srcOrd="1" destOrd="0" parTransId="{2E65FE51-80B8-452C-8DDD-62D7A6E3C215}" sibTransId="{066D3121-7A8D-41D9-AF3C-1597544C6E6E}"/>
    <dgm:cxn modelId="{8BE8D5CE-6CAD-445C-8CC4-79BE1942847F}" type="presOf" srcId="{0714F9C2-B809-43C7-8490-EF79331D6206}" destId="{2F960BFC-44EB-45FA-BF38-1E84DDE3D774}" srcOrd="0" destOrd="0" presId="urn:microsoft.com/office/officeart/2005/8/layout/hierarchy2"/>
    <dgm:cxn modelId="{83CDFDEF-2AB7-43F3-A9C3-A8A3AF6108A9}" type="presOf" srcId="{06EE3BB5-EC95-47AF-809D-F93FCFE731B5}" destId="{92200E44-68BC-49FD-A8C4-9424B63C4BD5}" srcOrd="0" destOrd="0" presId="urn:microsoft.com/office/officeart/2005/8/layout/hierarchy2"/>
    <dgm:cxn modelId="{E36AB460-CB37-4EE8-A628-7F8B2487FB4D}" type="presOf" srcId="{2E65FE51-80B8-452C-8DDD-62D7A6E3C215}" destId="{E3E49966-790A-41CE-A58D-901D267B7716}" srcOrd="1" destOrd="0" presId="urn:microsoft.com/office/officeart/2005/8/layout/hierarchy2"/>
    <dgm:cxn modelId="{BF305580-EF62-4C4C-8723-85F26F86E18B}" type="presOf" srcId="{BF4CB8B5-7C9F-48E0-845E-CAD8CD9676DD}" destId="{0E2D2CF7-6999-4FA4-99BE-7F6EAD18B7E1}" srcOrd="0" destOrd="0" presId="urn:microsoft.com/office/officeart/2005/8/layout/hierarchy2"/>
    <dgm:cxn modelId="{7BE5AC49-8E39-4F8E-932E-A33850EC5B29}" type="presOf" srcId="{FEBC6C75-B4A6-445E-9419-8BB286F939F1}" destId="{4DCD0B74-8B24-4519-84FC-DDEC4614CE04}" srcOrd="0" destOrd="0" presId="urn:microsoft.com/office/officeart/2005/8/layout/hierarchy2"/>
    <dgm:cxn modelId="{949B90BF-A706-426F-89DD-5B8A20461002}" type="presOf" srcId="{8204AB4E-6A01-4FD4-85A0-A7EC1517C51F}" destId="{5C8B8D71-34DA-40C4-AD16-C080354CC333}" srcOrd="0" destOrd="0" presId="urn:microsoft.com/office/officeart/2005/8/layout/hierarchy2"/>
    <dgm:cxn modelId="{8CA1C807-9B80-4C36-A081-5865ACF48D97}" type="presOf" srcId="{97E82BED-C5EA-4D76-B75D-33B6A158E151}" destId="{E270EF48-3C73-49B5-887C-8F0EDD760E82}" srcOrd="0" destOrd="0" presId="urn:microsoft.com/office/officeart/2005/8/layout/hierarchy2"/>
    <dgm:cxn modelId="{6C0170F1-1201-4587-96D8-8D850561E822}" type="presOf" srcId="{2E65FE51-80B8-452C-8DDD-62D7A6E3C215}" destId="{E79D13BD-B8D6-4A3D-AD0F-EAA210AC0850}" srcOrd="0" destOrd="0" presId="urn:microsoft.com/office/officeart/2005/8/layout/hierarchy2"/>
    <dgm:cxn modelId="{07AA02B9-6B8B-4FFA-844B-7DAF77D02EB4}" srcId="{724BD6A5-F808-4A4B-866D-5E8489D4F27D}" destId="{0714F9C2-B809-43C7-8490-EF79331D6206}" srcOrd="0" destOrd="0" parTransId="{D7F391E9-F595-4676-A6F1-C9EF804C2E99}" sibTransId="{2CE7EDF7-D7C2-4337-8611-0C0A6A1C5CB5}"/>
    <dgm:cxn modelId="{8230EA7F-0C34-4FB5-89E1-D5141DAE5FD9}" type="presOf" srcId="{11563366-ACD8-4ABE-98AF-77637DAA7E3D}" destId="{150FFF69-6F1A-4C5A-A495-DA0BF2DB2314}" srcOrd="1" destOrd="0" presId="urn:microsoft.com/office/officeart/2005/8/layout/hierarchy2"/>
    <dgm:cxn modelId="{67F3AB83-64EE-4659-9B97-72525C8E084B}" type="presOf" srcId="{D7F391E9-F595-4676-A6F1-C9EF804C2E99}" destId="{FAD0CA16-ED03-4521-804F-C861BE6BFE81}" srcOrd="1" destOrd="0" presId="urn:microsoft.com/office/officeart/2005/8/layout/hierarchy2"/>
    <dgm:cxn modelId="{7A775D3C-045F-4B78-A6A9-6B07DAABBB81}" type="presOf" srcId="{3FE61EFE-FBCF-45A2-99F6-28A68CE1250E}" destId="{D466722C-2D36-4E14-A73B-1866D84C4429}" srcOrd="1" destOrd="0" presId="urn:microsoft.com/office/officeart/2005/8/layout/hierarchy2"/>
    <dgm:cxn modelId="{4437D3A5-BD09-4698-954B-C5E738C2E38C}" srcId="{BF4CB8B5-7C9F-48E0-845E-CAD8CD9676DD}" destId="{97E82BED-C5EA-4D76-B75D-33B6A158E151}" srcOrd="0" destOrd="0" parTransId="{FEBC6C75-B4A6-445E-9419-8BB286F939F1}" sibTransId="{3A46B0F5-4204-4678-AD4A-E23E20026251}"/>
    <dgm:cxn modelId="{7B70F29D-348C-432C-8862-01645F7E3163}" type="presOf" srcId="{3FE61EFE-FBCF-45A2-99F6-28A68CE1250E}" destId="{7C715E46-BDDC-4B37-BAAF-04014A7BE4E4}" srcOrd="0" destOrd="0" presId="urn:microsoft.com/office/officeart/2005/8/layout/hierarchy2"/>
    <dgm:cxn modelId="{E81F148B-0324-4CCD-B1CC-2EFD15E7F90F}" type="presParOf" srcId="{CA404119-7239-4BF8-A6B8-E217589EFD6E}" destId="{9924EF1E-621B-4ADB-8DBD-F8EEE69CA587}" srcOrd="0" destOrd="0" presId="urn:microsoft.com/office/officeart/2005/8/layout/hierarchy2"/>
    <dgm:cxn modelId="{799ABCBB-81A8-4DEA-A484-CE81C3AAAEB9}" type="presParOf" srcId="{9924EF1E-621B-4ADB-8DBD-F8EEE69CA587}" destId="{92200E44-68BC-49FD-A8C4-9424B63C4BD5}" srcOrd="0" destOrd="0" presId="urn:microsoft.com/office/officeart/2005/8/layout/hierarchy2"/>
    <dgm:cxn modelId="{208C6007-D459-4C3B-88AC-90A17ACF9FA2}" type="presParOf" srcId="{9924EF1E-621B-4ADB-8DBD-F8EEE69CA587}" destId="{04C5869F-2E0D-4951-A6CF-22F6A1DAC16B}" srcOrd="1" destOrd="0" presId="urn:microsoft.com/office/officeart/2005/8/layout/hierarchy2"/>
    <dgm:cxn modelId="{B8B5C05E-E363-40B6-9F85-3D4DB602C6E5}" type="presParOf" srcId="{04C5869F-2E0D-4951-A6CF-22F6A1DAC16B}" destId="{330CF636-11DD-472C-B889-27651F1E7619}" srcOrd="0" destOrd="0" presId="urn:microsoft.com/office/officeart/2005/8/layout/hierarchy2"/>
    <dgm:cxn modelId="{5640B6E9-1B73-4A96-9D29-4FE3D42030FB}" type="presParOf" srcId="{330CF636-11DD-472C-B889-27651F1E7619}" destId="{150FFF69-6F1A-4C5A-A495-DA0BF2DB2314}" srcOrd="0" destOrd="0" presId="urn:microsoft.com/office/officeart/2005/8/layout/hierarchy2"/>
    <dgm:cxn modelId="{B1B71D29-6FC9-4BAA-AC09-6AECA9E7B658}" type="presParOf" srcId="{04C5869F-2E0D-4951-A6CF-22F6A1DAC16B}" destId="{DC67FBB7-6A7B-4811-88A3-980892F59D72}" srcOrd="1" destOrd="0" presId="urn:microsoft.com/office/officeart/2005/8/layout/hierarchy2"/>
    <dgm:cxn modelId="{BB709C7D-4905-4F74-8470-1497B90B6CEA}" type="presParOf" srcId="{DC67FBB7-6A7B-4811-88A3-980892F59D72}" destId="{739DD40D-A34D-4D0F-B31D-57A3D2CAED00}" srcOrd="0" destOrd="0" presId="urn:microsoft.com/office/officeart/2005/8/layout/hierarchy2"/>
    <dgm:cxn modelId="{3C80D7D8-0EB8-4A5F-BCCF-682C1ED27FBB}" type="presParOf" srcId="{DC67FBB7-6A7B-4811-88A3-980892F59D72}" destId="{770D8575-6186-4B02-A2AB-CC4C13C08F41}" srcOrd="1" destOrd="0" presId="urn:microsoft.com/office/officeart/2005/8/layout/hierarchy2"/>
    <dgm:cxn modelId="{6012AFF7-F2D4-4277-A721-729160CB4797}" type="presParOf" srcId="{770D8575-6186-4B02-A2AB-CC4C13C08F41}" destId="{676F2A58-1C0E-42FF-825D-EC8D48418EDB}" srcOrd="0" destOrd="0" presId="urn:microsoft.com/office/officeart/2005/8/layout/hierarchy2"/>
    <dgm:cxn modelId="{2143B849-6028-45A1-B77F-5749E7F62804}" type="presParOf" srcId="{676F2A58-1C0E-42FF-825D-EC8D48418EDB}" destId="{FAD0CA16-ED03-4521-804F-C861BE6BFE81}" srcOrd="0" destOrd="0" presId="urn:microsoft.com/office/officeart/2005/8/layout/hierarchy2"/>
    <dgm:cxn modelId="{48F1BB4B-E7DC-4931-B346-C3369CB06F75}" type="presParOf" srcId="{770D8575-6186-4B02-A2AB-CC4C13C08F41}" destId="{7C9B0FBA-209F-4BD8-B409-BB6EC1679713}" srcOrd="1" destOrd="0" presId="urn:microsoft.com/office/officeart/2005/8/layout/hierarchy2"/>
    <dgm:cxn modelId="{2ADCC1A4-5C8B-43AA-AF03-C2C0B9A8380F}" type="presParOf" srcId="{7C9B0FBA-209F-4BD8-B409-BB6EC1679713}" destId="{2F960BFC-44EB-45FA-BF38-1E84DDE3D774}" srcOrd="0" destOrd="0" presId="urn:microsoft.com/office/officeart/2005/8/layout/hierarchy2"/>
    <dgm:cxn modelId="{3365853A-8595-43D1-A760-2080A81489D9}" type="presParOf" srcId="{7C9B0FBA-209F-4BD8-B409-BB6EC1679713}" destId="{BCCA2725-DE07-4829-9384-099283B0CB70}" srcOrd="1" destOrd="0" presId="urn:microsoft.com/office/officeart/2005/8/layout/hierarchy2"/>
    <dgm:cxn modelId="{8F159FC3-4429-415B-B2D1-3B2127D24AF2}" type="presParOf" srcId="{770D8575-6186-4B02-A2AB-CC4C13C08F41}" destId="{E79D13BD-B8D6-4A3D-AD0F-EAA210AC0850}" srcOrd="2" destOrd="0" presId="urn:microsoft.com/office/officeart/2005/8/layout/hierarchy2"/>
    <dgm:cxn modelId="{D7675D0D-C1D0-471F-B77B-12EA25F6A533}" type="presParOf" srcId="{E79D13BD-B8D6-4A3D-AD0F-EAA210AC0850}" destId="{E3E49966-790A-41CE-A58D-901D267B7716}" srcOrd="0" destOrd="0" presId="urn:microsoft.com/office/officeart/2005/8/layout/hierarchy2"/>
    <dgm:cxn modelId="{B81653D0-B5BC-45FB-93D5-7CAB9297C1E2}" type="presParOf" srcId="{770D8575-6186-4B02-A2AB-CC4C13C08F41}" destId="{CA8BBAA3-16A3-465E-B7CB-1887FC927687}" srcOrd="3" destOrd="0" presId="urn:microsoft.com/office/officeart/2005/8/layout/hierarchy2"/>
    <dgm:cxn modelId="{4174C052-0746-42D4-9F68-25F8D21336F6}" type="presParOf" srcId="{CA8BBAA3-16A3-465E-B7CB-1887FC927687}" destId="{5C8B8D71-34DA-40C4-AD16-C080354CC333}" srcOrd="0" destOrd="0" presId="urn:microsoft.com/office/officeart/2005/8/layout/hierarchy2"/>
    <dgm:cxn modelId="{803C5D4F-C9C1-4C9C-8583-7944970039F5}" type="presParOf" srcId="{CA8BBAA3-16A3-465E-B7CB-1887FC927687}" destId="{74967655-A03F-45D2-8513-53D3D685A904}" srcOrd="1" destOrd="0" presId="urn:microsoft.com/office/officeart/2005/8/layout/hierarchy2"/>
    <dgm:cxn modelId="{7441A182-F996-43C7-8818-472836A0C05F}" type="presParOf" srcId="{04C5869F-2E0D-4951-A6CF-22F6A1DAC16B}" destId="{7C715E46-BDDC-4B37-BAAF-04014A7BE4E4}" srcOrd="2" destOrd="0" presId="urn:microsoft.com/office/officeart/2005/8/layout/hierarchy2"/>
    <dgm:cxn modelId="{B4E7242F-3C60-4687-8DA7-29942A91748B}" type="presParOf" srcId="{7C715E46-BDDC-4B37-BAAF-04014A7BE4E4}" destId="{D466722C-2D36-4E14-A73B-1866D84C4429}" srcOrd="0" destOrd="0" presId="urn:microsoft.com/office/officeart/2005/8/layout/hierarchy2"/>
    <dgm:cxn modelId="{952D8330-3240-4299-8467-34BDA50634C7}" type="presParOf" srcId="{04C5869F-2E0D-4951-A6CF-22F6A1DAC16B}" destId="{B2E9641E-97D5-4A8B-B115-5F6F66EDEC7A}" srcOrd="3" destOrd="0" presId="urn:microsoft.com/office/officeart/2005/8/layout/hierarchy2"/>
    <dgm:cxn modelId="{50686F55-B3B9-4AA7-83A7-D041FF1740FE}" type="presParOf" srcId="{B2E9641E-97D5-4A8B-B115-5F6F66EDEC7A}" destId="{0E2D2CF7-6999-4FA4-99BE-7F6EAD18B7E1}" srcOrd="0" destOrd="0" presId="urn:microsoft.com/office/officeart/2005/8/layout/hierarchy2"/>
    <dgm:cxn modelId="{3F2FADCA-7B60-4229-9907-E0895726B594}" type="presParOf" srcId="{B2E9641E-97D5-4A8B-B115-5F6F66EDEC7A}" destId="{D5909CCC-250C-469E-A1DB-D05A1584D88F}" srcOrd="1" destOrd="0" presId="urn:microsoft.com/office/officeart/2005/8/layout/hierarchy2"/>
    <dgm:cxn modelId="{786F66FE-4CBD-4525-A776-F19A8EEB9353}" type="presParOf" srcId="{D5909CCC-250C-469E-A1DB-D05A1584D88F}" destId="{4DCD0B74-8B24-4519-84FC-DDEC4614CE04}" srcOrd="0" destOrd="0" presId="urn:microsoft.com/office/officeart/2005/8/layout/hierarchy2"/>
    <dgm:cxn modelId="{556B2CA5-C6BA-4455-BCE4-989A7096361B}" type="presParOf" srcId="{4DCD0B74-8B24-4519-84FC-DDEC4614CE04}" destId="{D7E022BD-CF39-4943-9274-2D74164F3A58}" srcOrd="0" destOrd="0" presId="urn:microsoft.com/office/officeart/2005/8/layout/hierarchy2"/>
    <dgm:cxn modelId="{E580BCE3-8216-4ACF-8E98-9B8C7DD90E42}" type="presParOf" srcId="{D5909CCC-250C-469E-A1DB-D05A1584D88F}" destId="{70826F67-2817-443F-A9E0-092F2ADC3EDA}" srcOrd="1" destOrd="0" presId="urn:microsoft.com/office/officeart/2005/8/layout/hierarchy2"/>
    <dgm:cxn modelId="{F8E8FFA2-AF2E-4958-9202-683407642A93}" type="presParOf" srcId="{70826F67-2817-443F-A9E0-092F2ADC3EDA}" destId="{E270EF48-3C73-49B5-887C-8F0EDD760E82}" srcOrd="0" destOrd="0" presId="urn:microsoft.com/office/officeart/2005/8/layout/hierarchy2"/>
    <dgm:cxn modelId="{EAEB39E3-56DA-4FC8-B52D-FB2298A00AAB}" type="presParOf" srcId="{70826F67-2817-443F-A9E0-092F2ADC3EDA}" destId="{82D4B2C4-3381-43E2-8043-70E1D0A4E5BF}"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5AD9C2C8-949E-497E-A821-33B298FFE21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69A67E0-01DB-4F56-A3A9-7CC58AC720AD}">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pt-BR" sz="2800" dirty="0" smtClean="0"/>
            <a:t>Hai phương pháp để sản xuất ra giái trị thặng dư: Phương pháp sản xuất giá trị thặng dư tuyệt đối và phương pháp sản xuất giá trị thặng dư tương đối.</a:t>
          </a:r>
          <a:endParaRPr lang="en-US" sz="2800" dirty="0"/>
        </a:p>
      </dgm:t>
    </dgm:pt>
    <dgm:pt modelId="{F4F7B3B8-4BCA-4A40-AB86-A6E66EDA6F48}" type="parTrans" cxnId="{7A042CBB-0411-4A6B-AA2B-F2BEF3C31BD4}">
      <dgm:prSet/>
      <dgm:spPr/>
      <dgm:t>
        <a:bodyPr/>
        <a:lstStyle/>
        <a:p>
          <a:endParaRPr lang="en-US"/>
        </a:p>
      </dgm:t>
    </dgm:pt>
    <dgm:pt modelId="{8E62F0B7-89ED-40D3-BC1E-E6F3F4C953EF}" type="sibTrans" cxnId="{7A042CBB-0411-4A6B-AA2B-F2BEF3C31BD4}">
      <dgm:prSet/>
      <dgm:spPr/>
      <dgm:t>
        <a:bodyPr/>
        <a:lstStyle/>
        <a:p>
          <a:endParaRPr lang="en-US"/>
        </a:p>
      </dgm:t>
    </dgm:pt>
    <dgm:pt modelId="{D08F2C3A-A516-4233-8C52-AA9190BCBE97}">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pt-BR" sz="2800" dirty="0" smtClean="0"/>
            <a:t>Sản xuất ra giá trị thặng dư là quy luật kinh tế tuyệt đối, là cơ sở tồn tại và phát triển của chủ nghĩa tư bản. </a:t>
          </a:r>
          <a:endParaRPr lang="en-US" sz="2800" dirty="0"/>
        </a:p>
      </dgm:t>
    </dgm:pt>
    <dgm:pt modelId="{505F6EFA-163F-4DFE-BB4E-9B0462E331ED}" type="parTrans" cxnId="{9E16EB78-0A8D-47F0-9B2C-2D3EE903DE82}">
      <dgm:prSet/>
      <dgm:spPr/>
      <dgm:t>
        <a:bodyPr/>
        <a:lstStyle/>
        <a:p>
          <a:endParaRPr lang="en-US"/>
        </a:p>
      </dgm:t>
    </dgm:pt>
    <dgm:pt modelId="{7396801E-229A-44C1-9E08-5DDA4C3D8441}" type="sibTrans" cxnId="{9E16EB78-0A8D-47F0-9B2C-2D3EE903DE82}">
      <dgm:prSet/>
      <dgm:spPr/>
      <dgm:t>
        <a:bodyPr/>
        <a:lstStyle/>
        <a:p>
          <a:endParaRPr lang="en-US"/>
        </a:p>
      </dgm:t>
    </dgm:pt>
    <dgm:pt modelId="{BA80F023-EB2E-43DC-94CD-E04784C97E59}">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pt-BR" sz="2800" dirty="0" smtClean="0"/>
            <a:t>Học thuyết giá trị thặng dư đã vạch rõ bản chất của nền sản xuất TBCN</a:t>
          </a:r>
          <a:endParaRPr lang="en-US" sz="2800" dirty="0"/>
        </a:p>
      </dgm:t>
    </dgm:pt>
    <dgm:pt modelId="{DB17699C-9AC1-4C1A-8367-5DF37E76EBB9}" type="parTrans" cxnId="{569B518E-F6E6-48C3-BE05-E5734FE70D15}">
      <dgm:prSet/>
      <dgm:spPr/>
      <dgm:t>
        <a:bodyPr/>
        <a:lstStyle/>
        <a:p>
          <a:endParaRPr lang="en-US"/>
        </a:p>
      </dgm:t>
    </dgm:pt>
    <dgm:pt modelId="{AE6B41BB-1729-4573-82BE-5790082D3CD3}" type="sibTrans" cxnId="{569B518E-F6E6-48C3-BE05-E5734FE70D15}">
      <dgm:prSet/>
      <dgm:spPr/>
      <dgm:t>
        <a:bodyPr/>
        <a:lstStyle/>
        <a:p>
          <a:endParaRPr lang="en-US"/>
        </a:p>
      </dgm:t>
    </dgm:pt>
    <dgm:pt modelId="{A328F5A5-E31B-45B9-8F1C-D8F1BB622720}">
      <dgm:prSet phldrT="[Text]" custT="1">
        <dgm:style>
          <a:lnRef idx="2">
            <a:schemeClr val="accent1">
              <a:shade val="50000"/>
            </a:schemeClr>
          </a:lnRef>
          <a:fillRef idx="1">
            <a:schemeClr val="accent1"/>
          </a:fillRef>
          <a:effectRef idx="0">
            <a:schemeClr val="accent1"/>
          </a:effectRef>
          <a:fontRef idx="minor">
            <a:schemeClr val="lt1"/>
          </a:fontRef>
        </dgm:style>
      </dgm:prSet>
      <dgm:spPr/>
      <dgm:t>
        <a:bodyPr/>
        <a:lstStyle/>
        <a:p>
          <a:r>
            <a:rPr lang="pt-BR" sz="2800" smtClean="0"/>
            <a:t>Nó trang bị cho cả giai cấp công nhân và các chủ doanh nghiệp về nguồn gốc của giá trị thặng dư</a:t>
          </a:r>
          <a:endParaRPr lang="en-US" sz="2800" dirty="0"/>
        </a:p>
      </dgm:t>
    </dgm:pt>
    <dgm:pt modelId="{BB813615-80DA-4C78-8E4C-0D4B4DF3FE45}" type="parTrans" cxnId="{591C0560-1560-4F8C-8A69-53284861BDC6}">
      <dgm:prSet/>
      <dgm:spPr/>
      <dgm:t>
        <a:bodyPr/>
        <a:lstStyle/>
        <a:p>
          <a:endParaRPr lang="en-US"/>
        </a:p>
      </dgm:t>
    </dgm:pt>
    <dgm:pt modelId="{EA82962D-1344-4CE9-81F2-CB877F0D86A8}" type="sibTrans" cxnId="{591C0560-1560-4F8C-8A69-53284861BDC6}">
      <dgm:prSet/>
      <dgm:spPr/>
      <dgm:t>
        <a:bodyPr/>
        <a:lstStyle/>
        <a:p>
          <a:endParaRPr lang="en-US"/>
        </a:p>
      </dgm:t>
    </dgm:pt>
    <dgm:pt modelId="{3731036F-1236-4EED-AE16-486E83342EC3}" type="pres">
      <dgm:prSet presAssocID="{5AD9C2C8-949E-497E-A821-33B298FFE212}" presName="linear" presStyleCnt="0">
        <dgm:presLayoutVars>
          <dgm:animLvl val="lvl"/>
          <dgm:resizeHandles val="exact"/>
        </dgm:presLayoutVars>
      </dgm:prSet>
      <dgm:spPr/>
      <dgm:t>
        <a:bodyPr/>
        <a:lstStyle/>
        <a:p>
          <a:endParaRPr lang="en-US"/>
        </a:p>
      </dgm:t>
    </dgm:pt>
    <dgm:pt modelId="{1792C516-F807-4579-AB45-E98A2E99A7FF}" type="pres">
      <dgm:prSet presAssocID="{F69A67E0-01DB-4F56-A3A9-7CC58AC720AD}" presName="parentText" presStyleLbl="node1" presStyleIdx="0" presStyleCnt="4" custScaleY="100341" custLinFactNeighborX="1316" custLinFactNeighborY="-46329">
        <dgm:presLayoutVars>
          <dgm:chMax val="0"/>
          <dgm:bulletEnabled val="1"/>
        </dgm:presLayoutVars>
      </dgm:prSet>
      <dgm:spPr/>
      <dgm:t>
        <a:bodyPr/>
        <a:lstStyle/>
        <a:p>
          <a:endParaRPr lang="en-US"/>
        </a:p>
      </dgm:t>
    </dgm:pt>
    <dgm:pt modelId="{BE5EB316-DB75-45AC-8F0D-FB2AF1B156A8}" type="pres">
      <dgm:prSet presAssocID="{8E62F0B7-89ED-40D3-BC1E-E6F3F4C953EF}" presName="spacer" presStyleCnt="0"/>
      <dgm:spPr/>
    </dgm:pt>
    <dgm:pt modelId="{99B9AD9F-58A7-4A8D-9992-B154708855D5}" type="pres">
      <dgm:prSet presAssocID="{D08F2C3A-A516-4233-8C52-AA9190BCBE97}" presName="parentText" presStyleLbl="node1" presStyleIdx="1" presStyleCnt="4" custLinFactNeighborY="48166">
        <dgm:presLayoutVars>
          <dgm:chMax val="0"/>
          <dgm:bulletEnabled val="1"/>
        </dgm:presLayoutVars>
      </dgm:prSet>
      <dgm:spPr/>
      <dgm:t>
        <a:bodyPr/>
        <a:lstStyle/>
        <a:p>
          <a:endParaRPr lang="en-US"/>
        </a:p>
      </dgm:t>
    </dgm:pt>
    <dgm:pt modelId="{813E9CBC-1F42-4948-9D0A-7D198730BE74}" type="pres">
      <dgm:prSet presAssocID="{7396801E-229A-44C1-9E08-5DDA4C3D8441}" presName="spacer" presStyleCnt="0"/>
      <dgm:spPr/>
    </dgm:pt>
    <dgm:pt modelId="{69E0E5B1-BC93-40DA-9524-391C5A76CB1B}" type="pres">
      <dgm:prSet presAssocID="{BA80F023-EB2E-43DC-94CD-E04784C97E59}" presName="parentText" presStyleLbl="node1" presStyleIdx="2" presStyleCnt="4" custLinFactNeighborY="6242">
        <dgm:presLayoutVars>
          <dgm:chMax val="0"/>
          <dgm:bulletEnabled val="1"/>
        </dgm:presLayoutVars>
      </dgm:prSet>
      <dgm:spPr/>
      <dgm:t>
        <a:bodyPr/>
        <a:lstStyle/>
        <a:p>
          <a:endParaRPr lang="en-US"/>
        </a:p>
      </dgm:t>
    </dgm:pt>
    <dgm:pt modelId="{77813512-7BB5-4072-BBE6-9FE76554CF5E}" type="pres">
      <dgm:prSet presAssocID="{AE6B41BB-1729-4573-82BE-5790082D3CD3}" presName="spacer" presStyleCnt="0"/>
      <dgm:spPr/>
    </dgm:pt>
    <dgm:pt modelId="{6410E6C8-56F3-43CE-8481-A2996C6D8F51}" type="pres">
      <dgm:prSet presAssocID="{A328F5A5-E31B-45B9-8F1C-D8F1BB622720}" presName="parentText" presStyleLbl="node1" presStyleIdx="3" presStyleCnt="4" custLinFactNeighborX="439" custLinFactNeighborY="-15156">
        <dgm:presLayoutVars>
          <dgm:chMax val="0"/>
          <dgm:bulletEnabled val="1"/>
        </dgm:presLayoutVars>
      </dgm:prSet>
      <dgm:spPr/>
      <dgm:t>
        <a:bodyPr/>
        <a:lstStyle/>
        <a:p>
          <a:endParaRPr lang="en-US"/>
        </a:p>
      </dgm:t>
    </dgm:pt>
  </dgm:ptLst>
  <dgm:cxnLst>
    <dgm:cxn modelId="{9D890239-CD58-40C4-8BEF-A34E3E3923E8}" type="presOf" srcId="{BA80F023-EB2E-43DC-94CD-E04784C97E59}" destId="{69E0E5B1-BC93-40DA-9524-391C5A76CB1B}" srcOrd="0" destOrd="0" presId="urn:microsoft.com/office/officeart/2005/8/layout/vList2"/>
    <dgm:cxn modelId="{D9B426E5-8733-4A2D-A629-6759F60300D2}" type="presOf" srcId="{A328F5A5-E31B-45B9-8F1C-D8F1BB622720}" destId="{6410E6C8-56F3-43CE-8481-A2996C6D8F51}" srcOrd="0" destOrd="0" presId="urn:microsoft.com/office/officeart/2005/8/layout/vList2"/>
    <dgm:cxn modelId="{7A042CBB-0411-4A6B-AA2B-F2BEF3C31BD4}" srcId="{5AD9C2C8-949E-497E-A821-33B298FFE212}" destId="{F69A67E0-01DB-4F56-A3A9-7CC58AC720AD}" srcOrd="0" destOrd="0" parTransId="{F4F7B3B8-4BCA-4A40-AB86-A6E66EDA6F48}" sibTransId="{8E62F0B7-89ED-40D3-BC1E-E6F3F4C953EF}"/>
    <dgm:cxn modelId="{6771BFAE-858F-4835-BE7D-CE700212416E}" type="presOf" srcId="{5AD9C2C8-949E-497E-A821-33B298FFE212}" destId="{3731036F-1236-4EED-AE16-486E83342EC3}" srcOrd="0" destOrd="0" presId="urn:microsoft.com/office/officeart/2005/8/layout/vList2"/>
    <dgm:cxn modelId="{837C5799-9459-4CFD-9DDD-0B7DFEAB5611}" type="presOf" srcId="{D08F2C3A-A516-4233-8C52-AA9190BCBE97}" destId="{99B9AD9F-58A7-4A8D-9992-B154708855D5}" srcOrd="0" destOrd="0" presId="urn:microsoft.com/office/officeart/2005/8/layout/vList2"/>
    <dgm:cxn modelId="{9E16EB78-0A8D-47F0-9B2C-2D3EE903DE82}" srcId="{5AD9C2C8-949E-497E-A821-33B298FFE212}" destId="{D08F2C3A-A516-4233-8C52-AA9190BCBE97}" srcOrd="1" destOrd="0" parTransId="{505F6EFA-163F-4DFE-BB4E-9B0462E331ED}" sibTransId="{7396801E-229A-44C1-9E08-5DDA4C3D8441}"/>
    <dgm:cxn modelId="{B8CF12D6-C21A-4E35-8DE9-3416D32BF20D}" type="presOf" srcId="{F69A67E0-01DB-4F56-A3A9-7CC58AC720AD}" destId="{1792C516-F807-4579-AB45-E98A2E99A7FF}" srcOrd="0" destOrd="0" presId="urn:microsoft.com/office/officeart/2005/8/layout/vList2"/>
    <dgm:cxn modelId="{569B518E-F6E6-48C3-BE05-E5734FE70D15}" srcId="{5AD9C2C8-949E-497E-A821-33B298FFE212}" destId="{BA80F023-EB2E-43DC-94CD-E04784C97E59}" srcOrd="2" destOrd="0" parTransId="{DB17699C-9AC1-4C1A-8367-5DF37E76EBB9}" sibTransId="{AE6B41BB-1729-4573-82BE-5790082D3CD3}"/>
    <dgm:cxn modelId="{591C0560-1560-4F8C-8A69-53284861BDC6}" srcId="{5AD9C2C8-949E-497E-A821-33B298FFE212}" destId="{A328F5A5-E31B-45B9-8F1C-D8F1BB622720}" srcOrd="3" destOrd="0" parTransId="{BB813615-80DA-4C78-8E4C-0D4B4DF3FE45}" sibTransId="{EA82962D-1344-4CE9-81F2-CB877F0D86A8}"/>
    <dgm:cxn modelId="{F631D661-FBC1-4695-AAC5-EBCF5438F4F9}" type="presParOf" srcId="{3731036F-1236-4EED-AE16-486E83342EC3}" destId="{1792C516-F807-4579-AB45-E98A2E99A7FF}" srcOrd="0" destOrd="0" presId="urn:microsoft.com/office/officeart/2005/8/layout/vList2"/>
    <dgm:cxn modelId="{A086BEAF-CB51-4386-B990-FA8A03D14F6E}" type="presParOf" srcId="{3731036F-1236-4EED-AE16-486E83342EC3}" destId="{BE5EB316-DB75-45AC-8F0D-FB2AF1B156A8}" srcOrd="1" destOrd="0" presId="urn:microsoft.com/office/officeart/2005/8/layout/vList2"/>
    <dgm:cxn modelId="{0ACB049F-4CB3-4B16-A991-4673D8273972}" type="presParOf" srcId="{3731036F-1236-4EED-AE16-486E83342EC3}" destId="{99B9AD9F-58A7-4A8D-9992-B154708855D5}" srcOrd="2" destOrd="0" presId="urn:microsoft.com/office/officeart/2005/8/layout/vList2"/>
    <dgm:cxn modelId="{131AADAE-DCBD-48B6-A011-64349339D473}" type="presParOf" srcId="{3731036F-1236-4EED-AE16-486E83342EC3}" destId="{813E9CBC-1F42-4948-9D0A-7D198730BE74}" srcOrd="3" destOrd="0" presId="urn:microsoft.com/office/officeart/2005/8/layout/vList2"/>
    <dgm:cxn modelId="{2AF3667C-C1F1-424C-8A24-E738432E2C6A}" type="presParOf" srcId="{3731036F-1236-4EED-AE16-486E83342EC3}" destId="{69E0E5B1-BC93-40DA-9524-391C5A76CB1B}" srcOrd="4" destOrd="0" presId="urn:microsoft.com/office/officeart/2005/8/layout/vList2"/>
    <dgm:cxn modelId="{9E8450E3-DA56-45E7-B17E-62690F92D45A}" type="presParOf" srcId="{3731036F-1236-4EED-AE16-486E83342EC3}" destId="{77813512-7BB5-4072-BBE6-9FE76554CF5E}" srcOrd="5" destOrd="0" presId="urn:microsoft.com/office/officeart/2005/8/layout/vList2"/>
    <dgm:cxn modelId="{D46D0D6C-3E05-4DF4-9E66-0FAF970FDCF7}" type="presParOf" srcId="{3731036F-1236-4EED-AE16-486E83342EC3}" destId="{6410E6C8-56F3-43CE-8481-A2996C6D8F51}"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F12EE745-B545-4B1F-BA0E-7EFE9406DDD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F4803F4-BC48-421B-A58F-67B02C27F63F}">
      <dgm:prSet phldrT="[Text]" custT="1"/>
      <dgm:spPr>
        <a:solidFill>
          <a:schemeClr val="tx2"/>
        </a:solidFill>
      </dgm:spPr>
      <dgm:t>
        <a:bodyPr/>
        <a:lstStyle/>
        <a:p>
          <a:r>
            <a:rPr lang="vi-VN" sz="2400" dirty="0" smtClean="0"/>
            <a:t>Một là, sự tích tụ, tập trung sản xuất và tập trung tư bản với quy mô lớn với sự liên minh giữa các nhà tư bản </a:t>
          </a:r>
          <a:endParaRPr lang="en-US" sz="2400" dirty="0"/>
        </a:p>
      </dgm:t>
    </dgm:pt>
    <dgm:pt modelId="{36A9F029-71F3-4799-9C81-2C5D10F4D7B1}" type="parTrans" cxnId="{4D743E90-FCDA-4061-AF2B-579FC57AD348}">
      <dgm:prSet/>
      <dgm:spPr/>
      <dgm:t>
        <a:bodyPr/>
        <a:lstStyle/>
        <a:p>
          <a:endParaRPr lang="en-US"/>
        </a:p>
      </dgm:t>
    </dgm:pt>
    <dgm:pt modelId="{5A2C3649-669A-402B-9DC6-B63BD7E15B62}" type="sibTrans" cxnId="{4D743E90-FCDA-4061-AF2B-579FC57AD348}">
      <dgm:prSet/>
      <dgm:spPr/>
      <dgm:t>
        <a:bodyPr/>
        <a:lstStyle/>
        <a:p>
          <a:endParaRPr lang="en-US"/>
        </a:p>
      </dgm:t>
    </dgm:pt>
    <dgm:pt modelId="{B6B6F376-28E4-469E-BB97-2A3048BE3BD7}">
      <dgm:prSet phldrT="[Text]" custT="1"/>
      <dgm:spPr>
        <a:solidFill>
          <a:schemeClr val="tx2"/>
        </a:solidFill>
      </dgm:spPr>
      <dgm:t>
        <a:bodyPr/>
        <a:lstStyle/>
        <a:p>
          <a:r>
            <a:rPr lang="vi-VN" sz="2400" dirty="0" smtClean="0"/>
            <a:t>Hai là, sự tích tụ và tập trung tư bản ngân hàng ra đời các tổ chức độc quyền ngân hàng.</a:t>
          </a:r>
          <a:endParaRPr lang="en-US" sz="2400" dirty="0"/>
        </a:p>
      </dgm:t>
    </dgm:pt>
    <dgm:pt modelId="{02A905A7-AE6B-4839-BCFE-FD4A64AA30E6}" type="parTrans" cxnId="{D2771873-5FEC-48D4-B509-7A605F82E983}">
      <dgm:prSet/>
      <dgm:spPr/>
      <dgm:t>
        <a:bodyPr/>
        <a:lstStyle/>
        <a:p>
          <a:endParaRPr lang="en-US"/>
        </a:p>
      </dgm:t>
    </dgm:pt>
    <dgm:pt modelId="{B21D7C62-29EA-4F17-9B3E-F29C054DD86F}" type="sibTrans" cxnId="{D2771873-5FEC-48D4-B509-7A605F82E983}">
      <dgm:prSet/>
      <dgm:spPr/>
      <dgm:t>
        <a:bodyPr/>
        <a:lstStyle/>
        <a:p>
          <a:endParaRPr lang="en-US"/>
        </a:p>
      </dgm:t>
    </dgm:pt>
    <dgm:pt modelId="{C760AEFE-2EBB-48AF-B96F-8D57445AFD1C}">
      <dgm:prSet phldrT="[Text]" custT="1"/>
      <dgm:spPr>
        <a:solidFill>
          <a:schemeClr val="tx2"/>
        </a:solidFill>
      </dgm:spPr>
      <dgm:t>
        <a:bodyPr/>
        <a:lstStyle/>
        <a:p>
          <a:r>
            <a:rPr lang="vi-VN" sz="2400" dirty="0" smtClean="0"/>
            <a:t>Ba là, xuất khẩu tư bản là thủ đoạn để các nhà tư bản tài chính tiến hành khai thác sức lao động, tài nguyên thiên nhiên</a:t>
          </a:r>
          <a:endParaRPr lang="en-US" sz="2400" dirty="0"/>
        </a:p>
      </dgm:t>
    </dgm:pt>
    <dgm:pt modelId="{D2069460-8FF0-409C-BC0D-818838987CA8}" type="parTrans" cxnId="{AF106D52-3AC3-4270-950C-3E7E0F5A05E2}">
      <dgm:prSet/>
      <dgm:spPr/>
      <dgm:t>
        <a:bodyPr/>
        <a:lstStyle/>
        <a:p>
          <a:endParaRPr lang="en-US"/>
        </a:p>
      </dgm:t>
    </dgm:pt>
    <dgm:pt modelId="{4B754E23-BB56-491E-94F4-460A86B1D28C}" type="sibTrans" cxnId="{AF106D52-3AC3-4270-950C-3E7E0F5A05E2}">
      <dgm:prSet/>
      <dgm:spPr/>
      <dgm:t>
        <a:bodyPr/>
        <a:lstStyle/>
        <a:p>
          <a:endParaRPr lang="en-US"/>
        </a:p>
      </dgm:t>
    </dgm:pt>
    <dgm:pt modelId="{11E9BD66-F916-40CC-B0A7-5B4A628A23D0}">
      <dgm:prSet phldrT="[Text]" custT="1"/>
      <dgm:spPr>
        <a:solidFill>
          <a:schemeClr val="tx2"/>
        </a:solidFill>
      </dgm:spPr>
      <dgm:t>
        <a:bodyPr/>
        <a:lstStyle/>
        <a:p>
          <a:r>
            <a:rPr lang="pt-BR" sz="2400" i="1" dirty="0" smtClean="0"/>
            <a:t>Bốn là, </a:t>
          </a:r>
          <a:r>
            <a:rPr lang="pt-BR" sz="2400" dirty="0" smtClean="0"/>
            <a:t>sự phân chia thị trường thế giới về kinh tế giữa các tổ chức độc quyền.</a:t>
          </a:r>
          <a:endParaRPr lang="en-US" sz="2400" dirty="0"/>
        </a:p>
      </dgm:t>
    </dgm:pt>
    <dgm:pt modelId="{2C04DD0E-62A2-4A73-BCBB-3202FB958DF4}" type="parTrans" cxnId="{FA0421B1-BEB0-4234-B42E-DF3B877F68D7}">
      <dgm:prSet/>
      <dgm:spPr/>
      <dgm:t>
        <a:bodyPr/>
        <a:lstStyle/>
        <a:p>
          <a:endParaRPr lang="en-US"/>
        </a:p>
      </dgm:t>
    </dgm:pt>
    <dgm:pt modelId="{6F8CF639-B7AE-4C54-9E87-C4C832E5FAC2}" type="sibTrans" cxnId="{FA0421B1-BEB0-4234-B42E-DF3B877F68D7}">
      <dgm:prSet/>
      <dgm:spPr/>
      <dgm:t>
        <a:bodyPr/>
        <a:lstStyle/>
        <a:p>
          <a:endParaRPr lang="en-US"/>
        </a:p>
      </dgm:t>
    </dgm:pt>
    <dgm:pt modelId="{E1F421D6-A2DE-40A9-89C5-BEBA9312336E}">
      <dgm:prSet phldrT="[Text]" custT="1"/>
      <dgm:spPr>
        <a:solidFill>
          <a:schemeClr val="tx2"/>
        </a:solidFill>
      </dgm:spPr>
      <dgm:t>
        <a:bodyPr/>
        <a:lstStyle/>
        <a:p>
          <a:r>
            <a:rPr lang="pt-BR" sz="2400" i="1" dirty="0" smtClean="0"/>
            <a:t>Năm là, </a:t>
          </a:r>
          <a:r>
            <a:rPr lang="pt-BR" sz="2400" dirty="0" smtClean="0"/>
            <a:t>sự phân chia thế giới về lãnh thổ, thực chất là phân chia thế giới về kinh tế giữa các cường quốc tư bản.</a:t>
          </a:r>
          <a:endParaRPr lang="en-US" sz="2400" dirty="0"/>
        </a:p>
      </dgm:t>
    </dgm:pt>
    <dgm:pt modelId="{12DE8F29-FB19-412F-A34E-7B1B5A29CD49}" type="parTrans" cxnId="{93E7F609-C6B0-44FB-866F-EB67C5B58ADC}">
      <dgm:prSet/>
      <dgm:spPr/>
      <dgm:t>
        <a:bodyPr/>
        <a:lstStyle/>
        <a:p>
          <a:endParaRPr lang="en-US"/>
        </a:p>
      </dgm:t>
    </dgm:pt>
    <dgm:pt modelId="{A14049D8-6C98-4146-9DE5-E23518C87745}" type="sibTrans" cxnId="{93E7F609-C6B0-44FB-866F-EB67C5B58ADC}">
      <dgm:prSet/>
      <dgm:spPr/>
      <dgm:t>
        <a:bodyPr/>
        <a:lstStyle/>
        <a:p>
          <a:endParaRPr lang="en-US"/>
        </a:p>
      </dgm:t>
    </dgm:pt>
    <dgm:pt modelId="{3773E380-9868-4959-9E5E-1D699CFB08DB}" type="pres">
      <dgm:prSet presAssocID="{F12EE745-B545-4B1F-BA0E-7EFE9406DDDB}" presName="linear" presStyleCnt="0">
        <dgm:presLayoutVars>
          <dgm:dir/>
          <dgm:animLvl val="lvl"/>
          <dgm:resizeHandles val="exact"/>
        </dgm:presLayoutVars>
      </dgm:prSet>
      <dgm:spPr/>
      <dgm:t>
        <a:bodyPr/>
        <a:lstStyle/>
        <a:p>
          <a:endParaRPr lang="en-US"/>
        </a:p>
      </dgm:t>
    </dgm:pt>
    <dgm:pt modelId="{E88AFFD0-849C-4F77-976A-F21B027A2C6D}" type="pres">
      <dgm:prSet presAssocID="{DF4803F4-BC48-421B-A58F-67B02C27F63F}" presName="parentLin" presStyleCnt="0"/>
      <dgm:spPr/>
    </dgm:pt>
    <dgm:pt modelId="{D21C4370-BFD5-459D-8B7D-EA305E91A3B5}" type="pres">
      <dgm:prSet presAssocID="{DF4803F4-BC48-421B-A58F-67B02C27F63F}" presName="parentLeftMargin" presStyleLbl="node1" presStyleIdx="0" presStyleCnt="5"/>
      <dgm:spPr/>
      <dgm:t>
        <a:bodyPr/>
        <a:lstStyle/>
        <a:p>
          <a:endParaRPr lang="en-US"/>
        </a:p>
      </dgm:t>
    </dgm:pt>
    <dgm:pt modelId="{8C04A44E-9799-4AB9-AD01-C46B9A181AFA}" type="pres">
      <dgm:prSet presAssocID="{DF4803F4-BC48-421B-A58F-67B02C27F63F}" presName="parentText" presStyleLbl="node1" presStyleIdx="0" presStyleCnt="5" custScaleX="138830" custScaleY="469848">
        <dgm:presLayoutVars>
          <dgm:chMax val="0"/>
          <dgm:bulletEnabled val="1"/>
        </dgm:presLayoutVars>
      </dgm:prSet>
      <dgm:spPr/>
      <dgm:t>
        <a:bodyPr/>
        <a:lstStyle/>
        <a:p>
          <a:endParaRPr lang="en-US"/>
        </a:p>
      </dgm:t>
    </dgm:pt>
    <dgm:pt modelId="{5CD0ED61-EC2D-417B-B232-43E7892704A4}" type="pres">
      <dgm:prSet presAssocID="{DF4803F4-BC48-421B-A58F-67B02C27F63F}" presName="negativeSpace" presStyleCnt="0"/>
      <dgm:spPr/>
    </dgm:pt>
    <dgm:pt modelId="{CDD3A35C-C0C7-4A37-8A45-931D83B54E22}" type="pres">
      <dgm:prSet presAssocID="{DF4803F4-BC48-421B-A58F-67B02C27F63F}" presName="childText" presStyleLbl="conFgAcc1" presStyleIdx="0" presStyleCnt="5" custScaleY="330395">
        <dgm:presLayoutVars>
          <dgm:bulletEnabled val="1"/>
        </dgm:presLayoutVars>
      </dgm:prSet>
      <dgm:spPr/>
    </dgm:pt>
    <dgm:pt modelId="{F4E8B6EB-79F9-4C7F-BFC8-9944EBEE3DF1}" type="pres">
      <dgm:prSet presAssocID="{5A2C3649-669A-402B-9DC6-B63BD7E15B62}" presName="spaceBetweenRectangles" presStyleCnt="0"/>
      <dgm:spPr/>
    </dgm:pt>
    <dgm:pt modelId="{D998D33E-1FDF-4D0D-BD82-2A27866EEB60}" type="pres">
      <dgm:prSet presAssocID="{B6B6F376-28E4-469E-BB97-2A3048BE3BD7}" presName="parentLin" presStyleCnt="0"/>
      <dgm:spPr/>
    </dgm:pt>
    <dgm:pt modelId="{9DD10519-22C9-4C34-B942-1E0DF5065BB7}" type="pres">
      <dgm:prSet presAssocID="{B6B6F376-28E4-469E-BB97-2A3048BE3BD7}" presName="parentLeftMargin" presStyleLbl="node1" presStyleIdx="0" presStyleCnt="5"/>
      <dgm:spPr/>
      <dgm:t>
        <a:bodyPr/>
        <a:lstStyle/>
        <a:p>
          <a:endParaRPr lang="en-US"/>
        </a:p>
      </dgm:t>
    </dgm:pt>
    <dgm:pt modelId="{AF155EFB-E8DD-4717-AFB1-804C9997EA51}" type="pres">
      <dgm:prSet presAssocID="{B6B6F376-28E4-469E-BB97-2A3048BE3BD7}" presName="parentText" presStyleLbl="node1" presStyleIdx="1" presStyleCnt="5" custScaleX="138830" custScaleY="477759">
        <dgm:presLayoutVars>
          <dgm:chMax val="0"/>
          <dgm:bulletEnabled val="1"/>
        </dgm:presLayoutVars>
      </dgm:prSet>
      <dgm:spPr/>
      <dgm:t>
        <a:bodyPr/>
        <a:lstStyle/>
        <a:p>
          <a:endParaRPr lang="en-US"/>
        </a:p>
      </dgm:t>
    </dgm:pt>
    <dgm:pt modelId="{A6F11998-2C58-42D3-87DF-C13977CE5F81}" type="pres">
      <dgm:prSet presAssocID="{B6B6F376-28E4-469E-BB97-2A3048BE3BD7}" presName="negativeSpace" presStyleCnt="0"/>
      <dgm:spPr/>
    </dgm:pt>
    <dgm:pt modelId="{D64A8EEA-8EF1-44F8-8255-3D7909A96559}" type="pres">
      <dgm:prSet presAssocID="{B6B6F376-28E4-469E-BB97-2A3048BE3BD7}" presName="childText" presStyleLbl="conFgAcc1" presStyleIdx="1" presStyleCnt="5" custScaleY="330395">
        <dgm:presLayoutVars>
          <dgm:bulletEnabled val="1"/>
        </dgm:presLayoutVars>
      </dgm:prSet>
      <dgm:spPr/>
    </dgm:pt>
    <dgm:pt modelId="{E7E764BE-CAC9-414A-924D-558F8849369C}" type="pres">
      <dgm:prSet presAssocID="{B21D7C62-29EA-4F17-9B3E-F29C054DD86F}" presName="spaceBetweenRectangles" presStyleCnt="0"/>
      <dgm:spPr/>
    </dgm:pt>
    <dgm:pt modelId="{D3CBADDC-EC4D-4B51-927C-E3EBBA203788}" type="pres">
      <dgm:prSet presAssocID="{C760AEFE-2EBB-48AF-B96F-8D57445AFD1C}" presName="parentLin" presStyleCnt="0"/>
      <dgm:spPr/>
    </dgm:pt>
    <dgm:pt modelId="{D6DA9797-2506-4468-92AB-7F644AA0F581}" type="pres">
      <dgm:prSet presAssocID="{C760AEFE-2EBB-48AF-B96F-8D57445AFD1C}" presName="parentLeftMargin" presStyleLbl="node1" presStyleIdx="1" presStyleCnt="5"/>
      <dgm:spPr/>
      <dgm:t>
        <a:bodyPr/>
        <a:lstStyle/>
        <a:p>
          <a:endParaRPr lang="en-US"/>
        </a:p>
      </dgm:t>
    </dgm:pt>
    <dgm:pt modelId="{EBAF11EC-1CBA-40DB-A0D7-040B99B64CFD}" type="pres">
      <dgm:prSet presAssocID="{C760AEFE-2EBB-48AF-B96F-8D57445AFD1C}" presName="parentText" presStyleLbl="node1" presStyleIdx="2" presStyleCnt="5" custScaleX="138830" custScaleY="442856">
        <dgm:presLayoutVars>
          <dgm:chMax val="0"/>
          <dgm:bulletEnabled val="1"/>
        </dgm:presLayoutVars>
      </dgm:prSet>
      <dgm:spPr/>
      <dgm:t>
        <a:bodyPr/>
        <a:lstStyle/>
        <a:p>
          <a:endParaRPr lang="en-US"/>
        </a:p>
      </dgm:t>
    </dgm:pt>
    <dgm:pt modelId="{0E34B6FA-52E0-4547-8657-785DCBAA43AC}" type="pres">
      <dgm:prSet presAssocID="{C760AEFE-2EBB-48AF-B96F-8D57445AFD1C}" presName="negativeSpace" presStyleCnt="0"/>
      <dgm:spPr/>
    </dgm:pt>
    <dgm:pt modelId="{E62134ED-5A64-45BC-B124-906F3B49BF16}" type="pres">
      <dgm:prSet presAssocID="{C760AEFE-2EBB-48AF-B96F-8D57445AFD1C}" presName="childText" presStyleLbl="conFgAcc1" presStyleIdx="2" presStyleCnt="5" custScaleY="330395">
        <dgm:presLayoutVars>
          <dgm:bulletEnabled val="1"/>
        </dgm:presLayoutVars>
      </dgm:prSet>
      <dgm:spPr/>
    </dgm:pt>
    <dgm:pt modelId="{3CDC703A-F355-49C1-9E51-4E236824173E}" type="pres">
      <dgm:prSet presAssocID="{4B754E23-BB56-491E-94F4-460A86B1D28C}" presName="spaceBetweenRectangles" presStyleCnt="0"/>
      <dgm:spPr/>
    </dgm:pt>
    <dgm:pt modelId="{A981E7F1-E07F-4ACD-8B0D-5677C9466488}" type="pres">
      <dgm:prSet presAssocID="{11E9BD66-F916-40CC-B0A7-5B4A628A23D0}" presName="parentLin" presStyleCnt="0"/>
      <dgm:spPr/>
    </dgm:pt>
    <dgm:pt modelId="{8F1F07CC-4267-44EA-A7E8-02AE89C96550}" type="pres">
      <dgm:prSet presAssocID="{11E9BD66-F916-40CC-B0A7-5B4A628A23D0}" presName="parentLeftMargin" presStyleLbl="node1" presStyleIdx="2" presStyleCnt="5"/>
      <dgm:spPr/>
      <dgm:t>
        <a:bodyPr/>
        <a:lstStyle/>
        <a:p>
          <a:endParaRPr lang="en-US"/>
        </a:p>
      </dgm:t>
    </dgm:pt>
    <dgm:pt modelId="{F913FFCA-842E-44C0-B6A2-ED6167E18A0A}" type="pres">
      <dgm:prSet presAssocID="{11E9BD66-F916-40CC-B0A7-5B4A628A23D0}" presName="parentText" presStyleLbl="node1" presStyleIdx="3" presStyleCnt="5" custScaleX="138830" custScaleY="330395" custLinFactY="65785" custLinFactNeighborX="-8800" custLinFactNeighborY="100000">
        <dgm:presLayoutVars>
          <dgm:chMax val="0"/>
          <dgm:bulletEnabled val="1"/>
        </dgm:presLayoutVars>
      </dgm:prSet>
      <dgm:spPr/>
      <dgm:t>
        <a:bodyPr/>
        <a:lstStyle/>
        <a:p>
          <a:endParaRPr lang="en-US"/>
        </a:p>
      </dgm:t>
    </dgm:pt>
    <dgm:pt modelId="{CED243B5-9748-4C96-A24E-7519CB3DEC78}" type="pres">
      <dgm:prSet presAssocID="{11E9BD66-F916-40CC-B0A7-5B4A628A23D0}" presName="negativeSpace" presStyleCnt="0"/>
      <dgm:spPr/>
    </dgm:pt>
    <dgm:pt modelId="{390D29A4-8547-4B17-8998-BD80BE0CB19C}" type="pres">
      <dgm:prSet presAssocID="{11E9BD66-F916-40CC-B0A7-5B4A628A23D0}" presName="childText" presStyleLbl="conFgAcc1" presStyleIdx="3" presStyleCnt="5" custScaleY="330395">
        <dgm:presLayoutVars>
          <dgm:bulletEnabled val="1"/>
        </dgm:presLayoutVars>
      </dgm:prSet>
      <dgm:spPr/>
    </dgm:pt>
    <dgm:pt modelId="{4798DB89-5B51-49FC-8DA8-17228CE1B9FD}" type="pres">
      <dgm:prSet presAssocID="{6F8CF639-B7AE-4C54-9E87-C4C832E5FAC2}" presName="spaceBetweenRectangles" presStyleCnt="0"/>
      <dgm:spPr/>
    </dgm:pt>
    <dgm:pt modelId="{53C58C80-A6B2-4A64-9747-CADBD65F79FE}" type="pres">
      <dgm:prSet presAssocID="{E1F421D6-A2DE-40A9-89C5-BEBA9312336E}" presName="parentLin" presStyleCnt="0"/>
      <dgm:spPr/>
    </dgm:pt>
    <dgm:pt modelId="{C52AF0F8-EA74-4DDD-AE54-49377FFE0C7F}" type="pres">
      <dgm:prSet presAssocID="{E1F421D6-A2DE-40A9-89C5-BEBA9312336E}" presName="parentLeftMargin" presStyleLbl="node1" presStyleIdx="3" presStyleCnt="5"/>
      <dgm:spPr/>
      <dgm:t>
        <a:bodyPr/>
        <a:lstStyle/>
        <a:p>
          <a:endParaRPr lang="en-US"/>
        </a:p>
      </dgm:t>
    </dgm:pt>
    <dgm:pt modelId="{CB268E26-54AB-49BE-9006-2B7BC417A820}" type="pres">
      <dgm:prSet presAssocID="{E1F421D6-A2DE-40A9-89C5-BEBA9312336E}" presName="parentText" presStyleLbl="node1" presStyleIdx="4" presStyleCnt="5" custScaleX="138830" custScaleY="612957" custLinFactY="140295" custLinFactNeighborX="-13200" custLinFactNeighborY="200000">
        <dgm:presLayoutVars>
          <dgm:chMax val="0"/>
          <dgm:bulletEnabled val="1"/>
        </dgm:presLayoutVars>
      </dgm:prSet>
      <dgm:spPr/>
      <dgm:t>
        <a:bodyPr/>
        <a:lstStyle/>
        <a:p>
          <a:endParaRPr lang="en-US"/>
        </a:p>
      </dgm:t>
    </dgm:pt>
    <dgm:pt modelId="{1104FC43-0CF6-4577-828C-53BC98F4CDE0}" type="pres">
      <dgm:prSet presAssocID="{E1F421D6-A2DE-40A9-89C5-BEBA9312336E}" presName="negativeSpace" presStyleCnt="0"/>
      <dgm:spPr/>
    </dgm:pt>
    <dgm:pt modelId="{A7726E40-2E87-4642-91AF-EFCE80258788}" type="pres">
      <dgm:prSet presAssocID="{E1F421D6-A2DE-40A9-89C5-BEBA9312336E}" presName="childText" presStyleLbl="conFgAcc1" presStyleIdx="4" presStyleCnt="5" custScaleY="330395">
        <dgm:presLayoutVars>
          <dgm:bulletEnabled val="1"/>
        </dgm:presLayoutVars>
      </dgm:prSet>
      <dgm:spPr/>
    </dgm:pt>
  </dgm:ptLst>
  <dgm:cxnLst>
    <dgm:cxn modelId="{4879073C-53EA-4A38-BA82-2A38579F5EAC}" type="presOf" srcId="{11E9BD66-F916-40CC-B0A7-5B4A628A23D0}" destId="{8F1F07CC-4267-44EA-A7E8-02AE89C96550}" srcOrd="0" destOrd="0" presId="urn:microsoft.com/office/officeart/2005/8/layout/list1"/>
    <dgm:cxn modelId="{F287E4FD-7F35-49A1-8F7D-63CB8CFD148D}" type="presOf" srcId="{C760AEFE-2EBB-48AF-B96F-8D57445AFD1C}" destId="{EBAF11EC-1CBA-40DB-A0D7-040B99B64CFD}" srcOrd="1" destOrd="0" presId="urn:microsoft.com/office/officeart/2005/8/layout/list1"/>
    <dgm:cxn modelId="{9231C9D5-F06A-44F9-88E2-8AFE55B0BF18}" type="presOf" srcId="{E1F421D6-A2DE-40A9-89C5-BEBA9312336E}" destId="{CB268E26-54AB-49BE-9006-2B7BC417A820}" srcOrd="1" destOrd="0" presId="urn:microsoft.com/office/officeart/2005/8/layout/list1"/>
    <dgm:cxn modelId="{44BC11E9-1E4B-44AB-9449-00CFA7F4C102}" type="presOf" srcId="{11E9BD66-F916-40CC-B0A7-5B4A628A23D0}" destId="{F913FFCA-842E-44C0-B6A2-ED6167E18A0A}" srcOrd="1" destOrd="0" presId="urn:microsoft.com/office/officeart/2005/8/layout/list1"/>
    <dgm:cxn modelId="{CDB75901-76FC-4076-BFF9-1E9B958E545A}" type="presOf" srcId="{E1F421D6-A2DE-40A9-89C5-BEBA9312336E}" destId="{C52AF0F8-EA74-4DDD-AE54-49377FFE0C7F}" srcOrd="0" destOrd="0" presId="urn:microsoft.com/office/officeart/2005/8/layout/list1"/>
    <dgm:cxn modelId="{4D743E90-FCDA-4061-AF2B-579FC57AD348}" srcId="{F12EE745-B545-4B1F-BA0E-7EFE9406DDDB}" destId="{DF4803F4-BC48-421B-A58F-67B02C27F63F}" srcOrd="0" destOrd="0" parTransId="{36A9F029-71F3-4799-9C81-2C5D10F4D7B1}" sibTransId="{5A2C3649-669A-402B-9DC6-B63BD7E15B62}"/>
    <dgm:cxn modelId="{0B1681FD-F9B9-40CC-BF0D-530D1C877650}" type="presOf" srcId="{B6B6F376-28E4-469E-BB97-2A3048BE3BD7}" destId="{9DD10519-22C9-4C34-B942-1E0DF5065BB7}" srcOrd="0" destOrd="0" presId="urn:microsoft.com/office/officeart/2005/8/layout/list1"/>
    <dgm:cxn modelId="{6A3FE9EA-58D1-4463-9EFB-75502FCEFFBD}" type="presOf" srcId="{B6B6F376-28E4-469E-BB97-2A3048BE3BD7}" destId="{AF155EFB-E8DD-4717-AFB1-804C9997EA51}" srcOrd="1" destOrd="0" presId="urn:microsoft.com/office/officeart/2005/8/layout/list1"/>
    <dgm:cxn modelId="{D2771873-5FEC-48D4-B509-7A605F82E983}" srcId="{F12EE745-B545-4B1F-BA0E-7EFE9406DDDB}" destId="{B6B6F376-28E4-469E-BB97-2A3048BE3BD7}" srcOrd="1" destOrd="0" parTransId="{02A905A7-AE6B-4839-BCFE-FD4A64AA30E6}" sibTransId="{B21D7C62-29EA-4F17-9B3E-F29C054DD86F}"/>
    <dgm:cxn modelId="{F47D9045-E718-458A-82BC-67061859FE32}" type="presOf" srcId="{C760AEFE-2EBB-48AF-B96F-8D57445AFD1C}" destId="{D6DA9797-2506-4468-92AB-7F644AA0F581}" srcOrd="0" destOrd="0" presId="urn:microsoft.com/office/officeart/2005/8/layout/list1"/>
    <dgm:cxn modelId="{AF106D52-3AC3-4270-950C-3E7E0F5A05E2}" srcId="{F12EE745-B545-4B1F-BA0E-7EFE9406DDDB}" destId="{C760AEFE-2EBB-48AF-B96F-8D57445AFD1C}" srcOrd="2" destOrd="0" parTransId="{D2069460-8FF0-409C-BC0D-818838987CA8}" sibTransId="{4B754E23-BB56-491E-94F4-460A86B1D28C}"/>
    <dgm:cxn modelId="{738B6306-EAAF-48A6-A8D8-951A6E5BA964}" type="presOf" srcId="{F12EE745-B545-4B1F-BA0E-7EFE9406DDDB}" destId="{3773E380-9868-4959-9E5E-1D699CFB08DB}" srcOrd="0" destOrd="0" presId="urn:microsoft.com/office/officeart/2005/8/layout/list1"/>
    <dgm:cxn modelId="{8772D1E3-18AE-4F4A-84B3-4C6159A15D0C}" type="presOf" srcId="{DF4803F4-BC48-421B-A58F-67B02C27F63F}" destId="{8C04A44E-9799-4AB9-AD01-C46B9A181AFA}" srcOrd="1" destOrd="0" presId="urn:microsoft.com/office/officeart/2005/8/layout/list1"/>
    <dgm:cxn modelId="{FA0421B1-BEB0-4234-B42E-DF3B877F68D7}" srcId="{F12EE745-B545-4B1F-BA0E-7EFE9406DDDB}" destId="{11E9BD66-F916-40CC-B0A7-5B4A628A23D0}" srcOrd="3" destOrd="0" parTransId="{2C04DD0E-62A2-4A73-BCBB-3202FB958DF4}" sibTransId="{6F8CF639-B7AE-4C54-9E87-C4C832E5FAC2}"/>
    <dgm:cxn modelId="{DD73E5CC-0855-467B-90FE-9DD22F0156ED}" type="presOf" srcId="{DF4803F4-BC48-421B-A58F-67B02C27F63F}" destId="{D21C4370-BFD5-459D-8B7D-EA305E91A3B5}" srcOrd="0" destOrd="0" presId="urn:microsoft.com/office/officeart/2005/8/layout/list1"/>
    <dgm:cxn modelId="{93E7F609-C6B0-44FB-866F-EB67C5B58ADC}" srcId="{F12EE745-B545-4B1F-BA0E-7EFE9406DDDB}" destId="{E1F421D6-A2DE-40A9-89C5-BEBA9312336E}" srcOrd="4" destOrd="0" parTransId="{12DE8F29-FB19-412F-A34E-7B1B5A29CD49}" sibTransId="{A14049D8-6C98-4146-9DE5-E23518C87745}"/>
    <dgm:cxn modelId="{481A3969-54B3-47E7-92DC-2103162602BB}" type="presParOf" srcId="{3773E380-9868-4959-9E5E-1D699CFB08DB}" destId="{E88AFFD0-849C-4F77-976A-F21B027A2C6D}" srcOrd="0" destOrd="0" presId="urn:microsoft.com/office/officeart/2005/8/layout/list1"/>
    <dgm:cxn modelId="{49EA2E0B-3D80-4A04-8190-63A0AE5181BB}" type="presParOf" srcId="{E88AFFD0-849C-4F77-976A-F21B027A2C6D}" destId="{D21C4370-BFD5-459D-8B7D-EA305E91A3B5}" srcOrd="0" destOrd="0" presId="urn:microsoft.com/office/officeart/2005/8/layout/list1"/>
    <dgm:cxn modelId="{F5C96B58-5C4E-4FB4-8BBA-A26777E542B1}" type="presParOf" srcId="{E88AFFD0-849C-4F77-976A-F21B027A2C6D}" destId="{8C04A44E-9799-4AB9-AD01-C46B9A181AFA}" srcOrd="1" destOrd="0" presId="urn:microsoft.com/office/officeart/2005/8/layout/list1"/>
    <dgm:cxn modelId="{9387AB36-3CBA-4656-9BEC-D8087973E00D}" type="presParOf" srcId="{3773E380-9868-4959-9E5E-1D699CFB08DB}" destId="{5CD0ED61-EC2D-417B-B232-43E7892704A4}" srcOrd="1" destOrd="0" presId="urn:microsoft.com/office/officeart/2005/8/layout/list1"/>
    <dgm:cxn modelId="{7B967916-BB21-4660-83D4-684652E4B6D8}" type="presParOf" srcId="{3773E380-9868-4959-9E5E-1D699CFB08DB}" destId="{CDD3A35C-C0C7-4A37-8A45-931D83B54E22}" srcOrd="2" destOrd="0" presId="urn:microsoft.com/office/officeart/2005/8/layout/list1"/>
    <dgm:cxn modelId="{14EF451E-40E0-4F96-9562-7E6862A18BF0}" type="presParOf" srcId="{3773E380-9868-4959-9E5E-1D699CFB08DB}" destId="{F4E8B6EB-79F9-4C7F-BFC8-9944EBEE3DF1}" srcOrd="3" destOrd="0" presId="urn:microsoft.com/office/officeart/2005/8/layout/list1"/>
    <dgm:cxn modelId="{05DA0A5A-3FE1-45CE-B056-F29ECA5746B7}" type="presParOf" srcId="{3773E380-9868-4959-9E5E-1D699CFB08DB}" destId="{D998D33E-1FDF-4D0D-BD82-2A27866EEB60}" srcOrd="4" destOrd="0" presId="urn:microsoft.com/office/officeart/2005/8/layout/list1"/>
    <dgm:cxn modelId="{492FE113-0513-49A6-BE92-6F72ED601099}" type="presParOf" srcId="{D998D33E-1FDF-4D0D-BD82-2A27866EEB60}" destId="{9DD10519-22C9-4C34-B942-1E0DF5065BB7}" srcOrd="0" destOrd="0" presId="urn:microsoft.com/office/officeart/2005/8/layout/list1"/>
    <dgm:cxn modelId="{886EE61D-7053-4D14-A874-C42A821B9FFE}" type="presParOf" srcId="{D998D33E-1FDF-4D0D-BD82-2A27866EEB60}" destId="{AF155EFB-E8DD-4717-AFB1-804C9997EA51}" srcOrd="1" destOrd="0" presId="urn:microsoft.com/office/officeart/2005/8/layout/list1"/>
    <dgm:cxn modelId="{2D22E298-B2E2-47A3-8959-17196F8C3E93}" type="presParOf" srcId="{3773E380-9868-4959-9E5E-1D699CFB08DB}" destId="{A6F11998-2C58-42D3-87DF-C13977CE5F81}" srcOrd="5" destOrd="0" presId="urn:microsoft.com/office/officeart/2005/8/layout/list1"/>
    <dgm:cxn modelId="{5BB53A30-0C37-4306-AFB9-FE134743932E}" type="presParOf" srcId="{3773E380-9868-4959-9E5E-1D699CFB08DB}" destId="{D64A8EEA-8EF1-44F8-8255-3D7909A96559}" srcOrd="6" destOrd="0" presId="urn:microsoft.com/office/officeart/2005/8/layout/list1"/>
    <dgm:cxn modelId="{4D024321-E7C0-4E2B-8B34-06FE34FE9B85}" type="presParOf" srcId="{3773E380-9868-4959-9E5E-1D699CFB08DB}" destId="{E7E764BE-CAC9-414A-924D-558F8849369C}" srcOrd="7" destOrd="0" presId="urn:microsoft.com/office/officeart/2005/8/layout/list1"/>
    <dgm:cxn modelId="{A13FDECF-3BA1-4C76-A5E2-D90012AA5B3E}" type="presParOf" srcId="{3773E380-9868-4959-9E5E-1D699CFB08DB}" destId="{D3CBADDC-EC4D-4B51-927C-E3EBBA203788}" srcOrd="8" destOrd="0" presId="urn:microsoft.com/office/officeart/2005/8/layout/list1"/>
    <dgm:cxn modelId="{4BF90D05-3E4A-4618-AF82-6416D2467834}" type="presParOf" srcId="{D3CBADDC-EC4D-4B51-927C-E3EBBA203788}" destId="{D6DA9797-2506-4468-92AB-7F644AA0F581}" srcOrd="0" destOrd="0" presId="urn:microsoft.com/office/officeart/2005/8/layout/list1"/>
    <dgm:cxn modelId="{5AEB5D51-3E8D-4D69-9D1F-835CF16676C5}" type="presParOf" srcId="{D3CBADDC-EC4D-4B51-927C-E3EBBA203788}" destId="{EBAF11EC-1CBA-40DB-A0D7-040B99B64CFD}" srcOrd="1" destOrd="0" presId="urn:microsoft.com/office/officeart/2005/8/layout/list1"/>
    <dgm:cxn modelId="{AFD5E471-030E-43A2-8CB0-2C78E44CEFF3}" type="presParOf" srcId="{3773E380-9868-4959-9E5E-1D699CFB08DB}" destId="{0E34B6FA-52E0-4547-8657-785DCBAA43AC}" srcOrd="9" destOrd="0" presId="urn:microsoft.com/office/officeart/2005/8/layout/list1"/>
    <dgm:cxn modelId="{EC7CFAC8-0542-4485-A222-E8A443CEB0DC}" type="presParOf" srcId="{3773E380-9868-4959-9E5E-1D699CFB08DB}" destId="{E62134ED-5A64-45BC-B124-906F3B49BF16}" srcOrd="10" destOrd="0" presId="urn:microsoft.com/office/officeart/2005/8/layout/list1"/>
    <dgm:cxn modelId="{F83F7065-DCBA-4AEC-9C43-1AD28F39F068}" type="presParOf" srcId="{3773E380-9868-4959-9E5E-1D699CFB08DB}" destId="{3CDC703A-F355-49C1-9E51-4E236824173E}" srcOrd="11" destOrd="0" presId="urn:microsoft.com/office/officeart/2005/8/layout/list1"/>
    <dgm:cxn modelId="{2F2C674D-18B0-443C-BDA9-9971A32A2D1F}" type="presParOf" srcId="{3773E380-9868-4959-9E5E-1D699CFB08DB}" destId="{A981E7F1-E07F-4ACD-8B0D-5677C9466488}" srcOrd="12" destOrd="0" presId="urn:microsoft.com/office/officeart/2005/8/layout/list1"/>
    <dgm:cxn modelId="{EF49015E-04B2-4328-B0B2-378484340F57}" type="presParOf" srcId="{A981E7F1-E07F-4ACD-8B0D-5677C9466488}" destId="{8F1F07CC-4267-44EA-A7E8-02AE89C96550}" srcOrd="0" destOrd="0" presId="urn:microsoft.com/office/officeart/2005/8/layout/list1"/>
    <dgm:cxn modelId="{83FDD43D-05D0-4E43-B73C-DCD0AE3DCF07}" type="presParOf" srcId="{A981E7F1-E07F-4ACD-8B0D-5677C9466488}" destId="{F913FFCA-842E-44C0-B6A2-ED6167E18A0A}" srcOrd="1" destOrd="0" presId="urn:microsoft.com/office/officeart/2005/8/layout/list1"/>
    <dgm:cxn modelId="{D2DF4900-E0DD-42D7-993D-A9275714B3E2}" type="presParOf" srcId="{3773E380-9868-4959-9E5E-1D699CFB08DB}" destId="{CED243B5-9748-4C96-A24E-7519CB3DEC78}" srcOrd="13" destOrd="0" presId="urn:microsoft.com/office/officeart/2005/8/layout/list1"/>
    <dgm:cxn modelId="{8641CCF9-BABE-4573-9A9E-744DD604B4CB}" type="presParOf" srcId="{3773E380-9868-4959-9E5E-1D699CFB08DB}" destId="{390D29A4-8547-4B17-8998-BD80BE0CB19C}" srcOrd="14" destOrd="0" presId="urn:microsoft.com/office/officeart/2005/8/layout/list1"/>
    <dgm:cxn modelId="{CCDDA6D4-877D-4D28-B9A4-D2E6E06C1973}" type="presParOf" srcId="{3773E380-9868-4959-9E5E-1D699CFB08DB}" destId="{4798DB89-5B51-49FC-8DA8-17228CE1B9FD}" srcOrd="15" destOrd="0" presId="urn:microsoft.com/office/officeart/2005/8/layout/list1"/>
    <dgm:cxn modelId="{45368DA9-F862-46E1-8DC8-00692F298ED2}" type="presParOf" srcId="{3773E380-9868-4959-9E5E-1D699CFB08DB}" destId="{53C58C80-A6B2-4A64-9747-CADBD65F79FE}" srcOrd="16" destOrd="0" presId="urn:microsoft.com/office/officeart/2005/8/layout/list1"/>
    <dgm:cxn modelId="{10A3D6A5-88F5-42E4-9F70-8B00A6EA47B1}" type="presParOf" srcId="{53C58C80-A6B2-4A64-9747-CADBD65F79FE}" destId="{C52AF0F8-EA74-4DDD-AE54-49377FFE0C7F}" srcOrd="0" destOrd="0" presId="urn:microsoft.com/office/officeart/2005/8/layout/list1"/>
    <dgm:cxn modelId="{706C1CAB-E0D1-4F00-A405-18B378AD52C8}" type="presParOf" srcId="{53C58C80-A6B2-4A64-9747-CADBD65F79FE}" destId="{CB268E26-54AB-49BE-9006-2B7BC417A820}" srcOrd="1" destOrd="0" presId="urn:microsoft.com/office/officeart/2005/8/layout/list1"/>
    <dgm:cxn modelId="{1F993C17-1DD5-4D19-8EF9-6E748ECAF2D3}" type="presParOf" srcId="{3773E380-9868-4959-9E5E-1D699CFB08DB}" destId="{1104FC43-0CF6-4577-828C-53BC98F4CDE0}" srcOrd="17" destOrd="0" presId="urn:microsoft.com/office/officeart/2005/8/layout/list1"/>
    <dgm:cxn modelId="{7FB2545A-CA8D-42DD-A736-F7E3128C3170}" type="presParOf" srcId="{3773E380-9868-4959-9E5E-1D699CFB08DB}" destId="{A7726E40-2E87-4642-91AF-EFCE80258788}"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FB76725E-9310-499D-9283-EB47E825D71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6FF4415-D834-498D-971C-AFB4948A93F3}">
      <dgm:prSet phldrT="[Text]"/>
      <dgm:spPr>
        <a:solidFill>
          <a:srgbClr val="00B050"/>
        </a:solidFill>
      </dgm:spPr>
      <dgm:t>
        <a:bodyPr/>
        <a:lstStyle/>
        <a:p>
          <a:pPr algn="just"/>
          <a:r>
            <a:rPr lang="en-US" dirty="0" smtClean="0"/>
            <a:t>3. </a:t>
          </a:r>
          <a:r>
            <a:rPr lang="en-US" dirty="0" err="1" smtClean="0"/>
            <a:t>Chủ</a:t>
          </a:r>
          <a:r>
            <a:rPr lang="en-US" dirty="0" smtClean="0"/>
            <a:t> </a:t>
          </a:r>
          <a:r>
            <a:rPr lang="en-US" dirty="0" err="1" smtClean="0"/>
            <a:t>nghĩa</a:t>
          </a:r>
          <a:r>
            <a:rPr lang="en-US" dirty="0" smtClean="0"/>
            <a:t> </a:t>
          </a:r>
          <a:r>
            <a:rPr lang="en-US" dirty="0" err="1" smtClean="0"/>
            <a:t>xã</a:t>
          </a:r>
          <a:r>
            <a:rPr lang="en-US" dirty="0" smtClean="0"/>
            <a:t> </a:t>
          </a:r>
          <a:r>
            <a:rPr lang="en-US" dirty="0" err="1" smtClean="0"/>
            <a:t>hội</a:t>
          </a:r>
          <a:r>
            <a:rPr lang="en-US" dirty="0" smtClean="0"/>
            <a:t> </a:t>
          </a:r>
          <a:r>
            <a:rPr lang="en-US" dirty="0" err="1" smtClean="0"/>
            <a:t>khoa</a:t>
          </a:r>
          <a:r>
            <a:rPr lang="en-US" dirty="0" smtClean="0"/>
            <a:t> </a:t>
          </a:r>
          <a:r>
            <a:rPr lang="en-US" dirty="0" err="1" smtClean="0"/>
            <a:t>học</a:t>
          </a:r>
          <a:endParaRPr lang="en-US" dirty="0"/>
        </a:p>
      </dgm:t>
    </dgm:pt>
    <dgm:pt modelId="{73C9F16D-AE95-41E5-ADCB-172D26431D1D}" type="parTrans" cxnId="{DDDBCC21-06AB-4088-8847-49053E5938AF}">
      <dgm:prSet/>
      <dgm:spPr/>
      <dgm:t>
        <a:bodyPr/>
        <a:lstStyle/>
        <a:p>
          <a:pPr algn="just"/>
          <a:endParaRPr lang="en-US"/>
        </a:p>
      </dgm:t>
    </dgm:pt>
    <dgm:pt modelId="{AF1A8F5C-FCD9-4F57-8C2D-AC7F2277B106}" type="sibTrans" cxnId="{DDDBCC21-06AB-4088-8847-49053E5938AF}">
      <dgm:prSet/>
      <dgm:spPr/>
      <dgm:t>
        <a:bodyPr/>
        <a:lstStyle/>
        <a:p>
          <a:pPr algn="just"/>
          <a:endParaRPr lang="en-US"/>
        </a:p>
      </dgm:t>
    </dgm:pt>
    <dgm:pt modelId="{7AEF1646-BB6D-4967-94A2-6209C8C61C6E}">
      <dgm:prSet/>
      <dgm:spPr/>
      <dgm:t>
        <a:bodyPr/>
        <a:lstStyle/>
        <a:p>
          <a:pPr algn="just"/>
          <a:r>
            <a:rPr lang="pt-BR" b="1" i="1" dirty="0" smtClean="0"/>
            <a:t>a) Sứ mệnh lịch sử của giai cấp công nhân</a:t>
          </a:r>
          <a:endParaRPr lang="en-US" dirty="0"/>
        </a:p>
      </dgm:t>
    </dgm:pt>
    <dgm:pt modelId="{9EDF84BC-9776-476E-A2EE-58F3F45B153A}" type="parTrans" cxnId="{876E93B1-4C62-412D-817A-6A3604771DBF}">
      <dgm:prSet/>
      <dgm:spPr/>
      <dgm:t>
        <a:bodyPr/>
        <a:lstStyle/>
        <a:p>
          <a:pPr algn="just"/>
          <a:endParaRPr lang="en-US"/>
        </a:p>
      </dgm:t>
    </dgm:pt>
    <dgm:pt modelId="{BE829CC5-661A-4D43-A339-2471B68BE108}" type="sibTrans" cxnId="{876E93B1-4C62-412D-817A-6A3604771DBF}">
      <dgm:prSet/>
      <dgm:spPr/>
      <dgm:t>
        <a:bodyPr/>
        <a:lstStyle/>
        <a:p>
          <a:pPr algn="just"/>
          <a:endParaRPr lang="en-US"/>
        </a:p>
      </dgm:t>
    </dgm:pt>
    <dgm:pt modelId="{0DE58B66-212D-4A9F-BF81-C1883980D126}">
      <dgm:prSet/>
      <dgm:spPr/>
      <dgm:t>
        <a:bodyPr/>
        <a:lstStyle/>
        <a:p>
          <a:pPr algn="just"/>
          <a:r>
            <a:rPr lang="pt-BR" b="1" i="1" dirty="0" smtClean="0"/>
            <a:t>b) Cách mạng xã hội chủ nghĩa </a:t>
          </a:r>
          <a:endParaRPr lang="en-US" b="0" dirty="0"/>
        </a:p>
      </dgm:t>
    </dgm:pt>
    <dgm:pt modelId="{6295111E-3466-4A9F-AE82-5DE36012D940}" type="parTrans" cxnId="{279320F3-6992-43F5-8C3A-549C4D551632}">
      <dgm:prSet/>
      <dgm:spPr/>
      <dgm:t>
        <a:bodyPr/>
        <a:lstStyle/>
        <a:p>
          <a:pPr algn="just"/>
          <a:endParaRPr lang="en-US"/>
        </a:p>
      </dgm:t>
    </dgm:pt>
    <dgm:pt modelId="{E0BFCC02-249C-4FC1-9FBC-15272FBB8881}" type="sibTrans" cxnId="{279320F3-6992-43F5-8C3A-549C4D551632}">
      <dgm:prSet/>
      <dgm:spPr/>
      <dgm:t>
        <a:bodyPr/>
        <a:lstStyle/>
        <a:p>
          <a:pPr algn="just"/>
          <a:endParaRPr lang="en-US"/>
        </a:p>
      </dgm:t>
    </dgm:pt>
    <dgm:pt modelId="{42627F6B-FFD4-4C6F-BC45-116765D94385}">
      <dgm:prSet/>
      <dgm:spPr/>
      <dgm:t>
        <a:bodyPr/>
        <a:lstStyle/>
        <a:p>
          <a:pPr algn="just"/>
          <a:r>
            <a:rPr lang="pt-BR" b="1" i="1" dirty="0" smtClean="0"/>
            <a:t>c) Sự phát triển của hình thái kinh tế-xã hội cộng sản chủ nghĩa</a:t>
          </a:r>
          <a:endParaRPr lang="en-US" b="0" dirty="0"/>
        </a:p>
      </dgm:t>
    </dgm:pt>
    <dgm:pt modelId="{FDE44724-A2EA-44F4-A095-7F7C994184FB}" type="parTrans" cxnId="{8036B52F-B2BD-45FD-A67B-6860FD2DBEC6}">
      <dgm:prSet/>
      <dgm:spPr/>
      <dgm:t>
        <a:bodyPr/>
        <a:lstStyle/>
        <a:p>
          <a:endParaRPr lang="en-US"/>
        </a:p>
      </dgm:t>
    </dgm:pt>
    <dgm:pt modelId="{D27B64D0-607A-47E6-887B-C93CBCF35F5F}" type="sibTrans" cxnId="{8036B52F-B2BD-45FD-A67B-6860FD2DBEC6}">
      <dgm:prSet/>
      <dgm:spPr/>
      <dgm:t>
        <a:bodyPr/>
        <a:lstStyle/>
        <a:p>
          <a:endParaRPr lang="en-US"/>
        </a:p>
      </dgm:t>
    </dgm:pt>
    <dgm:pt modelId="{B0FA970C-DB96-4F88-909A-35B6D6C603CF}" type="pres">
      <dgm:prSet presAssocID="{FB76725E-9310-499D-9283-EB47E825D71E}" presName="linear" presStyleCnt="0">
        <dgm:presLayoutVars>
          <dgm:animLvl val="lvl"/>
          <dgm:resizeHandles val="exact"/>
        </dgm:presLayoutVars>
      </dgm:prSet>
      <dgm:spPr/>
      <dgm:t>
        <a:bodyPr/>
        <a:lstStyle/>
        <a:p>
          <a:endParaRPr lang="en-US"/>
        </a:p>
      </dgm:t>
    </dgm:pt>
    <dgm:pt modelId="{20BDC0E6-8542-417B-93C1-1FBCFBBE2286}" type="pres">
      <dgm:prSet presAssocID="{66FF4415-D834-498D-971C-AFB4948A93F3}" presName="parentText" presStyleLbl="node1" presStyleIdx="0" presStyleCnt="1">
        <dgm:presLayoutVars>
          <dgm:chMax val="0"/>
          <dgm:bulletEnabled val="1"/>
        </dgm:presLayoutVars>
      </dgm:prSet>
      <dgm:spPr/>
      <dgm:t>
        <a:bodyPr/>
        <a:lstStyle/>
        <a:p>
          <a:endParaRPr lang="en-US"/>
        </a:p>
      </dgm:t>
    </dgm:pt>
    <dgm:pt modelId="{D8B61068-B3E2-4DF5-8C7E-B24290F8FEAD}" type="pres">
      <dgm:prSet presAssocID="{66FF4415-D834-498D-971C-AFB4948A93F3}" presName="childText" presStyleLbl="revTx" presStyleIdx="0" presStyleCnt="1" custScaleY="153867">
        <dgm:presLayoutVars>
          <dgm:bulletEnabled val="1"/>
        </dgm:presLayoutVars>
      </dgm:prSet>
      <dgm:spPr/>
      <dgm:t>
        <a:bodyPr/>
        <a:lstStyle/>
        <a:p>
          <a:endParaRPr lang="en-US"/>
        </a:p>
      </dgm:t>
    </dgm:pt>
  </dgm:ptLst>
  <dgm:cxnLst>
    <dgm:cxn modelId="{8FBCE0B5-69DE-492A-9437-274B9893B462}" type="presOf" srcId="{FB76725E-9310-499D-9283-EB47E825D71E}" destId="{B0FA970C-DB96-4F88-909A-35B6D6C603CF}" srcOrd="0" destOrd="0" presId="urn:microsoft.com/office/officeart/2005/8/layout/vList2"/>
    <dgm:cxn modelId="{876E93B1-4C62-412D-817A-6A3604771DBF}" srcId="{66FF4415-D834-498D-971C-AFB4948A93F3}" destId="{7AEF1646-BB6D-4967-94A2-6209C8C61C6E}" srcOrd="0" destOrd="0" parTransId="{9EDF84BC-9776-476E-A2EE-58F3F45B153A}" sibTransId="{BE829CC5-661A-4D43-A339-2471B68BE108}"/>
    <dgm:cxn modelId="{85E647C3-7F56-4DE2-853B-C5C87E7E668E}" type="presOf" srcId="{66FF4415-D834-498D-971C-AFB4948A93F3}" destId="{20BDC0E6-8542-417B-93C1-1FBCFBBE2286}" srcOrd="0" destOrd="0" presId="urn:microsoft.com/office/officeart/2005/8/layout/vList2"/>
    <dgm:cxn modelId="{172D5FAE-C81E-48CD-AEF8-C03A624501C5}" type="presOf" srcId="{7AEF1646-BB6D-4967-94A2-6209C8C61C6E}" destId="{D8B61068-B3E2-4DF5-8C7E-B24290F8FEAD}" srcOrd="0" destOrd="0" presId="urn:microsoft.com/office/officeart/2005/8/layout/vList2"/>
    <dgm:cxn modelId="{82BF5BB0-0566-4A1B-B718-74376DD19397}" type="presOf" srcId="{0DE58B66-212D-4A9F-BF81-C1883980D126}" destId="{D8B61068-B3E2-4DF5-8C7E-B24290F8FEAD}" srcOrd="0" destOrd="1" presId="urn:microsoft.com/office/officeart/2005/8/layout/vList2"/>
    <dgm:cxn modelId="{6ADD251B-DA5D-486F-A868-7A9A81E6CB74}" type="presOf" srcId="{42627F6B-FFD4-4C6F-BC45-116765D94385}" destId="{D8B61068-B3E2-4DF5-8C7E-B24290F8FEAD}" srcOrd="0" destOrd="2" presId="urn:microsoft.com/office/officeart/2005/8/layout/vList2"/>
    <dgm:cxn modelId="{DDDBCC21-06AB-4088-8847-49053E5938AF}" srcId="{FB76725E-9310-499D-9283-EB47E825D71E}" destId="{66FF4415-D834-498D-971C-AFB4948A93F3}" srcOrd="0" destOrd="0" parTransId="{73C9F16D-AE95-41E5-ADCB-172D26431D1D}" sibTransId="{AF1A8F5C-FCD9-4F57-8C2D-AC7F2277B106}"/>
    <dgm:cxn modelId="{279320F3-6992-43F5-8C3A-549C4D551632}" srcId="{66FF4415-D834-498D-971C-AFB4948A93F3}" destId="{0DE58B66-212D-4A9F-BF81-C1883980D126}" srcOrd="1" destOrd="0" parTransId="{6295111E-3466-4A9F-AE82-5DE36012D940}" sibTransId="{E0BFCC02-249C-4FC1-9FBC-15272FBB8881}"/>
    <dgm:cxn modelId="{8036B52F-B2BD-45FD-A67B-6860FD2DBEC6}" srcId="{66FF4415-D834-498D-971C-AFB4948A93F3}" destId="{42627F6B-FFD4-4C6F-BC45-116765D94385}" srcOrd="2" destOrd="0" parTransId="{FDE44724-A2EA-44F4-A095-7F7C994184FB}" sibTransId="{D27B64D0-607A-47E6-887B-C93CBCF35F5F}"/>
    <dgm:cxn modelId="{A9A615B8-2933-403F-AF25-B126C9D3ADE7}" type="presParOf" srcId="{B0FA970C-DB96-4F88-909A-35B6D6C603CF}" destId="{20BDC0E6-8542-417B-93C1-1FBCFBBE2286}" srcOrd="0" destOrd="0" presId="urn:microsoft.com/office/officeart/2005/8/layout/vList2"/>
    <dgm:cxn modelId="{963B8F85-F9F1-490B-868F-DF803F319CC7}" type="presParOf" srcId="{B0FA970C-DB96-4F88-909A-35B6D6C603CF}" destId="{D8B61068-B3E2-4DF5-8C7E-B24290F8FEA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720315C9-368E-4660-A403-AFE0699499D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97FAF10-F4E2-4A93-9401-B56887CE68BF}">
      <dgm:prSet phldrT="[Text]"/>
      <dgm:spPr/>
      <dgm:t>
        <a:bodyPr/>
        <a:lstStyle/>
        <a:p>
          <a:r>
            <a:rPr lang="en-US" dirty="0" smtClean="0"/>
            <a:t> </a:t>
          </a:r>
          <a:r>
            <a:rPr lang="en-US" dirty="0" err="1" smtClean="0"/>
            <a:t>Về</a:t>
          </a:r>
          <a:r>
            <a:rPr lang="en-US" dirty="0" smtClean="0"/>
            <a:t> </a:t>
          </a:r>
          <a:r>
            <a:rPr lang="en-US" dirty="0" err="1" smtClean="0"/>
            <a:t>địa</a:t>
          </a:r>
          <a:r>
            <a:rPr lang="en-US" dirty="0" smtClean="0"/>
            <a:t> </a:t>
          </a:r>
          <a:r>
            <a:rPr lang="en-US" dirty="0" err="1" smtClean="0"/>
            <a:t>vị</a:t>
          </a:r>
          <a:r>
            <a:rPr lang="en-US" dirty="0" smtClean="0"/>
            <a:t> </a:t>
          </a:r>
          <a:r>
            <a:rPr lang="en-US" dirty="0" err="1" smtClean="0"/>
            <a:t>kinh</a:t>
          </a:r>
          <a:r>
            <a:rPr lang="en-US" dirty="0" smtClean="0"/>
            <a:t> </a:t>
          </a:r>
          <a:r>
            <a:rPr lang="en-US" dirty="0" err="1" smtClean="0"/>
            <a:t>tế</a:t>
          </a:r>
          <a:r>
            <a:rPr lang="en-US" dirty="0" smtClean="0"/>
            <a:t> - </a:t>
          </a:r>
          <a:r>
            <a:rPr lang="en-US" dirty="0" err="1" smtClean="0"/>
            <a:t>xã</a:t>
          </a:r>
          <a:r>
            <a:rPr lang="en-US" dirty="0" smtClean="0"/>
            <a:t> </a:t>
          </a:r>
          <a:r>
            <a:rPr lang="en-US" dirty="0" err="1" smtClean="0"/>
            <a:t>hội</a:t>
          </a:r>
          <a:r>
            <a:rPr lang="en-US" dirty="0" smtClean="0"/>
            <a:t> </a:t>
          </a:r>
          <a:r>
            <a:rPr lang="en-US" dirty="0" err="1" smtClean="0"/>
            <a:t>của</a:t>
          </a:r>
          <a:r>
            <a:rPr lang="en-US" dirty="0" smtClean="0"/>
            <a:t> </a:t>
          </a:r>
          <a:r>
            <a:rPr lang="en-US" dirty="0" err="1" smtClean="0"/>
            <a:t>giai</a:t>
          </a:r>
          <a:r>
            <a:rPr lang="en-US" dirty="0" smtClean="0"/>
            <a:t> </a:t>
          </a:r>
          <a:r>
            <a:rPr lang="en-US" dirty="0" err="1" smtClean="0"/>
            <a:t>cấp</a:t>
          </a:r>
          <a:r>
            <a:rPr lang="en-US" dirty="0" smtClean="0"/>
            <a:t> </a:t>
          </a:r>
          <a:r>
            <a:rPr lang="en-US" dirty="0" err="1" smtClean="0"/>
            <a:t>công</a:t>
          </a:r>
          <a:r>
            <a:rPr lang="en-US" dirty="0" smtClean="0"/>
            <a:t> </a:t>
          </a:r>
          <a:r>
            <a:rPr lang="en-US" dirty="0" err="1" smtClean="0"/>
            <a:t>nhân</a:t>
          </a:r>
          <a:endParaRPr lang="en-US" dirty="0"/>
        </a:p>
      </dgm:t>
    </dgm:pt>
    <dgm:pt modelId="{8CC8ABDD-4E56-4BCA-9AB3-627E9F7F18E1}" type="parTrans" cxnId="{89095C34-F5E7-4415-8EF0-2743A197747C}">
      <dgm:prSet/>
      <dgm:spPr/>
      <dgm:t>
        <a:bodyPr/>
        <a:lstStyle/>
        <a:p>
          <a:endParaRPr lang="en-US"/>
        </a:p>
      </dgm:t>
    </dgm:pt>
    <dgm:pt modelId="{9365D8E0-2208-4012-A27E-4B157277A585}" type="sibTrans" cxnId="{89095C34-F5E7-4415-8EF0-2743A197747C}">
      <dgm:prSet/>
      <dgm:spPr/>
      <dgm:t>
        <a:bodyPr/>
        <a:lstStyle/>
        <a:p>
          <a:endParaRPr lang="en-US"/>
        </a:p>
      </dgm:t>
    </dgm:pt>
    <dgm:pt modelId="{74D6D79E-C43A-4462-87C0-A6A0F5C52BFD}">
      <dgm:prSet phldrT="[Text]"/>
      <dgm:spPr/>
      <dgm:t>
        <a:bodyPr/>
        <a:lstStyle/>
        <a:p>
          <a:r>
            <a:rPr lang="vi-VN" dirty="0" smtClean="0"/>
            <a:t>Về phương thức lao động</a:t>
          </a:r>
          <a:endParaRPr lang="en-US" dirty="0"/>
        </a:p>
      </dgm:t>
    </dgm:pt>
    <dgm:pt modelId="{57BAD804-5B6A-47AA-9133-2080A73B0F23}" type="parTrans" cxnId="{F6E780F9-2ACC-4725-8105-02E61EAD6733}">
      <dgm:prSet/>
      <dgm:spPr/>
      <dgm:t>
        <a:bodyPr/>
        <a:lstStyle/>
        <a:p>
          <a:endParaRPr lang="en-US"/>
        </a:p>
      </dgm:t>
    </dgm:pt>
    <dgm:pt modelId="{22C99FEB-C1E7-4654-B535-83C6B963563B}" type="sibTrans" cxnId="{F6E780F9-2ACC-4725-8105-02E61EAD6733}">
      <dgm:prSet/>
      <dgm:spPr/>
      <dgm:t>
        <a:bodyPr/>
        <a:lstStyle/>
        <a:p>
          <a:endParaRPr lang="en-US"/>
        </a:p>
      </dgm:t>
    </dgm:pt>
    <dgm:pt modelId="{4E94AAC6-7ADA-4B49-A5B7-D2AED2A43E17}">
      <dgm:prSet phldrT="[Text]"/>
      <dgm:spPr/>
      <dgm:t>
        <a:bodyPr/>
        <a:lstStyle/>
        <a:p>
          <a:r>
            <a:rPr lang="en-US" dirty="0" err="1" smtClean="0"/>
            <a:t>Về</a:t>
          </a:r>
          <a:r>
            <a:rPr lang="en-US" dirty="0" smtClean="0"/>
            <a:t> </a:t>
          </a:r>
          <a:r>
            <a:rPr lang="en-US" dirty="0" err="1" smtClean="0"/>
            <a:t>đặc</a:t>
          </a:r>
          <a:r>
            <a:rPr lang="en-US" dirty="0" smtClean="0"/>
            <a:t> </a:t>
          </a:r>
          <a:r>
            <a:rPr lang="en-US" dirty="0" err="1" smtClean="0"/>
            <a:t>điểm</a:t>
          </a:r>
          <a:r>
            <a:rPr lang="en-US" dirty="0" smtClean="0"/>
            <a:t> </a:t>
          </a:r>
          <a:r>
            <a:rPr lang="en-US" dirty="0" err="1" smtClean="0"/>
            <a:t>chính</a:t>
          </a:r>
          <a:r>
            <a:rPr lang="en-US" dirty="0" smtClean="0"/>
            <a:t> </a:t>
          </a:r>
          <a:r>
            <a:rPr lang="en-US" dirty="0" err="1" smtClean="0"/>
            <a:t>trị</a:t>
          </a:r>
          <a:r>
            <a:rPr lang="en-US" dirty="0" smtClean="0"/>
            <a:t> - </a:t>
          </a:r>
          <a:r>
            <a:rPr lang="en-US" dirty="0" err="1" smtClean="0"/>
            <a:t>xã</a:t>
          </a:r>
          <a:r>
            <a:rPr lang="en-US" dirty="0" smtClean="0"/>
            <a:t> </a:t>
          </a:r>
          <a:r>
            <a:rPr lang="en-US" dirty="0" err="1" smtClean="0"/>
            <a:t>hội</a:t>
          </a:r>
          <a:r>
            <a:rPr lang="en-US" dirty="0" smtClean="0"/>
            <a:t> </a:t>
          </a:r>
          <a:r>
            <a:rPr lang="en-US" dirty="0" err="1" smtClean="0"/>
            <a:t>của</a:t>
          </a:r>
          <a:r>
            <a:rPr lang="en-US" dirty="0" smtClean="0"/>
            <a:t> </a:t>
          </a:r>
          <a:r>
            <a:rPr lang="en-US" dirty="0" err="1" smtClean="0"/>
            <a:t>giai</a:t>
          </a:r>
          <a:r>
            <a:rPr lang="en-US" dirty="0" smtClean="0"/>
            <a:t> </a:t>
          </a:r>
          <a:r>
            <a:rPr lang="en-US" dirty="0" err="1" smtClean="0"/>
            <a:t>cấp</a:t>
          </a:r>
          <a:r>
            <a:rPr lang="en-US" dirty="0" smtClean="0"/>
            <a:t> </a:t>
          </a:r>
          <a:r>
            <a:rPr lang="en-US" dirty="0" err="1" smtClean="0"/>
            <a:t>công</a:t>
          </a:r>
          <a:r>
            <a:rPr lang="en-US" dirty="0" smtClean="0"/>
            <a:t> </a:t>
          </a:r>
          <a:r>
            <a:rPr lang="en-US" dirty="0" err="1" smtClean="0"/>
            <a:t>nhân</a:t>
          </a:r>
          <a:endParaRPr lang="en-US" dirty="0"/>
        </a:p>
      </dgm:t>
    </dgm:pt>
    <dgm:pt modelId="{1B143297-724C-4D4E-83E5-1FC130279C6F}" type="parTrans" cxnId="{62FF4342-BC09-411F-B1C2-695DF0186F45}">
      <dgm:prSet/>
      <dgm:spPr/>
      <dgm:t>
        <a:bodyPr/>
        <a:lstStyle/>
        <a:p>
          <a:endParaRPr lang="en-US"/>
        </a:p>
      </dgm:t>
    </dgm:pt>
    <dgm:pt modelId="{26CC731B-6DD7-4B46-A5D0-B962850AFB5B}" type="sibTrans" cxnId="{62FF4342-BC09-411F-B1C2-695DF0186F45}">
      <dgm:prSet/>
      <dgm:spPr/>
      <dgm:t>
        <a:bodyPr/>
        <a:lstStyle/>
        <a:p>
          <a:endParaRPr lang="en-US"/>
        </a:p>
      </dgm:t>
    </dgm:pt>
    <dgm:pt modelId="{E2B8DF9D-B0B6-4BA3-B65D-9E25D7819886}">
      <dgm:prSet phldrT="[Text]"/>
      <dgm:spPr/>
      <dgm:t>
        <a:bodyPr/>
        <a:lstStyle/>
        <a:p>
          <a:r>
            <a:rPr lang="en-US" dirty="0" err="1" smtClean="0"/>
            <a:t>Giai</a:t>
          </a:r>
          <a:r>
            <a:rPr lang="en-US" dirty="0" smtClean="0"/>
            <a:t> </a:t>
          </a:r>
          <a:r>
            <a:rPr lang="en-US" dirty="0" err="1" smtClean="0"/>
            <a:t>cấp</a:t>
          </a:r>
          <a:r>
            <a:rPr lang="en-US" dirty="0" smtClean="0"/>
            <a:t> </a:t>
          </a:r>
          <a:r>
            <a:rPr lang="en-US" dirty="0" err="1" smtClean="0"/>
            <a:t>công</a:t>
          </a:r>
          <a:r>
            <a:rPr lang="en-US" dirty="0" smtClean="0"/>
            <a:t> </a:t>
          </a:r>
          <a:r>
            <a:rPr lang="en-US" dirty="0" err="1" smtClean="0"/>
            <a:t>nhân</a:t>
          </a:r>
          <a:r>
            <a:rPr lang="en-US" dirty="0" smtClean="0"/>
            <a:t> </a:t>
          </a:r>
          <a:r>
            <a:rPr lang="en-US" dirty="0" err="1" smtClean="0"/>
            <a:t>là</a:t>
          </a:r>
          <a:r>
            <a:rPr lang="en-US" dirty="0" smtClean="0"/>
            <a:t> </a:t>
          </a:r>
          <a:r>
            <a:rPr lang="en-US" dirty="0" err="1" smtClean="0"/>
            <a:t>giai</a:t>
          </a:r>
          <a:r>
            <a:rPr lang="en-US" dirty="0" smtClean="0"/>
            <a:t> </a:t>
          </a:r>
          <a:r>
            <a:rPr lang="en-US" dirty="0" err="1" smtClean="0"/>
            <a:t>cấp</a:t>
          </a:r>
          <a:r>
            <a:rPr lang="en-US" dirty="0" smtClean="0"/>
            <a:t> </a:t>
          </a:r>
          <a:r>
            <a:rPr lang="en-US" dirty="0" err="1" smtClean="0"/>
            <a:t>tiên</a:t>
          </a:r>
          <a:r>
            <a:rPr lang="en-US" dirty="0" smtClean="0"/>
            <a:t> </a:t>
          </a:r>
          <a:r>
            <a:rPr lang="en-US" dirty="0" err="1" smtClean="0"/>
            <a:t>tiến</a:t>
          </a:r>
          <a:r>
            <a:rPr lang="en-US" dirty="0" smtClean="0"/>
            <a:t> </a:t>
          </a:r>
          <a:endParaRPr lang="en-US" dirty="0"/>
        </a:p>
      </dgm:t>
    </dgm:pt>
    <dgm:pt modelId="{F647370B-D98F-4F48-B16C-67C3EF5BE00B}" type="parTrans" cxnId="{E1B13E53-E3C7-4329-9111-4723659B4CDA}">
      <dgm:prSet/>
      <dgm:spPr/>
      <dgm:t>
        <a:bodyPr/>
        <a:lstStyle/>
        <a:p>
          <a:endParaRPr lang="en-US"/>
        </a:p>
      </dgm:t>
    </dgm:pt>
    <dgm:pt modelId="{4AC10700-B543-4E2F-B515-E4B60D01D282}" type="sibTrans" cxnId="{E1B13E53-E3C7-4329-9111-4723659B4CDA}">
      <dgm:prSet/>
      <dgm:spPr/>
      <dgm:t>
        <a:bodyPr/>
        <a:lstStyle/>
        <a:p>
          <a:endParaRPr lang="en-US"/>
        </a:p>
      </dgm:t>
    </dgm:pt>
    <dgm:pt modelId="{5082613B-E6DD-4E9A-81CA-08AA125E44A9}">
      <dgm:prSet phldrT="[Text]"/>
      <dgm:spPr/>
      <dgm:t>
        <a:bodyPr/>
        <a:lstStyle/>
        <a:p>
          <a:r>
            <a:rPr lang="en-US" dirty="0" err="1" smtClean="0"/>
            <a:t>Về</a:t>
          </a:r>
          <a:r>
            <a:rPr lang="en-US" dirty="0" smtClean="0"/>
            <a:t> </a:t>
          </a:r>
          <a:r>
            <a:rPr lang="en-US" dirty="0" err="1" smtClean="0"/>
            <a:t>địa</a:t>
          </a:r>
          <a:r>
            <a:rPr lang="en-US" dirty="0" smtClean="0"/>
            <a:t> </a:t>
          </a:r>
          <a:r>
            <a:rPr lang="en-US" dirty="0" err="1" smtClean="0"/>
            <a:t>vị</a:t>
          </a:r>
          <a:r>
            <a:rPr lang="en-US" dirty="0" smtClean="0"/>
            <a:t> </a:t>
          </a:r>
          <a:r>
            <a:rPr lang="en-US" dirty="0" err="1" smtClean="0"/>
            <a:t>của</a:t>
          </a:r>
          <a:r>
            <a:rPr lang="en-US" dirty="0" smtClean="0"/>
            <a:t> </a:t>
          </a:r>
          <a:r>
            <a:rPr lang="en-US" dirty="0" err="1" smtClean="0"/>
            <a:t>giai</a:t>
          </a:r>
          <a:r>
            <a:rPr lang="en-US" dirty="0" smtClean="0"/>
            <a:t> </a:t>
          </a:r>
          <a:r>
            <a:rPr lang="en-US" dirty="0" err="1" smtClean="0"/>
            <a:t>cấp</a:t>
          </a:r>
          <a:r>
            <a:rPr lang="en-US" dirty="0" smtClean="0"/>
            <a:t> </a:t>
          </a:r>
          <a:r>
            <a:rPr lang="en-US" dirty="0" err="1" smtClean="0"/>
            <a:t>công</a:t>
          </a:r>
          <a:r>
            <a:rPr lang="en-US" dirty="0" smtClean="0"/>
            <a:t> </a:t>
          </a:r>
          <a:r>
            <a:rPr lang="en-US" dirty="0" err="1" smtClean="0"/>
            <a:t>nhân</a:t>
          </a:r>
          <a:endParaRPr lang="en-US" dirty="0"/>
        </a:p>
      </dgm:t>
    </dgm:pt>
    <dgm:pt modelId="{3F9445AF-12C1-4325-A256-7D8E7F480A1B}" type="parTrans" cxnId="{6103EDCE-C08A-4675-9BE0-9D64EEE09135}">
      <dgm:prSet/>
      <dgm:spPr/>
      <dgm:t>
        <a:bodyPr/>
        <a:lstStyle/>
        <a:p>
          <a:endParaRPr lang="en-US"/>
        </a:p>
      </dgm:t>
    </dgm:pt>
    <dgm:pt modelId="{F3502F2A-208B-4A46-9701-CE2550FD472E}" type="sibTrans" cxnId="{6103EDCE-C08A-4675-9BE0-9D64EEE09135}">
      <dgm:prSet/>
      <dgm:spPr/>
      <dgm:t>
        <a:bodyPr/>
        <a:lstStyle/>
        <a:p>
          <a:endParaRPr lang="en-US"/>
        </a:p>
      </dgm:t>
    </dgm:pt>
    <dgm:pt modelId="{09DB98D9-C9AF-4415-A5DF-F66AE2C9650C}">
      <dgm:prSet phldrT="[Text]"/>
      <dgm:spPr/>
      <dgm:t>
        <a:bodyPr/>
        <a:lstStyle/>
        <a:p>
          <a:r>
            <a:rPr lang="pt-BR" dirty="0" smtClean="0"/>
            <a:t>Giai cấp công nhân có tinh thần cách mạng triệt để</a:t>
          </a:r>
          <a:endParaRPr lang="en-US" dirty="0"/>
        </a:p>
      </dgm:t>
    </dgm:pt>
    <dgm:pt modelId="{1BB34416-E8EF-4D0E-8782-C028C638D84A}" type="parTrans" cxnId="{F61EF5CB-8146-4963-97A6-D91947D00C7B}">
      <dgm:prSet/>
      <dgm:spPr/>
      <dgm:t>
        <a:bodyPr/>
        <a:lstStyle/>
        <a:p>
          <a:endParaRPr lang="en-US"/>
        </a:p>
      </dgm:t>
    </dgm:pt>
    <dgm:pt modelId="{955F20D5-0FA8-4B3C-8401-AF84E9ED1314}" type="sibTrans" cxnId="{F61EF5CB-8146-4963-97A6-D91947D00C7B}">
      <dgm:prSet/>
      <dgm:spPr/>
      <dgm:t>
        <a:bodyPr/>
        <a:lstStyle/>
        <a:p>
          <a:endParaRPr lang="en-US"/>
        </a:p>
      </dgm:t>
    </dgm:pt>
    <dgm:pt modelId="{74D391D6-6687-425C-838C-AEAF4EC246F3}">
      <dgm:prSet phldrT="[Text]"/>
      <dgm:spPr/>
      <dgm:t>
        <a:bodyPr/>
        <a:lstStyle/>
        <a:p>
          <a:r>
            <a:rPr lang="pt-BR" dirty="0" smtClean="0"/>
            <a:t>Giai cấp công nhân có ý thức tổ chức kỷ luật cao</a:t>
          </a:r>
          <a:endParaRPr lang="en-US" dirty="0"/>
        </a:p>
      </dgm:t>
    </dgm:pt>
    <dgm:pt modelId="{311C8C3D-4136-460B-818E-A63D873C1F83}" type="parTrans" cxnId="{E0196E3E-D459-4D17-88BA-597EB89CEAD3}">
      <dgm:prSet/>
      <dgm:spPr/>
      <dgm:t>
        <a:bodyPr/>
        <a:lstStyle/>
        <a:p>
          <a:endParaRPr lang="en-US"/>
        </a:p>
      </dgm:t>
    </dgm:pt>
    <dgm:pt modelId="{46FE82EB-6ADD-47C8-8ACA-CE58171B8116}" type="sibTrans" cxnId="{E0196E3E-D459-4D17-88BA-597EB89CEAD3}">
      <dgm:prSet/>
      <dgm:spPr/>
      <dgm:t>
        <a:bodyPr/>
        <a:lstStyle/>
        <a:p>
          <a:endParaRPr lang="en-US"/>
        </a:p>
      </dgm:t>
    </dgm:pt>
    <dgm:pt modelId="{70E093C2-0F3C-4275-A9B3-E1B6D1FFD88E}">
      <dgm:prSet phldrT="[Text]"/>
      <dgm:spPr/>
      <dgm:t>
        <a:bodyPr/>
        <a:lstStyle/>
        <a:p>
          <a:r>
            <a:rPr lang="pt-BR" dirty="0" smtClean="0"/>
            <a:t>Giai cấp công nhân có tinh thần quốc tế vô sản</a:t>
          </a:r>
          <a:endParaRPr lang="en-US" dirty="0"/>
        </a:p>
      </dgm:t>
    </dgm:pt>
    <dgm:pt modelId="{9E8612F9-CAC5-48F5-BD90-A7187FAE993A}" type="parTrans" cxnId="{915155D5-7280-4BC7-B9A8-1C021218DB55}">
      <dgm:prSet/>
      <dgm:spPr/>
      <dgm:t>
        <a:bodyPr/>
        <a:lstStyle/>
        <a:p>
          <a:endParaRPr lang="en-US"/>
        </a:p>
      </dgm:t>
    </dgm:pt>
    <dgm:pt modelId="{43CE661F-44F2-4F19-B50A-50B898E7531A}" type="sibTrans" cxnId="{915155D5-7280-4BC7-B9A8-1C021218DB55}">
      <dgm:prSet/>
      <dgm:spPr/>
      <dgm:t>
        <a:bodyPr/>
        <a:lstStyle/>
        <a:p>
          <a:endParaRPr lang="en-US"/>
        </a:p>
      </dgm:t>
    </dgm:pt>
    <dgm:pt modelId="{B9002E0B-09C7-473E-BF90-56136D2C2250}" type="pres">
      <dgm:prSet presAssocID="{720315C9-368E-4660-A403-AFE0699499D6}" presName="linear" presStyleCnt="0">
        <dgm:presLayoutVars>
          <dgm:animLvl val="lvl"/>
          <dgm:resizeHandles val="exact"/>
        </dgm:presLayoutVars>
      </dgm:prSet>
      <dgm:spPr/>
      <dgm:t>
        <a:bodyPr/>
        <a:lstStyle/>
        <a:p>
          <a:endParaRPr lang="en-US"/>
        </a:p>
      </dgm:t>
    </dgm:pt>
    <dgm:pt modelId="{A0D6FCFF-724A-4FF0-9C37-0D8B335170CA}" type="pres">
      <dgm:prSet presAssocID="{B97FAF10-F4E2-4A93-9401-B56887CE68BF}" presName="parentText" presStyleLbl="node1" presStyleIdx="0" presStyleCnt="2">
        <dgm:presLayoutVars>
          <dgm:chMax val="0"/>
          <dgm:bulletEnabled val="1"/>
        </dgm:presLayoutVars>
      </dgm:prSet>
      <dgm:spPr/>
      <dgm:t>
        <a:bodyPr/>
        <a:lstStyle/>
        <a:p>
          <a:endParaRPr lang="en-US"/>
        </a:p>
      </dgm:t>
    </dgm:pt>
    <dgm:pt modelId="{1902A112-94D7-4AB6-9D36-330F6F13B27A}" type="pres">
      <dgm:prSet presAssocID="{B97FAF10-F4E2-4A93-9401-B56887CE68BF}" presName="childText" presStyleLbl="revTx" presStyleIdx="0" presStyleCnt="2">
        <dgm:presLayoutVars>
          <dgm:bulletEnabled val="1"/>
        </dgm:presLayoutVars>
      </dgm:prSet>
      <dgm:spPr/>
      <dgm:t>
        <a:bodyPr/>
        <a:lstStyle/>
        <a:p>
          <a:endParaRPr lang="en-US"/>
        </a:p>
      </dgm:t>
    </dgm:pt>
    <dgm:pt modelId="{36337140-330C-4AAC-99CD-AEEB2903C959}" type="pres">
      <dgm:prSet presAssocID="{4E94AAC6-7ADA-4B49-A5B7-D2AED2A43E17}" presName="parentText" presStyleLbl="node1" presStyleIdx="1" presStyleCnt="2">
        <dgm:presLayoutVars>
          <dgm:chMax val="0"/>
          <dgm:bulletEnabled val="1"/>
        </dgm:presLayoutVars>
      </dgm:prSet>
      <dgm:spPr/>
      <dgm:t>
        <a:bodyPr/>
        <a:lstStyle/>
        <a:p>
          <a:endParaRPr lang="en-US"/>
        </a:p>
      </dgm:t>
    </dgm:pt>
    <dgm:pt modelId="{901C76B0-1A24-45C4-AA6E-CC8A9A822D27}" type="pres">
      <dgm:prSet presAssocID="{4E94AAC6-7ADA-4B49-A5B7-D2AED2A43E17}" presName="childText" presStyleLbl="revTx" presStyleIdx="1" presStyleCnt="2">
        <dgm:presLayoutVars>
          <dgm:bulletEnabled val="1"/>
        </dgm:presLayoutVars>
      </dgm:prSet>
      <dgm:spPr/>
      <dgm:t>
        <a:bodyPr/>
        <a:lstStyle/>
        <a:p>
          <a:endParaRPr lang="en-US"/>
        </a:p>
      </dgm:t>
    </dgm:pt>
  </dgm:ptLst>
  <dgm:cxnLst>
    <dgm:cxn modelId="{62FF4342-BC09-411F-B1C2-695DF0186F45}" srcId="{720315C9-368E-4660-A403-AFE0699499D6}" destId="{4E94AAC6-7ADA-4B49-A5B7-D2AED2A43E17}" srcOrd="1" destOrd="0" parTransId="{1B143297-724C-4D4E-83E5-1FC130279C6F}" sibTransId="{26CC731B-6DD7-4B46-A5D0-B962850AFB5B}"/>
    <dgm:cxn modelId="{89095C34-F5E7-4415-8EF0-2743A197747C}" srcId="{720315C9-368E-4660-A403-AFE0699499D6}" destId="{B97FAF10-F4E2-4A93-9401-B56887CE68BF}" srcOrd="0" destOrd="0" parTransId="{8CC8ABDD-4E56-4BCA-9AB3-627E9F7F18E1}" sibTransId="{9365D8E0-2208-4012-A27E-4B157277A585}"/>
    <dgm:cxn modelId="{36C79B03-7E5C-482C-AFAD-91DDD870F816}" type="presOf" srcId="{E2B8DF9D-B0B6-4BA3-B65D-9E25D7819886}" destId="{901C76B0-1A24-45C4-AA6E-CC8A9A822D27}" srcOrd="0" destOrd="0" presId="urn:microsoft.com/office/officeart/2005/8/layout/vList2"/>
    <dgm:cxn modelId="{E0196E3E-D459-4D17-88BA-597EB89CEAD3}" srcId="{4E94AAC6-7ADA-4B49-A5B7-D2AED2A43E17}" destId="{74D391D6-6687-425C-838C-AEAF4EC246F3}" srcOrd="2" destOrd="0" parTransId="{311C8C3D-4136-460B-818E-A63D873C1F83}" sibTransId="{46FE82EB-6ADD-47C8-8ACA-CE58171B8116}"/>
    <dgm:cxn modelId="{F61EF5CB-8146-4963-97A6-D91947D00C7B}" srcId="{4E94AAC6-7ADA-4B49-A5B7-D2AED2A43E17}" destId="{09DB98D9-C9AF-4415-A5DF-F66AE2C9650C}" srcOrd="1" destOrd="0" parTransId="{1BB34416-E8EF-4D0E-8782-C028C638D84A}" sibTransId="{955F20D5-0FA8-4B3C-8401-AF84E9ED1314}"/>
    <dgm:cxn modelId="{F6E780F9-2ACC-4725-8105-02E61EAD6733}" srcId="{B97FAF10-F4E2-4A93-9401-B56887CE68BF}" destId="{74D6D79E-C43A-4462-87C0-A6A0F5C52BFD}" srcOrd="0" destOrd="0" parTransId="{57BAD804-5B6A-47AA-9133-2080A73B0F23}" sibTransId="{22C99FEB-C1E7-4654-B535-83C6B963563B}"/>
    <dgm:cxn modelId="{213840F3-E9E6-406A-B67A-D92881856460}" type="presOf" srcId="{70E093C2-0F3C-4275-A9B3-E1B6D1FFD88E}" destId="{901C76B0-1A24-45C4-AA6E-CC8A9A822D27}" srcOrd="0" destOrd="3" presId="urn:microsoft.com/office/officeart/2005/8/layout/vList2"/>
    <dgm:cxn modelId="{E6F65979-0420-4436-9DBE-A2F6F9E3ACA2}" type="presOf" srcId="{09DB98D9-C9AF-4415-A5DF-F66AE2C9650C}" destId="{901C76B0-1A24-45C4-AA6E-CC8A9A822D27}" srcOrd="0" destOrd="1" presId="urn:microsoft.com/office/officeart/2005/8/layout/vList2"/>
    <dgm:cxn modelId="{915155D5-7280-4BC7-B9A8-1C021218DB55}" srcId="{4E94AAC6-7ADA-4B49-A5B7-D2AED2A43E17}" destId="{70E093C2-0F3C-4275-A9B3-E1B6D1FFD88E}" srcOrd="3" destOrd="0" parTransId="{9E8612F9-CAC5-48F5-BD90-A7187FAE993A}" sibTransId="{43CE661F-44F2-4F19-B50A-50B898E7531A}"/>
    <dgm:cxn modelId="{1E4674D9-F867-4224-B5F7-DA47D4F9EC84}" type="presOf" srcId="{B97FAF10-F4E2-4A93-9401-B56887CE68BF}" destId="{A0D6FCFF-724A-4FF0-9C37-0D8B335170CA}" srcOrd="0" destOrd="0" presId="urn:microsoft.com/office/officeart/2005/8/layout/vList2"/>
    <dgm:cxn modelId="{6103EDCE-C08A-4675-9BE0-9D64EEE09135}" srcId="{B97FAF10-F4E2-4A93-9401-B56887CE68BF}" destId="{5082613B-E6DD-4E9A-81CA-08AA125E44A9}" srcOrd="1" destOrd="0" parTransId="{3F9445AF-12C1-4325-A256-7D8E7F480A1B}" sibTransId="{F3502F2A-208B-4A46-9701-CE2550FD472E}"/>
    <dgm:cxn modelId="{8C297915-63B0-4ED4-9623-389FEE2F111B}" type="presOf" srcId="{5082613B-E6DD-4E9A-81CA-08AA125E44A9}" destId="{1902A112-94D7-4AB6-9D36-330F6F13B27A}" srcOrd="0" destOrd="1" presId="urn:microsoft.com/office/officeart/2005/8/layout/vList2"/>
    <dgm:cxn modelId="{2E120F78-EA8A-45ED-BAB5-745F9B545E0D}" type="presOf" srcId="{4E94AAC6-7ADA-4B49-A5B7-D2AED2A43E17}" destId="{36337140-330C-4AAC-99CD-AEEB2903C959}" srcOrd="0" destOrd="0" presId="urn:microsoft.com/office/officeart/2005/8/layout/vList2"/>
    <dgm:cxn modelId="{64AB9B21-F1F6-4C88-9D68-03363A171B64}" type="presOf" srcId="{74D6D79E-C43A-4462-87C0-A6A0F5C52BFD}" destId="{1902A112-94D7-4AB6-9D36-330F6F13B27A}" srcOrd="0" destOrd="0" presId="urn:microsoft.com/office/officeart/2005/8/layout/vList2"/>
    <dgm:cxn modelId="{0427FA0F-8E18-41F4-B867-52F857A4B030}" type="presOf" srcId="{720315C9-368E-4660-A403-AFE0699499D6}" destId="{B9002E0B-09C7-473E-BF90-56136D2C2250}" srcOrd="0" destOrd="0" presId="urn:microsoft.com/office/officeart/2005/8/layout/vList2"/>
    <dgm:cxn modelId="{4B1786B9-C15E-4577-B80E-6D0D6EDA7EAA}" type="presOf" srcId="{74D391D6-6687-425C-838C-AEAF4EC246F3}" destId="{901C76B0-1A24-45C4-AA6E-CC8A9A822D27}" srcOrd="0" destOrd="2" presId="urn:microsoft.com/office/officeart/2005/8/layout/vList2"/>
    <dgm:cxn modelId="{E1B13E53-E3C7-4329-9111-4723659B4CDA}" srcId="{4E94AAC6-7ADA-4B49-A5B7-D2AED2A43E17}" destId="{E2B8DF9D-B0B6-4BA3-B65D-9E25D7819886}" srcOrd="0" destOrd="0" parTransId="{F647370B-D98F-4F48-B16C-67C3EF5BE00B}" sibTransId="{4AC10700-B543-4E2F-B515-E4B60D01D282}"/>
    <dgm:cxn modelId="{9F22AF0E-A200-4F48-B8C5-F38CD810AC73}" type="presParOf" srcId="{B9002E0B-09C7-473E-BF90-56136D2C2250}" destId="{A0D6FCFF-724A-4FF0-9C37-0D8B335170CA}" srcOrd="0" destOrd="0" presId="urn:microsoft.com/office/officeart/2005/8/layout/vList2"/>
    <dgm:cxn modelId="{42F29884-1B64-473F-84D8-18601F40198B}" type="presParOf" srcId="{B9002E0B-09C7-473E-BF90-56136D2C2250}" destId="{1902A112-94D7-4AB6-9D36-330F6F13B27A}" srcOrd="1" destOrd="0" presId="urn:microsoft.com/office/officeart/2005/8/layout/vList2"/>
    <dgm:cxn modelId="{9EBB685C-31FB-4B13-A50C-434CC9BF8192}" type="presParOf" srcId="{B9002E0B-09C7-473E-BF90-56136D2C2250}" destId="{36337140-330C-4AAC-99CD-AEEB2903C959}" srcOrd="2" destOrd="0" presId="urn:microsoft.com/office/officeart/2005/8/layout/vList2"/>
    <dgm:cxn modelId="{A84A10E0-4E69-496A-A50A-DD0E2DE95E6B}" type="presParOf" srcId="{B9002E0B-09C7-473E-BF90-56136D2C2250}" destId="{901C76B0-1A24-45C4-AA6E-CC8A9A822D27}"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55AD2444-D5D1-4976-A9FB-DD1E2F2D32D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6E773FC-37D7-4E28-842E-838EF52AC5AF}">
      <dgm:prSet phldrT="[Text]"/>
      <dgm:spPr>
        <a:noFill/>
      </dgm:spPr>
      <dgm:t>
        <a:bodyPr/>
        <a:lstStyle/>
        <a:p>
          <a:r>
            <a:rPr lang="en-US" dirty="0" err="1" smtClean="0">
              <a:solidFill>
                <a:srgbClr val="FF0000"/>
              </a:solidFill>
            </a:rPr>
            <a:t>Sứ</a:t>
          </a:r>
          <a:r>
            <a:rPr lang="en-US" dirty="0" smtClean="0">
              <a:solidFill>
                <a:srgbClr val="FF0000"/>
              </a:solidFill>
            </a:rPr>
            <a:t> </a:t>
          </a:r>
          <a:r>
            <a:rPr lang="en-US" dirty="0" err="1" smtClean="0">
              <a:solidFill>
                <a:srgbClr val="FF0000"/>
              </a:solidFill>
            </a:rPr>
            <a:t>mệnh</a:t>
          </a:r>
          <a:r>
            <a:rPr lang="en-US" dirty="0" smtClean="0">
              <a:solidFill>
                <a:srgbClr val="FF0000"/>
              </a:solidFill>
            </a:rPr>
            <a:t> </a:t>
          </a:r>
          <a:r>
            <a:rPr lang="en-US" dirty="0" err="1" smtClean="0">
              <a:solidFill>
                <a:srgbClr val="FF0000"/>
              </a:solidFill>
            </a:rPr>
            <a:t>lịch</a:t>
          </a:r>
          <a:r>
            <a:rPr lang="en-US" dirty="0" smtClean="0">
              <a:solidFill>
                <a:srgbClr val="FF0000"/>
              </a:solidFill>
            </a:rPr>
            <a:t> </a:t>
          </a:r>
          <a:r>
            <a:rPr lang="en-US" dirty="0" err="1" smtClean="0">
              <a:solidFill>
                <a:srgbClr val="FF0000"/>
              </a:solidFill>
            </a:rPr>
            <a:t>sử</a:t>
          </a:r>
          <a:r>
            <a:rPr lang="en-US" dirty="0" smtClean="0">
              <a:solidFill>
                <a:srgbClr val="FF0000"/>
              </a:solidFill>
            </a:rPr>
            <a:t> </a:t>
          </a:r>
          <a:r>
            <a:rPr lang="en-US" dirty="0" err="1" smtClean="0">
              <a:solidFill>
                <a:srgbClr val="FF0000"/>
              </a:solidFill>
            </a:rPr>
            <a:t>của</a:t>
          </a:r>
          <a:r>
            <a:rPr lang="en-US" dirty="0" smtClean="0">
              <a:solidFill>
                <a:srgbClr val="FF0000"/>
              </a:solidFill>
            </a:rPr>
            <a:t> </a:t>
          </a:r>
          <a:r>
            <a:rPr lang="en-US" dirty="0" err="1" smtClean="0">
              <a:solidFill>
                <a:srgbClr val="FF0000"/>
              </a:solidFill>
            </a:rPr>
            <a:t>giai</a:t>
          </a:r>
          <a:r>
            <a:rPr lang="en-US" dirty="0" smtClean="0">
              <a:solidFill>
                <a:srgbClr val="FF0000"/>
              </a:solidFill>
            </a:rPr>
            <a:t> </a:t>
          </a:r>
          <a:r>
            <a:rPr lang="en-US" dirty="0" err="1" smtClean="0">
              <a:solidFill>
                <a:srgbClr val="FF0000"/>
              </a:solidFill>
            </a:rPr>
            <a:t>cấp</a:t>
          </a:r>
          <a:r>
            <a:rPr lang="en-US" dirty="0" smtClean="0">
              <a:solidFill>
                <a:srgbClr val="FF0000"/>
              </a:solidFill>
            </a:rPr>
            <a:t> </a:t>
          </a:r>
          <a:r>
            <a:rPr lang="en-US" dirty="0" err="1" smtClean="0">
              <a:solidFill>
                <a:srgbClr val="FF0000"/>
              </a:solidFill>
            </a:rPr>
            <a:t>công</a:t>
          </a:r>
          <a:r>
            <a:rPr lang="en-US" dirty="0" smtClean="0">
              <a:solidFill>
                <a:srgbClr val="FF0000"/>
              </a:solidFill>
            </a:rPr>
            <a:t> </a:t>
          </a:r>
          <a:r>
            <a:rPr lang="en-US" dirty="0" err="1" smtClean="0">
              <a:solidFill>
                <a:srgbClr val="FF0000"/>
              </a:solidFill>
            </a:rPr>
            <a:t>nhân</a:t>
          </a:r>
          <a:endParaRPr lang="en-US" dirty="0">
            <a:solidFill>
              <a:srgbClr val="FF0000"/>
            </a:solidFill>
          </a:endParaRPr>
        </a:p>
      </dgm:t>
    </dgm:pt>
    <dgm:pt modelId="{2BAE9954-BA81-44F7-8003-D80ECD841F1F}" type="parTrans" cxnId="{8284AF36-6B58-407B-B6B6-B4940A7C2BD4}">
      <dgm:prSet/>
      <dgm:spPr/>
      <dgm:t>
        <a:bodyPr/>
        <a:lstStyle/>
        <a:p>
          <a:endParaRPr lang="en-US"/>
        </a:p>
      </dgm:t>
    </dgm:pt>
    <dgm:pt modelId="{175F9B06-56D5-432B-8738-98493C6913F2}" type="sibTrans" cxnId="{8284AF36-6B58-407B-B6B6-B4940A7C2BD4}">
      <dgm:prSet/>
      <dgm:spPr/>
      <dgm:t>
        <a:bodyPr/>
        <a:lstStyle/>
        <a:p>
          <a:endParaRPr lang="en-US"/>
        </a:p>
      </dgm:t>
    </dgm:pt>
    <dgm:pt modelId="{DA67A884-14A3-4B72-A23C-77904008152C}">
      <dgm:prSet phldrT="[Text]"/>
      <dgm:spPr/>
      <dgm:t>
        <a:bodyPr/>
        <a:lstStyle/>
        <a:p>
          <a:r>
            <a:rPr lang="vi-VN" dirty="0" smtClean="0"/>
            <a:t>Có sứ mệnh lịch sử lãnh đạo nhân dân lao động đấu tranh xóa bỏ chế độ tư bản chủ nghĩa</a:t>
          </a:r>
          <a:endParaRPr lang="en-US" dirty="0"/>
        </a:p>
      </dgm:t>
    </dgm:pt>
    <dgm:pt modelId="{4D41C266-8E87-4210-8FA9-2437ABFDB316}" type="parTrans" cxnId="{2DDE435E-B05D-4319-A3AA-5477E97AF34D}">
      <dgm:prSet/>
      <dgm:spPr/>
      <dgm:t>
        <a:bodyPr/>
        <a:lstStyle/>
        <a:p>
          <a:endParaRPr lang="en-US"/>
        </a:p>
      </dgm:t>
    </dgm:pt>
    <dgm:pt modelId="{521D27B9-F40C-474A-95A0-12524DEB1E4E}" type="sibTrans" cxnId="{2DDE435E-B05D-4319-A3AA-5477E97AF34D}">
      <dgm:prSet/>
      <dgm:spPr/>
      <dgm:t>
        <a:bodyPr/>
        <a:lstStyle/>
        <a:p>
          <a:endParaRPr lang="en-US"/>
        </a:p>
      </dgm:t>
    </dgm:pt>
    <dgm:pt modelId="{0B3EABFC-89E7-4096-9BB0-E655F3C280DF}">
      <dgm:prSet phldrT="[Text]"/>
      <dgm:spPr/>
      <dgm:t>
        <a:bodyPr/>
        <a:lstStyle/>
        <a:p>
          <a:r>
            <a:rPr lang="vi-VN" dirty="0" smtClean="0"/>
            <a:t>Xóa bỏ mọi chế độ áp bức bóc lột và xây dựng xã hội mới - xã hội xã hội chủ nghĩa và cộng sản chủ nghĩa.</a:t>
          </a:r>
          <a:endParaRPr lang="en-US" dirty="0"/>
        </a:p>
      </dgm:t>
    </dgm:pt>
    <dgm:pt modelId="{A7AF9E75-0F16-40B0-8A0B-400B6F12A023}" type="parTrans" cxnId="{2F071DB1-8C7D-4093-AFF2-40642C9E0865}">
      <dgm:prSet/>
      <dgm:spPr/>
      <dgm:t>
        <a:bodyPr/>
        <a:lstStyle/>
        <a:p>
          <a:endParaRPr lang="en-US"/>
        </a:p>
      </dgm:t>
    </dgm:pt>
    <dgm:pt modelId="{664A18EC-3723-4ADF-99E3-47602C9A0C8F}" type="sibTrans" cxnId="{2F071DB1-8C7D-4093-AFF2-40642C9E0865}">
      <dgm:prSet/>
      <dgm:spPr/>
      <dgm:t>
        <a:bodyPr/>
        <a:lstStyle/>
        <a:p>
          <a:endParaRPr lang="en-US"/>
        </a:p>
      </dgm:t>
    </dgm:pt>
    <dgm:pt modelId="{AB90BB93-0DD6-4F9A-8821-C2B7C46E753B}" type="pres">
      <dgm:prSet presAssocID="{55AD2444-D5D1-4976-A9FB-DD1E2F2D32D0}" presName="linear" presStyleCnt="0">
        <dgm:presLayoutVars>
          <dgm:animLvl val="lvl"/>
          <dgm:resizeHandles val="exact"/>
        </dgm:presLayoutVars>
      </dgm:prSet>
      <dgm:spPr/>
      <dgm:t>
        <a:bodyPr/>
        <a:lstStyle/>
        <a:p>
          <a:endParaRPr lang="en-US"/>
        </a:p>
      </dgm:t>
    </dgm:pt>
    <dgm:pt modelId="{0AE6A52D-DE88-4F47-BF7C-6417890BD771}" type="pres">
      <dgm:prSet presAssocID="{C6E773FC-37D7-4E28-842E-838EF52AC5AF}" presName="parentText" presStyleLbl="node1" presStyleIdx="0" presStyleCnt="1">
        <dgm:presLayoutVars>
          <dgm:chMax val="0"/>
          <dgm:bulletEnabled val="1"/>
        </dgm:presLayoutVars>
      </dgm:prSet>
      <dgm:spPr/>
      <dgm:t>
        <a:bodyPr/>
        <a:lstStyle/>
        <a:p>
          <a:endParaRPr lang="en-US"/>
        </a:p>
      </dgm:t>
    </dgm:pt>
    <dgm:pt modelId="{85542AE8-7B17-449C-8DA4-1B82BAF9720B}" type="pres">
      <dgm:prSet presAssocID="{C6E773FC-37D7-4E28-842E-838EF52AC5AF}" presName="childText" presStyleLbl="revTx" presStyleIdx="0" presStyleCnt="1">
        <dgm:presLayoutVars>
          <dgm:bulletEnabled val="1"/>
        </dgm:presLayoutVars>
      </dgm:prSet>
      <dgm:spPr/>
      <dgm:t>
        <a:bodyPr/>
        <a:lstStyle/>
        <a:p>
          <a:endParaRPr lang="en-US"/>
        </a:p>
      </dgm:t>
    </dgm:pt>
  </dgm:ptLst>
  <dgm:cxnLst>
    <dgm:cxn modelId="{8284AF36-6B58-407B-B6B6-B4940A7C2BD4}" srcId="{55AD2444-D5D1-4976-A9FB-DD1E2F2D32D0}" destId="{C6E773FC-37D7-4E28-842E-838EF52AC5AF}" srcOrd="0" destOrd="0" parTransId="{2BAE9954-BA81-44F7-8003-D80ECD841F1F}" sibTransId="{175F9B06-56D5-432B-8738-98493C6913F2}"/>
    <dgm:cxn modelId="{60ED8974-86DE-4A82-A97E-2AF8941EB73A}" type="presOf" srcId="{C6E773FC-37D7-4E28-842E-838EF52AC5AF}" destId="{0AE6A52D-DE88-4F47-BF7C-6417890BD771}" srcOrd="0" destOrd="0" presId="urn:microsoft.com/office/officeart/2005/8/layout/vList2"/>
    <dgm:cxn modelId="{99738A14-B99B-4872-AD68-2EEDF59467C4}" type="presOf" srcId="{0B3EABFC-89E7-4096-9BB0-E655F3C280DF}" destId="{85542AE8-7B17-449C-8DA4-1B82BAF9720B}" srcOrd="0" destOrd="1" presId="urn:microsoft.com/office/officeart/2005/8/layout/vList2"/>
    <dgm:cxn modelId="{2F071DB1-8C7D-4093-AFF2-40642C9E0865}" srcId="{C6E773FC-37D7-4E28-842E-838EF52AC5AF}" destId="{0B3EABFC-89E7-4096-9BB0-E655F3C280DF}" srcOrd="1" destOrd="0" parTransId="{A7AF9E75-0F16-40B0-8A0B-400B6F12A023}" sibTransId="{664A18EC-3723-4ADF-99E3-47602C9A0C8F}"/>
    <dgm:cxn modelId="{2DDE435E-B05D-4319-A3AA-5477E97AF34D}" srcId="{C6E773FC-37D7-4E28-842E-838EF52AC5AF}" destId="{DA67A884-14A3-4B72-A23C-77904008152C}" srcOrd="0" destOrd="0" parTransId="{4D41C266-8E87-4210-8FA9-2437ABFDB316}" sibTransId="{521D27B9-F40C-474A-95A0-12524DEB1E4E}"/>
    <dgm:cxn modelId="{E0696C1C-B4DD-4D10-927F-1C126B407D07}" type="presOf" srcId="{55AD2444-D5D1-4976-A9FB-DD1E2F2D32D0}" destId="{AB90BB93-0DD6-4F9A-8821-C2B7C46E753B}" srcOrd="0" destOrd="0" presId="urn:microsoft.com/office/officeart/2005/8/layout/vList2"/>
    <dgm:cxn modelId="{1A41ED08-8327-4ABE-B1DE-4B6F77678CB2}" type="presOf" srcId="{DA67A884-14A3-4B72-A23C-77904008152C}" destId="{85542AE8-7B17-449C-8DA4-1B82BAF9720B}" srcOrd="0" destOrd="0" presId="urn:microsoft.com/office/officeart/2005/8/layout/vList2"/>
    <dgm:cxn modelId="{FCE0FD6A-222F-4AA0-8827-F2FF2A781445}" type="presParOf" srcId="{AB90BB93-0DD6-4F9A-8821-C2B7C46E753B}" destId="{0AE6A52D-DE88-4F47-BF7C-6417890BD771}" srcOrd="0" destOrd="0" presId="urn:microsoft.com/office/officeart/2005/8/layout/vList2"/>
    <dgm:cxn modelId="{88BAF063-ED3E-4A2C-8300-201D78763D58}" type="presParOf" srcId="{AB90BB93-0DD6-4F9A-8821-C2B7C46E753B}" destId="{85542AE8-7B17-449C-8DA4-1B82BAF9720B}" srcOrd="1" destOrd="0" presId="urn:microsoft.com/office/officeart/2005/8/layout/vList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28C36A56-EB7C-4FEC-B4B6-92A0C2A4270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3D8E31C-6B06-419E-AA9F-106B35A9D834}">
      <dgm:prSet phldrT="[Text]" custT="1">
        <dgm:style>
          <a:lnRef idx="2">
            <a:schemeClr val="accent6">
              <a:shade val="50000"/>
            </a:schemeClr>
          </a:lnRef>
          <a:fillRef idx="1">
            <a:schemeClr val="accent6"/>
          </a:fillRef>
          <a:effectRef idx="0">
            <a:schemeClr val="accent6"/>
          </a:effectRef>
          <a:fontRef idx="minor">
            <a:schemeClr val="lt1"/>
          </a:fontRef>
        </dgm:style>
      </dgm:prSet>
      <dgm:spPr/>
      <dgm:t>
        <a:bodyPr/>
        <a:lstStyle/>
        <a:p>
          <a:r>
            <a:rPr lang="vi-VN" sz="3200" dirty="0" smtClean="0"/>
            <a:t>- Tất yếu hình thành chính đảng của giai cấp công nhân</a:t>
          </a:r>
          <a:endParaRPr lang="en-US" sz="3200" dirty="0"/>
        </a:p>
      </dgm:t>
    </dgm:pt>
    <dgm:pt modelId="{94E5E9B7-BD22-42AF-8A4E-2E7B7CF6DBCA}" type="parTrans" cxnId="{B2E764D0-33E2-488A-A310-DDE4E0659728}">
      <dgm:prSet/>
      <dgm:spPr/>
      <dgm:t>
        <a:bodyPr/>
        <a:lstStyle/>
        <a:p>
          <a:endParaRPr lang="en-US"/>
        </a:p>
      </dgm:t>
    </dgm:pt>
    <dgm:pt modelId="{0006E065-FE3F-4817-BE45-333FBD3123AB}" type="sibTrans" cxnId="{B2E764D0-33E2-488A-A310-DDE4E0659728}">
      <dgm:prSet/>
      <dgm:spPr/>
      <dgm:t>
        <a:bodyPr/>
        <a:lstStyle/>
        <a:p>
          <a:endParaRPr lang="en-US"/>
        </a:p>
      </dgm:t>
    </dgm:pt>
    <dgm:pt modelId="{AB48C2ED-052B-4E15-ACA4-8D0184292F7F}">
      <dgm:prSet phldrT="[Text]"/>
      <dgm:spPr/>
      <dgm:t>
        <a:bodyPr/>
        <a:lstStyle/>
        <a:p>
          <a:r>
            <a:rPr lang="pt-BR" dirty="0" smtClean="0"/>
            <a:t>Quy luật chung ra đời đảng cộng sản- chính đảng của giai cấp công nhân ở các nước tư bản phát triển. </a:t>
          </a:r>
          <a:endParaRPr lang="en-US" dirty="0"/>
        </a:p>
      </dgm:t>
    </dgm:pt>
    <dgm:pt modelId="{C3EAE92A-16D8-46EB-99FC-E68448D12CA9}" type="parTrans" cxnId="{B96D34F7-4171-463A-8AB0-DFB330C32ADE}">
      <dgm:prSet/>
      <dgm:spPr/>
      <dgm:t>
        <a:bodyPr/>
        <a:lstStyle/>
        <a:p>
          <a:endParaRPr lang="en-US"/>
        </a:p>
      </dgm:t>
    </dgm:pt>
    <dgm:pt modelId="{F3BA4BCC-AF4F-4490-BA3F-57C163F4B454}" type="sibTrans" cxnId="{B96D34F7-4171-463A-8AB0-DFB330C32ADE}">
      <dgm:prSet/>
      <dgm:spPr/>
      <dgm:t>
        <a:bodyPr/>
        <a:lstStyle/>
        <a:p>
          <a:endParaRPr lang="en-US"/>
        </a:p>
      </dgm:t>
    </dgm:pt>
    <dgm:pt modelId="{B269C202-F468-4C0F-B7B8-0F3096F740D5}">
      <dgm:prSet phldrT="[Text]"/>
      <dgm:spPr/>
      <dgm:t>
        <a:bodyPr/>
        <a:lstStyle/>
        <a:p>
          <a:r>
            <a:rPr lang="pt-BR" smtClean="0"/>
            <a:t>Chủ nghĩa Mác-Lênin khẳng định Đảng là đội tiên phong của giai cấp công nhân. </a:t>
          </a:r>
          <a:endParaRPr lang="en-US" dirty="0"/>
        </a:p>
      </dgm:t>
    </dgm:pt>
    <dgm:pt modelId="{FD35BAD3-66C1-4FBE-9299-D8BC18093CD1}" type="parTrans" cxnId="{72EBFB5D-6364-4592-8ADC-0B63EC7E43E5}">
      <dgm:prSet/>
      <dgm:spPr/>
      <dgm:t>
        <a:bodyPr/>
        <a:lstStyle/>
        <a:p>
          <a:endParaRPr lang="en-US"/>
        </a:p>
      </dgm:t>
    </dgm:pt>
    <dgm:pt modelId="{5FD6726B-8850-40FB-B056-4E8E9EA056BB}" type="sibTrans" cxnId="{72EBFB5D-6364-4592-8ADC-0B63EC7E43E5}">
      <dgm:prSet/>
      <dgm:spPr/>
      <dgm:t>
        <a:bodyPr/>
        <a:lstStyle/>
        <a:p>
          <a:endParaRPr lang="en-US"/>
        </a:p>
      </dgm:t>
    </dgm:pt>
    <dgm:pt modelId="{845D66D6-96E9-4D52-8E84-B9DA52DC6C68}" type="pres">
      <dgm:prSet presAssocID="{28C36A56-EB7C-4FEC-B4B6-92A0C2A4270D}" presName="linear" presStyleCnt="0">
        <dgm:presLayoutVars>
          <dgm:animLvl val="lvl"/>
          <dgm:resizeHandles val="exact"/>
        </dgm:presLayoutVars>
      </dgm:prSet>
      <dgm:spPr/>
      <dgm:t>
        <a:bodyPr/>
        <a:lstStyle/>
        <a:p>
          <a:endParaRPr lang="en-US"/>
        </a:p>
      </dgm:t>
    </dgm:pt>
    <dgm:pt modelId="{68C8F522-8158-4615-94E4-48D61715F191}" type="pres">
      <dgm:prSet presAssocID="{D3D8E31C-6B06-419E-AA9F-106B35A9D834}" presName="parentText" presStyleLbl="node1" presStyleIdx="0" presStyleCnt="1">
        <dgm:presLayoutVars>
          <dgm:chMax val="0"/>
          <dgm:bulletEnabled val="1"/>
        </dgm:presLayoutVars>
      </dgm:prSet>
      <dgm:spPr/>
      <dgm:t>
        <a:bodyPr/>
        <a:lstStyle/>
        <a:p>
          <a:endParaRPr lang="en-US"/>
        </a:p>
      </dgm:t>
    </dgm:pt>
    <dgm:pt modelId="{E9317040-01B8-4631-BE6F-BF533533946D}" type="pres">
      <dgm:prSet presAssocID="{D3D8E31C-6B06-419E-AA9F-106B35A9D834}" presName="childText" presStyleLbl="revTx" presStyleIdx="0" presStyleCnt="1">
        <dgm:presLayoutVars>
          <dgm:bulletEnabled val="1"/>
        </dgm:presLayoutVars>
      </dgm:prSet>
      <dgm:spPr/>
      <dgm:t>
        <a:bodyPr/>
        <a:lstStyle/>
        <a:p>
          <a:endParaRPr lang="en-US"/>
        </a:p>
      </dgm:t>
    </dgm:pt>
  </dgm:ptLst>
  <dgm:cxnLst>
    <dgm:cxn modelId="{567C9888-2927-49C8-B5E6-A87835292769}" type="presOf" srcId="{AB48C2ED-052B-4E15-ACA4-8D0184292F7F}" destId="{E9317040-01B8-4631-BE6F-BF533533946D}" srcOrd="0" destOrd="0" presId="urn:microsoft.com/office/officeart/2005/8/layout/vList2"/>
    <dgm:cxn modelId="{72EBFB5D-6364-4592-8ADC-0B63EC7E43E5}" srcId="{D3D8E31C-6B06-419E-AA9F-106B35A9D834}" destId="{B269C202-F468-4C0F-B7B8-0F3096F740D5}" srcOrd="1" destOrd="0" parTransId="{FD35BAD3-66C1-4FBE-9299-D8BC18093CD1}" sibTransId="{5FD6726B-8850-40FB-B056-4E8E9EA056BB}"/>
    <dgm:cxn modelId="{07C55FC2-3E13-4E37-B1EA-0CBBC7105FB5}" type="presOf" srcId="{B269C202-F468-4C0F-B7B8-0F3096F740D5}" destId="{E9317040-01B8-4631-BE6F-BF533533946D}" srcOrd="0" destOrd="1" presId="urn:microsoft.com/office/officeart/2005/8/layout/vList2"/>
    <dgm:cxn modelId="{B2E764D0-33E2-488A-A310-DDE4E0659728}" srcId="{28C36A56-EB7C-4FEC-B4B6-92A0C2A4270D}" destId="{D3D8E31C-6B06-419E-AA9F-106B35A9D834}" srcOrd="0" destOrd="0" parTransId="{94E5E9B7-BD22-42AF-8A4E-2E7B7CF6DBCA}" sibTransId="{0006E065-FE3F-4817-BE45-333FBD3123AB}"/>
    <dgm:cxn modelId="{C91613CF-3430-4017-B7CC-4726923917BA}" type="presOf" srcId="{28C36A56-EB7C-4FEC-B4B6-92A0C2A4270D}" destId="{845D66D6-96E9-4D52-8E84-B9DA52DC6C68}" srcOrd="0" destOrd="0" presId="urn:microsoft.com/office/officeart/2005/8/layout/vList2"/>
    <dgm:cxn modelId="{B96D34F7-4171-463A-8AB0-DFB330C32ADE}" srcId="{D3D8E31C-6B06-419E-AA9F-106B35A9D834}" destId="{AB48C2ED-052B-4E15-ACA4-8D0184292F7F}" srcOrd="0" destOrd="0" parTransId="{C3EAE92A-16D8-46EB-99FC-E68448D12CA9}" sibTransId="{F3BA4BCC-AF4F-4490-BA3F-57C163F4B454}"/>
    <dgm:cxn modelId="{05F672D7-8387-49CC-BFA8-7260336EBD1E}" type="presOf" srcId="{D3D8E31C-6B06-419E-AA9F-106B35A9D834}" destId="{68C8F522-8158-4615-94E4-48D61715F191}" srcOrd="0" destOrd="0" presId="urn:microsoft.com/office/officeart/2005/8/layout/vList2"/>
    <dgm:cxn modelId="{5709DE4C-5558-44CE-B80E-AD1D293C16F1}" type="presParOf" srcId="{845D66D6-96E9-4D52-8E84-B9DA52DC6C68}" destId="{68C8F522-8158-4615-94E4-48D61715F191}" srcOrd="0" destOrd="0" presId="urn:microsoft.com/office/officeart/2005/8/layout/vList2"/>
    <dgm:cxn modelId="{99C94D31-F908-4223-8430-B5C3CE7256F4}" type="presParOf" srcId="{845D66D6-96E9-4D52-8E84-B9DA52DC6C68}" destId="{E9317040-01B8-4631-BE6F-BF533533946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95EAD026-8006-47E5-8525-D3A94096B9E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24C883E-C630-4D4C-A204-AD6073C262F4}">
      <dgm:prSet phldrT="[Text]" custT="1"/>
      <dgm:spPr>
        <a:solidFill>
          <a:srgbClr val="002060"/>
        </a:solidFill>
      </dgm:spPr>
      <dgm:t>
        <a:bodyPr/>
        <a:lstStyle/>
        <a:p>
          <a:r>
            <a:rPr lang="pt-BR" sz="2800" i="1" dirty="0" smtClean="0"/>
            <a:t>Cách mạng xã hội chủ nghĩa</a:t>
          </a:r>
          <a:r>
            <a:rPr lang="pt-BR" sz="2800" dirty="0" smtClean="0"/>
            <a:t> là cuộc CM chính trị do giai cấp công nhân lãnh đạo giành chính quyền, thiết lập hệ thống chính trị của mình để cải tạo xã hội cũ, xây dựng XH mớii</a:t>
          </a:r>
          <a:endParaRPr lang="en-US" sz="2800" dirty="0"/>
        </a:p>
      </dgm:t>
    </dgm:pt>
    <dgm:pt modelId="{E1773246-7232-4F39-8FCF-FF6FC59E8B56}" type="parTrans" cxnId="{2F257A17-E8E5-4F53-ACC6-69DA6D1132D6}">
      <dgm:prSet/>
      <dgm:spPr/>
      <dgm:t>
        <a:bodyPr/>
        <a:lstStyle/>
        <a:p>
          <a:endParaRPr lang="en-US"/>
        </a:p>
      </dgm:t>
    </dgm:pt>
    <dgm:pt modelId="{D170ADB1-EBA6-4A05-B8F3-24846F8BE11F}" type="sibTrans" cxnId="{2F257A17-E8E5-4F53-ACC6-69DA6D1132D6}">
      <dgm:prSet/>
      <dgm:spPr/>
      <dgm:t>
        <a:bodyPr/>
        <a:lstStyle/>
        <a:p>
          <a:endParaRPr lang="en-US"/>
        </a:p>
      </dgm:t>
    </dgm:pt>
    <dgm:pt modelId="{8D3BB9B0-886D-48E2-971A-62E4F3A1FE38}">
      <dgm:prSet phldrT="[Text]" custT="1"/>
      <dgm:spPr>
        <a:solidFill>
          <a:srgbClr val="002060"/>
        </a:solidFill>
      </dgm:spPr>
      <dgm:t>
        <a:bodyPr/>
        <a:lstStyle/>
        <a:p>
          <a:r>
            <a:rPr lang="pt-BR" sz="2800" i="1" dirty="0" smtClean="0"/>
            <a:t>Động lực</a:t>
          </a:r>
          <a:r>
            <a:rPr lang="pt-BR" sz="2800" dirty="0" smtClean="0"/>
            <a:t> của CMXHCN là khối đoàn kết, liên minh công nông, trí thức và các tầng lớp lao động khác do giai cấp công nhân lãnh đạo</a:t>
          </a:r>
          <a:endParaRPr lang="en-US" sz="2800" dirty="0"/>
        </a:p>
      </dgm:t>
    </dgm:pt>
    <dgm:pt modelId="{358988C6-EB8A-4AFF-8C6A-3ECBCD23A7D3}" type="parTrans" cxnId="{E2516A49-8DB6-49A0-BEFB-2B0DAFC41638}">
      <dgm:prSet/>
      <dgm:spPr/>
      <dgm:t>
        <a:bodyPr/>
        <a:lstStyle/>
        <a:p>
          <a:endParaRPr lang="en-US"/>
        </a:p>
      </dgm:t>
    </dgm:pt>
    <dgm:pt modelId="{E5EEE714-1827-46E6-AF3B-F0D72AA44294}" type="sibTrans" cxnId="{E2516A49-8DB6-49A0-BEFB-2B0DAFC41638}">
      <dgm:prSet/>
      <dgm:spPr/>
      <dgm:t>
        <a:bodyPr/>
        <a:lstStyle/>
        <a:p>
          <a:endParaRPr lang="en-US"/>
        </a:p>
      </dgm:t>
    </dgm:pt>
    <dgm:pt modelId="{0C4BB1D3-C843-4CB4-A6A0-CAD6AF650FC3}">
      <dgm:prSet phldrT="[Text]" custT="1"/>
      <dgm:spPr>
        <a:solidFill>
          <a:srgbClr val="002060"/>
        </a:solidFill>
      </dgm:spPr>
      <dgm:t>
        <a:bodyPr/>
        <a:lstStyle/>
        <a:p>
          <a:r>
            <a:rPr lang="pt-BR" sz="2800" i="1" dirty="0" smtClean="0"/>
            <a:t>Trên lĩnh vực chính trị</a:t>
          </a:r>
          <a:r>
            <a:rPr lang="pt-BR" sz="2800" dirty="0" smtClean="0"/>
            <a:t>, Đảng cộng sản lãnh đạo giai cấp công nhân và các lực lượng nhân dân lao động đấu tranh lật đổ chính quyền tư sản, thiết lập quyền lực chính trị về tay mình</a:t>
          </a:r>
          <a:endParaRPr lang="en-US" sz="2800" dirty="0"/>
        </a:p>
      </dgm:t>
    </dgm:pt>
    <dgm:pt modelId="{31DD3E37-460E-433A-A463-6AE8ECFCC361}" type="parTrans" cxnId="{7218B436-108B-4926-80CA-8A69977682BE}">
      <dgm:prSet/>
      <dgm:spPr/>
      <dgm:t>
        <a:bodyPr/>
        <a:lstStyle/>
        <a:p>
          <a:endParaRPr lang="en-US"/>
        </a:p>
      </dgm:t>
    </dgm:pt>
    <dgm:pt modelId="{11AFCBC7-67AF-49B8-A767-3F5497BB6AE7}" type="sibTrans" cxnId="{7218B436-108B-4926-80CA-8A69977682BE}">
      <dgm:prSet/>
      <dgm:spPr/>
      <dgm:t>
        <a:bodyPr/>
        <a:lstStyle/>
        <a:p>
          <a:endParaRPr lang="en-US"/>
        </a:p>
      </dgm:t>
    </dgm:pt>
    <dgm:pt modelId="{2DD62FBC-CCC6-49FB-8575-0DE184BA52E9}">
      <dgm:prSet phldrT="[Text]" custT="1"/>
      <dgm:spPr>
        <a:solidFill>
          <a:srgbClr val="002060"/>
        </a:solidFill>
      </dgm:spPr>
      <dgm:t>
        <a:bodyPr/>
        <a:lstStyle/>
        <a:p>
          <a:r>
            <a:rPr lang="pt-BR" sz="2800" i="1" smtClean="0"/>
            <a:t>Trên lĩnh vực kinh tế</a:t>
          </a:r>
          <a:r>
            <a:rPr lang="pt-BR" sz="2800" smtClean="0"/>
            <a:t>, nhiệm vụ trọng tâm là phát triển lực lượng sản xuất, tiến hành công nghiệp hoá xã hội chủ nghĩa</a:t>
          </a:r>
          <a:endParaRPr lang="en-US" sz="2800" dirty="0"/>
        </a:p>
      </dgm:t>
    </dgm:pt>
    <dgm:pt modelId="{CD78F4D4-1A2F-4208-89E3-1B4ED16599EC}" type="parTrans" cxnId="{FCF8C788-1679-4F47-A0A3-8CCB4233EE45}">
      <dgm:prSet/>
      <dgm:spPr/>
      <dgm:t>
        <a:bodyPr/>
        <a:lstStyle/>
        <a:p>
          <a:endParaRPr lang="en-US"/>
        </a:p>
      </dgm:t>
    </dgm:pt>
    <dgm:pt modelId="{DC80FE07-7559-44D1-A6C4-9A1175C900CF}" type="sibTrans" cxnId="{FCF8C788-1679-4F47-A0A3-8CCB4233EE45}">
      <dgm:prSet/>
      <dgm:spPr/>
      <dgm:t>
        <a:bodyPr/>
        <a:lstStyle/>
        <a:p>
          <a:endParaRPr lang="en-US"/>
        </a:p>
      </dgm:t>
    </dgm:pt>
    <dgm:pt modelId="{CD197936-78D0-4AF7-8AB9-77E72988A5E9}">
      <dgm:prSet phldrT="[Text]" custT="1"/>
      <dgm:spPr>
        <a:solidFill>
          <a:srgbClr val="002060"/>
        </a:solidFill>
      </dgm:spPr>
      <dgm:t>
        <a:bodyPr/>
        <a:lstStyle/>
        <a:p>
          <a:r>
            <a:rPr lang="pt-BR" sz="2800" i="1" dirty="0" smtClean="0"/>
            <a:t>Trên lĩnh vực tư tưởng-văn </a:t>
          </a:r>
          <a:r>
            <a:rPr lang="vi-VN" sz="2800" i="1" dirty="0" smtClean="0"/>
            <a:t>hóa, </a:t>
          </a:r>
          <a:r>
            <a:rPr lang="pt-BR" sz="2800" dirty="0" smtClean="0"/>
            <a:t>là tiến hành giáo dục chủ nghĩa Mác - Lênin trở thành hệ tư tưởng chủ đạo trong xã hội, xây dựng nền văn hoá xã hội chủ nghĩa</a:t>
          </a:r>
          <a:endParaRPr lang="en-US" sz="2800" dirty="0"/>
        </a:p>
      </dgm:t>
    </dgm:pt>
    <dgm:pt modelId="{6BD31912-4AB4-4395-8FAB-571C7D88B336}" type="parTrans" cxnId="{256B69D8-88C4-45E3-8B70-A75352897108}">
      <dgm:prSet/>
      <dgm:spPr/>
      <dgm:t>
        <a:bodyPr/>
        <a:lstStyle/>
        <a:p>
          <a:endParaRPr lang="en-US"/>
        </a:p>
      </dgm:t>
    </dgm:pt>
    <dgm:pt modelId="{75B5E667-CD22-45D1-867D-B70D6C2C5CEC}" type="sibTrans" cxnId="{256B69D8-88C4-45E3-8B70-A75352897108}">
      <dgm:prSet/>
      <dgm:spPr/>
      <dgm:t>
        <a:bodyPr/>
        <a:lstStyle/>
        <a:p>
          <a:endParaRPr lang="en-US"/>
        </a:p>
      </dgm:t>
    </dgm:pt>
    <dgm:pt modelId="{290381E7-53CD-49B8-B2A3-E75F053B147D}" type="pres">
      <dgm:prSet presAssocID="{95EAD026-8006-47E5-8525-D3A94096B9ED}" presName="linear" presStyleCnt="0">
        <dgm:presLayoutVars>
          <dgm:animLvl val="lvl"/>
          <dgm:resizeHandles val="exact"/>
        </dgm:presLayoutVars>
      </dgm:prSet>
      <dgm:spPr/>
      <dgm:t>
        <a:bodyPr/>
        <a:lstStyle/>
        <a:p>
          <a:endParaRPr lang="en-US"/>
        </a:p>
      </dgm:t>
    </dgm:pt>
    <dgm:pt modelId="{4B23FC68-7FA1-44C5-B47A-82F72F2F2F73}" type="pres">
      <dgm:prSet presAssocID="{324C883E-C630-4D4C-A204-AD6073C262F4}" presName="parentText" presStyleLbl="node1" presStyleIdx="0" presStyleCnt="5">
        <dgm:presLayoutVars>
          <dgm:chMax val="0"/>
          <dgm:bulletEnabled val="1"/>
        </dgm:presLayoutVars>
      </dgm:prSet>
      <dgm:spPr/>
      <dgm:t>
        <a:bodyPr/>
        <a:lstStyle/>
        <a:p>
          <a:endParaRPr lang="en-US"/>
        </a:p>
      </dgm:t>
    </dgm:pt>
    <dgm:pt modelId="{2C4AE167-D67F-49B4-BD67-EF7BB14ECF73}" type="pres">
      <dgm:prSet presAssocID="{D170ADB1-EBA6-4A05-B8F3-24846F8BE11F}" presName="spacer" presStyleCnt="0"/>
      <dgm:spPr/>
    </dgm:pt>
    <dgm:pt modelId="{81D02FCC-4856-40FC-935D-E85158DFDCA4}" type="pres">
      <dgm:prSet presAssocID="{8D3BB9B0-886D-48E2-971A-62E4F3A1FE38}" presName="parentText" presStyleLbl="node1" presStyleIdx="1" presStyleCnt="5">
        <dgm:presLayoutVars>
          <dgm:chMax val="0"/>
          <dgm:bulletEnabled val="1"/>
        </dgm:presLayoutVars>
      </dgm:prSet>
      <dgm:spPr/>
      <dgm:t>
        <a:bodyPr/>
        <a:lstStyle/>
        <a:p>
          <a:endParaRPr lang="en-US"/>
        </a:p>
      </dgm:t>
    </dgm:pt>
    <dgm:pt modelId="{7D0DAE6F-97BE-4466-97D4-EB9F89AD2312}" type="pres">
      <dgm:prSet presAssocID="{E5EEE714-1827-46E6-AF3B-F0D72AA44294}" presName="spacer" presStyleCnt="0"/>
      <dgm:spPr/>
    </dgm:pt>
    <dgm:pt modelId="{3F6CE084-77B1-4258-9950-8210F639FDC2}" type="pres">
      <dgm:prSet presAssocID="{0C4BB1D3-C843-4CB4-A6A0-CAD6AF650FC3}" presName="parentText" presStyleLbl="node1" presStyleIdx="2" presStyleCnt="5">
        <dgm:presLayoutVars>
          <dgm:chMax val="0"/>
          <dgm:bulletEnabled val="1"/>
        </dgm:presLayoutVars>
      </dgm:prSet>
      <dgm:spPr/>
      <dgm:t>
        <a:bodyPr/>
        <a:lstStyle/>
        <a:p>
          <a:endParaRPr lang="en-US"/>
        </a:p>
      </dgm:t>
    </dgm:pt>
    <dgm:pt modelId="{D5F5D81A-E2F6-4B99-BB07-0B8DEC19E9B0}" type="pres">
      <dgm:prSet presAssocID="{11AFCBC7-67AF-49B8-A767-3F5497BB6AE7}" presName="spacer" presStyleCnt="0"/>
      <dgm:spPr/>
    </dgm:pt>
    <dgm:pt modelId="{D5D23B2D-EE09-4216-B742-323698608FA7}" type="pres">
      <dgm:prSet presAssocID="{2DD62FBC-CCC6-49FB-8575-0DE184BA52E9}" presName="parentText" presStyleLbl="node1" presStyleIdx="3" presStyleCnt="5">
        <dgm:presLayoutVars>
          <dgm:chMax val="0"/>
          <dgm:bulletEnabled val="1"/>
        </dgm:presLayoutVars>
      </dgm:prSet>
      <dgm:spPr/>
      <dgm:t>
        <a:bodyPr/>
        <a:lstStyle/>
        <a:p>
          <a:endParaRPr lang="en-US"/>
        </a:p>
      </dgm:t>
    </dgm:pt>
    <dgm:pt modelId="{F6542939-E169-43C8-A211-C848808939A9}" type="pres">
      <dgm:prSet presAssocID="{DC80FE07-7559-44D1-A6C4-9A1175C900CF}" presName="spacer" presStyleCnt="0"/>
      <dgm:spPr/>
    </dgm:pt>
    <dgm:pt modelId="{63E3869C-5632-4DE3-A640-5A7A05D8FA30}" type="pres">
      <dgm:prSet presAssocID="{CD197936-78D0-4AF7-8AB9-77E72988A5E9}" presName="parentText" presStyleLbl="node1" presStyleIdx="4" presStyleCnt="5">
        <dgm:presLayoutVars>
          <dgm:chMax val="0"/>
          <dgm:bulletEnabled val="1"/>
        </dgm:presLayoutVars>
      </dgm:prSet>
      <dgm:spPr/>
      <dgm:t>
        <a:bodyPr/>
        <a:lstStyle/>
        <a:p>
          <a:endParaRPr lang="en-US"/>
        </a:p>
      </dgm:t>
    </dgm:pt>
  </dgm:ptLst>
  <dgm:cxnLst>
    <dgm:cxn modelId="{2F257A17-E8E5-4F53-ACC6-69DA6D1132D6}" srcId="{95EAD026-8006-47E5-8525-D3A94096B9ED}" destId="{324C883E-C630-4D4C-A204-AD6073C262F4}" srcOrd="0" destOrd="0" parTransId="{E1773246-7232-4F39-8FCF-FF6FC59E8B56}" sibTransId="{D170ADB1-EBA6-4A05-B8F3-24846F8BE11F}"/>
    <dgm:cxn modelId="{256B69D8-88C4-45E3-8B70-A75352897108}" srcId="{95EAD026-8006-47E5-8525-D3A94096B9ED}" destId="{CD197936-78D0-4AF7-8AB9-77E72988A5E9}" srcOrd="4" destOrd="0" parTransId="{6BD31912-4AB4-4395-8FAB-571C7D88B336}" sibTransId="{75B5E667-CD22-45D1-867D-B70D6C2C5CEC}"/>
    <dgm:cxn modelId="{7218B436-108B-4926-80CA-8A69977682BE}" srcId="{95EAD026-8006-47E5-8525-D3A94096B9ED}" destId="{0C4BB1D3-C843-4CB4-A6A0-CAD6AF650FC3}" srcOrd="2" destOrd="0" parTransId="{31DD3E37-460E-433A-A463-6AE8ECFCC361}" sibTransId="{11AFCBC7-67AF-49B8-A767-3F5497BB6AE7}"/>
    <dgm:cxn modelId="{E802DC28-F888-4BB3-9676-BFED6E7B3713}" type="presOf" srcId="{CD197936-78D0-4AF7-8AB9-77E72988A5E9}" destId="{63E3869C-5632-4DE3-A640-5A7A05D8FA30}" srcOrd="0" destOrd="0" presId="urn:microsoft.com/office/officeart/2005/8/layout/vList2"/>
    <dgm:cxn modelId="{B155B8CD-C75A-49D8-A655-D291E41E3FF2}" type="presOf" srcId="{2DD62FBC-CCC6-49FB-8575-0DE184BA52E9}" destId="{D5D23B2D-EE09-4216-B742-323698608FA7}" srcOrd="0" destOrd="0" presId="urn:microsoft.com/office/officeart/2005/8/layout/vList2"/>
    <dgm:cxn modelId="{7F995986-4993-44B7-9BF7-407FAA0232B9}" type="presOf" srcId="{324C883E-C630-4D4C-A204-AD6073C262F4}" destId="{4B23FC68-7FA1-44C5-B47A-82F72F2F2F73}" srcOrd="0" destOrd="0" presId="urn:microsoft.com/office/officeart/2005/8/layout/vList2"/>
    <dgm:cxn modelId="{A6D8B47C-32B6-408E-AAE5-DE57C06A73B2}" type="presOf" srcId="{95EAD026-8006-47E5-8525-D3A94096B9ED}" destId="{290381E7-53CD-49B8-B2A3-E75F053B147D}" srcOrd="0" destOrd="0" presId="urn:microsoft.com/office/officeart/2005/8/layout/vList2"/>
    <dgm:cxn modelId="{E2516A49-8DB6-49A0-BEFB-2B0DAFC41638}" srcId="{95EAD026-8006-47E5-8525-D3A94096B9ED}" destId="{8D3BB9B0-886D-48E2-971A-62E4F3A1FE38}" srcOrd="1" destOrd="0" parTransId="{358988C6-EB8A-4AFF-8C6A-3ECBCD23A7D3}" sibTransId="{E5EEE714-1827-46E6-AF3B-F0D72AA44294}"/>
    <dgm:cxn modelId="{FCF8C788-1679-4F47-A0A3-8CCB4233EE45}" srcId="{95EAD026-8006-47E5-8525-D3A94096B9ED}" destId="{2DD62FBC-CCC6-49FB-8575-0DE184BA52E9}" srcOrd="3" destOrd="0" parTransId="{CD78F4D4-1A2F-4208-89E3-1B4ED16599EC}" sibTransId="{DC80FE07-7559-44D1-A6C4-9A1175C900CF}"/>
    <dgm:cxn modelId="{5F08DE35-443A-4970-B34E-0674C1988C6E}" type="presOf" srcId="{0C4BB1D3-C843-4CB4-A6A0-CAD6AF650FC3}" destId="{3F6CE084-77B1-4258-9950-8210F639FDC2}" srcOrd="0" destOrd="0" presId="urn:microsoft.com/office/officeart/2005/8/layout/vList2"/>
    <dgm:cxn modelId="{58B8E490-53FB-497B-B8F2-A4FAB85C9EEF}" type="presOf" srcId="{8D3BB9B0-886D-48E2-971A-62E4F3A1FE38}" destId="{81D02FCC-4856-40FC-935D-E85158DFDCA4}" srcOrd="0" destOrd="0" presId="urn:microsoft.com/office/officeart/2005/8/layout/vList2"/>
    <dgm:cxn modelId="{FFBE8705-D11E-45C5-A79D-2F94A44F79CF}" type="presParOf" srcId="{290381E7-53CD-49B8-B2A3-E75F053B147D}" destId="{4B23FC68-7FA1-44C5-B47A-82F72F2F2F73}" srcOrd="0" destOrd="0" presId="urn:microsoft.com/office/officeart/2005/8/layout/vList2"/>
    <dgm:cxn modelId="{42369435-04FE-41F2-BDCB-8068D1E88CA4}" type="presParOf" srcId="{290381E7-53CD-49B8-B2A3-E75F053B147D}" destId="{2C4AE167-D67F-49B4-BD67-EF7BB14ECF73}" srcOrd="1" destOrd="0" presId="urn:microsoft.com/office/officeart/2005/8/layout/vList2"/>
    <dgm:cxn modelId="{208C09C3-D6A4-4FCA-8106-2ED0B9EC6AC9}" type="presParOf" srcId="{290381E7-53CD-49B8-B2A3-E75F053B147D}" destId="{81D02FCC-4856-40FC-935D-E85158DFDCA4}" srcOrd="2" destOrd="0" presId="urn:microsoft.com/office/officeart/2005/8/layout/vList2"/>
    <dgm:cxn modelId="{F2C05E47-B589-45A4-A46F-33A139071D25}" type="presParOf" srcId="{290381E7-53CD-49B8-B2A3-E75F053B147D}" destId="{7D0DAE6F-97BE-4466-97D4-EB9F89AD2312}" srcOrd="3" destOrd="0" presId="urn:microsoft.com/office/officeart/2005/8/layout/vList2"/>
    <dgm:cxn modelId="{74864FCC-0A03-4923-9D04-300BA8ECAB41}" type="presParOf" srcId="{290381E7-53CD-49B8-B2A3-E75F053B147D}" destId="{3F6CE084-77B1-4258-9950-8210F639FDC2}" srcOrd="4" destOrd="0" presId="urn:microsoft.com/office/officeart/2005/8/layout/vList2"/>
    <dgm:cxn modelId="{341F93EC-FFCC-464A-9C05-785003711AC4}" type="presParOf" srcId="{290381E7-53CD-49B8-B2A3-E75F053B147D}" destId="{D5F5D81A-E2F6-4B99-BB07-0B8DEC19E9B0}" srcOrd="5" destOrd="0" presId="urn:microsoft.com/office/officeart/2005/8/layout/vList2"/>
    <dgm:cxn modelId="{680EF4E6-29BF-43A9-9DBF-BCF7FE6D96AA}" type="presParOf" srcId="{290381E7-53CD-49B8-B2A3-E75F053B147D}" destId="{D5D23B2D-EE09-4216-B742-323698608FA7}" srcOrd="6" destOrd="0" presId="urn:microsoft.com/office/officeart/2005/8/layout/vList2"/>
    <dgm:cxn modelId="{6B0C4575-27BF-45F5-9B5C-763B6FCFB207}" type="presParOf" srcId="{290381E7-53CD-49B8-B2A3-E75F053B147D}" destId="{F6542939-E169-43C8-A211-C848808939A9}" srcOrd="7" destOrd="0" presId="urn:microsoft.com/office/officeart/2005/8/layout/vList2"/>
    <dgm:cxn modelId="{299C358B-71E3-4FBF-B8D2-DE0D9626E807}" type="presParOf" srcId="{290381E7-53CD-49B8-B2A3-E75F053B147D}" destId="{63E3869C-5632-4DE3-A640-5A7A05D8FA30}"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74A3CEB7-2804-4BD5-9821-FF34FC88FFA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3A66FB3-0378-4003-9FFA-10350E27E377}">
      <dgm:prSet phldrT="[Text]" custT="1"/>
      <dgm:spPr>
        <a:solidFill>
          <a:schemeClr val="bg2">
            <a:lumMod val="10000"/>
          </a:schemeClr>
        </a:solidFill>
      </dgm:spPr>
      <dgm:t>
        <a:bodyPr/>
        <a:lstStyle/>
        <a:p>
          <a:r>
            <a:rPr lang="pt-BR" sz="3200" i="1" dirty="0" smtClean="0"/>
            <a:t>- Về thời kỳ quá độ từ chủ nghĩa tư bản lên chủ nghĩa xã hội</a:t>
          </a:r>
          <a:endParaRPr lang="en-US" sz="3200" dirty="0"/>
        </a:p>
      </dgm:t>
    </dgm:pt>
    <dgm:pt modelId="{3708755E-21C8-4025-93CF-225BD9C2AB00}" type="parTrans" cxnId="{B2125C1D-6A18-4256-B272-D12D2D035EA2}">
      <dgm:prSet/>
      <dgm:spPr/>
      <dgm:t>
        <a:bodyPr/>
        <a:lstStyle/>
        <a:p>
          <a:endParaRPr lang="en-US" sz="3200"/>
        </a:p>
      </dgm:t>
    </dgm:pt>
    <dgm:pt modelId="{3BC5BE97-4D70-4AAA-BE1B-44182F5C3AF5}" type="sibTrans" cxnId="{B2125C1D-6A18-4256-B272-D12D2D035EA2}">
      <dgm:prSet/>
      <dgm:spPr/>
      <dgm:t>
        <a:bodyPr/>
        <a:lstStyle/>
        <a:p>
          <a:endParaRPr lang="en-US" sz="3200"/>
        </a:p>
      </dgm:t>
    </dgm:pt>
    <dgm:pt modelId="{689CBB0E-98F2-442E-990F-F0EF5E28558E}">
      <dgm:prSet phldrT="[Text]" custT="1"/>
      <dgm:spPr>
        <a:solidFill>
          <a:schemeClr val="bg2">
            <a:lumMod val="10000"/>
          </a:schemeClr>
        </a:solidFill>
      </dgm:spPr>
      <dgm:t>
        <a:bodyPr/>
        <a:lstStyle/>
        <a:p>
          <a:r>
            <a:rPr lang="pt-BR" sz="3200" i="1" dirty="0" smtClean="0"/>
            <a:t>- Về xã hội xã hội chủ nghĩa và cộng sản chủ nghĩa </a:t>
          </a:r>
          <a:endParaRPr lang="en-US" sz="3200" dirty="0"/>
        </a:p>
      </dgm:t>
    </dgm:pt>
    <dgm:pt modelId="{91A7AE51-A888-4F61-9335-D6AE4B752461}" type="parTrans" cxnId="{A1B0943E-EF5D-4BE0-A5E1-504FE4EB3E09}">
      <dgm:prSet/>
      <dgm:spPr/>
      <dgm:t>
        <a:bodyPr/>
        <a:lstStyle/>
        <a:p>
          <a:endParaRPr lang="en-US" sz="3200"/>
        </a:p>
      </dgm:t>
    </dgm:pt>
    <dgm:pt modelId="{F7B52E0E-875E-4A1B-AA2E-FD7E57E8FBBA}" type="sibTrans" cxnId="{A1B0943E-EF5D-4BE0-A5E1-504FE4EB3E09}">
      <dgm:prSet/>
      <dgm:spPr/>
      <dgm:t>
        <a:bodyPr/>
        <a:lstStyle/>
        <a:p>
          <a:endParaRPr lang="en-US" sz="3200"/>
        </a:p>
      </dgm:t>
    </dgm:pt>
    <dgm:pt modelId="{B1C2C0DD-F931-4BC8-88A4-7CDE04958C7C}">
      <dgm:prSet phldrT="[Text]" custT="1"/>
      <dgm:spPr>
        <a:solidFill>
          <a:schemeClr val="bg2">
            <a:lumMod val="10000"/>
          </a:schemeClr>
        </a:solidFill>
      </dgm:spPr>
      <dgm:t>
        <a:bodyPr/>
        <a:lstStyle/>
        <a:p>
          <a:r>
            <a:rPr lang="pt-BR" sz="3200" b="1" i="1" dirty="0" smtClean="0"/>
            <a:t>- Về xã hội cộng sản chủ nghĩa</a:t>
          </a:r>
          <a:endParaRPr lang="en-US" sz="3200" dirty="0"/>
        </a:p>
      </dgm:t>
    </dgm:pt>
    <dgm:pt modelId="{40A267B7-1F99-4731-9A56-9ADD0323AE3D}" type="parTrans" cxnId="{5591E8BF-30C0-40CD-BD7D-8770AAE190FC}">
      <dgm:prSet/>
      <dgm:spPr/>
      <dgm:t>
        <a:bodyPr/>
        <a:lstStyle/>
        <a:p>
          <a:endParaRPr lang="en-US" sz="3200"/>
        </a:p>
      </dgm:t>
    </dgm:pt>
    <dgm:pt modelId="{A331321C-F1EE-47EC-B71A-F855EEFF41DA}" type="sibTrans" cxnId="{5591E8BF-30C0-40CD-BD7D-8770AAE190FC}">
      <dgm:prSet/>
      <dgm:spPr/>
      <dgm:t>
        <a:bodyPr/>
        <a:lstStyle/>
        <a:p>
          <a:endParaRPr lang="en-US" sz="3200"/>
        </a:p>
      </dgm:t>
    </dgm:pt>
    <dgm:pt modelId="{E3D6E045-DFBE-409B-A307-1A488DC112BC}" type="pres">
      <dgm:prSet presAssocID="{74A3CEB7-2804-4BD5-9821-FF34FC88FFAE}" presName="linear" presStyleCnt="0">
        <dgm:presLayoutVars>
          <dgm:animLvl val="lvl"/>
          <dgm:resizeHandles val="exact"/>
        </dgm:presLayoutVars>
      </dgm:prSet>
      <dgm:spPr/>
      <dgm:t>
        <a:bodyPr/>
        <a:lstStyle/>
        <a:p>
          <a:endParaRPr lang="en-US"/>
        </a:p>
      </dgm:t>
    </dgm:pt>
    <dgm:pt modelId="{3EA091DC-EB8B-4BC6-86C2-451B644FA57C}" type="pres">
      <dgm:prSet presAssocID="{83A66FB3-0378-4003-9FFA-10350E27E377}" presName="parentText" presStyleLbl="node1" presStyleIdx="0" presStyleCnt="3">
        <dgm:presLayoutVars>
          <dgm:chMax val="0"/>
          <dgm:bulletEnabled val="1"/>
        </dgm:presLayoutVars>
      </dgm:prSet>
      <dgm:spPr/>
      <dgm:t>
        <a:bodyPr/>
        <a:lstStyle/>
        <a:p>
          <a:endParaRPr lang="en-US"/>
        </a:p>
      </dgm:t>
    </dgm:pt>
    <dgm:pt modelId="{E181F1B2-895E-4B9F-B36B-09B68C66D08F}" type="pres">
      <dgm:prSet presAssocID="{3BC5BE97-4D70-4AAA-BE1B-44182F5C3AF5}" presName="spacer" presStyleCnt="0"/>
      <dgm:spPr/>
    </dgm:pt>
    <dgm:pt modelId="{83435CBE-5EE0-4634-BBE8-3AF132BA81B2}" type="pres">
      <dgm:prSet presAssocID="{689CBB0E-98F2-442E-990F-F0EF5E28558E}" presName="parentText" presStyleLbl="node1" presStyleIdx="1" presStyleCnt="3">
        <dgm:presLayoutVars>
          <dgm:chMax val="0"/>
          <dgm:bulletEnabled val="1"/>
        </dgm:presLayoutVars>
      </dgm:prSet>
      <dgm:spPr/>
      <dgm:t>
        <a:bodyPr/>
        <a:lstStyle/>
        <a:p>
          <a:endParaRPr lang="en-US"/>
        </a:p>
      </dgm:t>
    </dgm:pt>
    <dgm:pt modelId="{A3D8FF44-3233-430C-906D-C070B2CDF7BD}" type="pres">
      <dgm:prSet presAssocID="{F7B52E0E-875E-4A1B-AA2E-FD7E57E8FBBA}" presName="spacer" presStyleCnt="0"/>
      <dgm:spPr/>
    </dgm:pt>
    <dgm:pt modelId="{A9BBE378-A641-452E-8962-38CE61EDEA0E}" type="pres">
      <dgm:prSet presAssocID="{B1C2C0DD-F931-4BC8-88A4-7CDE04958C7C}" presName="parentText" presStyleLbl="node1" presStyleIdx="2" presStyleCnt="3">
        <dgm:presLayoutVars>
          <dgm:chMax val="0"/>
          <dgm:bulletEnabled val="1"/>
        </dgm:presLayoutVars>
      </dgm:prSet>
      <dgm:spPr/>
      <dgm:t>
        <a:bodyPr/>
        <a:lstStyle/>
        <a:p>
          <a:endParaRPr lang="en-US"/>
        </a:p>
      </dgm:t>
    </dgm:pt>
  </dgm:ptLst>
  <dgm:cxnLst>
    <dgm:cxn modelId="{5591E8BF-30C0-40CD-BD7D-8770AAE190FC}" srcId="{74A3CEB7-2804-4BD5-9821-FF34FC88FFAE}" destId="{B1C2C0DD-F931-4BC8-88A4-7CDE04958C7C}" srcOrd="2" destOrd="0" parTransId="{40A267B7-1F99-4731-9A56-9ADD0323AE3D}" sibTransId="{A331321C-F1EE-47EC-B71A-F855EEFF41DA}"/>
    <dgm:cxn modelId="{138C6C21-E1AB-4600-8DDB-340BAF28D767}" type="presOf" srcId="{B1C2C0DD-F931-4BC8-88A4-7CDE04958C7C}" destId="{A9BBE378-A641-452E-8962-38CE61EDEA0E}" srcOrd="0" destOrd="0" presId="urn:microsoft.com/office/officeart/2005/8/layout/vList2"/>
    <dgm:cxn modelId="{A1B0943E-EF5D-4BE0-A5E1-504FE4EB3E09}" srcId="{74A3CEB7-2804-4BD5-9821-FF34FC88FFAE}" destId="{689CBB0E-98F2-442E-990F-F0EF5E28558E}" srcOrd="1" destOrd="0" parTransId="{91A7AE51-A888-4F61-9335-D6AE4B752461}" sibTransId="{F7B52E0E-875E-4A1B-AA2E-FD7E57E8FBBA}"/>
    <dgm:cxn modelId="{B2125C1D-6A18-4256-B272-D12D2D035EA2}" srcId="{74A3CEB7-2804-4BD5-9821-FF34FC88FFAE}" destId="{83A66FB3-0378-4003-9FFA-10350E27E377}" srcOrd="0" destOrd="0" parTransId="{3708755E-21C8-4025-93CF-225BD9C2AB00}" sibTransId="{3BC5BE97-4D70-4AAA-BE1B-44182F5C3AF5}"/>
    <dgm:cxn modelId="{01564D8F-6F33-4B8A-A598-5DA79F9F721F}" type="presOf" srcId="{83A66FB3-0378-4003-9FFA-10350E27E377}" destId="{3EA091DC-EB8B-4BC6-86C2-451B644FA57C}" srcOrd="0" destOrd="0" presId="urn:microsoft.com/office/officeart/2005/8/layout/vList2"/>
    <dgm:cxn modelId="{053B8C65-BA19-4E2B-87E2-8D7E842DCBE0}" type="presOf" srcId="{689CBB0E-98F2-442E-990F-F0EF5E28558E}" destId="{83435CBE-5EE0-4634-BBE8-3AF132BA81B2}" srcOrd="0" destOrd="0" presId="urn:microsoft.com/office/officeart/2005/8/layout/vList2"/>
    <dgm:cxn modelId="{9F837A5E-AE56-4699-ACFA-DAEFE607CEB2}" type="presOf" srcId="{74A3CEB7-2804-4BD5-9821-FF34FC88FFAE}" destId="{E3D6E045-DFBE-409B-A307-1A488DC112BC}" srcOrd="0" destOrd="0" presId="urn:microsoft.com/office/officeart/2005/8/layout/vList2"/>
    <dgm:cxn modelId="{EA236110-556D-4D1E-B7BC-BDD16625DD53}" type="presParOf" srcId="{E3D6E045-DFBE-409B-A307-1A488DC112BC}" destId="{3EA091DC-EB8B-4BC6-86C2-451B644FA57C}" srcOrd="0" destOrd="0" presId="urn:microsoft.com/office/officeart/2005/8/layout/vList2"/>
    <dgm:cxn modelId="{C14E979D-FE88-4A20-84C4-AF7530976D7C}" type="presParOf" srcId="{E3D6E045-DFBE-409B-A307-1A488DC112BC}" destId="{E181F1B2-895E-4B9F-B36B-09B68C66D08F}" srcOrd="1" destOrd="0" presId="urn:microsoft.com/office/officeart/2005/8/layout/vList2"/>
    <dgm:cxn modelId="{E2B607CD-218C-4D56-94A5-2DE6DF76170D}" type="presParOf" srcId="{E3D6E045-DFBE-409B-A307-1A488DC112BC}" destId="{83435CBE-5EE0-4634-BBE8-3AF132BA81B2}" srcOrd="2" destOrd="0" presId="urn:microsoft.com/office/officeart/2005/8/layout/vList2"/>
    <dgm:cxn modelId="{ADAD574C-1DDA-4352-A000-64E0E9DF5039}" type="presParOf" srcId="{E3D6E045-DFBE-409B-A307-1A488DC112BC}" destId="{A3D8FF44-3233-430C-906D-C070B2CDF7BD}" srcOrd="3" destOrd="0" presId="urn:microsoft.com/office/officeart/2005/8/layout/vList2"/>
    <dgm:cxn modelId="{55435527-6FF0-4C96-81ED-FDB745F490B2}" type="presParOf" srcId="{E3D6E045-DFBE-409B-A307-1A488DC112BC}" destId="{A9BBE378-A641-452E-8962-38CE61EDEA0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BC0EDE85-9D5E-4985-A076-0ED842D29A5E}"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528FA07A-6854-489A-9FE9-E28665FADB14}">
      <dgm:prSet phldrT="[Text]"/>
      <dgm:spPr>
        <a:solidFill>
          <a:schemeClr val="accent2">
            <a:lumMod val="75000"/>
          </a:schemeClr>
        </a:solidFill>
      </dgm:spPr>
      <dgm:t>
        <a:bodyPr/>
        <a:lstStyle/>
        <a:p>
          <a:r>
            <a:rPr lang="vi-VN" dirty="0" smtClean="0"/>
            <a:t>Về chính trị: Trong thời kỳ quá độ, kẻ thù vừa bị đánh đổ luôn có sự cấu kết trong, ngoài nước tiếp tục chống phá; đấu tranh giai cấp vẫn còn tiếp tục dưới hình thức mới, trong điều kiện mới</a:t>
          </a:r>
          <a:endParaRPr lang="en-US" dirty="0"/>
        </a:p>
      </dgm:t>
    </dgm:pt>
    <dgm:pt modelId="{2870E295-43E5-4759-B505-7D646C6B593B}" type="parTrans" cxnId="{872DE992-9472-42E8-8F9C-EA49D1B9C9CF}">
      <dgm:prSet/>
      <dgm:spPr/>
      <dgm:t>
        <a:bodyPr/>
        <a:lstStyle/>
        <a:p>
          <a:endParaRPr lang="en-US"/>
        </a:p>
      </dgm:t>
    </dgm:pt>
    <dgm:pt modelId="{9C497B60-5CD5-4AC0-92E0-E22D5440A81A}" type="sibTrans" cxnId="{872DE992-9472-42E8-8F9C-EA49D1B9C9CF}">
      <dgm:prSet/>
      <dgm:spPr/>
      <dgm:t>
        <a:bodyPr/>
        <a:lstStyle/>
        <a:p>
          <a:endParaRPr lang="en-US"/>
        </a:p>
      </dgm:t>
    </dgm:pt>
    <dgm:pt modelId="{3909363A-A536-4CE3-9CA8-3D87A96F3A61}">
      <dgm:prSet phldrT="[Text]"/>
      <dgm:spPr>
        <a:solidFill>
          <a:schemeClr val="accent2">
            <a:lumMod val="75000"/>
          </a:schemeClr>
        </a:solidFill>
      </dgm:spPr>
      <dgm:t>
        <a:bodyPr/>
        <a:lstStyle/>
        <a:p>
          <a:r>
            <a:rPr lang="vi-VN" dirty="0" smtClean="0"/>
            <a:t>Về kinh </a:t>
          </a:r>
          <a:r>
            <a:rPr lang="vi-VN" smtClean="0"/>
            <a:t>tế: Trong thời kỳ quá độ cần thực hiện chính sách kinh tế nhiều thành phần, khuyến khích và tạo điều kiện cho sản xuất, kinh doanh theo nguyên tắc tự nguyện, cùng có lợi</a:t>
          </a:r>
          <a:endParaRPr lang="en-US" dirty="0"/>
        </a:p>
      </dgm:t>
    </dgm:pt>
    <dgm:pt modelId="{FCAC05BB-E24C-4BB2-911A-27B88749A57A}" type="parTrans" cxnId="{D6635774-9E79-4F7D-A8C4-CAE727F3AB77}">
      <dgm:prSet/>
      <dgm:spPr/>
      <dgm:t>
        <a:bodyPr/>
        <a:lstStyle/>
        <a:p>
          <a:endParaRPr lang="en-US"/>
        </a:p>
      </dgm:t>
    </dgm:pt>
    <dgm:pt modelId="{E95EA922-CC2C-4998-B6AB-94B1E9E5CB77}" type="sibTrans" cxnId="{D6635774-9E79-4F7D-A8C4-CAE727F3AB77}">
      <dgm:prSet/>
      <dgm:spPr/>
      <dgm:t>
        <a:bodyPr/>
        <a:lstStyle/>
        <a:p>
          <a:endParaRPr lang="en-US"/>
        </a:p>
      </dgm:t>
    </dgm:pt>
    <dgm:pt modelId="{3E91059A-05C8-43DE-8350-CA8FB9A40D47}">
      <dgm:prSet phldrT="[Text]"/>
      <dgm:spPr>
        <a:solidFill>
          <a:schemeClr val="accent2">
            <a:lumMod val="75000"/>
          </a:schemeClr>
        </a:solidFill>
      </dgm:spPr>
      <dgm:t>
        <a:bodyPr/>
        <a:lstStyle/>
        <a:p>
          <a:r>
            <a:rPr lang="pt-BR" i="1" dirty="0" smtClean="0"/>
            <a:t>Về tư tưởng văn hoá</a:t>
          </a:r>
          <a:r>
            <a:rPr lang="pt-BR" dirty="0" smtClean="0"/>
            <a:t>: cần có đẩy mạnh hoạt động đấu tranh tư tưởng, khắc phục những tệ nạn xã hội do xã hội cũ để lại; xây dựng nền văn hoá mới xã hội chủ nghĩa</a:t>
          </a:r>
          <a:endParaRPr lang="en-US" dirty="0"/>
        </a:p>
      </dgm:t>
    </dgm:pt>
    <dgm:pt modelId="{7D69EA66-C54C-44CD-82BD-282F667266D5}" type="parTrans" cxnId="{0654CFBB-5BB3-4014-B240-71213805D452}">
      <dgm:prSet/>
      <dgm:spPr/>
      <dgm:t>
        <a:bodyPr/>
        <a:lstStyle/>
        <a:p>
          <a:endParaRPr lang="en-US"/>
        </a:p>
      </dgm:t>
    </dgm:pt>
    <dgm:pt modelId="{85FD4F25-C48A-4BD9-8F36-D9B904919585}" type="sibTrans" cxnId="{0654CFBB-5BB3-4014-B240-71213805D452}">
      <dgm:prSet/>
      <dgm:spPr/>
      <dgm:t>
        <a:bodyPr/>
        <a:lstStyle/>
        <a:p>
          <a:endParaRPr lang="en-US"/>
        </a:p>
      </dgm:t>
    </dgm:pt>
    <dgm:pt modelId="{51210345-DBD5-477C-8AF5-8ACBB4B7E7E5}" type="pres">
      <dgm:prSet presAssocID="{BC0EDE85-9D5E-4985-A076-0ED842D29A5E}" presName="Name0" presStyleCnt="0">
        <dgm:presLayoutVars>
          <dgm:chMax val="7"/>
          <dgm:chPref val="7"/>
          <dgm:dir/>
        </dgm:presLayoutVars>
      </dgm:prSet>
      <dgm:spPr/>
      <dgm:t>
        <a:bodyPr/>
        <a:lstStyle/>
        <a:p>
          <a:endParaRPr lang="en-US"/>
        </a:p>
      </dgm:t>
    </dgm:pt>
    <dgm:pt modelId="{969898E7-73CB-468C-ABF7-18494350C026}" type="pres">
      <dgm:prSet presAssocID="{BC0EDE85-9D5E-4985-A076-0ED842D29A5E}" presName="Name1" presStyleCnt="0"/>
      <dgm:spPr/>
    </dgm:pt>
    <dgm:pt modelId="{97F76FC8-4F1A-4BD4-9EDD-657E51D6E156}" type="pres">
      <dgm:prSet presAssocID="{BC0EDE85-9D5E-4985-A076-0ED842D29A5E}" presName="cycle" presStyleCnt="0"/>
      <dgm:spPr/>
    </dgm:pt>
    <dgm:pt modelId="{C7A433FD-1C58-4A69-9BB0-03C43F82878F}" type="pres">
      <dgm:prSet presAssocID="{BC0EDE85-9D5E-4985-A076-0ED842D29A5E}" presName="srcNode" presStyleLbl="node1" presStyleIdx="0" presStyleCnt="3"/>
      <dgm:spPr/>
    </dgm:pt>
    <dgm:pt modelId="{178DA5AB-5579-40B7-A4DE-4F04E2C77B62}" type="pres">
      <dgm:prSet presAssocID="{BC0EDE85-9D5E-4985-A076-0ED842D29A5E}" presName="conn" presStyleLbl="parChTrans1D2" presStyleIdx="0" presStyleCnt="1"/>
      <dgm:spPr/>
      <dgm:t>
        <a:bodyPr/>
        <a:lstStyle/>
        <a:p>
          <a:endParaRPr lang="en-US"/>
        </a:p>
      </dgm:t>
    </dgm:pt>
    <dgm:pt modelId="{3CC93612-4E8A-4A78-AAC9-3A8592FC8F9E}" type="pres">
      <dgm:prSet presAssocID="{BC0EDE85-9D5E-4985-A076-0ED842D29A5E}" presName="extraNode" presStyleLbl="node1" presStyleIdx="0" presStyleCnt="3"/>
      <dgm:spPr/>
    </dgm:pt>
    <dgm:pt modelId="{E044CBD5-2BFD-46FE-9921-E6F53EED71CB}" type="pres">
      <dgm:prSet presAssocID="{BC0EDE85-9D5E-4985-A076-0ED842D29A5E}" presName="dstNode" presStyleLbl="node1" presStyleIdx="0" presStyleCnt="3"/>
      <dgm:spPr/>
    </dgm:pt>
    <dgm:pt modelId="{27D754D2-4492-44C6-9A85-1415C6007B98}" type="pres">
      <dgm:prSet presAssocID="{528FA07A-6854-489A-9FE9-E28665FADB14}" presName="text_1" presStyleLbl="node1" presStyleIdx="0" presStyleCnt="3">
        <dgm:presLayoutVars>
          <dgm:bulletEnabled val="1"/>
        </dgm:presLayoutVars>
      </dgm:prSet>
      <dgm:spPr/>
      <dgm:t>
        <a:bodyPr/>
        <a:lstStyle/>
        <a:p>
          <a:endParaRPr lang="en-US"/>
        </a:p>
      </dgm:t>
    </dgm:pt>
    <dgm:pt modelId="{C1730B6B-AA81-47E9-86EC-F32DF6291083}" type="pres">
      <dgm:prSet presAssocID="{528FA07A-6854-489A-9FE9-E28665FADB14}" presName="accent_1" presStyleCnt="0"/>
      <dgm:spPr/>
    </dgm:pt>
    <dgm:pt modelId="{EA9D3465-AC41-4E9D-A817-73C796CC690B}" type="pres">
      <dgm:prSet presAssocID="{528FA07A-6854-489A-9FE9-E28665FADB14}" presName="accentRepeatNode" presStyleLbl="solidFgAcc1" presStyleIdx="0" presStyleCnt="3"/>
      <dgm:spPr/>
    </dgm:pt>
    <dgm:pt modelId="{1CBF4DFB-1DFE-40EC-9314-6DD953AFE382}" type="pres">
      <dgm:prSet presAssocID="{3909363A-A536-4CE3-9CA8-3D87A96F3A61}" presName="text_2" presStyleLbl="node1" presStyleIdx="1" presStyleCnt="3">
        <dgm:presLayoutVars>
          <dgm:bulletEnabled val="1"/>
        </dgm:presLayoutVars>
      </dgm:prSet>
      <dgm:spPr/>
      <dgm:t>
        <a:bodyPr/>
        <a:lstStyle/>
        <a:p>
          <a:endParaRPr lang="en-US"/>
        </a:p>
      </dgm:t>
    </dgm:pt>
    <dgm:pt modelId="{1E088683-EBCE-437D-9032-A8C50FCEA095}" type="pres">
      <dgm:prSet presAssocID="{3909363A-A536-4CE3-9CA8-3D87A96F3A61}" presName="accent_2" presStyleCnt="0"/>
      <dgm:spPr/>
    </dgm:pt>
    <dgm:pt modelId="{22D288C2-B4AB-44C2-8E05-7310682EF04C}" type="pres">
      <dgm:prSet presAssocID="{3909363A-A536-4CE3-9CA8-3D87A96F3A61}" presName="accentRepeatNode" presStyleLbl="solidFgAcc1" presStyleIdx="1" presStyleCnt="3"/>
      <dgm:spPr/>
    </dgm:pt>
    <dgm:pt modelId="{3DE6D010-FAFB-45FB-BD88-A3CB1ED1F948}" type="pres">
      <dgm:prSet presAssocID="{3E91059A-05C8-43DE-8350-CA8FB9A40D47}" presName="text_3" presStyleLbl="node1" presStyleIdx="2" presStyleCnt="3">
        <dgm:presLayoutVars>
          <dgm:bulletEnabled val="1"/>
        </dgm:presLayoutVars>
      </dgm:prSet>
      <dgm:spPr/>
      <dgm:t>
        <a:bodyPr/>
        <a:lstStyle/>
        <a:p>
          <a:endParaRPr lang="en-US"/>
        </a:p>
      </dgm:t>
    </dgm:pt>
    <dgm:pt modelId="{0EDB242A-1170-4121-B004-78B21C35B251}" type="pres">
      <dgm:prSet presAssocID="{3E91059A-05C8-43DE-8350-CA8FB9A40D47}" presName="accent_3" presStyleCnt="0"/>
      <dgm:spPr/>
    </dgm:pt>
    <dgm:pt modelId="{35AC6F6B-9310-4318-88FE-8A69936F1C05}" type="pres">
      <dgm:prSet presAssocID="{3E91059A-05C8-43DE-8350-CA8FB9A40D47}" presName="accentRepeatNode" presStyleLbl="solidFgAcc1" presStyleIdx="2" presStyleCnt="3"/>
      <dgm:spPr/>
    </dgm:pt>
  </dgm:ptLst>
  <dgm:cxnLst>
    <dgm:cxn modelId="{D6635774-9E79-4F7D-A8C4-CAE727F3AB77}" srcId="{BC0EDE85-9D5E-4985-A076-0ED842D29A5E}" destId="{3909363A-A536-4CE3-9CA8-3D87A96F3A61}" srcOrd="1" destOrd="0" parTransId="{FCAC05BB-E24C-4BB2-911A-27B88749A57A}" sibTransId="{E95EA922-CC2C-4998-B6AB-94B1E9E5CB77}"/>
    <dgm:cxn modelId="{152E04A9-3E26-49F6-93DF-9CD6DE5B98E8}" type="presOf" srcId="{BC0EDE85-9D5E-4985-A076-0ED842D29A5E}" destId="{51210345-DBD5-477C-8AF5-8ACBB4B7E7E5}" srcOrd="0" destOrd="0" presId="urn:microsoft.com/office/officeart/2008/layout/VerticalCurvedList"/>
    <dgm:cxn modelId="{A962B75C-D82F-4A12-9EBA-A8DAE1AA7214}" type="presOf" srcId="{3E91059A-05C8-43DE-8350-CA8FB9A40D47}" destId="{3DE6D010-FAFB-45FB-BD88-A3CB1ED1F948}" srcOrd="0" destOrd="0" presId="urn:microsoft.com/office/officeart/2008/layout/VerticalCurvedList"/>
    <dgm:cxn modelId="{0654CFBB-5BB3-4014-B240-71213805D452}" srcId="{BC0EDE85-9D5E-4985-A076-0ED842D29A5E}" destId="{3E91059A-05C8-43DE-8350-CA8FB9A40D47}" srcOrd="2" destOrd="0" parTransId="{7D69EA66-C54C-44CD-82BD-282F667266D5}" sibTransId="{85FD4F25-C48A-4BD9-8F36-D9B904919585}"/>
    <dgm:cxn modelId="{872DE992-9472-42E8-8F9C-EA49D1B9C9CF}" srcId="{BC0EDE85-9D5E-4985-A076-0ED842D29A5E}" destId="{528FA07A-6854-489A-9FE9-E28665FADB14}" srcOrd="0" destOrd="0" parTransId="{2870E295-43E5-4759-B505-7D646C6B593B}" sibTransId="{9C497B60-5CD5-4AC0-92E0-E22D5440A81A}"/>
    <dgm:cxn modelId="{296B2F16-1331-4993-BAC6-04C9BF314608}" type="presOf" srcId="{3909363A-A536-4CE3-9CA8-3D87A96F3A61}" destId="{1CBF4DFB-1DFE-40EC-9314-6DD953AFE382}" srcOrd="0" destOrd="0" presId="urn:microsoft.com/office/officeart/2008/layout/VerticalCurvedList"/>
    <dgm:cxn modelId="{F603469D-1494-49E6-BA16-D999028E1324}" type="presOf" srcId="{9C497B60-5CD5-4AC0-92E0-E22D5440A81A}" destId="{178DA5AB-5579-40B7-A4DE-4F04E2C77B62}" srcOrd="0" destOrd="0" presId="urn:microsoft.com/office/officeart/2008/layout/VerticalCurvedList"/>
    <dgm:cxn modelId="{85EEDF29-E87E-4DE1-9E91-5F162E070181}" type="presOf" srcId="{528FA07A-6854-489A-9FE9-E28665FADB14}" destId="{27D754D2-4492-44C6-9A85-1415C6007B98}" srcOrd="0" destOrd="0" presId="urn:microsoft.com/office/officeart/2008/layout/VerticalCurvedList"/>
    <dgm:cxn modelId="{36BE509C-EFA6-4AC5-B629-E58F11E8C17D}" type="presParOf" srcId="{51210345-DBD5-477C-8AF5-8ACBB4B7E7E5}" destId="{969898E7-73CB-468C-ABF7-18494350C026}" srcOrd="0" destOrd="0" presId="urn:microsoft.com/office/officeart/2008/layout/VerticalCurvedList"/>
    <dgm:cxn modelId="{2142CC6C-7AC8-48B5-A4FF-B368B326837D}" type="presParOf" srcId="{969898E7-73CB-468C-ABF7-18494350C026}" destId="{97F76FC8-4F1A-4BD4-9EDD-657E51D6E156}" srcOrd="0" destOrd="0" presId="urn:microsoft.com/office/officeart/2008/layout/VerticalCurvedList"/>
    <dgm:cxn modelId="{11FD546C-121A-48A9-B4B3-CC098C566566}" type="presParOf" srcId="{97F76FC8-4F1A-4BD4-9EDD-657E51D6E156}" destId="{C7A433FD-1C58-4A69-9BB0-03C43F82878F}" srcOrd="0" destOrd="0" presId="urn:microsoft.com/office/officeart/2008/layout/VerticalCurvedList"/>
    <dgm:cxn modelId="{F20BA0E4-F926-4352-A8D4-36086B6A21DC}" type="presParOf" srcId="{97F76FC8-4F1A-4BD4-9EDD-657E51D6E156}" destId="{178DA5AB-5579-40B7-A4DE-4F04E2C77B62}" srcOrd="1" destOrd="0" presId="urn:microsoft.com/office/officeart/2008/layout/VerticalCurvedList"/>
    <dgm:cxn modelId="{6FF4A65B-7C51-4AD5-B143-26904930EE7B}" type="presParOf" srcId="{97F76FC8-4F1A-4BD4-9EDD-657E51D6E156}" destId="{3CC93612-4E8A-4A78-AAC9-3A8592FC8F9E}" srcOrd="2" destOrd="0" presId="urn:microsoft.com/office/officeart/2008/layout/VerticalCurvedList"/>
    <dgm:cxn modelId="{EC3704FD-E75B-440A-AFE2-12087E103213}" type="presParOf" srcId="{97F76FC8-4F1A-4BD4-9EDD-657E51D6E156}" destId="{E044CBD5-2BFD-46FE-9921-E6F53EED71CB}" srcOrd="3" destOrd="0" presId="urn:microsoft.com/office/officeart/2008/layout/VerticalCurvedList"/>
    <dgm:cxn modelId="{EA3BB89D-5D5E-47E2-A098-1AE0EBC47A9F}" type="presParOf" srcId="{969898E7-73CB-468C-ABF7-18494350C026}" destId="{27D754D2-4492-44C6-9A85-1415C6007B98}" srcOrd="1" destOrd="0" presId="urn:microsoft.com/office/officeart/2008/layout/VerticalCurvedList"/>
    <dgm:cxn modelId="{5A5BD26B-DD3B-4A8F-A838-9BD6A52C29BE}" type="presParOf" srcId="{969898E7-73CB-468C-ABF7-18494350C026}" destId="{C1730B6B-AA81-47E9-86EC-F32DF6291083}" srcOrd="2" destOrd="0" presId="urn:microsoft.com/office/officeart/2008/layout/VerticalCurvedList"/>
    <dgm:cxn modelId="{139A9BAF-052C-445B-8F21-D21EB915867B}" type="presParOf" srcId="{C1730B6B-AA81-47E9-86EC-F32DF6291083}" destId="{EA9D3465-AC41-4E9D-A817-73C796CC690B}" srcOrd="0" destOrd="0" presId="urn:microsoft.com/office/officeart/2008/layout/VerticalCurvedList"/>
    <dgm:cxn modelId="{234CA3F4-9812-46B4-8E38-C3F237B67B30}" type="presParOf" srcId="{969898E7-73CB-468C-ABF7-18494350C026}" destId="{1CBF4DFB-1DFE-40EC-9314-6DD953AFE382}" srcOrd="3" destOrd="0" presId="urn:microsoft.com/office/officeart/2008/layout/VerticalCurvedList"/>
    <dgm:cxn modelId="{6574BBDA-CFE2-4A87-879F-B37EEEE800B0}" type="presParOf" srcId="{969898E7-73CB-468C-ABF7-18494350C026}" destId="{1E088683-EBCE-437D-9032-A8C50FCEA095}" srcOrd="4" destOrd="0" presId="urn:microsoft.com/office/officeart/2008/layout/VerticalCurvedList"/>
    <dgm:cxn modelId="{09CD86E1-E789-40DC-903C-99B536E24E3F}" type="presParOf" srcId="{1E088683-EBCE-437D-9032-A8C50FCEA095}" destId="{22D288C2-B4AB-44C2-8E05-7310682EF04C}" srcOrd="0" destOrd="0" presId="urn:microsoft.com/office/officeart/2008/layout/VerticalCurvedList"/>
    <dgm:cxn modelId="{199BF1B4-CCE3-418B-B3AB-657496410451}" type="presParOf" srcId="{969898E7-73CB-468C-ABF7-18494350C026}" destId="{3DE6D010-FAFB-45FB-BD88-A3CB1ED1F948}" srcOrd="5" destOrd="0" presId="urn:microsoft.com/office/officeart/2008/layout/VerticalCurvedList"/>
    <dgm:cxn modelId="{B78EB548-2F9D-42F9-93E3-98D2A5E8898F}" type="presParOf" srcId="{969898E7-73CB-468C-ABF7-18494350C026}" destId="{0EDB242A-1170-4121-B004-78B21C35B251}" srcOrd="6" destOrd="0" presId="urn:microsoft.com/office/officeart/2008/layout/VerticalCurvedList"/>
    <dgm:cxn modelId="{645A704A-3B29-4BFE-958F-0CCF65F50239}" type="presParOf" srcId="{0EDB242A-1170-4121-B004-78B21C35B251}" destId="{35AC6F6B-9310-4318-88FE-8A69936F1C05}"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E60A9CB1-3C8F-4B94-B6AE-4CF4D397BAC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5E2E646-C027-4826-8C04-1F22C6A19EC5}">
      <dgm:prSet phldrT="[Text]"/>
      <dgm:spPr>
        <a:solidFill>
          <a:schemeClr val="accent2"/>
        </a:solidFill>
      </dgm:spPr>
      <dgm:t>
        <a:bodyPr/>
        <a:lstStyle/>
        <a:p>
          <a:r>
            <a:rPr lang="pt-BR" b="1" dirty="0" smtClean="0"/>
            <a:t>1. Bản chất khoa học và cách mạng của chủ nghĩa Mác - Lênin</a:t>
          </a:r>
          <a:endParaRPr lang="en-US" dirty="0"/>
        </a:p>
      </dgm:t>
    </dgm:pt>
    <dgm:pt modelId="{12B47962-C0E4-48AA-9CC0-58E1433C68DA}" type="parTrans" cxnId="{0CB0F773-4E8E-429C-B0BC-564333DCC999}">
      <dgm:prSet/>
      <dgm:spPr/>
      <dgm:t>
        <a:bodyPr/>
        <a:lstStyle/>
        <a:p>
          <a:endParaRPr lang="en-US"/>
        </a:p>
      </dgm:t>
    </dgm:pt>
    <dgm:pt modelId="{0D14E3CB-DA20-4548-967A-378018AE640C}" type="sibTrans" cxnId="{0CB0F773-4E8E-429C-B0BC-564333DCC999}">
      <dgm:prSet/>
      <dgm:spPr/>
      <dgm:t>
        <a:bodyPr/>
        <a:lstStyle/>
        <a:p>
          <a:endParaRPr lang="en-US"/>
        </a:p>
      </dgm:t>
    </dgm:pt>
    <dgm:pt modelId="{B1B3AF23-4208-4D74-8706-26C1962D1A18}">
      <dgm:prSet phldrT="[Text]"/>
      <dgm:spPr/>
      <dgm:t>
        <a:bodyPr/>
        <a:lstStyle/>
        <a:p>
          <a:r>
            <a:rPr lang="pt-BR" i="1" dirty="0" smtClean="0"/>
            <a:t>Chủ nghĩa Mác-Lênin </a:t>
          </a:r>
          <a:r>
            <a:rPr lang="vi-VN" i="1" dirty="0" smtClean="0"/>
            <a:t>là một hệ thống lý luận khoa học, thể hiện trong toàn bộ </a:t>
          </a:r>
          <a:r>
            <a:rPr lang="pt-BR" i="1" dirty="0" smtClean="0"/>
            <a:t>ba bộ phận cấu thành </a:t>
          </a:r>
          <a:r>
            <a:rPr lang="vi-VN" i="1" dirty="0" smtClean="0"/>
            <a:t>học thuyết</a:t>
          </a:r>
          <a:endParaRPr lang="en-US" dirty="0"/>
        </a:p>
      </dgm:t>
    </dgm:pt>
    <dgm:pt modelId="{4B85571A-B9B9-49D1-BE43-49F0D97D73E1}" type="parTrans" cxnId="{1FCBF05B-B359-4D3E-A9E1-74F19C139431}">
      <dgm:prSet/>
      <dgm:spPr/>
      <dgm:t>
        <a:bodyPr/>
        <a:lstStyle/>
        <a:p>
          <a:endParaRPr lang="en-US"/>
        </a:p>
      </dgm:t>
    </dgm:pt>
    <dgm:pt modelId="{46B66989-157D-4DA5-9BF1-555E1C1E3664}" type="sibTrans" cxnId="{1FCBF05B-B359-4D3E-A9E1-74F19C139431}">
      <dgm:prSet/>
      <dgm:spPr/>
      <dgm:t>
        <a:bodyPr/>
        <a:lstStyle/>
        <a:p>
          <a:endParaRPr lang="en-US"/>
        </a:p>
      </dgm:t>
    </dgm:pt>
    <dgm:pt modelId="{3E280DA9-55CC-4E41-97E3-AD9C9ED3867D}">
      <dgm:prSet phldrT="[Text]"/>
      <dgm:spPr>
        <a:solidFill>
          <a:schemeClr val="accent2"/>
        </a:solidFill>
      </dgm:spPr>
      <dgm:t>
        <a:bodyPr/>
        <a:lstStyle/>
        <a:p>
          <a:r>
            <a:rPr lang="vi-VN" b="1" dirty="0" smtClean="0"/>
            <a:t>2. Chủ nghĩa Mác-Lênin là nền tảng tư tưởng, kim chỉ nam cho hành động của các Đảng Cộng sản</a:t>
          </a:r>
          <a:endParaRPr lang="en-US" dirty="0"/>
        </a:p>
      </dgm:t>
    </dgm:pt>
    <dgm:pt modelId="{DAA27667-8CFA-4658-81D0-69CF8EA587F5}" type="parTrans" cxnId="{EE972F1C-733D-4592-BD89-BCCA7BBA2893}">
      <dgm:prSet/>
      <dgm:spPr/>
      <dgm:t>
        <a:bodyPr/>
        <a:lstStyle/>
        <a:p>
          <a:endParaRPr lang="en-US"/>
        </a:p>
      </dgm:t>
    </dgm:pt>
    <dgm:pt modelId="{40FF3383-52BB-4FF0-9EB6-46BD859909AB}" type="sibTrans" cxnId="{EE972F1C-733D-4592-BD89-BCCA7BBA2893}">
      <dgm:prSet/>
      <dgm:spPr/>
      <dgm:t>
        <a:bodyPr/>
        <a:lstStyle/>
        <a:p>
          <a:endParaRPr lang="en-US"/>
        </a:p>
      </dgm:t>
    </dgm:pt>
    <dgm:pt modelId="{5E930932-0317-4EC7-AD53-1CD0BF4622A0}">
      <dgm:prSet phldrT="[Text]"/>
      <dgm:spPr/>
      <dgm:t>
        <a:bodyPr/>
        <a:lstStyle/>
        <a:p>
          <a:r>
            <a:rPr lang="vi-VN" smtClean="0"/>
            <a:t>Chủ nghĩa Mác - Lênin là hệ tư tưởng</a:t>
          </a:r>
          <a:r>
            <a:rPr lang="pt-BR" smtClean="0"/>
            <a:t>, </a:t>
          </a:r>
          <a:r>
            <a:rPr lang="vi-VN" smtClean="0"/>
            <a:t>là cơ sở lý luận của các đảng cộng sản trong việc hoạch định Cương lĩnh, đường lối lãnh đạo cách mạng</a:t>
          </a:r>
          <a:endParaRPr lang="en-US" dirty="0"/>
        </a:p>
      </dgm:t>
    </dgm:pt>
    <dgm:pt modelId="{0655E742-D9D4-4E54-97B6-69D42505FFD2}" type="parTrans" cxnId="{47C72780-8EC1-4BF1-AD8D-7BCBAA3790C6}">
      <dgm:prSet/>
      <dgm:spPr/>
      <dgm:t>
        <a:bodyPr/>
        <a:lstStyle/>
        <a:p>
          <a:endParaRPr lang="en-US"/>
        </a:p>
      </dgm:t>
    </dgm:pt>
    <dgm:pt modelId="{7712803D-29D6-4C0D-AD37-C55E6EA03FE6}" type="sibTrans" cxnId="{47C72780-8EC1-4BF1-AD8D-7BCBAA3790C6}">
      <dgm:prSet/>
      <dgm:spPr/>
      <dgm:t>
        <a:bodyPr/>
        <a:lstStyle/>
        <a:p>
          <a:endParaRPr lang="en-US"/>
        </a:p>
      </dgm:t>
    </dgm:pt>
    <dgm:pt modelId="{F286431C-2367-4789-9711-814681AED1F9}">
      <dgm:prSet phldrT="[Text]"/>
      <dgm:spPr/>
      <dgm:t>
        <a:bodyPr/>
        <a:lstStyle/>
        <a:p>
          <a:r>
            <a:rPr lang="vi-VN" i="1" dirty="0" smtClean="0"/>
            <a:t>Là học thuyết duy nhất nêu rõ mục tiêu, con đường, lực lượng, phương thức giải phóng xã hội, giải phóng giai cấp, giải phóng con người</a:t>
          </a:r>
          <a:endParaRPr lang="en-US" dirty="0"/>
        </a:p>
      </dgm:t>
    </dgm:pt>
    <dgm:pt modelId="{C5FE82BB-D26A-4F08-81B7-FBA3109A0248}" type="parTrans" cxnId="{0DDA13F2-DF3E-4D8F-AC8A-7D8D6E168E95}">
      <dgm:prSet/>
      <dgm:spPr/>
      <dgm:t>
        <a:bodyPr/>
        <a:lstStyle/>
        <a:p>
          <a:endParaRPr lang="en-US"/>
        </a:p>
      </dgm:t>
    </dgm:pt>
    <dgm:pt modelId="{260AAE66-4D1A-4BF2-9484-12DDA652CF4D}" type="sibTrans" cxnId="{0DDA13F2-DF3E-4D8F-AC8A-7D8D6E168E95}">
      <dgm:prSet/>
      <dgm:spPr/>
      <dgm:t>
        <a:bodyPr/>
        <a:lstStyle/>
        <a:p>
          <a:endParaRPr lang="en-US"/>
        </a:p>
      </dgm:t>
    </dgm:pt>
    <dgm:pt modelId="{BAAC53AD-11CA-4D93-BD84-666DAF5CCF17}">
      <dgm:prSet phldrT="[Text]"/>
      <dgm:spPr/>
      <dgm:t>
        <a:bodyPr/>
        <a:lstStyle/>
        <a:p>
          <a:r>
            <a:rPr lang="vi-VN" i="1" dirty="0" smtClean="0"/>
            <a:t>Là một học thuyết mở, sống động, không ngừng tự phê phán, tự đổi mới, bổ sung và phát triển trong thực tiễn cách mạng</a:t>
          </a:r>
          <a:endParaRPr lang="en-US" dirty="0"/>
        </a:p>
      </dgm:t>
    </dgm:pt>
    <dgm:pt modelId="{97E88ACC-8E9D-4BA7-8D69-E1EA5E5EC345}" type="parTrans" cxnId="{FD07FCE6-75CB-42EB-9E8C-82BEB6B086DE}">
      <dgm:prSet/>
      <dgm:spPr/>
    </dgm:pt>
    <dgm:pt modelId="{BAEA21B1-4606-42B8-AFEE-CA7751D3984B}" type="sibTrans" cxnId="{FD07FCE6-75CB-42EB-9E8C-82BEB6B086DE}">
      <dgm:prSet/>
      <dgm:spPr/>
    </dgm:pt>
    <dgm:pt modelId="{F4A454A2-8DF7-4DD5-9330-80104422DF25}">
      <dgm:prSet phldrT="[Text]"/>
      <dgm:spPr/>
      <dgm:t>
        <a:bodyPr/>
        <a:lstStyle/>
        <a:p>
          <a:r>
            <a:rPr lang="vi-VN" i="1" dirty="0" smtClean="0"/>
            <a:t>Là học thuyết </a:t>
          </a:r>
          <a:r>
            <a:rPr lang="pt-BR" i="1" dirty="0" smtClean="0"/>
            <a:t>cách mạng, </a:t>
          </a:r>
          <a:r>
            <a:rPr lang="vi-VN" i="1" dirty="0" smtClean="0"/>
            <a:t>có ý nghĩa thực tiễn, không chỉ giải thích thế giới mà là cải tạo xã hội, xây dựng chủ nghĩa xã hội hiện thực</a:t>
          </a:r>
          <a:r>
            <a:rPr lang="pt-BR" i="1" dirty="0" smtClean="0"/>
            <a:t>.</a:t>
          </a:r>
          <a:endParaRPr lang="en-US" dirty="0"/>
        </a:p>
      </dgm:t>
    </dgm:pt>
    <dgm:pt modelId="{872540D7-4F98-46AD-B950-FF0FE8051AA8}" type="parTrans" cxnId="{488F0B27-8680-4E12-AF4C-F14F4D285171}">
      <dgm:prSet/>
      <dgm:spPr/>
    </dgm:pt>
    <dgm:pt modelId="{8C143EF3-EE61-427F-A95B-1200B0BD0507}" type="sibTrans" cxnId="{488F0B27-8680-4E12-AF4C-F14F4D285171}">
      <dgm:prSet/>
      <dgm:spPr/>
    </dgm:pt>
    <dgm:pt modelId="{5F63CDCE-BA2A-4345-A808-55BC35BD8AF8}" type="pres">
      <dgm:prSet presAssocID="{E60A9CB1-3C8F-4B94-B6AE-4CF4D397BAC3}" presName="linear" presStyleCnt="0">
        <dgm:presLayoutVars>
          <dgm:animLvl val="lvl"/>
          <dgm:resizeHandles val="exact"/>
        </dgm:presLayoutVars>
      </dgm:prSet>
      <dgm:spPr/>
      <dgm:t>
        <a:bodyPr/>
        <a:lstStyle/>
        <a:p>
          <a:endParaRPr lang="en-US"/>
        </a:p>
      </dgm:t>
    </dgm:pt>
    <dgm:pt modelId="{DD4FFA64-6B3C-4382-928D-00212C5F69AB}" type="pres">
      <dgm:prSet presAssocID="{95E2E646-C027-4826-8C04-1F22C6A19EC5}" presName="parentText" presStyleLbl="node1" presStyleIdx="0" presStyleCnt="2">
        <dgm:presLayoutVars>
          <dgm:chMax val="0"/>
          <dgm:bulletEnabled val="1"/>
        </dgm:presLayoutVars>
      </dgm:prSet>
      <dgm:spPr/>
      <dgm:t>
        <a:bodyPr/>
        <a:lstStyle/>
        <a:p>
          <a:endParaRPr lang="en-US"/>
        </a:p>
      </dgm:t>
    </dgm:pt>
    <dgm:pt modelId="{592512C0-9B34-4E4B-8971-6202879E671E}" type="pres">
      <dgm:prSet presAssocID="{95E2E646-C027-4826-8C04-1F22C6A19EC5}" presName="childText" presStyleLbl="revTx" presStyleIdx="0" presStyleCnt="2">
        <dgm:presLayoutVars>
          <dgm:bulletEnabled val="1"/>
        </dgm:presLayoutVars>
      </dgm:prSet>
      <dgm:spPr/>
      <dgm:t>
        <a:bodyPr/>
        <a:lstStyle/>
        <a:p>
          <a:endParaRPr lang="en-US"/>
        </a:p>
      </dgm:t>
    </dgm:pt>
    <dgm:pt modelId="{DDA9A52F-EDC0-4C82-89C0-1EC9C2C9CB23}" type="pres">
      <dgm:prSet presAssocID="{3E280DA9-55CC-4E41-97E3-AD9C9ED3867D}" presName="parentText" presStyleLbl="node1" presStyleIdx="1" presStyleCnt="2">
        <dgm:presLayoutVars>
          <dgm:chMax val="0"/>
          <dgm:bulletEnabled val="1"/>
        </dgm:presLayoutVars>
      </dgm:prSet>
      <dgm:spPr/>
      <dgm:t>
        <a:bodyPr/>
        <a:lstStyle/>
        <a:p>
          <a:endParaRPr lang="en-US"/>
        </a:p>
      </dgm:t>
    </dgm:pt>
    <dgm:pt modelId="{AFA8B044-D966-4FB6-AAA6-8654FA9B1CDE}" type="pres">
      <dgm:prSet presAssocID="{3E280DA9-55CC-4E41-97E3-AD9C9ED3867D}" presName="childText" presStyleLbl="revTx" presStyleIdx="1" presStyleCnt="2">
        <dgm:presLayoutVars>
          <dgm:bulletEnabled val="1"/>
        </dgm:presLayoutVars>
      </dgm:prSet>
      <dgm:spPr/>
      <dgm:t>
        <a:bodyPr/>
        <a:lstStyle/>
        <a:p>
          <a:endParaRPr lang="en-US"/>
        </a:p>
      </dgm:t>
    </dgm:pt>
  </dgm:ptLst>
  <dgm:cxnLst>
    <dgm:cxn modelId="{1FCBF05B-B359-4D3E-A9E1-74F19C139431}" srcId="{95E2E646-C027-4826-8C04-1F22C6A19EC5}" destId="{B1B3AF23-4208-4D74-8706-26C1962D1A18}" srcOrd="0" destOrd="0" parTransId="{4B85571A-B9B9-49D1-BE43-49F0D97D73E1}" sibTransId="{46B66989-157D-4DA5-9BF1-555E1C1E3664}"/>
    <dgm:cxn modelId="{A484BF8A-5518-4CA3-B728-24DDF96D30C6}" type="presOf" srcId="{E60A9CB1-3C8F-4B94-B6AE-4CF4D397BAC3}" destId="{5F63CDCE-BA2A-4345-A808-55BC35BD8AF8}" srcOrd="0" destOrd="0" presId="urn:microsoft.com/office/officeart/2005/8/layout/vList2"/>
    <dgm:cxn modelId="{6A226F7A-BC45-48D6-9B4A-6E7BA745F26B}" type="presOf" srcId="{B1B3AF23-4208-4D74-8706-26C1962D1A18}" destId="{592512C0-9B34-4E4B-8971-6202879E671E}" srcOrd="0" destOrd="0" presId="urn:microsoft.com/office/officeart/2005/8/layout/vList2"/>
    <dgm:cxn modelId="{FD07FCE6-75CB-42EB-9E8C-82BEB6B086DE}" srcId="{95E2E646-C027-4826-8C04-1F22C6A19EC5}" destId="{BAAC53AD-11CA-4D93-BD84-666DAF5CCF17}" srcOrd="2" destOrd="0" parTransId="{97E88ACC-8E9D-4BA7-8D69-E1EA5E5EC345}" sibTransId="{BAEA21B1-4606-42B8-AFEE-CA7751D3984B}"/>
    <dgm:cxn modelId="{8788A361-57BC-4578-8364-B22360033067}" type="presOf" srcId="{3E280DA9-55CC-4E41-97E3-AD9C9ED3867D}" destId="{DDA9A52F-EDC0-4C82-89C0-1EC9C2C9CB23}" srcOrd="0" destOrd="0" presId="urn:microsoft.com/office/officeart/2005/8/layout/vList2"/>
    <dgm:cxn modelId="{EE972F1C-733D-4592-BD89-BCCA7BBA2893}" srcId="{E60A9CB1-3C8F-4B94-B6AE-4CF4D397BAC3}" destId="{3E280DA9-55CC-4E41-97E3-AD9C9ED3867D}" srcOrd="1" destOrd="0" parTransId="{DAA27667-8CFA-4658-81D0-69CF8EA587F5}" sibTransId="{40FF3383-52BB-4FF0-9EB6-46BD859909AB}"/>
    <dgm:cxn modelId="{6835EC49-01BD-4997-9D3F-B4F776A9B74E}" type="presOf" srcId="{5E930932-0317-4EC7-AD53-1CD0BF4622A0}" destId="{AFA8B044-D966-4FB6-AAA6-8654FA9B1CDE}" srcOrd="0" destOrd="0" presId="urn:microsoft.com/office/officeart/2005/8/layout/vList2"/>
    <dgm:cxn modelId="{488F0B27-8680-4E12-AF4C-F14F4D285171}" srcId="{95E2E646-C027-4826-8C04-1F22C6A19EC5}" destId="{F4A454A2-8DF7-4DD5-9330-80104422DF25}" srcOrd="3" destOrd="0" parTransId="{872540D7-4F98-46AD-B950-FF0FE8051AA8}" sibTransId="{8C143EF3-EE61-427F-A95B-1200B0BD0507}"/>
    <dgm:cxn modelId="{D625780C-E0E5-4543-A4D7-17383CAAC951}" type="presOf" srcId="{95E2E646-C027-4826-8C04-1F22C6A19EC5}" destId="{DD4FFA64-6B3C-4382-928D-00212C5F69AB}" srcOrd="0" destOrd="0" presId="urn:microsoft.com/office/officeart/2005/8/layout/vList2"/>
    <dgm:cxn modelId="{0CB0F773-4E8E-429C-B0BC-564333DCC999}" srcId="{E60A9CB1-3C8F-4B94-B6AE-4CF4D397BAC3}" destId="{95E2E646-C027-4826-8C04-1F22C6A19EC5}" srcOrd="0" destOrd="0" parTransId="{12B47962-C0E4-48AA-9CC0-58E1433C68DA}" sibTransId="{0D14E3CB-DA20-4548-967A-378018AE640C}"/>
    <dgm:cxn modelId="{C85DA8CE-8440-44AC-8D1A-AEBCFE71310C}" type="presOf" srcId="{F286431C-2367-4789-9711-814681AED1F9}" destId="{592512C0-9B34-4E4B-8971-6202879E671E}" srcOrd="0" destOrd="1" presId="urn:microsoft.com/office/officeart/2005/8/layout/vList2"/>
    <dgm:cxn modelId="{0E02F637-EA7A-4344-803E-D9E915A92705}" type="presOf" srcId="{BAAC53AD-11CA-4D93-BD84-666DAF5CCF17}" destId="{592512C0-9B34-4E4B-8971-6202879E671E}" srcOrd="0" destOrd="2" presId="urn:microsoft.com/office/officeart/2005/8/layout/vList2"/>
    <dgm:cxn modelId="{FA716607-5B05-4AAE-9E9B-F4934D01E93C}" type="presOf" srcId="{F4A454A2-8DF7-4DD5-9330-80104422DF25}" destId="{592512C0-9B34-4E4B-8971-6202879E671E}" srcOrd="0" destOrd="3" presId="urn:microsoft.com/office/officeart/2005/8/layout/vList2"/>
    <dgm:cxn modelId="{47C72780-8EC1-4BF1-AD8D-7BCBAA3790C6}" srcId="{3E280DA9-55CC-4E41-97E3-AD9C9ED3867D}" destId="{5E930932-0317-4EC7-AD53-1CD0BF4622A0}" srcOrd="0" destOrd="0" parTransId="{0655E742-D9D4-4E54-97B6-69D42505FFD2}" sibTransId="{7712803D-29D6-4C0D-AD37-C55E6EA03FE6}"/>
    <dgm:cxn modelId="{0DDA13F2-DF3E-4D8F-AC8A-7D8D6E168E95}" srcId="{95E2E646-C027-4826-8C04-1F22C6A19EC5}" destId="{F286431C-2367-4789-9711-814681AED1F9}" srcOrd="1" destOrd="0" parTransId="{C5FE82BB-D26A-4F08-81B7-FBA3109A0248}" sibTransId="{260AAE66-4D1A-4BF2-9484-12DDA652CF4D}"/>
    <dgm:cxn modelId="{9CD195EC-3DAA-4F4D-AC69-063DA29DF3AC}" type="presParOf" srcId="{5F63CDCE-BA2A-4345-A808-55BC35BD8AF8}" destId="{DD4FFA64-6B3C-4382-928D-00212C5F69AB}" srcOrd="0" destOrd="0" presId="urn:microsoft.com/office/officeart/2005/8/layout/vList2"/>
    <dgm:cxn modelId="{1099DC33-332D-44AB-BA09-1DF0FA59B257}" type="presParOf" srcId="{5F63CDCE-BA2A-4345-A808-55BC35BD8AF8}" destId="{592512C0-9B34-4E4B-8971-6202879E671E}" srcOrd="1" destOrd="0" presId="urn:microsoft.com/office/officeart/2005/8/layout/vList2"/>
    <dgm:cxn modelId="{C069305E-7A4C-4796-B790-41012ADBB69E}" type="presParOf" srcId="{5F63CDCE-BA2A-4345-A808-55BC35BD8AF8}" destId="{DDA9A52F-EDC0-4C82-89C0-1EC9C2C9CB23}" srcOrd="2" destOrd="0" presId="urn:microsoft.com/office/officeart/2005/8/layout/vList2"/>
    <dgm:cxn modelId="{9F5E7FA4-CE49-43AD-9A2A-1D005078E911}" type="presParOf" srcId="{5F63CDCE-BA2A-4345-A808-55BC35BD8AF8}" destId="{AFA8B044-D966-4FB6-AAA6-8654FA9B1CDE}"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192A5F-861B-45CD-8AF1-89D64F22A564}">
      <dsp:nvSpPr>
        <dsp:cNvPr id="0" name=""/>
        <dsp:cNvSpPr/>
      </dsp:nvSpPr>
      <dsp:spPr>
        <a:xfrm>
          <a:off x="0" y="3797"/>
          <a:ext cx="11500834" cy="991987"/>
        </a:xfrm>
        <a:prstGeom prst="roundRect">
          <a:avLst/>
        </a:prstGeom>
        <a:solidFill>
          <a:schemeClr val="tx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i="0" kern="1200" dirty="0" smtClean="0">
              <a:latin typeface="Arial" pitchFamily="34" charset="0"/>
              <a:cs typeface="Arial" pitchFamily="34" charset="0"/>
            </a:rPr>
            <a:t> I. KHÁI NIỆM CHỦ NGHĨA MÁC - LÊNIN </a:t>
          </a:r>
          <a:endParaRPr lang="en-US" sz="2800" b="1" i="0" kern="1200" dirty="0">
            <a:latin typeface="Arial" pitchFamily="34" charset="0"/>
            <a:cs typeface="Arial" pitchFamily="34" charset="0"/>
          </a:endParaRPr>
        </a:p>
      </dsp:txBody>
      <dsp:txXfrm>
        <a:off x="48425" y="52222"/>
        <a:ext cx="11403984" cy="895137"/>
      </dsp:txXfrm>
    </dsp:sp>
    <dsp:sp modelId="{8888EC82-B638-4538-B980-0598DDEA215C}">
      <dsp:nvSpPr>
        <dsp:cNvPr id="0" name=""/>
        <dsp:cNvSpPr/>
      </dsp:nvSpPr>
      <dsp:spPr>
        <a:xfrm>
          <a:off x="0" y="995785"/>
          <a:ext cx="11500834" cy="8293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5151"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en-US" sz="2800" b="1" i="0" kern="1200" dirty="0" smtClean="0">
              <a:latin typeface="Arial" pitchFamily="34" charset="0"/>
              <a:cs typeface="Arial" pitchFamily="34" charset="0"/>
            </a:rPr>
            <a:t>1.  </a:t>
          </a:r>
          <a:r>
            <a:rPr lang="en-US" sz="2800" b="1" i="0" kern="1200" dirty="0" err="1" smtClean="0">
              <a:latin typeface="Arial" pitchFamily="34" charset="0"/>
              <a:cs typeface="Arial" pitchFamily="34" charset="0"/>
            </a:rPr>
            <a:t>Khái</a:t>
          </a:r>
          <a:r>
            <a:rPr lang="en-US" sz="2800" b="1" i="0" kern="1200" dirty="0" smtClean="0">
              <a:latin typeface="Arial" pitchFamily="34" charset="0"/>
              <a:cs typeface="Arial" pitchFamily="34" charset="0"/>
            </a:rPr>
            <a:t> </a:t>
          </a:r>
          <a:r>
            <a:rPr lang="en-US" sz="2800" b="1" i="0" kern="1200" dirty="0" err="1" smtClean="0">
              <a:latin typeface="Arial" pitchFamily="34" charset="0"/>
              <a:cs typeface="Arial" pitchFamily="34" charset="0"/>
            </a:rPr>
            <a:t>niệm</a:t>
          </a:r>
          <a:r>
            <a:rPr lang="en-US" sz="2800" b="1" i="0" kern="1200" dirty="0" smtClean="0">
              <a:latin typeface="Arial" pitchFamily="34" charset="0"/>
              <a:cs typeface="Arial" pitchFamily="34" charset="0"/>
            </a:rPr>
            <a:t> </a:t>
          </a:r>
          <a:r>
            <a:rPr lang="en-US" sz="2800" b="1" i="0" kern="1200" dirty="0" err="1" smtClean="0">
              <a:latin typeface="Arial" pitchFamily="34" charset="0"/>
              <a:cs typeface="Arial" pitchFamily="34" charset="0"/>
            </a:rPr>
            <a:t>và</a:t>
          </a:r>
          <a:r>
            <a:rPr lang="en-US" sz="2800" b="1" i="0" kern="1200" dirty="0" smtClean="0">
              <a:latin typeface="Arial" pitchFamily="34" charset="0"/>
              <a:cs typeface="Arial" pitchFamily="34" charset="0"/>
            </a:rPr>
            <a:t> </a:t>
          </a:r>
          <a:r>
            <a:rPr lang="en-US" sz="2800" b="1" i="0" kern="1200" dirty="0" err="1" smtClean="0">
              <a:latin typeface="Arial" pitchFamily="34" charset="0"/>
              <a:cs typeface="Arial" pitchFamily="34" charset="0"/>
            </a:rPr>
            <a:t>nguồn</a:t>
          </a:r>
          <a:r>
            <a:rPr lang="en-US" sz="2800" b="1" i="0" kern="1200" dirty="0" smtClean="0">
              <a:latin typeface="Arial" pitchFamily="34" charset="0"/>
              <a:cs typeface="Arial" pitchFamily="34" charset="0"/>
            </a:rPr>
            <a:t> </a:t>
          </a:r>
          <a:r>
            <a:rPr lang="en-US" sz="2800" b="1" i="0" kern="1200" dirty="0" err="1" smtClean="0">
              <a:latin typeface="Arial" pitchFamily="34" charset="0"/>
              <a:cs typeface="Arial" pitchFamily="34" charset="0"/>
            </a:rPr>
            <a:t>gốc</a:t>
          </a:r>
          <a:r>
            <a:rPr lang="en-US" sz="2800" b="1" i="0" kern="1200" dirty="0" smtClean="0">
              <a:latin typeface="Arial" pitchFamily="34" charset="0"/>
              <a:cs typeface="Arial" pitchFamily="34" charset="0"/>
            </a:rPr>
            <a:t> </a:t>
          </a:r>
          <a:r>
            <a:rPr lang="en-US" sz="2800" b="1" i="0" kern="1200" dirty="0" err="1" smtClean="0">
              <a:latin typeface="Arial" pitchFamily="34" charset="0"/>
              <a:cs typeface="Arial" pitchFamily="34" charset="0"/>
            </a:rPr>
            <a:t>hình</a:t>
          </a:r>
          <a:r>
            <a:rPr lang="en-US" sz="2800" b="1" i="0" kern="1200" dirty="0" smtClean="0">
              <a:latin typeface="Arial" pitchFamily="34" charset="0"/>
              <a:cs typeface="Arial" pitchFamily="34" charset="0"/>
            </a:rPr>
            <a:t> </a:t>
          </a:r>
          <a:r>
            <a:rPr lang="en-US" sz="2800" b="1" i="0" kern="1200" dirty="0" err="1" smtClean="0">
              <a:latin typeface="Arial" pitchFamily="34" charset="0"/>
              <a:cs typeface="Arial" pitchFamily="34" charset="0"/>
            </a:rPr>
            <a:t>thành</a:t>
          </a:r>
          <a:endParaRPr lang="en-US" sz="2800" b="1" i="0" kern="1200" dirty="0">
            <a:latin typeface="Arial" pitchFamily="34" charset="0"/>
            <a:cs typeface="Arial" pitchFamily="34" charset="0"/>
          </a:endParaRPr>
        </a:p>
        <a:p>
          <a:pPr marL="285750" lvl="1" indent="-285750" algn="l" defTabSz="1244600">
            <a:lnSpc>
              <a:spcPct val="90000"/>
            </a:lnSpc>
            <a:spcBef>
              <a:spcPct val="0"/>
            </a:spcBef>
            <a:spcAft>
              <a:spcPct val="20000"/>
            </a:spcAft>
            <a:buChar char="••"/>
          </a:pPr>
          <a:r>
            <a:rPr lang="vi-VN" sz="2800" b="1" i="0" kern="1200" dirty="0" smtClean="0">
              <a:latin typeface="Arial" pitchFamily="34" charset="0"/>
              <a:cs typeface="Arial" pitchFamily="34" charset="0"/>
            </a:rPr>
            <a:t>2.  Các giai đoạn phát triển</a:t>
          </a:r>
          <a:endParaRPr lang="en-US" sz="2800" b="1" i="0" kern="1200" dirty="0">
            <a:latin typeface="Arial" pitchFamily="34" charset="0"/>
            <a:cs typeface="Arial" pitchFamily="34" charset="0"/>
          </a:endParaRPr>
        </a:p>
      </dsp:txBody>
      <dsp:txXfrm>
        <a:off x="0" y="995785"/>
        <a:ext cx="11500834" cy="829311"/>
      </dsp:txXfrm>
    </dsp:sp>
    <dsp:sp modelId="{76925935-F6CF-4702-A61A-68E5611B9E71}">
      <dsp:nvSpPr>
        <dsp:cNvPr id="0" name=""/>
        <dsp:cNvSpPr/>
      </dsp:nvSpPr>
      <dsp:spPr>
        <a:xfrm>
          <a:off x="0" y="1825097"/>
          <a:ext cx="11500834" cy="991987"/>
        </a:xfrm>
        <a:prstGeom prst="roundRect">
          <a:avLst/>
        </a:prstGeom>
        <a:solidFill>
          <a:schemeClr val="tx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b="1" i="0" kern="1200" dirty="0" smtClean="0">
              <a:latin typeface="Arial" pitchFamily="34" charset="0"/>
              <a:cs typeface="Arial" pitchFamily="34" charset="0"/>
            </a:rPr>
            <a:t>II</a:t>
          </a:r>
          <a:r>
            <a:rPr lang="vi-VN" sz="2800" b="1" i="0" kern="1200" dirty="0" smtClean="0">
              <a:latin typeface="Arial" pitchFamily="34" charset="0"/>
              <a:cs typeface="Arial" pitchFamily="34" charset="0"/>
            </a:rPr>
            <a:t>. Một số nội dung cơ bản của chủ nghĩa Mác -Lênin</a:t>
          </a:r>
          <a:endParaRPr lang="en-US" sz="2800" b="1" i="0" kern="1200" dirty="0">
            <a:latin typeface="Arial" pitchFamily="34" charset="0"/>
            <a:cs typeface="Arial" pitchFamily="34" charset="0"/>
          </a:endParaRPr>
        </a:p>
      </dsp:txBody>
      <dsp:txXfrm>
        <a:off x="48425" y="1873522"/>
        <a:ext cx="11403984" cy="895137"/>
      </dsp:txXfrm>
    </dsp:sp>
    <dsp:sp modelId="{463B7AC8-BA54-4A37-9D27-1C78D5240A86}">
      <dsp:nvSpPr>
        <dsp:cNvPr id="0" name=""/>
        <dsp:cNvSpPr/>
      </dsp:nvSpPr>
      <dsp:spPr>
        <a:xfrm>
          <a:off x="0" y="2817084"/>
          <a:ext cx="11500834" cy="12728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5151"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vi-VN" sz="2800" b="1" i="0" kern="1200" dirty="0" smtClean="0">
              <a:latin typeface="Arial" pitchFamily="34" charset="0"/>
              <a:cs typeface="Arial" pitchFamily="34" charset="0"/>
            </a:rPr>
            <a:t>1. Triết học Mác – Lênin</a:t>
          </a:r>
          <a:endParaRPr lang="en-US" sz="2800" b="1" i="0" kern="1200" dirty="0">
            <a:latin typeface="Arial" pitchFamily="34" charset="0"/>
            <a:cs typeface="Arial" pitchFamily="34" charset="0"/>
          </a:endParaRPr>
        </a:p>
        <a:p>
          <a:pPr marL="285750" lvl="1" indent="-285750" algn="l" defTabSz="1244600">
            <a:lnSpc>
              <a:spcPct val="90000"/>
            </a:lnSpc>
            <a:spcBef>
              <a:spcPct val="0"/>
            </a:spcBef>
            <a:spcAft>
              <a:spcPct val="20000"/>
            </a:spcAft>
            <a:buChar char="••"/>
          </a:pPr>
          <a:r>
            <a:rPr lang="en-US" sz="2800" b="1" i="0" kern="1200" dirty="0" smtClean="0">
              <a:latin typeface="Arial" pitchFamily="34" charset="0"/>
              <a:cs typeface="Arial" pitchFamily="34" charset="0"/>
            </a:rPr>
            <a:t>2. </a:t>
          </a:r>
          <a:r>
            <a:rPr lang="en-US" sz="2800" b="1" i="0" kern="1200" dirty="0" err="1" smtClean="0">
              <a:latin typeface="Arial" pitchFamily="34" charset="0"/>
              <a:cs typeface="Arial" pitchFamily="34" charset="0"/>
            </a:rPr>
            <a:t>Kinh</a:t>
          </a:r>
          <a:r>
            <a:rPr lang="en-US" sz="2800" b="1" i="0" kern="1200" dirty="0" smtClean="0">
              <a:latin typeface="Arial" pitchFamily="34" charset="0"/>
              <a:cs typeface="Arial" pitchFamily="34" charset="0"/>
            </a:rPr>
            <a:t> </a:t>
          </a:r>
          <a:r>
            <a:rPr lang="en-US" sz="2800" b="1" i="0" kern="1200" dirty="0" err="1" smtClean="0">
              <a:latin typeface="Arial" pitchFamily="34" charset="0"/>
              <a:cs typeface="Arial" pitchFamily="34" charset="0"/>
            </a:rPr>
            <a:t>tê</a:t>
          </a:r>
          <a:r>
            <a:rPr lang="en-US" sz="2800" b="1" i="0" kern="1200" dirty="0" smtClean="0">
              <a:latin typeface="Arial" pitchFamily="34" charset="0"/>
              <a:cs typeface="Arial" pitchFamily="34" charset="0"/>
            </a:rPr>
            <a:t>́ </a:t>
          </a:r>
          <a:r>
            <a:rPr lang="en-US" sz="2800" b="1" i="0" kern="1200" dirty="0" err="1" smtClean="0">
              <a:latin typeface="Arial" pitchFamily="34" charset="0"/>
              <a:cs typeface="Arial" pitchFamily="34" charset="0"/>
            </a:rPr>
            <a:t>chính</a:t>
          </a:r>
          <a:r>
            <a:rPr lang="en-US" sz="2800" b="1" i="0" kern="1200" dirty="0" smtClean="0">
              <a:latin typeface="Arial" pitchFamily="34" charset="0"/>
              <a:cs typeface="Arial" pitchFamily="34" charset="0"/>
            </a:rPr>
            <a:t> trị </a:t>
          </a:r>
          <a:r>
            <a:rPr lang="en-US" sz="2800" b="1" i="0" kern="1200" dirty="0" err="1" smtClean="0">
              <a:latin typeface="Arial" pitchFamily="34" charset="0"/>
              <a:cs typeface="Arial" pitchFamily="34" charset="0"/>
            </a:rPr>
            <a:t>Mác</a:t>
          </a:r>
          <a:r>
            <a:rPr lang="en-US" sz="2800" b="1" i="0" kern="1200" dirty="0" smtClean="0">
              <a:latin typeface="Arial" pitchFamily="34" charset="0"/>
              <a:cs typeface="Arial" pitchFamily="34" charset="0"/>
            </a:rPr>
            <a:t> – </a:t>
          </a:r>
          <a:r>
            <a:rPr lang="en-US" sz="2800" b="1" i="0" kern="1200" dirty="0" err="1" smtClean="0">
              <a:latin typeface="Arial" pitchFamily="34" charset="0"/>
              <a:cs typeface="Arial" pitchFamily="34" charset="0"/>
            </a:rPr>
            <a:t>Lênin</a:t>
          </a:r>
          <a:endParaRPr lang="en-US" sz="2800" b="1" i="0" kern="1200" dirty="0">
            <a:latin typeface="Arial" pitchFamily="34" charset="0"/>
            <a:cs typeface="Arial" pitchFamily="34" charset="0"/>
          </a:endParaRPr>
        </a:p>
        <a:p>
          <a:pPr marL="285750" lvl="1" indent="-285750" algn="l" defTabSz="1244600">
            <a:lnSpc>
              <a:spcPct val="90000"/>
            </a:lnSpc>
            <a:spcBef>
              <a:spcPct val="0"/>
            </a:spcBef>
            <a:spcAft>
              <a:spcPct val="20000"/>
            </a:spcAft>
            <a:buChar char="••"/>
          </a:pPr>
          <a:r>
            <a:rPr lang="pt-BR" sz="2800" b="1" i="0" kern="1200" dirty="0" smtClean="0">
              <a:latin typeface="Arial" pitchFamily="34" charset="0"/>
              <a:cs typeface="Arial" pitchFamily="34" charset="0"/>
            </a:rPr>
            <a:t>3. Chủ nghĩa xã hội khoa học</a:t>
          </a:r>
          <a:endParaRPr lang="en-US" sz="2800" b="1" i="0" kern="1200" dirty="0">
            <a:latin typeface="Arial" pitchFamily="34" charset="0"/>
            <a:cs typeface="Arial" pitchFamily="34" charset="0"/>
          </a:endParaRPr>
        </a:p>
      </dsp:txBody>
      <dsp:txXfrm>
        <a:off x="0" y="2817084"/>
        <a:ext cx="11500834" cy="1272897"/>
      </dsp:txXfrm>
    </dsp:sp>
    <dsp:sp modelId="{C41E0996-87CE-422B-9444-5F2D63860F39}">
      <dsp:nvSpPr>
        <dsp:cNvPr id="0" name=""/>
        <dsp:cNvSpPr/>
      </dsp:nvSpPr>
      <dsp:spPr>
        <a:xfrm>
          <a:off x="0" y="4089982"/>
          <a:ext cx="11500834" cy="991987"/>
        </a:xfrm>
        <a:prstGeom prst="roundRect">
          <a:avLst/>
        </a:prstGeom>
        <a:solidFill>
          <a:schemeClr val="tx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vi-VN" sz="2800" b="1" i="0" kern="1200" dirty="0" smtClean="0">
              <a:latin typeface="Arial" pitchFamily="34" charset="0"/>
              <a:cs typeface="Arial" pitchFamily="34" charset="0"/>
            </a:rPr>
            <a:t>III. VAI TRÒ NỀN TẢNG TƯ TƯỞNG, KIM CHỈ NAM CHO HÀNH ĐỘNG CỦA CHỦ NGHĨA MÁC – LÊNIN</a:t>
          </a:r>
          <a:endParaRPr lang="en-US" sz="2800" b="1" i="0" kern="1200" dirty="0">
            <a:latin typeface="Arial" pitchFamily="34" charset="0"/>
            <a:cs typeface="Arial" pitchFamily="34" charset="0"/>
          </a:endParaRPr>
        </a:p>
      </dsp:txBody>
      <dsp:txXfrm>
        <a:off x="48425" y="4138407"/>
        <a:ext cx="11403984" cy="895137"/>
      </dsp:txXfrm>
    </dsp:sp>
    <dsp:sp modelId="{D930053D-AE7A-4F68-BE41-1F7292E7D9C1}">
      <dsp:nvSpPr>
        <dsp:cNvPr id="0" name=""/>
        <dsp:cNvSpPr/>
      </dsp:nvSpPr>
      <dsp:spPr>
        <a:xfrm>
          <a:off x="0" y="5081970"/>
          <a:ext cx="11500834" cy="1176465"/>
        </a:xfrm>
        <a:prstGeom prst="rect">
          <a:avLst/>
        </a:prstGeom>
        <a:solidFill>
          <a:schemeClr val="tx2">
            <a:lumMod val="75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365151"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t-BR" sz="2800" b="1" i="0" kern="1200" dirty="0" smtClean="0">
              <a:solidFill>
                <a:schemeClr val="bg1"/>
              </a:solidFill>
              <a:latin typeface="Arial" pitchFamily="34" charset="0"/>
              <a:cs typeface="Arial" pitchFamily="34" charset="0"/>
            </a:rPr>
            <a:t>1. Bản chất khoa học và cách mạng của chủ nghĩa Mác – Lênin</a:t>
          </a:r>
          <a:endParaRPr lang="en-US" sz="2800" b="1" i="0" kern="1200" dirty="0">
            <a:solidFill>
              <a:schemeClr val="bg1"/>
            </a:solidFill>
            <a:latin typeface="Arial" pitchFamily="34" charset="0"/>
            <a:cs typeface="Arial" pitchFamily="34" charset="0"/>
          </a:endParaRPr>
        </a:p>
        <a:p>
          <a:pPr marL="285750" lvl="1" indent="-285750" algn="l" defTabSz="1244600">
            <a:lnSpc>
              <a:spcPct val="90000"/>
            </a:lnSpc>
            <a:spcBef>
              <a:spcPct val="0"/>
            </a:spcBef>
            <a:spcAft>
              <a:spcPct val="20000"/>
            </a:spcAft>
            <a:buChar char="••"/>
          </a:pPr>
          <a:r>
            <a:rPr lang="vi-VN" sz="2800" b="1" i="0" kern="1200" dirty="0" smtClean="0">
              <a:solidFill>
                <a:schemeClr val="bg1"/>
              </a:solidFill>
              <a:latin typeface="Arial" pitchFamily="34" charset="0"/>
              <a:cs typeface="Arial" pitchFamily="34" charset="0"/>
            </a:rPr>
            <a:t>2. Chủ nghĩa Mác-Lênin là nền tảng tư tưởng, kim chỉ nam cho hành động của các Đảng Cộng sản</a:t>
          </a:r>
          <a:endParaRPr lang="en-US" sz="2800" b="1" i="0" kern="1200" dirty="0">
            <a:solidFill>
              <a:schemeClr val="bg1"/>
            </a:solidFill>
            <a:latin typeface="Arial" pitchFamily="34" charset="0"/>
            <a:cs typeface="Arial" pitchFamily="34" charset="0"/>
          </a:endParaRPr>
        </a:p>
      </dsp:txBody>
      <dsp:txXfrm>
        <a:off x="0" y="5081970"/>
        <a:ext cx="11500834" cy="11764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C9C8B0-541A-4895-9690-0BE43D855317}">
      <dsp:nvSpPr>
        <dsp:cNvPr id="0" name=""/>
        <dsp:cNvSpPr/>
      </dsp:nvSpPr>
      <dsp:spPr>
        <a:xfrm>
          <a:off x="0" y="164603"/>
          <a:ext cx="11590984" cy="1216800"/>
        </a:xfrm>
        <a:prstGeom prst="roundRect">
          <a:avLst/>
        </a:prstGeom>
        <a:solidFill>
          <a:schemeClr val="tx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en-US" sz="3200" b="1" i="0" kern="1200" dirty="0" smtClean="0">
              <a:latin typeface="Arial" pitchFamily="34" charset="0"/>
              <a:cs typeface="Arial" pitchFamily="34" charset="0"/>
            </a:rPr>
            <a:t>I. KHÁI NIỆM CHỦ NGHĨA MÁC - LÊNIN </a:t>
          </a:r>
        </a:p>
      </dsp:txBody>
      <dsp:txXfrm>
        <a:off x="59399" y="224002"/>
        <a:ext cx="11472186" cy="1098002"/>
      </dsp:txXfrm>
    </dsp:sp>
    <dsp:sp modelId="{BE6D6386-0DBA-43D8-8924-A457CA6481CE}">
      <dsp:nvSpPr>
        <dsp:cNvPr id="0" name=""/>
        <dsp:cNvSpPr/>
      </dsp:nvSpPr>
      <dsp:spPr>
        <a:xfrm>
          <a:off x="0" y="2179886"/>
          <a:ext cx="11590984" cy="1076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8014" tIns="40640" rIns="227584" bIns="40640" numCol="1" spcCol="1270" anchor="t" anchorCtr="0">
          <a:noAutofit/>
        </a:bodyPr>
        <a:lstStyle/>
        <a:p>
          <a:pPr marL="285750" lvl="1" indent="-285750" algn="just" defTabSz="1422400">
            <a:lnSpc>
              <a:spcPct val="90000"/>
            </a:lnSpc>
            <a:spcBef>
              <a:spcPct val="0"/>
            </a:spcBef>
            <a:spcAft>
              <a:spcPct val="20000"/>
            </a:spcAft>
            <a:buChar char="••"/>
          </a:pPr>
          <a:r>
            <a:rPr lang="en-US" sz="3200" b="1" i="0" kern="1200" dirty="0" smtClean="0">
              <a:latin typeface="Arial" pitchFamily="34" charset="0"/>
              <a:cs typeface="Arial" pitchFamily="34" charset="0"/>
            </a:rPr>
            <a:t>1.  </a:t>
          </a:r>
          <a:r>
            <a:rPr lang="en-US" sz="3200" b="1" i="0" kern="1200" dirty="0" err="1" smtClean="0">
              <a:latin typeface="Arial" pitchFamily="34" charset="0"/>
              <a:cs typeface="Arial" pitchFamily="34" charset="0"/>
            </a:rPr>
            <a:t>Khái</a:t>
          </a:r>
          <a:r>
            <a:rPr lang="en-US" sz="3200" b="1" i="0" kern="1200" dirty="0" smtClean="0">
              <a:latin typeface="Arial" pitchFamily="34" charset="0"/>
              <a:cs typeface="Arial" pitchFamily="34" charset="0"/>
            </a:rPr>
            <a:t> </a:t>
          </a:r>
          <a:r>
            <a:rPr lang="en-US" sz="3200" b="1" i="0" kern="1200" dirty="0" err="1" smtClean="0">
              <a:latin typeface="Arial" pitchFamily="34" charset="0"/>
              <a:cs typeface="Arial" pitchFamily="34" charset="0"/>
            </a:rPr>
            <a:t>niệm</a:t>
          </a:r>
          <a:r>
            <a:rPr lang="en-US" sz="3200" b="1" i="0" kern="1200" dirty="0" smtClean="0">
              <a:latin typeface="Arial" pitchFamily="34" charset="0"/>
              <a:cs typeface="Arial" pitchFamily="34" charset="0"/>
            </a:rPr>
            <a:t> </a:t>
          </a:r>
          <a:r>
            <a:rPr lang="en-US" sz="3200" b="1" i="0" kern="1200" dirty="0" err="1" smtClean="0">
              <a:latin typeface="Arial" pitchFamily="34" charset="0"/>
              <a:cs typeface="Arial" pitchFamily="34" charset="0"/>
            </a:rPr>
            <a:t>và</a:t>
          </a:r>
          <a:r>
            <a:rPr lang="en-US" sz="3200" b="1" i="0" kern="1200" dirty="0" smtClean="0">
              <a:latin typeface="Arial" pitchFamily="34" charset="0"/>
              <a:cs typeface="Arial" pitchFamily="34" charset="0"/>
            </a:rPr>
            <a:t> </a:t>
          </a:r>
          <a:r>
            <a:rPr lang="en-US" sz="3200" b="1" i="0" kern="1200" dirty="0" err="1" smtClean="0">
              <a:latin typeface="Arial" pitchFamily="34" charset="0"/>
              <a:cs typeface="Arial" pitchFamily="34" charset="0"/>
            </a:rPr>
            <a:t>nguồn</a:t>
          </a:r>
          <a:r>
            <a:rPr lang="en-US" sz="3200" b="1" i="0" kern="1200" dirty="0" smtClean="0">
              <a:latin typeface="Arial" pitchFamily="34" charset="0"/>
              <a:cs typeface="Arial" pitchFamily="34" charset="0"/>
            </a:rPr>
            <a:t> </a:t>
          </a:r>
          <a:r>
            <a:rPr lang="en-US" sz="3200" b="1" i="0" kern="1200" dirty="0" err="1" smtClean="0">
              <a:latin typeface="Arial" pitchFamily="34" charset="0"/>
              <a:cs typeface="Arial" pitchFamily="34" charset="0"/>
            </a:rPr>
            <a:t>gốc</a:t>
          </a:r>
          <a:r>
            <a:rPr lang="en-US" sz="3200" b="1" i="0" kern="1200" dirty="0" smtClean="0">
              <a:latin typeface="Arial" pitchFamily="34" charset="0"/>
              <a:cs typeface="Arial" pitchFamily="34" charset="0"/>
            </a:rPr>
            <a:t> </a:t>
          </a:r>
          <a:r>
            <a:rPr lang="en-US" sz="3200" b="1" i="0" kern="1200" dirty="0" err="1" smtClean="0">
              <a:latin typeface="Arial" pitchFamily="34" charset="0"/>
              <a:cs typeface="Arial" pitchFamily="34" charset="0"/>
            </a:rPr>
            <a:t>hình</a:t>
          </a:r>
          <a:r>
            <a:rPr lang="en-US" sz="3200" b="1" i="0" kern="1200" dirty="0" smtClean="0">
              <a:latin typeface="Arial" pitchFamily="34" charset="0"/>
              <a:cs typeface="Arial" pitchFamily="34" charset="0"/>
            </a:rPr>
            <a:t> </a:t>
          </a:r>
          <a:r>
            <a:rPr lang="en-US" sz="3200" b="1" i="0" kern="1200" dirty="0" err="1" smtClean="0">
              <a:latin typeface="Arial" pitchFamily="34" charset="0"/>
              <a:cs typeface="Arial" pitchFamily="34" charset="0"/>
            </a:rPr>
            <a:t>thành</a:t>
          </a:r>
          <a:endParaRPr lang="en-US" sz="3200" b="1" kern="1200" dirty="0"/>
        </a:p>
        <a:p>
          <a:pPr marL="285750" lvl="1" indent="-285750" algn="just" defTabSz="1422400">
            <a:lnSpc>
              <a:spcPct val="90000"/>
            </a:lnSpc>
            <a:spcBef>
              <a:spcPct val="0"/>
            </a:spcBef>
            <a:spcAft>
              <a:spcPct val="20000"/>
            </a:spcAft>
            <a:buChar char="••"/>
          </a:pPr>
          <a:r>
            <a:rPr lang="vi-VN" sz="3200" b="1" i="0" kern="1200" dirty="0" smtClean="0">
              <a:latin typeface="Arial" pitchFamily="34" charset="0"/>
              <a:cs typeface="Arial" pitchFamily="34" charset="0"/>
            </a:rPr>
            <a:t>2.  Các giai đoạn phát triển</a:t>
          </a:r>
          <a:endParaRPr lang="en-US" sz="3200" b="1" kern="1200" dirty="0"/>
        </a:p>
      </dsp:txBody>
      <dsp:txXfrm>
        <a:off x="0" y="2179886"/>
        <a:ext cx="11590984" cy="10764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8E19E-BEC7-4064-896D-509D4353FB92}">
      <dsp:nvSpPr>
        <dsp:cNvPr id="0" name=""/>
        <dsp:cNvSpPr/>
      </dsp:nvSpPr>
      <dsp:spPr>
        <a:xfrm>
          <a:off x="0" y="0"/>
          <a:ext cx="11912957" cy="1236309"/>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just" defTabSz="1244600">
            <a:lnSpc>
              <a:spcPct val="90000"/>
            </a:lnSpc>
            <a:spcBef>
              <a:spcPct val="0"/>
            </a:spcBef>
            <a:spcAft>
              <a:spcPct val="35000"/>
            </a:spcAft>
          </a:pPr>
          <a:r>
            <a:rPr lang="en-US" sz="2800" b="1" kern="1200" dirty="0" smtClean="0">
              <a:solidFill>
                <a:schemeClr val="bg1"/>
              </a:solidFill>
            </a:rPr>
            <a:t>- </a:t>
          </a:r>
          <a:r>
            <a:rPr lang="en-US" sz="2800" b="1" kern="1200" dirty="0" err="1" smtClean="0">
              <a:solidFill>
                <a:srgbClr val="FFFF00"/>
              </a:solidFill>
            </a:rPr>
            <a:t>Các</a:t>
          </a:r>
          <a:r>
            <a:rPr lang="en-US" sz="2800" b="1" kern="1200" dirty="0" smtClean="0">
              <a:solidFill>
                <a:srgbClr val="FFFF00"/>
              </a:solidFill>
            </a:rPr>
            <a:t> </a:t>
          </a:r>
          <a:r>
            <a:rPr lang="en-US" sz="2800" b="1" kern="1200" dirty="0" err="1" smtClean="0">
              <a:solidFill>
                <a:srgbClr val="FFFF00"/>
              </a:solidFill>
            </a:rPr>
            <a:t>nguồn</a:t>
          </a:r>
          <a:r>
            <a:rPr lang="en-US" sz="2800" b="1" kern="1200" dirty="0" smtClean="0">
              <a:solidFill>
                <a:srgbClr val="FFFF00"/>
              </a:solidFill>
            </a:rPr>
            <a:t> </a:t>
          </a:r>
          <a:r>
            <a:rPr lang="en-US" sz="2800" b="1" kern="1200" dirty="0" err="1" smtClean="0">
              <a:solidFill>
                <a:srgbClr val="FFFF00"/>
              </a:solidFill>
            </a:rPr>
            <a:t>gốc</a:t>
          </a:r>
          <a:r>
            <a:rPr lang="en-US" sz="2800" b="1" kern="1200" dirty="0" smtClean="0">
              <a:solidFill>
                <a:srgbClr val="FFFF00"/>
              </a:solidFill>
            </a:rPr>
            <a:t> </a:t>
          </a:r>
          <a:r>
            <a:rPr lang="en-US" sz="2800" b="1" kern="1200" dirty="0" err="1" smtClean="0">
              <a:solidFill>
                <a:srgbClr val="FFFF00"/>
              </a:solidFill>
            </a:rPr>
            <a:t>hình</a:t>
          </a:r>
          <a:r>
            <a:rPr lang="en-US" sz="2800" b="1" kern="1200" dirty="0" smtClean="0">
              <a:solidFill>
                <a:srgbClr val="FFFF00"/>
              </a:solidFill>
            </a:rPr>
            <a:t> </a:t>
          </a:r>
          <a:r>
            <a:rPr lang="en-US" sz="2800" b="1" kern="1200" dirty="0" err="1" smtClean="0">
              <a:solidFill>
                <a:srgbClr val="FFFF00"/>
              </a:solidFill>
            </a:rPr>
            <a:t>thành</a:t>
          </a:r>
          <a:r>
            <a:rPr lang="en-US" sz="2800" b="1" kern="1200" dirty="0" smtClean="0">
              <a:solidFill>
                <a:srgbClr val="FFFF00"/>
              </a:solidFill>
            </a:rPr>
            <a:t> </a:t>
          </a:r>
          <a:r>
            <a:rPr lang="en-US" sz="2800" b="1" kern="1200" dirty="0" err="1" smtClean="0">
              <a:solidFill>
                <a:srgbClr val="FFFF00"/>
              </a:solidFill>
            </a:rPr>
            <a:t>chủ</a:t>
          </a:r>
          <a:r>
            <a:rPr lang="en-US" sz="2800" b="1" kern="1200" dirty="0" smtClean="0">
              <a:solidFill>
                <a:srgbClr val="FFFF00"/>
              </a:solidFill>
            </a:rPr>
            <a:t> </a:t>
          </a:r>
          <a:r>
            <a:rPr lang="en-US" sz="2800" b="1" kern="1200" dirty="0" err="1" smtClean="0">
              <a:solidFill>
                <a:srgbClr val="FFFF00"/>
              </a:solidFill>
            </a:rPr>
            <a:t>nghĩa</a:t>
          </a:r>
          <a:r>
            <a:rPr lang="en-US" sz="2800" b="1" kern="1200" dirty="0" smtClean="0">
              <a:solidFill>
                <a:srgbClr val="FFFF00"/>
              </a:solidFill>
            </a:rPr>
            <a:t> </a:t>
          </a:r>
          <a:r>
            <a:rPr lang="en-US" sz="2800" b="1" kern="1200" dirty="0" err="1" smtClean="0">
              <a:solidFill>
                <a:srgbClr val="FFFF00"/>
              </a:solidFill>
            </a:rPr>
            <a:t>Mác</a:t>
          </a:r>
          <a:r>
            <a:rPr lang="en-US" sz="2800" b="1" kern="1200" dirty="0" smtClean="0">
              <a:solidFill>
                <a:srgbClr val="FFFF00"/>
              </a:solidFill>
            </a:rPr>
            <a:t> – </a:t>
          </a:r>
          <a:r>
            <a:rPr lang="en-US" sz="2800" b="1" kern="1200" dirty="0" err="1" smtClean="0">
              <a:solidFill>
                <a:srgbClr val="FFFF00"/>
              </a:solidFill>
            </a:rPr>
            <a:t>Lênin</a:t>
          </a:r>
          <a:endParaRPr lang="en-US" sz="2800" b="1" kern="1200" dirty="0">
            <a:solidFill>
              <a:srgbClr val="FFFF00"/>
            </a:solidFill>
          </a:endParaRPr>
        </a:p>
      </dsp:txBody>
      <dsp:txXfrm>
        <a:off x="60352" y="60352"/>
        <a:ext cx="11792253" cy="1115605"/>
      </dsp:txXfrm>
    </dsp:sp>
    <dsp:sp modelId="{53A39C18-285B-4E1F-83F7-EBA51C3FA6E3}">
      <dsp:nvSpPr>
        <dsp:cNvPr id="0" name=""/>
        <dsp:cNvSpPr/>
      </dsp:nvSpPr>
      <dsp:spPr>
        <a:xfrm>
          <a:off x="0" y="1244286"/>
          <a:ext cx="11912957" cy="4276880"/>
        </a:xfrm>
        <a:prstGeom prst="rect">
          <a:avLst/>
        </a:prstGeom>
        <a:solidFill>
          <a:schemeClr val="accent1">
            <a:lumMod val="5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378236" tIns="35560" rIns="199136" bIns="35560" numCol="1" spcCol="1270" anchor="t" anchorCtr="0">
          <a:noAutofit/>
        </a:bodyPr>
        <a:lstStyle/>
        <a:p>
          <a:pPr marL="285750" lvl="1" indent="-285750" algn="just" defTabSz="1244600">
            <a:lnSpc>
              <a:spcPct val="90000"/>
            </a:lnSpc>
            <a:spcBef>
              <a:spcPct val="0"/>
            </a:spcBef>
            <a:spcAft>
              <a:spcPct val="20000"/>
            </a:spcAft>
            <a:buChar char="••"/>
          </a:pPr>
          <a:r>
            <a:rPr lang="en-US" sz="2800" b="1" i="0" kern="1200" dirty="0" err="1" smtClean="0">
              <a:solidFill>
                <a:srgbClr val="FFFF00"/>
              </a:solidFill>
            </a:rPr>
            <a:t>Về</a:t>
          </a:r>
          <a:r>
            <a:rPr lang="en-US" sz="2800" b="1" i="0" kern="1200" dirty="0" smtClean="0">
              <a:solidFill>
                <a:srgbClr val="FFFF00"/>
              </a:solidFill>
            </a:rPr>
            <a:t> </a:t>
          </a:r>
          <a:r>
            <a:rPr lang="en-US" sz="2800" b="1" i="0" kern="1200" dirty="0" err="1" smtClean="0">
              <a:solidFill>
                <a:srgbClr val="FFFF00"/>
              </a:solidFill>
            </a:rPr>
            <a:t>kinh</a:t>
          </a:r>
          <a:r>
            <a:rPr lang="en-US" sz="2800" b="1" i="0" kern="1200" dirty="0" smtClean="0">
              <a:solidFill>
                <a:srgbClr val="FFFF00"/>
              </a:solidFill>
            </a:rPr>
            <a:t> </a:t>
          </a:r>
          <a:r>
            <a:rPr lang="en-US" sz="2800" b="1" i="0" kern="1200" dirty="0" err="1" smtClean="0">
              <a:solidFill>
                <a:srgbClr val="FFFF00"/>
              </a:solidFill>
            </a:rPr>
            <a:t>tế-xã</a:t>
          </a:r>
          <a:r>
            <a:rPr lang="en-US" sz="2800" b="1" i="0" kern="1200" dirty="0" smtClean="0">
              <a:solidFill>
                <a:srgbClr val="FFFF00"/>
              </a:solidFill>
            </a:rPr>
            <a:t> </a:t>
          </a:r>
          <a:r>
            <a:rPr lang="en-US" sz="2800" b="1" i="0" kern="1200" dirty="0" err="1" smtClean="0">
              <a:solidFill>
                <a:srgbClr val="FFFF00"/>
              </a:solidFill>
            </a:rPr>
            <a:t>hội</a:t>
          </a:r>
          <a:r>
            <a:rPr lang="en-US" sz="2800" b="1" i="0" kern="1200" dirty="0" smtClean="0">
              <a:solidFill>
                <a:srgbClr val="FFFF00"/>
              </a:solidFill>
            </a:rPr>
            <a:t>:</a:t>
          </a:r>
          <a:r>
            <a:rPr lang="nl-NL" sz="2800" kern="1200" dirty="0" smtClean="0">
              <a:solidFill>
                <a:schemeClr val="bg1"/>
              </a:solidFill>
            </a:rPr>
            <a:t>Nền đại công nghiệp TBCN phát triển mạnh ở nhiều nước Tây Âu giữa TK 19</a:t>
          </a:r>
          <a:endParaRPr lang="en-US" sz="2800" kern="1200" dirty="0">
            <a:solidFill>
              <a:schemeClr val="bg1"/>
            </a:solidFill>
          </a:endParaRPr>
        </a:p>
        <a:p>
          <a:pPr marL="285750" lvl="1" indent="-285750" algn="just" defTabSz="1244600">
            <a:lnSpc>
              <a:spcPct val="90000"/>
            </a:lnSpc>
            <a:spcBef>
              <a:spcPct val="0"/>
            </a:spcBef>
            <a:spcAft>
              <a:spcPct val="20000"/>
            </a:spcAft>
            <a:buChar char="••"/>
          </a:pPr>
          <a:r>
            <a:rPr lang="en-US" sz="2800" b="1" i="0" kern="1200" dirty="0" err="1" smtClean="0">
              <a:solidFill>
                <a:srgbClr val="FFFF00"/>
              </a:solidFill>
            </a:rPr>
            <a:t>Về</a:t>
          </a:r>
          <a:r>
            <a:rPr lang="en-US" sz="2800" b="1" i="0" kern="1200" dirty="0" smtClean="0">
              <a:solidFill>
                <a:srgbClr val="FFFF00"/>
              </a:solidFill>
            </a:rPr>
            <a:t> </a:t>
          </a:r>
          <a:r>
            <a:rPr lang="en-US" sz="2800" b="1" i="0" kern="1200" dirty="0" err="1" smtClean="0">
              <a:solidFill>
                <a:srgbClr val="FFFF00"/>
              </a:solidFill>
            </a:rPr>
            <a:t>kinh</a:t>
          </a:r>
          <a:r>
            <a:rPr lang="en-US" sz="2800" b="1" i="0" kern="1200" dirty="0" smtClean="0">
              <a:solidFill>
                <a:srgbClr val="FFFF00"/>
              </a:solidFill>
            </a:rPr>
            <a:t> </a:t>
          </a:r>
          <a:r>
            <a:rPr lang="en-US" sz="2800" b="1" i="0" kern="1200" dirty="0" err="1" smtClean="0">
              <a:solidFill>
                <a:srgbClr val="FFFF00"/>
              </a:solidFill>
            </a:rPr>
            <a:t>tế-xã</a:t>
          </a:r>
          <a:r>
            <a:rPr lang="en-US" sz="2800" b="1" i="0" kern="1200" dirty="0" smtClean="0">
              <a:solidFill>
                <a:srgbClr val="FFFF00"/>
              </a:solidFill>
            </a:rPr>
            <a:t> </a:t>
          </a:r>
          <a:r>
            <a:rPr lang="en-US" sz="2800" b="1" i="0" kern="1200" dirty="0" err="1" smtClean="0">
              <a:solidFill>
                <a:srgbClr val="FFFF00"/>
              </a:solidFill>
            </a:rPr>
            <a:t>hội</a:t>
          </a:r>
          <a:r>
            <a:rPr lang="en-US" sz="2800" b="1" i="0" kern="1200" dirty="0" smtClean="0">
              <a:solidFill>
                <a:srgbClr val="FFFF00"/>
              </a:solidFill>
            </a:rPr>
            <a:t>:</a:t>
          </a:r>
          <a:r>
            <a:rPr lang="nl-NL" sz="2800" kern="1200" dirty="0" smtClean="0">
              <a:solidFill>
                <a:schemeClr val="bg1"/>
              </a:solidFill>
            </a:rPr>
            <a:t>Nền đại công nghiệp TBCN phát triển mạnh ở nhiều nước Tây Âu giữa TK 19</a:t>
          </a:r>
          <a:endParaRPr lang="en-US" sz="2800" b="1" i="0" kern="1200" dirty="0">
            <a:solidFill>
              <a:schemeClr val="bg1"/>
            </a:solidFill>
          </a:endParaRPr>
        </a:p>
        <a:p>
          <a:pPr marL="285750" lvl="1" indent="-285750" algn="just" defTabSz="1244600">
            <a:lnSpc>
              <a:spcPct val="90000"/>
            </a:lnSpc>
            <a:spcBef>
              <a:spcPct val="0"/>
            </a:spcBef>
            <a:spcAft>
              <a:spcPct val="20000"/>
            </a:spcAft>
            <a:buChar char="••"/>
          </a:pPr>
          <a:r>
            <a:rPr lang="nl-NL" sz="2800" b="1" i="0" kern="1200" dirty="0" smtClean="0">
              <a:solidFill>
                <a:srgbClr val="FFFF00"/>
              </a:solidFill>
            </a:rPr>
            <a:t>Về tư tưởng lý luận</a:t>
          </a:r>
          <a:r>
            <a:rPr lang="nl-NL" sz="2800" i="1" kern="1200" dirty="0" smtClean="0">
              <a:solidFill>
                <a:schemeClr val="bg1"/>
              </a:solidFill>
            </a:rPr>
            <a:t>: </a:t>
          </a:r>
          <a:r>
            <a:rPr lang="nl-NL" sz="2800" kern="1200" dirty="0" smtClean="0">
              <a:solidFill>
                <a:schemeClr val="bg1"/>
              </a:solidFill>
            </a:rPr>
            <a:t>những đỉnh cao về triết học cổ điển Đức, kinh tế chính trị học cổ điển ở Anh, chủ nghĩa xã hội không tưởng phê phán ở Pháp và ở Anh </a:t>
          </a:r>
          <a:endParaRPr lang="en-US" sz="2800" b="1" i="0" kern="1200" dirty="0">
            <a:solidFill>
              <a:schemeClr val="bg1"/>
            </a:solidFill>
          </a:endParaRPr>
        </a:p>
        <a:p>
          <a:pPr marL="285750" lvl="1" indent="-285750" algn="just" defTabSz="1244600">
            <a:lnSpc>
              <a:spcPct val="90000"/>
            </a:lnSpc>
            <a:spcBef>
              <a:spcPct val="0"/>
            </a:spcBef>
            <a:spcAft>
              <a:spcPct val="20000"/>
            </a:spcAft>
            <a:buChar char="••"/>
          </a:pPr>
          <a:r>
            <a:rPr lang="nl-NL" sz="2800" b="1" i="0" kern="1200" dirty="0" smtClean="0">
              <a:solidFill>
                <a:srgbClr val="FFFF00"/>
              </a:solidFill>
            </a:rPr>
            <a:t>Về khoa học</a:t>
          </a:r>
          <a:r>
            <a:rPr lang="nl-NL" sz="2800" i="1" kern="1200" dirty="0" smtClean="0">
              <a:solidFill>
                <a:schemeClr val="bg1"/>
              </a:solidFill>
            </a:rPr>
            <a:t>: </a:t>
          </a:r>
          <a:r>
            <a:rPr lang="nl-NL" sz="2800" kern="1200" dirty="0" smtClean="0">
              <a:solidFill>
                <a:schemeClr val="bg1"/>
              </a:solidFill>
            </a:rPr>
            <a:t>là những phát minh về khoa học tự nhiên </a:t>
          </a:r>
          <a:endParaRPr lang="en-US" sz="2800" b="1" i="0" kern="1200" dirty="0">
            <a:solidFill>
              <a:schemeClr val="bg1"/>
            </a:solidFill>
          </a:endParaRPr>
        </a:p>
        <a:p>
          <a:pPr marL="285750" lvl="1" indent="-285750" algn="just" defTabSz="1244600">
            <a:lnSpc>
              <a:spcPct val="90000"/>
            </a:lnSpc>
            <a:spcBef>
              <a:spcPct val="0"/>
            </a:spcBef>
            <a:spcAft>
              <a:spcPct val="20000"/>
            </a:spcAft>
            <a:buChar char="••"/>
          </a:pPr>
          <a:r>
            <a:rPr lang="pt-BR" sz="2800" b="1" i="0" kern="1200" dirty="0" smtClean="0">
              <a:solidFill>
                <a:srgbClr val="FFFF00"/>
              </a:solidFill>
            </a:rPr>
            <a:t>Vai trò nhân tố chủ quan</a:t>
          </a:r>
          <a:r>
            <a:rPr lang="pt-BR" sz="2800" i="1" kern="1200" dirty="0" smtClean="0">
              <a:solidFill>
                <a:schemeClr val="bg1"/>
              </a:solidFill>
            </a:rPr>
            <a:t>: </a:t>
          </a:r>
          <a:r>
            <a:rPr lang="pt-BR" sz="2800" kern="1200" dirty="0" smtClean="0">
              <a:solidFill>
                <a:schemeClr val="bg1"/>
              </a:solidFill>
            </a:rPr>
            <a:t>C.Mác (1818-1883), Ph.Ăngghen (1820-1895) là những thiên tài trên nhiều lĩnh vực</a:t>
          </a:r>
          <a:endParaRPr lang="en-US" sz="2800" b="1" i="0" kern="1200" dirty="0">
            <a:solidFill>
              <a:schemeClr val="bg1"/>
            </a:solidFill>
          </a:endParaRPr>
        </a:p>
      </dsp:txBody>
      <dsp:txXfrm>
        <a:off x="0" y="1244286"/>
        <a:ext cx="11912957" cy="42768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8E19E-BEC7-4064-896D-509D4353FB92}">
      <dsp:nvSpPr>
        <dsp:cNvPr id="0" name=""/>
        <dsp:cNvSpPr/>
      </dsp:nvSpPr>
      <dsp:spPr>
        <a:xfrm>
          <a:off x="0" y="343446"/>
          <a:ext cx="9042208" cy="1501896"/>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just" defTabSz="1422400">
            <a:lnSpc>
              <a:spcPct val="90000"/>
            </a:lnSpc>
            <a:spcBef>
              <a:spcPct val="0"/>
            </a:spcBef>
            <a:spcAft>
              <a:spcPct val="35000"/>
            </a:spcAft>
          </a:pPr>
          <a:r>
            <a:rPr lang="pt-BR" sz="3200" i="1" kern="1200" dirty="0" smtClean="0"/>
            <a:t>- Giai đoạn C.Mác, Ph.Ăngghen (1848-1895)</a:t>
          </a:r>
          <a:endParaRPr lang="en-US" sz="3200" b="1" kern="1200" dirty="0">
            <a:solidFill>
              <a:srgbClr val="FFFF00"/>
            </a:solidFill>
          </a:endParaRPr>
        </a:p>
      </dsp:txBody>
      <dsp:txXfrm>
        <a:off x="73317" y="416763"/>
        <a:ext cx="8895574" cy="1355262"/>
      </dsp:txXfrm>
    </dsp:sp>
    <dsp:sp modelId="{21D36377-7D47-40FF-923C-6DC11360322B}">
      <dsp:nvSpPr>
        <dsp:cNvPr id="0" name=""/>
        <dsp:cNvSpPr/>
      </dsp:nvSpPr>
      <dsp:spPr>
        <a:xfrm>
          <a:off x="0" y="2055186"/>
          <a:ext cx="9042208" cy="121680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just" defTabSz="1422400">
            <a:lnSpc>
              <a:spcPct val="90000"/>
            </a:lnSpc>
            <a:spcBef>
              <a:spcPct val="0"/>
            </a:spcBef>
            <a:spcAft>
              <a:spcPct val="35000"/>
            </a:spcAft>
          </a:pPr>
          <a:r>
            <a:rPr lang="pt-BR" sz="3200" i="1" kern="1200" dirty="0" smtClean="0"/>
            <a:t>- V.I.Lênin phát triển chủ nghĩa Mác (1895-1924)</a:t>
          </a:r>
          <a:endParaRPr lang="en-US" sz="3200" kern="1200" dirty="0">
            <a:solidFill>
              <a:schemeClr val="bg1"/>
            </a:solidFill>
          </a:endParaRPr>
        </a:p>
      </dsp:txBody>
      <dsp:txXfrm>
        <a:off x="59399" y="2114585"/>
        <a:ext cx="8923410" cy="1098002"/>
      </dsp:txXfrm>
    </dsp:sp>
    <dsp:sp modelId="{A7CD70CA-F305-49DD-9DC0-3427553BCEF9}">
      <dsp:nvSpPr>
        <dsp:cNvPr id="0" name=""/>
        <dsp:cNvSpPr/>
      </dsp:nvSpPr>
      <dsp:spPr>
        <a:xfrm>
          <a:off x="0" y="3472066"/>
          <a:ext cx="9042208" cy="121680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just" defTabSz="1422400">
            <a:lnSpc>
              <a:spcPct val="90000"/>
            </a:lnSpc>
            <a:spcBef>
              <a:spcPct val="0"/>
            </a:spcBef>
            <a:spcAft>
              <a:spcPct val="35000"/>
            </a:spcAft>
          </a:pPr>
          <a:r>
            <a:rPr lang="pt-BR" sz="3200" i="1" kern="1200" smtClean="0"/>
            <a:t>- Chủ nghĩa Mác-Lênin từ năm 1924 đến nay</a:t>
          </a:r>
          <a:endParaRPr lang="en-US" sz="3200" kern="1200" dirty="0">
            <a:solidFill>
              <a:schemeClr val="bg1"/>
            </a:solidFill>
          </a:endParaRPr>
        </a:p>
      </dsp:txBody>
      <dsp:txXfrm>
        <a:off x="59399" y="3531465"/>
        <a:ext cx="8923410" cy="109800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6B9617-1DD2-4F01-9830-B74B98CAC083}">
      <dsp:nvSpPr>
        <dsp:cNvPr id="0" name=""/>
        <dsp:cNvSpPr/>
      </dsp:nvSpPr>
      <dsp:spPr>
        <a:xfrm>
          <a:off x="0" y="199232"/>
          <a:ext cx="11681137" cy="87652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vi-VN" sz="2800" b="0" kern="1200" dirty="0" smtClean="0"/>
            <a:t>1. Triết học Mác – Lênin</a:t>
          </a:r>
          <a:endParaRPr lang="en-US" sz="2800" b="0" kern="1200" dirty="0"/>
        </a:p>
      </dsp:txBody>
      <dsp:txXfrm>
        <a:off x="42788" y="242020"/>
        <a:ext cx="11595561" cy="790947"/>
      </dsp:txXfrm>
    </dsp:sp>
    <dsp:sp modelId="{7F28C565-351B-43AC-A8FD-1A507F716594}">
      <dsp:nvSpPr>
        <dsp:cNvPr id="0" name=""/>
        <dsp:cNvSpPr/>
      </dsp:nvSpPr>
      <dsp:spPr>
        <a:xfrm>
          <a:off x="0" y="1195143"/>
          <a:ext cx="11681137" cy="6614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0876"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t-BR" sz="2800" b="0" kern="1200" dirty="0" smtClean="0"/>
            <a:t>a) Chủ nghĩa duy vật biện chứng</a:t>
          </a:r>
          <a:endParaRPr lang="en-US" sz="2800" b="0" kern="1200" dirty="0"/>
        </a:p>
        <a:p>
          <a:pPr marL="285750" lvl="1" indent="-285750" algn="l" defTabSz="1244600">
            <a:lnSpc>
              <a:spcPct val="90000"/>
            </a:lnSpc>
            <a:spcBef>
              <a:spcPct val="0"/>
            </a:spcBef>
            <a:spcAft>
              <a:spcPct val="20000"/>
            </a:spcAft>
            <a:buChar char="••"/>
          </a:pPr>
          <a:r>
            <a:rPr lang="pt-BR" sz="2800" b="0" kern="1200" dirty="0" smtClean="0"/>
            <a:t>b) Chủ nghĩa duy vật lịch sử</a:t>
          </a:r>
          <a:endParaRPr lang="en-US" sz="2800" b="0" kern="1200" dirty="0"/>
        </a:p>
      </dsp:txBody>
      <dsp:txXfrm>
        <a:off x="0" y="1195143"/>
        <a:ext cx="11681137" cy="661430"/>
      </dsp:txXfrm>
    </dsp:sp>
    <dsp:sp modelId="{BC1D32D6-236E-468B-95B1-2A7D2C20DF05}">
      <dsp:nvSpPr>
        <dsp:cNvPr id="0" name=""/>
        <dsp:cNvSpPr/>
      </dsp:nvSpPr>
      <dsp:spPr>
        <a:xfrm>
          <a:off x="0" y="2041212"/>
          <a:ext cx="11681137" cy="471378"/>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vi-VN" sz="2800" b="0" kern="1200" dirty="0" smtClean="0"/>
            <a:t>2. Kinh tế chính trị Mác – Lêni</a:t>
          </a:r>
          <a:r>
            <a:rPr lang="en-US" sz="2800" b="0" kern="1200" dirty="0" smtClean="0"/>
            <a:t>n</a:t>
          </a:r>
          <a:endParaRPr lang="en-US" sz="2800" b="0" kern="1200" dirty="0"/>
        </a:p>
      </dsp:txBody>
      <dsp:txXfrm>
        <a:off x="23011" y="2064223"/>
        <a:ext cx="11635115" cy="425356"/>
      </dsp:txXfrm>
    </dsp:sp>
    <dsp:sp modelId="{161D6543-FA1A-4158-86A5-5072EB2DAF1F}">
      <dsp:nvSpPr>
        <dsp:cNvPr id="0" name=""/>
        <dsp:cNvSpPr/>
      </dsp:nvSpPr>
      <dsp:spPr>
        <a:xfrm>
          <a:off x="0" y="3399419"/>
          <a:ext cx="11681137" cy="251761"/>
        </a:xfrm>
        <a:prstGeom prst="round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endParaRPr lang="en-US" sz="2800" b="0" kern="1200" dirty="0"/>
        </a:p>
      </dsp:txBody>
      <dsp:txXfrm>
        <a:off x="12290" y="3411709"/>
        <a:ext cx="11656557" cy="227181"/>
      </dsp:txXfrm>
    </dsp:sp>
    <dsp:sp modelId="{32A9795A-79EE-47A0-A68B-B819406F834B}">
      <dsp:nvSpPr>
        <dsp:cNvPr id="0" name=""/>
        <dsp:cNvSpPr/>
      </dsp:nvSpPr>
      <dsp:spPr>
        <a:xfrm>
          <a:off x="0" y="2802068"/>
          <a:ext cx="11681137" cy="6614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0876"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t-BR" sz="2800" b="0" i="1" kern="1200" dirty="0" smtClean="0"/>
            <a:t>a) Sứ mệnh lịch sử của giai cấp công nhân</a:t>
          </a:r>
          <a:endParaRPr lang="en-US" sz="2800" b="0" kern="1200" dirty="0"/>
        </a:p>
        <a:p>
          <a:pPr marL="285750" lvl="1" indent="-285750" algn="l" defTabSz="1244600">
            <a:lnSpc>
              <a:spcPct val="90000"/>
            </a:lnSpc>
            <a:spcBef>
              <a:spcPct val="0"/>
            </a:spcBef>
            <a:spcAft>
              <a:spcPct val="20000"/>
            </a:spcAft>
            <a:buChar char="••"/>
          </a:pPr>
          <a:r>
            <a:rPr lang="pt-BR" sz="2800" b="0" i="1" kern="1200" dirty="0" smtClean="0"/>
            <a:t>b) Về chủ nghĩa tư bản độc quyền</a:t>
          </a:r>
          <a:endParaRPr lang="en-US" sz="2800" b="0" kern="1200" dirty="0"/>
        </a:p>
      </dsp:txBody>
      <dsp:txXfrm>
        <a:off x="0" y="2802068"/>
        <a:ext cx="11681137" cy="661430"/>
      </dsp:txXfrm>
    </dsp:sp>
    <dsp:sp modelId="{C0A46153-1467-4267-A95A-BA1854FADEAE}">
      <dsp:nvSpPr>
        <dsp:cNvPr id="0" name=""/>
        <dsp:cNvSpPr/>
      </dsp:nvSpPr>
      <dsp:spPr>
        <a:xfrm>
          <a:off x="0" y="3853684"/>
          <a:ext cx="11681137" cy="251761"/>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t-BR" sz="2800" b="0" kern="1200" dirty="0" smtClean="0"/>
            <a:t>3. Chủ nghĩa xã hội khoa học</a:t>
          </a:r>
          <a:endParaRPr lang="en-US" sz="2800" b="0" kern="1200" dirty="0"/>
        </a:p>
      </dsp:txBody>
      <dsp:txXfrm>
        <a:off x="12290" y="3865974"/>
        <a:ext cx="11656557" cy="227181"/>
      </dsp:txXfrm>
    </dsp:sp>
    <dsp:sp modelId="{B08CB26A-4192-43E0-ADAE-AAAE2F38CE55}">
      <dsp:nvSpPr>
        <dsp:cNvPr id="0" name=""/>
        <dsp:cNvSpPr/>
      </dsp:nvSpPr>
      <dsp:spPr>
        <a:xfrm>
          <a:off x="0" y="4105445"/>
          <a:ext cx="11681137" cy="10065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0876"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t-BR" sz="2800" b="0" i="1" kern="1200" dirty="0" smtClean="0"/>
            <a:t>a) Sứ mệnh lịch sử của giai cấp công nhân</a:t>
          </a:r>
          <a:endParaRPr lang="en-US" sz="2800" b="0" kern="1200" dirty="0"/>
        </a:p>
        <a:p>
          <a:pPr marL="285750" lvl="1" indent="-285750" algn="l" defTabSz="1244600">
            <a:lnSpc>
              <a:spcPct val="90000"/>
            </a:lnSpc>
            <a:spcBef>
              <a:spcPct val="0"/>
            </a:spcBef>
            <a:spcAft>
              <a:spcPct val="20000"/>
            </a:spcAft>
            <a:buChar char="••"/>
          </a:pPr>
          <a:r>
            <a:rPr lang="pt-BR" sz="2800" b="0" i="1" kern="1200" dirty="0" smtClean="0"/>
            <a:t>b) Cách mạng xã hội chủ </a:t>
          </a:r>
          <a:r>
            <a:rPr lang="pt-BR" sz="2800" b="0" i="1" kern="1200" smtClean="0"/>
            <a:t>nghĩa   </a:t>
          </a:r>
          <a:endParaRPr lang="en-US" sz="2800" b="0" kern="1200" dirty="0"/>
        </a:p>
        <a:p>
          <a:pPr marL="285750" lvl="1" indent="-285750" algn="l" defTabSz="1244600">
            <a:lnSpc>
              <a:spcPct val="90000"/>
            </a:lnSpc>
            <a:spcBef>
              <a:spcPct val="0"/>
            </a:spcBef>
            <a:spcAft>
              <a:spcPct val="20000"/>
            </a:spcAft>
            <a:buChar char="••"/>
          </a:pPr>
          <a:r>
            <a:rPr lang="pt-BR" sz="2800" b="0" i="1" kern="1200" dirty="0" smtClean="0"/>
            <a:t> c) Sự phát triển của hình thái kinh tế-xã hội cộng sản chủ nghĩa</a:t>
          </a:r>
          <a:endParaRPr lang="en-US" sz="2800" b="0" kern="1200" dirty="0"/>
        </a:p>
      </dsp:txBody>
      <dsp:txXfrm>
        <a:off x="0" y="4105445"/>
        <a:ext cx="11681137" cy="1006523"/>
      </dsp:txXfrm>
    </dsp:sp>
    <dsp:sp modelId="{17EEE924-5B77-4D2C-BCEA-1F1765001331}">
      <dsp:nvSpPr>
        <dsp:cNvPr id="0" name=""/>
        <dsp:cNvSpPr/>
      </dsp:nvSpPr>
      <dsp:spPr>
        <a:xfrm>
          <a:off x="0" y="3176374"/>
          <a:ext cx="11681137" cy="251761"/>
        </a:xfrm>
        <a:prstGeom prst="round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l" defTabSz="222250">
            <a:lnSpc>
              <a:spcPct val="90000"/>
            </a:lnSpc>
            <a:spcBef>
              <a:spcPct val="0"/>
            </a:spcBef>
            <a:spcAft>
              <a:spcPct val="35000"/>
            </a:spcAft>
          </a:pPr>
          <a:r>
            <a:rPr lang="pt-BR" sz="500" b="0" i="1" kern="1200" dirty="0" smtClean="0"/>
            <a:t>b) Về chủ nghĩa tư bản độc quyền</a:t>
          </a:r>
          <a:endParaRPr lang="en-US" sz="500" b="0" kern="1200" dirty="0"/>
        </a:p>
      </dsp:txBody>
      <dsp:txXfrm>
        <a:off x="12290" y="3188664"/>
        <a:ext cx="11656557" cy="22718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449F22-9162-4B85-A2AC-B63E37B0ACC6}">
      <dsp:nvSpPr>
        <dsp:cNvPr id="0" name=""/>
        <dsp:cNvSpPr/>
      </dsp:nvSpPr>
      <dsp:spPr>
        <a:xfrm>
          <a:off x="0" y="63142"/>
          <a:ext cx="9893837" cy="959400"/>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56210" tIns="156210" rIns="156210" bIns="156210" numCol="1" spcCol="1270" anchor="ctr" anchorCtr="0">
          <a:noAutofit/>
        </a:bodyPr>
        <a:lstStyle/>
        <a:p>
          <a:pPr lvl="0" algn="l" defTabSz="1822450">
            <a:lnSpc>
              <a:spcPct val="90000"/>
            </a:lnSpc>
            <a:spcBef>
              <a:spcPct val="0"/>
            </a:spcBef>
            <a:spcAft>
              <a:spcPct val="35000"/>
            </a:spcAft>
          </a:pPr>
          <a:r>
            <a:rPr lang="vi-VN" sz="4100" kern="1200" dirty="0" smtClean="0"/>
            <a:t>Vận động</a:t>
          </a:r>
          <a:endParaRPr lang="en-US" sz="4100" kern="1200" dirty="0"/>
        </a:p>
      </dsp:txBody>
      <dsp:txXfrm>
        <a:off x="46834" y="109976"/>
        <a:ext cx="9800169" cy="865732"/>
      </dsp:txXfrm>
    </dsp:sp>
    <dsp:sp modelId="{BF60B6A4-9B57-4C8B-9879-85C56655EACB}">
      <dsp:nvSpPr>
        <dsp:cNvPr id="0" name=""/>
        <dsp:cNvSpPr/>
      </dsp:nvSpPr>
      <dsp:spPr>
        <a:xfrm>
          <a:off x="0" y="1022542"/>
          <a:ext cx="9893837" cy="24187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4129" tIns="52070" rIns="291592" bIns="52070" numCol="1" spcCol="1270" anchor="t" anchorCtr="0">
          <a:noAutofit/>
        </a:bodyPr>
        <a:lstStyle/>
        <a:p>
          <a:pPr marL="285750" lvl="1" indent="-285750" algn="l" defTabSz="1422400">
            <a:lnSpc>
              <a:spcPct val="90000"/>
            </a:lnSpc>
            <a:spcBef>
              <a:spcPct val="0"/>
            </a:spcBef>
            <a:spcAft>
              <a:spcPct val="20000"/>
            </a:spcAft>
            <a:buChar char="••"/>
          </a:pPr>
          <a:r>
            <a:rPr lang="vi-VN" sz="3200" kern="1200" dirty="0" smtClean="0"/>
            <a:t>Bao gồm tất cả mọi sự thay đổi và mọi quá trình diễn ra trong vũ trụ, kể từ sự thay đổi vị trí đơn giản cho đến tư duy.</a:t>
          </a:r>
          <a:endParaRPr lang="en-US" sz="3200" kern="1200" dirty="0"/>
        </a:p>
        <a:p>
          <a:pPr marL="285750" lvl="1" indent="-285750" algn="l" defTabSz="1422400">
            <a:lnSpc>
              <a:spcPct val="90000"/>
            </a:lnSpc>
            <a:spcBef>
              <a:spcPct val="0"/>
            </a:spcBef>
            <a:spcAft>
              <a:spcPct val="20000"/>
            </a:spcAft>
            <a:buChar char="••"/>
          </a:pPr>
          <a:r>
            <a:rPr lang="pt-BR" sz="3200" kern="1200" dirty="0" smtClean="0"/>
            <a:t>Vận động là phương thức tồn tại của vật chất </a:t>
          </a:r>
          <a:endParaRPr lang="en-US" sz="3200" kern="1200" dirty="0"/>
        </a:p>
        <a:p>
          <a:pPr marL="285750" lvl="1" indent="-285750" algn="l" defTabSz="1422400">
            <a:lnSpc>
              <a:spcPct val="90000"/>
            </a:lnSpc>
            <a:spcBef>
              <a:spcPct val="0"/>
            </a:spcBef>
            <a:spcAft>
              <a:spcPct val="20000"/>
            </a:spcAft>
            <a:buChar char="••"/>
          </a:pPr>
          <a:r>
            <a:rPr lang="pt-BR" sz="3200" kern="1200" dirty="0" smtClean="0"/>
            <a:t>Có 5 hình thức cơ bản của vận động </a:t>
          </a:r>
          <a:endParaRPr lang="en-US" sz="3200" kern="1200" dirty="0"/>
        </a:p>
      </dsp:txBody>
      <dsp:txXfrm>
        <a:off x="0" y="1022542"/>
        <a:ext cx="9893837" cy="2418795"/>
      </dsp:txXfrm>
    </dsp:sp>
    <dsp:sp modelId="{1E232374-094F-4D0A-9412-AC32FE37644D}">
      <dsp:nvSpPr>
        <dsp:cNvPr id="0" name=""/>
        <dsp:cNvSpPr/>
      </dsp:nvSpPr>
      <dsp:spPr>
        <a:xfrm>
          <a:off x="0" y="3441337"/>
          <a:ext cx="9893837" cy="959400"/>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56210" tIns="156210" rIns="156210" bIns="156210" numCol="1" spcCol="1270" anchor="ctr" anchorCtr="0">
          <a:noAutofit/>
        </a:bodyPr>
        <a:lstStyle/>
        <a:p>
          <a:pPr lvl="0" algn="l" defTabSz="1822450">
            <a:lnSpc>
              <a:spcPct val="90000"/>
            </a:lnSpc>
            <a:spcBef>
              <a:spcPct val="0"/>
            </a:spcBef>
            <a:spcAft>
              <a:spcPct val="35000"/>
            </a:spcAft>
          </a:pPr>
          <a:r>
            <a:rPr lang="pt-BR" sz="4100" i="1" kern="1200" dirty="0" smtClean="0"/>
            <a:t>Không gian, thời gian</a:t>
          </a:r>
          <a:endParaRPr lang="en-US" sz="4100" kern="1200" dirty="0"/>
        </a:p>
      </dsp:txBody>
      <dsp:txXfrm>
        <a:off x="46834" y="3488171"/>
        <a:ext cx="9800169" cy="865732"/>
      </dsp:txXfrm>
    </dsp:sp>
    <dsp:sp modelId="{7FF52F4F-7490-415C-A8FB-A3A0BC179C4D}">
      <dsp:nvSpPr>
        <dsp:cNvPr id="0" name=""/>
        <dsp:cNvSpPr/>
      </dsp:nvSpPr>
      <dsp:spPr>
        <a:xfrm>
          <a:off x="0" y="4400737"/>
          <a:ext cx="9893837" cy="954787"/>
        </a:xfrm>
        <a:prstGeom prst="rect">
          <a:avLst/>
        </a:prstGeom>
        <a:no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314129" tIns="52070" rIns="291592" bIns="52070" numCol="1" spcCol="1270" anchor="t" anchorCtr="0">
          <a:noAutofit/>
        </a:bodyPr>
        <a:lstStyle/>
        <a:p>
          <a:pPr marL="285750" lvl="1" indent="-285750" algn="l" defTabSz="1422400">
            <a:lnSpc>
              <a:spcPct val="90000"/>
            </a:lnSpc>
            <a:spcBef>
              <a:spcPct val="0"/>
            </a:spcBef>
            <a:spcAft>
              <a:spcPct val="20000"/>
            </a:spcAft>
            <a:buChar char="••"/>
          </a:pPr>
          <a:r>
            <a:rPr lang="pt-BR" sz="3200" kern="1200" dirty="0" smtClean="0"/>
            <a:t>Là thuộc tính tồn tại khách quan và vô tận của vật chất</a:t>
          </a:r>
          <a:endParaRPr lang="en-US" sz="3200" kern="1200" dirty="0"/>
        </a:p>
      </dsp:txBody>
      <dsp:txXfrm>
        <a:off x="0" y="4400737"/>
        <a:ext cx="9893837" cy="95478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1B323F-073D-473C-A0E0-2765EA223801}">
      <dsp:nvSpPr>
        <dsp:cNvPr id="0" name=""/>
        <dsp:cNvSpPr/>
      </dsp:nvSpPr>
      <dsp:spPr>
        <a:xfrm>
          <a:off x="0" y="311700"/>
          <a:ext cx="12024575" cy="1119690"/>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pt-BR" sz="2900" kern="1200" dirty="0" smtClean="0"/>
            <a:t>Vật chất quyết định nguồn gốc, nội dung, bản chất và sự vận động của ý thức.</a:t>
          </a:r>
          <a:endParaRPr lang="en-US" sz="2900" kern="1200" dirty="0"/>
        </a:p>
      </dsp:txBody>
      <dsp:txXfrm>
        <a:off x="54659" y="366359"/>
        <a:ext cx="11915257" cy="1010372"/>
      </dsp:txXfrm>
    </dsp:sp>
    <dsp:sp modelId="{C8134905-5389-438D-990B-06975A4D3210}">
      <dsp:nvSpPr>
        <dsp:cNvPr id="0" name=""/>
        <dsp:cNvSpPr/>
      </dsp:nvSpPr>
      <dsp:spPr>
        <a:xfrm>
          <a:off x="0" y="1514910"/>
          <a:ext cx="12024575" cy="1119690"/>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pt-BR" sz="2900" kern="1200" dirty="0" smtClean="0"/>
            <a:t>Ý thức có tính độc lập tương đối và tác động tích cực trở lại vật chất.</a:t>
          </a:r>
          <a:endParaRPr lang="en-US" sz="2900" kern="1200" dirty="0"/>
        </a:p>
      </dsp:txBody>
      <dsp:txXfrm>
        <a:off x="54659" y="1569569"/>
        <a:ext cx="11915257" cy="1010372"/>
      </dsp:txXfrm>
    </dsp:sp>
    <dsp:sp modelId="{3A31FE13-744C-4180-BBC4-359845637826}">
      <dsp:nvSpPr>
        <dsp:cNvPr id="0" name=""/>
        <dsp:cNvSpPr/>
      </dsp:nvSpPr>
      <dsp:spPr>
        <a:xfrm>
          <a:off x="0" y="2718120"/>
          <a:ext cx="12024575" cy="1119690"/>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pt-BR" sz="2900" kern="1200" dirty="0" smtClean="0"/>
            <a:t>Sự tác động của ý thức đối với vật chất phải thông qua hoạt động thực tiễn của con người</a:t>
          </a:r>
          <a:endParaRPr lang="en-US" sz="2900" kern="1200" dirty="0"/>
        </a:p>
      </dsp:txBody>
      <dsp:txXfrm>
        <a:off x="54659" y="2772779"/>
        <a:ext cx="11915257" cy="1010372"/>
      </dsp:txXfrm>
    </dsp:sp>
    <dsp:sp modelId="{F31D4D8F-6D02-4713-A266-0EA62BC9A215}">
      <dsp:nvSpPr>
        <dsp:cNvPr id="0" name=""/>
        <dsp:cNvSpPr/>
      </dsp:nvSpPr>
      <dsp:spPr>
        <a:xfrm>
          <a:off x="0" y="3921331"/>
          <a:ext cx="12024575" cy="1119690"/>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vi-VN" sz="2900" kern="1200" dirty="0" smtClean="0"/>
            <a:t>Quan điểm đòi hỏi phải tôn trọng thực tiễn khách quan kết hợp với phát huy tính năng động chủ quan của con người để cải biến hiện thực</a:t>
          </a:r>
          <a:endParaRPr lang="en-US" sz="2900" kern="1200" dirty="0"/>
        </a:p>
      </dsp:txBody>
      <dsp:txXfrm>
        <a:off x="54659" y="3975990"/>
        <a:ext cx="11915257" cy="101037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FFB6A4-E616-4ABE-8131-A30571016DD0}">
      <dsp:nvSpPr>
        <dsp:cNvPr id="0" name=""/>
        <dsp:cNvSpPr/>
      </dsp:nvSpPr>
      <dsp:spPr>
        <a:xfrm>
          <a:off x="0" y="769064"/>
          <a:ext cx="10313473" cy="655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27B2B92-C3C6-4F8F-9744-25E6FBC4E7E1}">
      <dsp:nvSpPr>
        <dsp:cNvPr id="0" name=""/>
        <dsp:cNvSpPr/>
      </dsp:nvSpPr>
      <dsp:spPr>
        <a:xfrm>
          <a:off x="490997" y="44387"/>
          <a:ext cx="9819947" cy="1108437"/>
        </a:xfrm>
        <a:prstGeom prst="roundRect">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2877" tIns="0" rIns="272877" bIns="0" numCol="1" spcCol="1270" anchor="ctr" anchorCtr="0">
          <a:noAutofit/>
        </a:bodyPr>
        <a:lstStyle/>
        <a:p>
          <a:pPr lvl="0" algn="just" defTabSz="1244600">
            <a:lnSpc>
              <a:spcPct val="90000"/>
            </a:lnSpc>
            <a:spcBef>
              <a:spcPct val="0"/>
            </a:spcBef>
            <a:spcAft>
              <a:spcPct val="35000"/>
            </a:spcAft>
          </a:pPr>
          <a:r>
            <a:rPr lang="pt-BR" sz="2800" i="1" kern="1200" dirty="0" smtClean="0"/>
            <a:t>Mặt đối lập</a:t>
          </a:r>
          <a:r>
            <a:rPr lang="pt-BR" sz="2800" kern="1200" dirty="0" smtClean="0"/>
            <a:t>:là mặt những có đặc điểm, những thuộc tính, những tính quy định có khuynh hướng biến đổi trái ngược nhau tồn tại một cách khách quan trong tự nhiên, xã hội và tư duy</a:t>
          </a:r>
          <a:endParaRPr lang="en-US" sz="2800" kern="1200" dirty="0">
            <a:latin typeface="Calibri" panose="020F0502020204030204" pitchFamily="34" charset="0"/>
          </a:endParaRPr>
        </a:p>
      </dsp:txBody>
      <dsp:txXfrm>
        <a:off x="545106" y="98496"/>
        <a:ext cx="9711729" cy="1000219"/>
      </dsp:txXfrm>
    </dsp:sp>
    <dsp:sp modelId="{FD299DC0-86A2-42C2-AB62-5C76132DDFCE}">
      <dsp:nvSpPr>
        <dsp:cNvPr id="0" name=""/>
        <dsp:cNvSpPr/>
      </dsp:nvSpPr>
      <dsp:spPr>
        <a:xfrm>
          <a:off x="0" y="1948424"/>
          <a:ext cx="10313473" cy="655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AA5100-B6A2-4D07-82EA-FAF3C50492FF}">
      <dsp:nvSpPr>
        <dsp:cNvPr id="0" name=""/>
        <dsp:cNvSpPr/>
      </dsp:nvSpPr>
      <dsp:spPr>
        <a:xfrm>
          <a:off x="490997" y="1564664"/>
          <a:ext cx="9819947" cy="767520"/>
        </a:xfrm>
        <a:prstGeom prst="roundRect">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2877" tIns="0" rIns="272877" bIns="0" numCol="1" spcCol="1270" anchor="ctr" anchorCtr="0">
          <a:noAutofit/>
        </a:bodyPr>
        <a:lstStyle/>
        <a:p>
          <a:pPr lvl="0" algn="just" defTabSz="1244600">
            <a:lnSpc>
              <a:spcPct val="90000"/>
            </a:lnSpc>
            <a:spcBef>
              <a:spcPct val="0"/>
            </a:spcBef>
            <a:spcAft>
              <a:spcPct val="35000"/>
            </a:spcAft>
          </a:pPr>
          <a:r>
            <a:rPr lang="vi-VN" sz="2800" kern="1200" dirty="0" smtClean="0">
              <a:latin typeface="Calibri" panose="020F0502020204030204" pitchFamily="34" charset="0"/>
            </a:rPr>
            <a:t>Sự vật, hiện tượng nào cũng là thể thống nhất của các mặt đối lập</a:t>
          </a:r>
          <a:endParaRPr lang="en-US" sz="2800" kern="1200" dirty="0">
            <a:latin typeface="Calibri" panose="020F0502020204030204" pitchFamily="34" charset="0"/>
          </a:endParaRPr>
        </a:p>
      </dsp:txBody>
      <dsp:txXfrm>
        <a:off x="528464" y="1602131"/>
        <a:ext cx="9745013" cy="692586"/>
      </dsp:txXfrm>
    </dsp:sp>
    <dsp:sp modelId="{08544FEB-19C3-499D-92E1-88134D7A39A7}">
      <dsp:nvSpPr>
        <dsp:cNvPr id="0" name=""/>
        <dsp:cNvSpPr/>
      </dsp:nvSpPr>
      <dsp:spPr>
        <a:xfrm>
          <a:off x="0" y="3127784"/>
          <a:ext cx="10313473" cy="655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1BB44D2-30F0-4A78-BBC5-51A750B6BD2D}">
      <dsp:nvSpPr>
        <dsp:cNvPr id="0" name=""/>
        <dsp:cNvSpPr/>
      </dsp:nvSpPr>
      <dsp:spPr>
        <a:xfrm>
          <a:off x="515673" y="2744024"/>
          <a:ext cx="9620108" cy="767520"/>
        </a:xfrm>
        <a:prstGeom prst="roundRect">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2877" tIns="0" rIns="272877" bIns="0" numCol="1" spcCol="1270" anchor="ctr" anchorCtr="0">
          <a:noAutofit/>
        </a:bodyPr>
        <a:lstStyle/>
        <a:p>
          <a:pPr lvl="0" algn="just" defTabSz="1244600">
            <a:lnSpc>
              <a:spcPct val="90000"/>
            </a:lnSpc>
            <a:spcBef>
              <a:spcPct val="0"/>
            </a:spcBef>
            <a:spcAft>
              <a:spcPct val="35000"/>
            </a:spcAft>
          </a:pPr>
          <a:r>
            <a:rPr lang="pt-BR" sz="2800" kern="1200" dirty="0" smtClean="0"/>
            <a:t>Từ mặt đối lập mà hình thành mâu thuẫn biện chứng – là mâu thuẫn bao hàm sự thống nhất và đấu tranh của các mặt đối lập. </a:t>
          </a:r>
          <a:endParaRPr lang="en-US" sz="2800" kern="1200" dirty="0">
            <a:latin typeface="Calibri" panose="020F0502020204030204" pitchFamily="34" charset="0"/>
          </a:endParaRPr>
        </a:p>
      </dsp:txBody>
      <dsp:txXfrm>
        <a:off x="553140" y="2781491"/>
        <a:ext cx="9545174" cy="692586"/>
      </dsp:txXfrm>
    </dsp:sp>
    <dsp:sp modelId="{0FB9B3CB-4934-4A44-B3E6-D5C09BFE7D13}">
      <dsp:nvSpPr>
        <dsp:cNvPr id="0" name=""/>
        <dsp:cNvSpPr/>
      </dsp:nvSpPr>
      <dsp:spPr>
        <a:xfrm>
          <a:off x="0" y="4307144"/>
          <a:ext cx="10313473" cy="655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D97C079-E8F5-417B-BE4D-6B7CCEF1070E}">
      <dsp:nvSpPr>
        <dsp:cNvPr id="0" name=""/>
        <dsp:cNvSpPr/>
      </dsp:nvSpPr>
      <dsp:spPr>
        <a:xfrm>
          <a:off x="490997" y="3923384"/>
          <a:ext cx="9819947" cy="767520"/>
        </a:xfrm>
        <a:prstGeom prst="roundRect">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2877" tIns="0" rIns="272877" bIns="0" numCol="1" spcCol="1270" anchor="ctr" anchorCtr="0">
          <a:noAutofit/>
        </a:bodyPr>
        <a:lstStyle/>
        <a:p>
          <a:pPr lvl="0" algn="just" defTabSz="1244600">
            <a:lnSpc>
              <a:spcPct val="90000"/>
            </a:lnSpc>
            <a:spcBef>
              <a:spcPct val="0"/>
            </a:spcBef>
            <a:spcAft>
              <a:spcPct val="35000"/>
            </a:spcAft>
          </a:pPr>
          <a:r>
            <a:rPr lang="en-US" sz="2800" kern="1200" dirty="0" err="1" smtClean="0">
              <a:latin typeface="Calibri" panose="020F0502020204030204" pitchFamily="34" charset="0"/>
            </a:rPr>
            <a:t>Các</a:t>
          </a:r>
          <a:r>
            <a:rPr lang="en-US" sz="2800" kern="1200" dirty="0" smtClean="0">
              <a:latin typeface="Calibri" panose="020F0502020204030204" pitchFamily="34" charset="0"/>
            </a:rPr>
            <a:t> </a:t>
          </a:r>
          <a:r>
            <a:rPr lang="en-US" sz="2800" kern="1200" dirty="0" err="1" smtClean="0">
              <a:latin typeface="Calibri" panose="020F0502020204030204" pitchFamily="34" charset="0"/>
            </a:rPr>
            <a:t>mặt</a:t>
          </a:r>
          <a:r>
            <a:rPr lang="en-US" sz="2800" kern="1200" dirty="0" smtClean="0">
              <a:latin typeface="Calibri" panose="020F0502020204030204" pitchFamily="34" charset="0"/>
            </a:rPr>
            <a:t> </a:t>
          </a:r>
          <a:r>
            <a:rPr lang="en-US" sz="2800" kern="1200" dirty="0" err="1" smtClean="0">
              <a:latin typeface="Calibri" panose="020F0502020204030204" pitchFamily="34" charset="0"/>
            </a:rPr>
            <a:t>đối</a:t>
          </a:r>
          <a:r>
            <a:rPr lang="en-US" sz="2800" kern="1200" dirty="0" smtClean="0">
              <a:latin typeface="Calibri" panose="020F0502020204030204" pitchFamily="34" charset="0"/>
            </a:rPr>
            <a:t> </a:t>
          </a:r>
          <a:r>
            <a:rPr lang="en-US" sz="2800" kern="1200" dirty="0" err="1" smtClean="0">
              <a:latin typeface="Calibri" panose="020F0502020204030204" pitchFamily="34" charset="0"/>
            </a:rPr>
            <a:t>lập</a:t>
          </a:r>
          <a:r>
            <a:rPr lang="en-US" sz="2800" kern="1200" dirty="0" smtClean="0">
              <a:latin typeface="Calibri" panose="020F0502020204030204" pitchFamily="34" charset="0"/>
            </a:rPr>
            <a:t> </a:t>
          </a:r>
          <a:r>
            <a:rPr lang="en-US" sz="2800" kern="1200" dirty="0" err="1" smtClean="0">
              <a:latin typeface="Calibri" panose="020F0502020204030204" pitchFamily="34" charset="0"/>
            </a:rPr>
            <a:t>trong</a:t>
          </a:r>
          <a:r>
            <a:rPr lang="en-US" sz="2800" kern="1200" dirty="0" smtClean="0">
              <a:latin typeface="Calibri" panose="020F0502020204030204" pitchFamily="34" charset="0"/>
            </a:rPr>
            <a:t> </a:t>
          </a:r>
          <a:r>
            <a:rPr lang="en-US" sz="2800" kern="1200" dirty="0" err="1" smtClean="0">
              <a:latin typeface="Calibri" panose="020F0502020204030204" pitchFamily="34" charset="0"/>
            </a:rPr>
            <a:t>mỗi</a:t>
          </a:r>
          <a:r>
            <a:rPr lang="en-US" sz="2800" kern="1200" dirty="0" smtClean="0">
              <a:latin typeface="Calibri" panose="020F0502020204030204" pitchFamily="34" charset="0"/>
            </a:rPr>
            <a:t> </a:t>
          </a:r>
          <a:r>
            <a:rPr lang="en-US" sz="2800" kern="1200" dirty="0" err="1" smtClean="0">
              <a:latin typeface="Calibri" panose="020F0502020204030204" pitchFamily="34" charset="0"/>
            </a:rPr>
            <a:t>sự</a:t>
          </a:r>
          <a:r>
            <a:rPr lang="en-US" sz="2800" kern="1200" dirty="0" smtClean="0">
              <a:latin typeface="Calibri" panose="020F0502020204030204" pitchFamily="34" charset="0"/>
            </a:rPr>
            <a:t> </a:t>
          </a:r>
          <a:r>
            <a:rPr lang="en-US" sz="2800" kern="1200" dirty="0" err="1" smtClean="0">
              <a:latin typeface="Calibri" panose="020F0502020204030204" pitchFamily="34" charset="0"/>
            </a:rPr>
            <a:t>vật</a:t>
          </a:r>
          <a:r>
            <a:rPr lang="en-US" sz="2800" kern="1200" dirty="0" smtClean="0">
              <a:latin typeface="Calibri" panose="020F0502020204030204" pitchFamily="34" charset="0"/>
            </a:rPr>
            <a:t> </a:t>
          </a:r>
          <a:r>
            <a:rPr lang="en-US" sz="2800" kern="1200" dirty="0" err="1" smtClean="0">
              <a:latin typeface="Calibri" panose="020F0502020204030204" pitchFamily="34" charset="0"/>
            </a:rPr>
            <a:t>vừa</a:t>
          </a:r>
          <a:r>
            <a:rPr lang="en-US" sz="2800" kern="1200" dirty="0" smtClean="0">
              <a:latin typeface="Calibri" panose="020F0502020204030204" pitchFamily="34" charset="0"/>
            </a:rPr>
            <a:t> </a:t>
          </a:r>
          <a:r>
            <a:rPr lang="en-US" sz="2800" kern="1200" dirty="0" err="1" smtClean="0">
              <a:latin typeface="Calibri" panose="020F0502020204030204" pitchFamily="34" charset="0"/>
            </a:rPr>
            <a:t>thống</a:t>
          </a:r>
          <a:r>
            <a:rPr lang="en-US" sz="2800" kern="1200" dirty="0" smtClean="0">
              <a:latin typeface="Calibri" panose="020F0502020204030204" pitchFamily="34" charset="0"/>
            </a:rPr>
            <a:t> </a:t>
          </a:r>
          <a:r>
            <a:rPr lang="en-US" sz="2800" kern="1200" dirty="0" err="1" smtClean="0">
              <a:latin typeface="Calibri" panose="020F0502020204030204" pitchFamily="34" charset="0"/>
            </a:rPr>
            <a:t>nhất</a:t>
          </a:r>
          <a:r>
            <a:rPr lang="en-US" sz="2800" kern="1200" dirty="0" smtClean="0">
              <a:latin typeface="Calibri" panose="020F0502020204030204" pitchFamily="34" charset="0"/>
            </a:rPr>
            <a:t> </a:t>
          </a:r>
          <a:r>
            <a:rPr lang="en-US" sz="2800" kern="1200" dirty="0" err="1" smtClean="0">
              <a:latin typeface="Calibri" panose="020F0502020204030204" pitchFamily="34" charset="0"/>
            </a:rPr>
            <a:t>lại</a:t>
          </a:r>
          <a:r>
            <a:rPr lang="en-US" sz="2800" kern="1200" dirty="0" smtClean="0">
              <a:latin typeface="Calibri" panose="020F0502020204030204" pitchFamily="34" charset="0"/>
            </a:rPr>
            <a:t> </a:t>
          </a:r>
          <a:r>
            <a:rPr lang="en-US" sz="2800" kern="1200" dirty="0" err="1" smtClean="0">
              <a:latin typeface="Calibri" panose="020F0502020204030204" pitchFamily="34" charset="0"/>
            </a:rPr>
            <a:t>vừa</a:t>
          </a:r>
          <a:r>
            <a:rPr lang="en-US" sz="2800" kern="1200" dirty="0" smtClean="0">
              <a:latin typeface="Calibri" panose="020F0502020204030204" pitchFamily="34" charset="0"/>
            </a:rPr>
            <a:t> </a:t>
          </a:r>
          <a:r>
            <a:rPr lang="en-US" sz="2800" kern="1200" dirty="0" err="1" smtClean="0">
              <a:latin typeface="Calibri" panose="020F0502020204030204" pitchFamily="34" charset="0"/>
            </a:rPr>
            <a:t>đấu</a:t>
          </a:r>
          <a:r>
            <a:rPr lang="en-US" sz="2800" kern="1200" dirty="0" smtClean="0">
              <a:latin typeface="Calibri" panose="020F0502020204030204" pitchFamily="34" charset="0"/>
            </a:rPr>
            <a:t> </a:t>
          </a:r>
          <a:r>
            <a:rPr lang="en-US" sz="2800" kern="1200" dirty="0" err="1" smtClean="0">
              <a:latin typeface="Calibri" panose="020F0502020204030204" pitchFamily="34" charset="0"/>
            </a:rPr>
            <a:t>tranh</a:t>
          </a:r>
          <a:r>
            <a:rPr lang="en-US" sz="2800" kern="1200" dirty="0" smtClean="0">
              <a:latin typeface="Calibri" panose="020F0502020204030204" pitchFamily="34" charset="0"/>
            </a:rPr>
            <a:t> </a:t>
          </a:r>
          <a:r>
            <a:rPr lang="en-US" sz="2800" kern="1200" dirty="0" err="1" smtClean="0">
              <a:latin typeface="Calibri" panose="020F0502020204030204" pitchFamily="34" charset="0"/>
            </a:rPr>
            <a:t>tác</a:t>
          </a:r>
          <a:r>
            <a:rPr lang="en-US" sz="2800" kern="1200" dirty="0" smtClean="0">
              <a:latin typeface="Calibri" panose="020F0502020204030204" pitchFamily="34" charset="0"/>
            </a:rPr>
            <a:t> </a:t>
          </a:r>
          <a:r>
            <a:rPr lang="en-US" sz="2800" kern="1200" dirty="0" err="1" smtClean="0">
              <a:latin typeface="Calibri" panose="020F0502020204030204" pitchFamily="34" charset="0"/>
            </a:rPr>
            <a:t>động</a:t>
          </a:r>
          <a:r>
            <a:rPr lang="en-US" sz="2800" kern="1200" dirty="0" smtClean="0">
              <a:latin typeface="Calibri" panose="020F0502020204030204" pitchFamily="34" charset="0"/>
            </a:rPr>
            <a:t>, </a:t>
          </a:r>
          <a:r>
            <a:rPr lang="en-US" sz="2800" kern="1200" dirty="0" err="1" smtClean="0">
              <a:latin typeface="Calibri" panose="020F0502020204030204" pitchFamily="34" charset="0"/>
            </a:rPr>
            <a:t>bài</a:t>
          </a:r>
          <a:r>
            <a:rPr lang="en-US" sz="2800" kern="1200" dirty="0" smtClean="0">
              <a:latin typeface="Calibri" panose="020F0502020204030204" pitchFamily="34" charset="0"/>
            </a:rPr>
            <a:t> </a:t>
          </a:r>
          <a:r>
            <a:rPr lang="en-US" sz="2800" kern="1200" dirty="0" err="1" smtClean="0">
              <a:latin typeface="Calibri" panose="020F0502020204030204" pitchFamily="34" charset="0"/>
            </a:rPr>
            <a:t>trừ</a:t>
          </a:r>
          <a:r>
            <a:rPr lang="en-US" sz="2800" kern="1200" dirty="0" smtClean="0">
              <a:latin typeface="Calibri" panose="020F0502020204030204" pitchFamily="34" charset="0"/>
            </a:rPr>
            <a:t> </a:t>
          </a:r>
          <a:r>
            <a:rPr lang="en-US" sz="2800" kern="1200" dirty="0" err="1" smtClean="0">
              <a:latin typeface="Calibri" panose="020F0502020204030204" pitchFamily="34" charset="0"/>
            </a:rPr>
            <a:t>phủ</a:t>
          </a:r>
          <a:r>
            <a:rPr lang="en-US" sz="2800" kern="1200" dirty="0" smtClean="0">
              <a:latin typeface="Calibri" panose="020F0502020204030204" pitchFamily="34" charset="0"/>
            </a:rPr>
            <a:t> </a:t>
          </a:r>
          <a:r>
            <a:rPr lang="en-US" sz="2800" kern="1200" dirty="0" err="1" smtClean="0">
              <a:latin typeface="Calibri" panose="020F0502020204030204" pitchFamily="34" charset="0"/>
            </a:rPr>
            <a:t>định</a:t>
          </a:r>
          <a:r>
            <a:rPr lang="en-US" sz="2800" kern="1200" dirty="0" smtClean="0">
              <a:latin typeface="Calibri" panose="020F0502020204030204" pitchFamily="34" charset="0"/>
            </a:rPr>
            <a:t> </a:t>
          </a:r>
          <a:r>
            <a:rPr lang="en-US" sz="2800" kern="1200" dirty="0" err="1" smtClean="0">
              <a:latin typeface="Calibri" panose="020F0502020204030204" pitchFamily="34" charset="0"/>
            </a:rPr>
            <a:t>nhau</a:t>
          </a:r>
          <a:endParaRPr lang="en-US" sz="2800" kern="1200" dirty="0">
            <a:latin typeface="Calibri" panose="020F0502020204030204" pitchFamily="34" charset="0"/>
          </a:endParaRPr>
        </a:p>
      </dsp:txBody>
      <dsp:txXfrm>
        <a:off x="528464" y="3960851"/>
        <a:ext cx="9745013" cy="692586"/>
      </dsp:txXfrm>
    </dsp:sp>
    <dsp:sp modelId="{9727083B-D221-4A09-96E7-92C65A762A06}">
      <dsp:nvSpPr>
        <dsp:cNvPr id="0" name=""/>
        <dsp:cNvSpPr/>
      </dsp:nvSpPr>
      <dsp:spPr>
        <a:xfrm>
          <a:off x="0" y="5486504"/>
          <a:ext cx="10313473" cy="655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58B5C20-A64D-4492-B3C3-7C1CF20C6C2F}">
      <dsp:nvSpPr>
        <dsp:cNvPr id="0" name=""/>
        <dsp:cNvSpPr/>
      </dsp:nvSpPr>
      <dsp:spPr>
        <a:xfrm>
          <a:off x="490997" y="5102744"/>
          <a:ext cx="9819947" cy="767520"/>
        </a:xfrm>
        <a:prstGeom prst="roundRect">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2877" tIns="0" rIns="272877" bIns="0" numCol="1" spcCol="1270" anchor="ctr" anchorCtr="0">
          <a:noAutofit/>
        </a:bodyPr>
        <a:lstStyle/>
        <a:p>
          <a:pPr lvl="0" algn="just" defTabSz="1244600">
            <a:lnSpc>
              <a:spcPct val="90000"/>
            </a:lnSpc>
            <a:spcBef>
              <a:spcPct val="0"/>
            </a:spcBef>
            <a:spcAft>
              <a:spcPct val="35000"/>
            </a:spcAft>
          </a:pPr>
          <a:r>
            <a:rPr lang="vi-VN" sz="2800" kern="1200" dirty="0" smtClean="0">
              <a:latin typeface="Calibri" panose="020F0502020204030204" pitchFamily="34" charset="0"/>
            </a:rPr>
            <a:t>Sự thống nhất các mặt đối lập là tương đối. </a:t>
          </a:r>
          <a:r>
            <a:rPr lang="en-US" sz="2800" kern="1200" dirty="0" err="1" smtClean="0">
              <a:latin typeface="Calibri" panose="020F0502020204030204" pitchFamily="34" charset="0"/>
            </a:rPr>
            <a:t>Đấu</a:t>
          </a:r>
          <a:r>
            <a:rPr lang="en-US" sz="2800" kern="1200" dirty="0" smtClean="0">
              <a:latin typeface="Calibri" panose="020F0502020204030204" pitchFamily="34" charset="0"/>
            </a:rPr>
            <a:t> </a:t>
          </a:r>
          <a:r>
            <a:rPr lang="en-US" sz="2800" kern="1200" dirty="0" err="1" smtClean="0">
              <a:latin typeface="Calibri" panose="020F0502020204030204" pitchFamily="34" charset="0"/>
            </a:rPr>
            <a:t>tranh</a:t>
          </a:r>
          <a:r>
            <a:rPr lang="en-US" sz="2800" kern="1200" dirty="0" smtClean="0">
              <a:latin typeface="Calibri" panose="020F0502020204030204" pitchFamily="34" charset="0"/>
            </a:rPr>
            <a:t> </a:t>
          </a:r>
          <a:r>
            <a:rPr lang="en-US" sz="2800" kern="1200" dirty="0" err="1" smtClean="0">
              <a:latin typeface="Calibri" panose="020F0502020204030204" pitchFamily="34" charset="0"/>
            </a:rPr>
            <a:t>là</a:t>
          </a:r>
          <a:r>
            <a:rPr lang="en-US" sz="2800" kern="1200" dirty="0" smtClean="0">
              <a:latin typeface="Calibri" panose="020F0502020204030204" pitchFamily="34" charset="0"/>
            </a:rPr>
            <a:t> </a:t>
          </a:r>
          <a:r>
            <a:rPr lang="en-US" sz="2800" kern="1200" dirty="0" err="1" smtClean="0">
              <a:latin typeface="Calibri" panose="020F0502020204030204" pitchFamily="34" charset="0"/>
            </a:rPr>
            <a:t>tuyệt</a:t>
          </a:r>
          <a:r>
            <a:rPr lang="en-US" sz="2800" kern="1200" dirty="0" smtClean="0">
              <a:latin typeface="Calibri" panose="020F0502020204030204" pitchFamily="34" charset="0"/>
            </a:rPr>
            <a:t> </a:t>
          </a:r>
          <a:r>
            <a:rPr lang="en-US" sz="2800" kern="1200" dirty="0" err="1" smtClean="0">
              <a:latin typeface="Calibri" panose="020F0502020204030204" pitchFamily="34" charset="0"/>
            </a:rPr>
            <a:t>đối</a:t>
          </a:r>
          <a:r>
            <a:rPr lang="en-US" sz="2800" kern="1200" dirty="0" smtClean="0">
              <a:latin typeface="Calibri" panose="020F0502020204030204" pitchFamily="34" charset="0"/>
            </a:rPr>
            <a:t> </a:t>
          </a:r>
          <a:endParaRPr lang="en-US" sz="2800" kern="1200" dirty="0">
            <a:latin typeface="Calibri" panose="020F0502020204030204" pitchFamily="34" charset="0"/>
          </a:endParaRPr>
        </a:p>
      </dsp:txBody>
      <dsp:txXfrm>
        <a:off x="528464" y="5140211"/>
        <a:ext cx="9745013" cy="69258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8607B1-F7E2-4034-8D5E-67CACE78A43B}">
      <dsp:nvSpPr>
        <dsp:cNvPr id="0" name=""/>
        <dsp:cNvSpPr/>
      </dsp:nvSpPr>
      <dsp:spPr>
        <a:xfrm>
          <a:off x="0" y="511533"/>
          <a:ext cx="10616452"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61AD3E4-F8B6-462B-B2BC-96D139060662}">
      <dsp:nvSpPr>
        <dsp:cNvPr id="0" name=""/>
        <dsp:cNvSpPr/>
      </dsp:nvSpPr>
      <dsp:spPr>
        <a:xfrm>
          <a:off x="527193" y="68733"/>
          <a:ext cx="10081393" cy="8856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894" tIns="0" rIns="280894" bIns="0" numCol="1" spcCol="1270" anchor="ctr" anchorCtr="0">
          <a:noAutofit/>
        </a:bodyPr>
        <a:lstStyle/>
        <a:p>
          <a:pPr lvl="0" algn="just" defTabSz="1244600">
            <a:lnSpc>
              <a:spcPct val="90000"/>
            </a:lnSpc>
            <a:spcBef>
              <a:spcPct val="0"/>
            </a:spcBef>
            <a:spcAft>
              <a:spcPct val="35000"/>
            </a:spcAft>
          </a:pPr>
          <a:r>
            <a:rPr lang="en-US" altLang="en-US" sz="2800" kern="1200" dirty="0" err="1" smtClean="0">
              <a:solidFill>
                <a:schemeClr val="bg1"/>
              </a:solidFill>
              <a:latin typeface="Calibri" panose="020F0502020204030204" pitchFamily="34" charset="0"/>
            </a:rPr>
            <a:t>Bất</a:t>
          </a:r>
          <a:r>
            <a:rPr lang="en-US" altLang="en-US" sz="2800" kern="1200" dirty="0" smtClean="0">
              <a:solidFill>
                <a:schemeClr val="bg1"/>
              </a:solidFill>
              <a:latin typeface="Calibri" panose="020F0502020204030204" pitchFamily="34" charset="0"/>
            </a:rPr>
            <a:t> </a:t>
          </a:r>
          <a:r>
            <a:rPr lang="en-US" altLang="en-US" sz="2800" kern="1200" dirty="0" err="1" smtClean="0">
              <a:solidFill>
                <a:schemeClr val="bg1"/>
              </a:solidFill>
              <a:latin typeface="Calibri" panose="020F0502020204030204" pitchFamily="34" charset="0"/>
            </a:rPr>
            <a:t>kỳ</a:t>
          </a:r>
          <a:r>
            <a:rPr lang="en-US" altLang="en-US" sz="2800" kern="1200" dirty="0" smtClean="0">
              <a:solidFill>
                <a:schemeClr val="bg1"/>
              </a:solidFill>
              <a:latin typeface="Calibri" panose="020F0502020204030204" pitchFamily="34" charset="0"/>
            </a:rPr>
            <a:t> </a:t>
          </a:r>
          <a:r>
            <a:rPr lang="en-US" altLang="en-US" sz="2800" kern="1200" dirty="0" err="1" smtClean="0">
              <a:solidFill>
                <a:schemeClr val="bg1"/>
              </a:solidFill>
              <a:latin typeface="Calibri" panose="020F0502020204030204" pitchFamily="34" charset="0"/>
            </a:rPr>
            <a:t>sự</a:t>
          </a:r>
          <a:r>
            <a:rPr lang="en-US" altLang="en-US" sz="2800" kern="1200" dirty="0" smtClean="0">
              <a:solidFill>
                <a:schemeClr val="bg1"/>
              </a:solidFill>
              <a:latin typeface="Calibri" panose="020F0502020204030204" pitchFamily="34" charset="0"/>
            </a:rPr>
            <a:t> </a:t>
          </a:r>
          <a:r>
            <a:rPr lang="en-US" altLang="en-US" sz="2800" kern="1200" dirty="0" err="1" smtClean="0">
              <a:solidFill>
                <a:schemeClr val="bg1"/>
              </a:solidFill>
              <a:latin typeface="Calibri" panose="020F0502020204030204" pitchFamily="34" charset="0"/>
            </a:rPr>
            <a:t>vật</a:t>
          </a:r>
          <a:r>
            <a:rPr lang="en-US" altLang="en-US" sz="2800" kern="1200" dirty="0" smtClean="0">
              <a:solidFill>
                <a:schemeClr val="bg1"/>
              </a:solidFill>
              <a:latin typeface="Calibri" panose="020F0502020204030204" pitchFamily="34" charset="0"/>
            </a:rPr>
            <a:t> </a:t>
          </a:r>
          <a:r>
            <a:rPr lang="en-US" altLang="en-US" sz="2800" kern="1200" dirty="0" err="1" smtClean="0">
              <a:solidFill>
                <a:schemeClr val="bg1"/>
              </a:solidFill>
              <a:latin typeface="Calibri" panose="020F0502020204030204" pitchFamily="34" charset="0"/>
            </a:rPr>
            <a:t>nào</a:t>
          </a:r>
          <a:r>
            <a:rPr lang="en-US" altLang="en-US" sz="2800" kern="1200" dirty="0" smtClean="0">
              <a:solidFill>
                <a:schemeClr val="bg1"/>
              </a:solidFill>
              <a:latin typeface="Calibri" panose="020F0502020204030204" pitchFamily="34" charset="0"/>
            </a:rPr>
            <a:t> </a:t>
          </a:r>
          <a:r>
            <a:rPr lang="en-US" altLang="en-US" sz="2800" kern="1200" dirty="0" err="1" smtClean="0">
              <a:solidFill>
                <a:schemeClr val="bg1"/>
              </a:solidFill>
              <a:latin typeface="Calibri" panose="020F0502020204030204" pitchFamily="34" charset="0"/>
            </a:rPr>
            <a:t>cũng</a:t>
          </a:r>
          <a:r>
            <a:rPr lang="en-US" altLang="en-US" sz="2800" kern="1200" dirty="0" smtClean="0">
              <a:solidFill>
                <a:schemeClr val="bg1"/>
              </a:solidFill>
              <a:latin typeface="Calibri" panose="020F0502020204030204" pitchFamily="34" charset="0"/>
            </a:rPr>
            <a:t> </a:t>
          </a:r>
          <a:r>
            <a:rPr lang="en-US" altLang="en-US" sz="2800" kern="1200" dirty="0" err="1" smtClean="0">
              <a:solidFill>
                <a:schemeClr val="bg1"/>
              </a:solidFill>
              <a:latin typeface="Calibri" panose="020F0502020204030204" pitchFamily="34" charset="0"/>
            </a:rPr>
            <a:t>là</a:t>
          </a:r>
          <a:r>
            <a:rPr lang="en-US" altLang="en-US" sz="2800" kern="1200" dirty="0" smtClean="0">
              <a:solidFill>
                <a:schemeClr val="bg1"/>
              </a:solidFill>
              <a:latin typeface="Calibri" panose="020F0502020204030204" pitchFamily="34" charset="0"/>
            </a:rPr>
            <a:t> </a:t>
          </a:r>
          <a:r>
            <a:rPr lang="en-US" altLang="en-US" sz="2800" kern="1200" dirty="0" err="1" smtClean="0">
              <a:solidFill>
                <a:schemeClr val="bg1"/>
              </a:solidFill>
              <a:latin typeface="Calibri" panose="020F0502020204030204" pitchFamily="34" charset="0"/>
            </a:rPr>
            <a:t>sự</a:t>
          </a:r>
          <a:r>
            <a:rPr lang="en-US" altLang="en-US" sz="2800" kern="1200" dirty="0" smtClean="0">
              <a:solidFill>
                <a:schemeClr val="bg1"/>
              </a:solidFill>
              <a:latin typeface="Calibri" panose="020F0502020204030204" pitchFamily="34" charset="0"/>
            </a:rPr>
            <a:t> </a:t>
          </a:r>
          <a:r>
            <a:rPr lang="en-US" altLang="en-US" sz="2800" kern="1200" dirty="0" err="1" smtClean="0">
              <a:solidFill>
                <a:schemeClr val="bg1"/>
              </a:solidFill>
              <a:latin typeface="Calibri" panose="020F0502020204030204" pitchFamily="34" charset="0"/>
            </a:rPr>
            <a:t>thống</a:t>
          </a:r>
          <a:r>
            <a:rPr lang="en-US" altLang="en-US" sz="2800" kern="1200" dirty="0" smtClean="0">
              <a:solidFill>
                <a:schemeClr val="bg1"/>
              </a:solidFill>
              <a:latin typeface="Calibri" panose="020F0502020204030204" pitchFamily="34" charset="0"/>
            </a:rPr>
            <a:t> </a:t>
          </a:r>
          <a:r>
            <a:rPr lang="en-US" altLang="en-US" sz="2800" kern="1200" dirty="0" err="1" smtClean="0">
              <a:solidFill>
                <a:schemeClr val="bg1"/>
              </a:solidFill>
              <a:latin typeface="Calibri" panose="020F0502020204030204" pitchFamily="34" charset="0"/>
            </a:rPr>
            <a:t>nhất</a:t>
          </a:r>
          <a:r>
            <a:rPr lang="en-US" altLang="en-US" sz="2800" kern="1200" dirty="0" smtClean="0">
              <a:solidFill>
                <a:schemeClr val="bg1"/>
              </a:solidFill>
              <a:latin typeface="Calibri" panose="020F0502020204030204" pitchFamily="34" charset="0"/>
            </a:rPr>
            <a:t> </a:t>
          </a:r>
          <a:r>
            <a:rPr lang="en-US" altLang="en-US" sz="2800" kern="1200" dirty="0" err="1" smtClean="0">
              <a:solidFill>
                <a:schemeClr val="bg1"/>
              </a:solidFill>
              <a:latin typeface="Calibri" panose="020F0502020204030204" pitchFamily="34" charset="0"/>
            </a:rPr>
            <a:t>giữa</a:t>
          </a:r>
          <a:r>
            <a:rPr lang="en-US" altLang="en-US" sz="2800" kern="1200" dirty="0" smtClean="0">
              <a:solidFill>
                <a:schemeClr val="bg1"/>
              </a:solidFill>
              <a:latin typeface="Calibri" panose="020F0502020204030204" pitchFamily="34" charset="0"/>
            </a:rPr>
            <a:t> 2 </a:t>
          </a:r>
          <a:r>
            <a:rPr lang="en-US" altLang="en-US" sz="2800" kern="1200" dirty="0" err="1" smtClean="0">
              <a:solidFill>
                <a:schemeClr val="bg1"/>
              </a:solidFill>
              <a:latin typeface="Calibri" panose="020F0502020204030204" pitchFamily="34" charset="0"/>
            </a:rPr>
            <a:t>mặt</a:t>
          </a:r>
          <a:r>
            <a:rPr lang="en-US" altLang="en-US" sz="2800" kern="1200" dirty="0" smtClean="0">
              <a:solidFill>
                <a:schemeClr val="bg1"/>
              </a:solidFill>
              <a:latin typeface="Calibri" panose="020F0502020204030204" pitchFamily="34" charset="0"/>
            </a:rPr>
            <a:t> </a:t>
          </a:r>
          <a:r>
            <a:rPr lang="en-US" altLang="en-US" sz="2800" kern="1200" dirty="0" err="1" smtClean="0">
              <a:solidFill>
                <a:schemeClr val="bg1"/>
              </a:solidFill>
              <a:latin typeface="Calibri" panose="020F0502020204030204" pitchFamily="34" charset="0"/>
            </a:rPr>
            <a:t>chất</a:t>
          </a:r>
          <a:r>
            <a:rPr lang="en-US" altLang="en-US" sz="2800" kern="1200" dirty="0" smtClean="0">
              <a:solidFill>
                <a:schemeClr val="bg1"/>
              </a:solidFill>
              <a:latin typeface="Calibri" panose="020F0502020204030204" pitchFamily="34" charset="0"/>
            </a:rPr>
            <a:t> </a:t>
          </a:r>
          <a:r>
            <a:rPr lang="en-US" altLang="en-US" sz="2800" kern="1200" dirty="0" err="1" smtClean="0">
              <a:solidFill>
                <a:schemeClr val="bg1"/>
              </a:solidFill>
              <a:latin typeface="Calibri" panose="020F0502020204030204" pitchFamily="34" charset="0"/>
            </a:rPr>
            <a:t>và</a:t>
          </a:r>
          <a:r>
            <a:rPr lang="en-US" altLang="en-US" sz="2800" kern="1200" dirty="0" smtClean="0">
              <a:solidFill>
                <a:schemeClr val="bg1"/>
              </a:solidFill>
              <a:latin typeface="Calibri" panose="020F0502020204030204" pitchFamily="34" charset="0"/>
            </a:rPr>
            <a:t> </a:t>
          </a:r>
          <a:r>
            <a:rPr lang="en-US" altLang="en-US" sz="2800" kern="1200" dirty="0" err="1" smtClean="0">
              <a:solidFill>
                <a:schemeClr val="bg1"/>
              </a:solidFill>
              <a:latin typeface="Calibri" panose="020F0502020204030204" pitchFamily="34" charset="0"/>
            </a:rPr>
            <a:t>lượng</a:t>
          </a:r>
          <a:endParaRPr lang="en-US" sz="2800" kern="1200" dirty="0">
            <a:solidFill>
              <a:schemeClr val="bg1"/>
            </a:solidFill>
          </a:endParaRPr>
        </a:p>
      </dsp:txBody>
      <dsp:txXfrm>
        <a:off x="570424" y="111964"/>
        <a:ext cx="9994931" cy="799138"/>
      </dsp:txXfrm>
    </dsp:sp>
    <dsp:sp modelId="{EFBD0264-D967-45CB-832E-2715DB34DEB9}">
      <dsp:nvSpPr>
        <dsp:cNvPr id="0" name=""/>
        <dsp:cNvSpPr/>
      </dsp:nvSpPr>
      <dsp:spPr>
        <a:xfrm>
          <a:off x="0" y="1872333"/>
          <a:ext cx="10616452"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251E2C-08D5-40B8-A062-7AD0BDBC0070}">
      <dsp:nvSpPr>
        <dsp:cNvPr id="0" name=""/>
        <dsp:cNvSpPr/>
      </dsp:nvSpPr>
      <dsp:spPr>
        <a:xfrm>
          <a:off x="527193" y="1429533"/>
          <a:ext cx="10081393" cy="8856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894" tIns="0" rIns="280894" bIns="0" numCol="1" spcCol="1270" anchor="ctr" anchorCtr="0">
          <a:noAutofit/>
        </a:bodyPr>
        <a:lstStyle/>
        <a:p>
          <a:pPr lvl="0" algn="just" defTabSz="1244600">
            <a:lnSpc>
              <a:spcPct val="90000"/>
            </a:lnSpc>
            <a:spcBef>
              <a:spcPct val="0"/>
            </a:spcBef>
            <a:spcAft>
              <a:spcPct val="35000"/>
            </a:spcAft>
          </a:pPr>
          <a:r>
            <a:rPr lang="pt-BR" sz="2800" kern="1200" dirty="0" smtClean="0">
              <a:solidFill>
                <a:schemeClr val="bg1"/>
              </a:solidFill>
            </a:rPr>
            <a:t>Trong mỗi sự vật, hiện tượng, chất và lượng tồn tại trong tính quy định lẫn nhau, không có chất hay lượng tồn tại tách rời nhau. </a:t>
          </a:r>
          <a:endParaRPr lang="en-US" sz="2800" kern="1200" dirty="0">
            <a:solidFill>
              <a:schemeClr val="bg1"/>
            </a:solidFill>
          </a:endParaRPr>
        </a:p>
      </dsp:txBody>
      <dsp:txXfrm>
        <a:off x="570424" y="1472764"/>
        <a:ext cx="9994931" cy="799138"/>
      </dsp:txXfrm>
    </dsp:sp>
    <dsp:sp modelId="{6D1DE3AF-2C49-4A3E-8E1F-57A43A957251}">
      <dsp:nvSpPr>
        <dsp:cNvPr id="0" name=""/>
        <dsp:cNvSpPr/>
      </dsp:nvSpPr>
      <dsp:spPr>
        <a:xfrm>
          <a:off x="0" y="3233133"/>
          <a:ext cx="10616452"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6AE01BF-A5C2-46BA-B9F1-C0DBA4357EF6}">
      <dsp:nvSpPr>
        <dsp:cNvPr id="0" name=""/>
        <dsp:cNvSpPr/>
      </dsp:nvSpPr>
      <dsp:spPr>
        <a:xfrm>
          <a:off x="505421" y="2790333"/>
          <a:ext cx="10108429" cy="8856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894" tIns="0" rIns="280894" bIns="0" numCol="1" spcCol="1270" anchor="ctr" anchorCtr="0">
          <a:noAutofit/>
        </a:bodyPr>
        <a:lstStyle/>
        <a:p>
          <a:pPr lvl="0" algn="just" defTabSz="1244600">
            <a:lnSpc>
              <a:spcPct val="90000"/>
            </a:lnSpc>
            <a:spcBef>
              <a:spcPct val="0"/>
            </a:spcBef>
            <a:spcAft>
              <a:spcPct val="35000"/>
            </a:spcAft>
          </a:pPr>
          <a:r>
            <a:rPr lang="pt-BR" sz="2800" kern="1200" dirty="0" smtClean="0">
              <a:solidFill>
                <a:schemeClr val="bg1"/>
              </a:solidFill>
            </a:rPr>
            <a:t>Sự thống nhất giữa lượng và chất, được thể hiện trong giới hạn nhất định gọi là độ.</a:t>
          </a:r>
          <a:endParaRPr lang="en-US" sz="2800" kern="1200" dirty="0">
            <a:solidFill>
              <a:schemeClr val="bg1"/>
            </a:solidFill>
          </a:endParaRPr>
        </a:p>
      </dsp:txBody>
      <dsp:txXfrm>
        <a:off x="548652" y="2833564"/>
        <a:ext cx="10021967" cy="799138"/>
      </dsp:txXfrm>
    </dsp:sp>
    <dsp:sp modelId="{9676BBF2-13D2-4967-9FC5-205F5BC27C36}">
      <dsp:nvSpPr>
        <dsp:cNvPr id="0" name=""/>
        <dsp:cNvSpPr/>
      </dsp:nvSpPr>
      <dsp:spPr>
        <a:xfrm>
          <a:off x="0" y="4593933"/>
          <a:ext cx="10616452"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75FF625-7C84-4117-A58E-2AECE6ECD9B2}">
      <dsp:nvSpPr>
        <dsp:cNvPr id="0" name=""/>
        <dsp:cNvSpPr/>
      </dsp:nvSpPr>
      <dsp:spPr>
        <a:xfrm>
          <a:off x="527193" y="4151133"/>
          <a:ext cx="10081393" cy="8856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894" tIns="0" rIns="280894" bIns="0" numCol="1" spcCol="1270" anchor="ctr" anchorCtr="0">
          <a:noAutofit/>
        </a:bodyPr>
        <a:lstStyle/>
        <a:p>
          <a:pPr lvl="0" algn="just" defTabSz="1244600">
            <a:lnSpc>
              <a:spcPct val="90000"/>
            </a:lnSpc>
            <a:spcBef>
              <a:spcPct val="0"/>
            </a:spcBef>
            <a:spcAft>
              <a:spcPct val="35000"/>
            </a:spcAft>
          </a:pPr>
          <a:r>
            <a:rPr lang="pt-BR" sz="2800" kern="1200" dirty="0" smtClean="0">
              <a:solidFill>
                <a:schemeClr val="bg1"/>
              </a:solidFill>
            </a:rPr>
            <a:t>Chất là mặt tương đối ổn định, lượng là mặt thường xuyên biến đổi. </a:t>
          </a:r>
          <a:endParaRPr lang="en-US" sz="2800" kern="1200" dirty="0">
            <a:solidFill>
              <a:schemeClr val="bg1"/>
            </a:solidFill>
          </a:endParaRPr>
        </a:p>
      </dsp:txBody>
      <dsp:txXfrm>
        <a:off x="570424" y="4194364"/>
        <a:ext cx="9994931" cy="79913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19DFF9-366E-4D49-AAFF-E312E15316B6}">
      <dsp:nvSpPr>
        <dsp:cNvPr id="0" name=""/>
        <dsp:cNvSpPr/>
      </dsp:nvSpPr>
      <dsp:spPr>
        <a:xfrm>
          <a:off x="0" y="406773"/>
          <a:ext cx="10022625" cy="604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580BEA3-F9A0-43D1-8314-EEB293B6EDD3}">
      <dsp:nvSpPr>
        <dsp:cNvPr id="0" name=""/>
        <dsp:cNvSpPr/>
      </dsp:nvSpPr>
      <dsp:spPr>
        <a:xfrm>
          <a:off x="477151" y="52533"/>
          <a:ext cx="9543017" cy="7084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182" tIns="0" rIns="265182" bIns="0" numCol="1" spcCol="1270" anchor="ctr" anchorCtr="0">
          <a:noAutofit/>
        </a:bodyPr>
        <a:lstStyle/>
        <a:p>
          <a:pPr lvl="0" algn="l" defTabSz="1066800">
            <a:lnSpc>
              <a:spcPct val="90000"/>
            </a:lnSpc>
            <a:spcBef>
              <a:spcPct val="0"/>
            </a:spcBef>
            <a:spcAft>
              <a:spcPct val="35000"/>
            </a:spcAft>
          </a:pPr>
          <a:r>
            <a:rPr lang="pt-BR" sz="2400" kern="1200" dirty="0" smtClean="0"/>
            <a:t> Sự vật hiện tượng nào đó xuất hiện, mất đi, thay thế bằng sự vật, hiện tượng khác, sự thay thế đó gọi là phủ định. </a:t>
          </a:r>
          <a:endParaRPr lang="en-US" sz="2400" kern="1200" dirty="0"/>
        </a:p>
      </dsp:txBody>
      <dsp:txXfrm>
        <a:off x="511736" y="87118"/>
        <a:ext cx="9473847" cy="639310"/>
      </dsp:txXfrm>
    </dsp:sp>
    <dsp:sp modelId="{7B9D4BB3-C1E7-4995-8411-AE6E5C428E3B}">
      <dsp:nvSpPr>
        <dsp:cNvPr id="0" name=""/>
        <dsp:cNvSpPr/>
      </dsp:nvSpPr>
      <dsp:spPr>
        <a:xfrm>
          <a:off x="0" y="1495413"/>
          <a:ext cx="10022625" cy="604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9B7261E-D172-4EE5-A0CF-DA390A2DB948}">
      <dsp:nvSpPr>
        <dsp:cNvPr id="0" name=""/>
        <dsp:cNvSpPr/>
      </dsp:nvSpPr>
      <dsp:spPr>
        <a:xfrm>
          <a:off x="477151" y="1141173"/>
          <a:ext cx="9543017" cy="7084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182" tIns="0" rIns="265182" bIns="0" numCol="1" spcCol="1270" anchor="ctr" anchorCtr="0">
          <a:noAutofit/>
        </a:bodyPr>
        <a:lstStyle/>
        <a:p>
          <a:pPr lvl="0" algn="l" defTabSz="1066800">
            <a:lnSpc>
              <a:spcPct val="90000"/>
            </a:lnSpc>
            <a:spcBef>
              <a:spcPct val="0"/>
            </a:spcBef>
            <a:spcAft>
              <a:spcPct val="35000"/>
            </a:spcAft>
          </a:pPr>
          <a:r>
            <a:rPr lang="pt-BR" sz="2400" kern="1200" dirty="0" smtClean="0"/>
            <a:t>Phủ định biện chứng là sự tự phủ định do mâu thuẫn bên trong, vốn có của sự vật; là phủ định gắn liền với sự vận động phát triển. </a:t>
          </a:r>
          <a:endParaRPr lang="en-US" sz="2400" kern="1200" dirty="0"/>
        </a:p>
      </dsp:txBody>
      <dsp:txXfrm>
        <a:off x="511736" y="1175758"/>
        <a:ext cx="9473847" cy="639310"/>
      </dsp:txXfrm>
    </dsp:sp>
    <dsp:sp modelId="{71D5FFED-906D-4594-86D5-39E77DBFBA75}">
      <dsp:nvSpPr>
        <dsp:cNvPr id="0" name=""/>
        <dsp:cNvSpPr/>
      </dsp:nvSpPr>
      <dsp:spPr>
        <a:xfrm>
          <a:off x="0" y="2584053"/>
          <a:ext cx="10022625" cy="604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D0A0B19-D535-4E28-A12D-7CAA166633F4}">
      <dsp:nvSpPr>
        <dsp:cNvPr id="0" name=""/>
        <dsp:cNvSpPr/>
      </dsp:nvSpPr>
      <dsp:spPr>
        <a:xfrm>
          <a:off x="477151" y="2229813"/>
          <a:ext cx="9543017" cy="7084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182" tIns="0" rIns="265182" bIns="0" numCol="1" spcCol="1270" anchor="ctr" anchorCtr="0">
          <a:noAutofit/>
        </a:bodyPr>
        <a:lstStyle/>
        <a:p>
          <a:pPr lvl="0" algn="l" defTabSz="1066800">
            <a:lnSpc>
              <a:spcPct val="90000"/>
            </a:lnSpc>
            <a:spcBef>
              <a:spcPct val="0"/>
            </a:spcBef>
            <a:spcAft>
              <a:spcPct val="35000"/>
            </a:spcAft>
          </a:pPr>
          <a:r>
            <a:rPr lang="pt-BR" sz="2400" kern="1200" dirty="0" smtClean="0"/>
            <a:t>Phủ định biện chứng khiến cho sự vật nào vận động có tính chu kỳ. </a:t>
          </a:r>
          <a:endParaRPr lang="en-US" sz="2400" kern="1200" dirty="0"/>
        </a:p>
      </dsp:txBody>
      <dsp:txXfrm>
        <a:off x="511736" y="2264398"/>
        <a:ext cx="9473847" cy="639310"/>
      </dsp:txXfrm>
    </dsp:sp>
    <dsp:sp modelId="{32991BD9-0173-427D-BA06-5B8733B72F56}">
      <dsp:nvSpPr>
        <dsp:cNvPr id="0" name=""/>
        <dsp:cNvSpPr/>
      </dsp:nvSpPr>
      <dsp:spPr>
        <a:xfrm>
          <a:off x="0" y="3672693"/>
          <a:ext cx="10022625" cy="604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67B02F3-9544-441D-949D-116D18C4EA41}">
      <dsp:nvSpPr>
        <dsp:cNvPr id="0" name=""/>
        <dsp:cNvSpPr/>
      </dsp:nvSpPr>
      <dsp:spPr>
        <a:xfrm>
          <a:off x="477151" y="3318453"/>
          <a:ext cx="9543017" cy="7084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182" tIns="0" rIns="265182" bIns="0" numCol="1" spcCol="1270" anchor="ctr" anchorCtr="0">
          <a:noAutofit/>
        </a:bodyPr>
        <a:lstStyle/>
        <a:p>
          <a:pPr lvl="0" algn="l" defTabSz="1066800">
            <a:lnSpc>
              <a:spcPct val="90000"/>
            </a:lnSpc>
            <a:spcBef>
              <a:spcPct val="0"/>
            </a:spcBef>
            <a:spcAft>
              <a:spcPct val="35000"/>
            </a:spcAft>
          </a:pPr>
          <a:r>
            <a:rPr lang="pt-BR" sz="2400" kern="1200" dirty="0" smtClean="0"/>
            <a:t>Phủ định biện chứng là phủ định có sự kế thừa</a:t>
          </a:r>
          <a:endParaRPr lang="en-US" sz="2400" kern="1200" dirty="0"/>
        </a:p>
      </dsp:txBody>
      <dsp:txXfrm>
        <a:off x="511736" y="3353038"/>
        <a:ext cx="9473847" cy="639310"/>
      </dsp:txXfrm>
    </dsp:sp>
    <dsp:sp modelId="{7FC298B4-3A9F-4AF0-B168-10C94BFEC221}">
      <dsp:nvSpPr>
        <dsp:cNvPr id="0" name=""/>
        <dsp:cNvSpPr/>
      </dsp:nvSpPr>
      <dsp:spPr>
        <a:xfrm>
          <a:off x="0" y="4761333"/>
          <a:ext cx="10022625" cy="604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A87C314-4CC9-4861-A6FD-4128E4A682BB}">
      <dsp:nvSpPr>
        <dsp:cNvPr id="0" name=""/>
        <dsp:cNvSpPr/>
      </dsp:nvSpPr>
      <dsp:spPr>
        <a:xfrm>
          <a:off x="477151" y="4407093"/>
          <a:ext cx="9543017" cy="7084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182" tIns="0" rIns="265182" bIns="0" numCol="1" spcCol="1270" anchor="ctr" anchorCtr="0">
          <a:noAutofit/>
        </a:bodyPr>
        <a:lstStyle/>
        <a:p>
          <a:pPr lvl="0" algn="l" defTabSz="1066800">
            <a:lnSpc>
              <a:spcPct val="90000"/>
            </a:lnSpc>
            <a:spcBef>
              <a:spcPct val="0"/>
            </a:spcBef>
            <a:spcAft>
              <a:spcPct val="35000"/>
            </a:spcAft>
          </a:pPr>
          <a:r>
            <a:rPr lang="pt-BR" sz="2400" kern="1200" dirty="0" smtClean="0"/>
            <a:t>Vận động phát triển đi lên, là xu hướng chung của thế giới, không diễn ra theo đường thẳng, mà diễn ra theo đường xoáy ốc quanh co phức tạp. </a:t>
          </a:r>
          <a:endParaRPr lang="en-US" sz="2400" kern="1200" dirty="0"/>
        </a:p>
      </dsp:txBody>
      <dsp:txXfrm>
        <a:off x="511736" y="4441678"/>
        <a:ext cx="9473847" cy="63931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C6D72A-4E6E-463A-AFB1-0432526C9DEF}">
      <dsp:nvSpPr>
        <dsp:cNvPr id="0" name=""/>
        <dsp:cNvSpPr/>
      </dsp:nvSpPr>
      <dsp:spPr>
        <a:xfrm>
          <a:off x="0" y="47691"/>
          <a:ext cx="10160000" cy="767520"/>
        </a:xfrm>
        <a:prstGeom prst="roundRect">
          <a:avLst/>
        </a:prstGeom>
        <a:solidFill>
          <a:schemeClr val="dk1"/>
        </a:solidFill>
        <a:ln w="19050" cap="flat" cmpd="sng" algn="ctr">
          <a:solidFill>
            <a:schemeClr val="lt1"/>
          </a:solidFill>
          <a:prstDash val="solid"/>
          <a:miter lim="800000"/>
        </a:ln>
        <a:effectLst/>
      </dsp:spPr>
      <dsp:style>
        <a:lnRef idx="3">
          <a:schemeClr val="lt1"/>
        </a:lnRef>
        <a:fillRef idx="1">
          <a:schemeClr val="dk1"/>
        </a:fillRef>
        <a:effectRef idx="1">
          <a:schemeClr val="dk1"/>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en-US" sz="3200" kern="1200" dirty="0" err="1" smtClean="0"/>
            <a:t>Nhận</a:t>
          </a:r>
          <a:r>
            <a:rPr lang="en-US" sz="3200" kern="1200" dirty="0" smtClean="0"/>
            <a:t> </a:t>
          </a:r>
          <a:r>
            <a:rPr lang="en-US" sz="3200" kern="1200" dirty="0" err="1" smtClean="0"/>
            <a:t>thức</a:t>
          </a:r>
          <a:endParaRPr lang="en-US" sz="3200" kern="1200" dirty="0"/>
        </a:p>
      </dsp:txBody>
      <dsp:txXfrm>
        <a:off x="37467" y="85158"/>
        <a:ext cx="10085066" cy="692586"/>
      </dsp:txXfrm>
    </dsp:sp>
    <dsp:sp modelId="{9C8BAAE4-F82D-4FC1-8643-1D70E3E559B3}">
      <dsp:nvSpPr>
        <dsp:cNvPr id="0" name=""/>
        <dsp:cNvSpPr/>
      </dsp:nvSpPr>
      <dsp:spPr>
        <a:xfrm>
          <a:off x="0" y="815211"/>
          <a:ext cx="10160000" cy="1556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40640" rIns="227584" bIns="40640" numCol="1" spcCol="1270" anchor="t" anchorCtr="0">
          <a:noAutofit/>
        </a:bodyPr>
        <a:lstStyle/>
        <a:p>
          <a:pPr marL="228600" lvl="1" indent="-228600" algn="l" defTabSz="1111250">
            <a:lnSpc>
              <a:spcPct val="90000"/>
            </a:lnSpc>
            <a:spcBef>
              <a:spcPct val="0"/>
            </a:spcBef>
            <a:spcAft>
              <a:spcPct val="20000"/>
            </a:spcAft>
            <a:buChar char="••"/>
          </a:pPr>
          <a:r>
            <a:rPr lang="pt-BR" sz="2500" kern="1200" dirty="0" smtClean="0"/>
            <a:t>Là một hoạt động của con người, là quá trình phản ánh chủ động, tích cực, sáng tạo thế giới khách quan vào trong đầu óc người</a:t>
          </a:r>
          <a:endParaRPr lang="en-US" sz="2500" kern="1200" dirty="0"/>
        </a:p>
        <a:p>
          <a:pPr marL="228600" lvl="1" indent="-228600" algn="l" defTabSz="1111250">
            <a:lnSpc>
              <a:spcPct val="90000"/>
            </a:lnSpc>
            <a:spcBef>
              <a:spcPct val="0"/>
            </a:spcBef>
            <a:spcAft>
              <a:spcPct val="20000"/>
            </a:spcAft>
            <a:buChar char="••"/>
          </a:pPr>
          <a:r>
            <a:rPr lang="pt-BR" sz="2500" kern="1200" smtClean="0"/>
            <a:t>Nhận thức của con người là quá trình biện chứng từ trực quan sinh động đến tư duy trừu tượng và đến thực tiễn</a:t>
          </a:r>
          <a:endParaRPr lang="en-US" sz="2500" kern="1200" dirty="0"/>
        </a:p>
      </dsp:txBody>
      <dsp:txXfrm>
        <a:off x="0" y="815211"/>
        <a:ext cx="10160000" cy="1556640"/>
      </dsp:txXfrm>
    </dsp:sp>
    <dsp:sp modelId="{D3E1D861-F74C-4C26-A244-D62B087268B6}">
      <dsp:nvSpPr>
        <dsp:cNvPr id="0" name=""/>
        <dsp:cNvSpPr/>
      </dsp:nvSpPr>
      <dsp:spPr>
        <a:xfrm>
          <a:off x="0" y="2371851"/>
          <a:ext cx="10160000" cy="767520"/>
        </a:xfrm>
        <a:prstGeom prst="roundRect">
          <a:avLst/>
        </a:prstGeom>
        <a:solidFill>
          <a:schemeClr val="dk1"/>
        </a:solidFill>
        <a:ln w="19050" cap="flat" cmpd="sng" algn="ctr">
          <a:solidFill>
            <a:schemeClr val="lt1"/>
          </a:solidFill>
          <a:prstDash val="solid"/>
          <a:miter lim="800000"/>
        </a:ln>
        <a:effectLst/>
      </dsp:spPr>
      <dsp:style>
        <a:lnRef idx="3">
          <a:schemeClr val="lt1"/>
        </a:lnRef>
        <a:fillRef idx="1">
          <a:schemeClr val="dk1"/>
        </a:fillRef>
        <a:effectRef idx="1">
          <a:schemeClr val="dk1"/>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pt-BR" sz="3200" b="1" i="1" kern="1200" dirty="0" smtClean="0"/>
            <a:t>Thực tiễn và vai trò của nó đối với nhận thức</a:t>
          </a:r>
          <a:endParaRPr lang="en-US" sz="3200" kern="1200" dirty="0"/>
        </a:p>
      </dsp:txBody>
      <dsp:txXfrm>
        <a:off x="37467" y="2409318"/>
        <a:ext cx="10085066" cy="692586"/>
      </dsp:txXfrm>
    </dsp:sp>
    <dsp:sp modelId="{BAF4314F-8AED-4705-82A5-24F98A40EE91}">
      <dsp:nvSpPr>
        <dsp:cNvPr id="0" name=""/>
        <dsp:cNvSpPr/>
      </dsp:nvSpPr>
      <dsp:spPr>
        <a:xfrm>
          <a:off x="0" y="3139371"/>
          <a:ext cx="10160000" cy="1920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40640" rIns="227584" bIns="40640" numCol="1" spcCol="1270" anchor="t" anchorCtr="0">
          <a:noAutofit/>
        </a:bodyPr>
        <a:lstStyle/>
        <a:p>
          <a:pPr marL="228600" lvl="1" indent="-228600" algn="l" defTabSz="1111250">
            <a:lnSpc>
              <a:spcPct val="90000"/>
            </a:lnSpc>
            <a:spcBef>
              <a:spcPct val="0"/>
            </a:spcBef>
            <a:spcAft>
              <a:spcPct val="20000"/>
            </a:spcAft>
            <a:buChar char="••"/>
          </a:pPr>
          <a:r>
            <a:rPr lang="pt-BR" sz="2500" i="1" kern="1200" dirty="0" smtClean="0"/>
            <a:t>Thực tiễn</a:t>
          </a:r>
          <a:r>
            <a:rPr lang="pt-BR" sz="2500" kern="1200" dirty="0" smtClean="0"/>
            <a:t> là toàn bộ hoạt động vật chất, cảm tính, có tính chất lịch sử-xã hội của con người nhằm cải tạo thế giới khách quan để phục vụ nhu cầu của con người. </a:t>
          </a:r>
          <a:endParaRPr lang="en-US" sz="2500" kern="1200" dirty="0"/>
        </a:p>
        <a:p>
          <a:pPr marL="228600" lvl="1" indent="-228600" algn="l" defTabSz="1111250">
            <a:lnSpc>
              <a:spcPct val="90000"/>
            </a:lnSpc>
            <a:spcBef>
              <a:spcPct val="0"/>
            </a:spcBef>
            <a:spcAft>
              <a:spcPct val="20000"/>
            </a:spcAft>
            <a:buChar char="••"/>
          </a:pPr>
          <a:r>
            <a:rPr lang="pt-BR" sz="2500" kern="1200" dirty="0" smtClean="0"/>
            <a:t>Thực tiễn là cơ sở, nguồn gốc của nhận thức, Thực tiễn là tiêu chuẩn của chân lý </a:t>
          </a:r>
          <a:endParaRPr lang="en-US" sz="2500" kern="1200" dirty="0"/>
        </a:p>
      </dsp:txBody>
      <dsp:txXfrm>
        <a:off x="0" y="3139371"/>
        <a:ext cx="10160000" cy="192096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D17074-54B4-492C-A965-E84E54F97402}">
      <dsp:nvSpPr>
        <dsp:cNvPr id="0" name=""/>
        <dsp:cNvSpPr/>
      </dsp:nvSpPr>
      <dsp:spPr>
        <a:xfrm>
          <a:off x="1990630" y="0"/>
          <a:ext cx="2951905" cy="85521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smtClean="0"/>
            <a:t>LLSX quyết định QHSX</a:t>
          </a:r>
          <a:endParaRPr lang="en-US" sz="2000" kern="1200" dirty="0"/>
        </a:p>
      </dsp:txBody>
      <dsp:txXfrm>
        <a:off x="2015678" y="25048"/>
        <a:ext cx="2901809" cy="805117"/>
      </dsp:txXfrm>
    </dsp:sp>
    <dsp:sp modelId="{1379F78D-28F7-4B40-BCBC-5A6C1C136187}">
      <dsp:nvSpPr>
        <dsp:cNvPr id="0" name=""/>
        <dsp:cNvSpPr/>
      </dsp:nvSpPr>
      <dsp:spPr>
        <a:xfrm>
          <a:off x="2285821" y="855213"/>
          <a:ext cx="574417" cy="642278"/>
        </a:xfrm>
        <a:custGeom>
          <a:avLst/>
          <a:gdLst/>
          <a:ahLst/>
          <a:cxnLst/>
          <a:rect l="0" t="0" r="0" b="0"/>
          <a:pathLst>
            <a:path>
              <a:moveTo>
                <a:pt x="0" y="0"/>
              </a:moveTo>
              <a:lnTo>
                <a:pt x="0" y="642278"/>
              </a:lnTo>
              <a:lnTo>
                <a:pt x="574417" y="64227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B979C0-9E14-4E7B-8C41-C3DBA0F4A50A}">
      <dsp:nvSpPr>
        <dsp:cNvPr id="0" name=""/>
        <dsp:cNvSpPr/>
      </dsp:nvSpPr>
      <dsp:spPr>
        <a:xfrm>
          <a:off x="2860238" y="1069884"/>
          <a:ext cx="2604870"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smtClean="0"/>
            <a:t>LLSX và QHSX gắn bó hữu cơ với nhau</a:t>
          </a:r>
          <a:endParaRPr lang="en-US" sz="2000" kern="1200" dirty="0"/>
        </a:p>
      </dsp:txBody>
      <dsp:txXfrm>
        <a:off x="2885286" y="1094932"/>
        <a:ext cx="2554774" cy="805117"/>
      </dsp:txXfrm>
    </dsp:sp>
    <dsp:sp modelId="{E05E6A8A-C189-4F47-8009-287DE3A6CA4A}">
      <dsp:nvSpPr>
        <dsp:cNvPr id="0" name=""/>
        <dsp:cNvSpPr/>
      </dsp:nvSpPr>
      <dsp:spPr>
        <a:xfrm>
          <a:off x="2285821" y="855213"/>
          <a:ext cx="574417" cy="1711294"/>
        </a:xfrm>
        <a:custGeom>
          <a:avLst/>
          <a:gdLst/>
          <a:ahLst/>
          <a:cxnLst/>
          <a:rect l="0" t="0" r="0" b="0"/>
          <a:pathLst>
            <a:path>
              <a:moveTo>
                <a:pt x="0" y="0"/>
              </a:moveTo>
              <a:lnTo>
                <a:pt x="0" y="1711294"/>
              </a:lnTo>
              <a:lnTo>
                <a:pt x="574417" y="171129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6403A3-9296-4985-8A11-16571561544D}">
      <dsp:nvSpPr>
        <dsp:cNvPr id="0" name=""/>
        <dsp:cNvSpPr/>
      </dsp:nvSpPr>
      <dsp:spPr>
        <a:xfrm>
          <a:off x="2860238" y="2138901"/>
          <a:ext cx="2884135"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smtClean="0"/>
            <a:t>LLSX như thế nào thì có QHSX tương ứng</a:t>
          </a:r>
          <a:endParaRPr lang="en-US" sz="2000" kern="1200" dirty="0"/>
        </a:p>
      </dsp:txBody>
      <dsp:txXfrm>
        <a:off x="2885286" y="2163949"/>
        <a:ext cx="2834039" cy="805117"/>
      </dsp:txXfrm>
    </dsp:sp>
    <dsp:sp modelId="{A34206D8-BFA6-4267-BA74-EDAE53FF1F10}">
      <dsp:nvSpPr>
        <dsp:cNvPr id="0" name=""/>
        <dsp:cNvSpPr/>
      </dsp:nvSpPr>
      <dsp:spPr>
        <a:xfrm>
          <a:off x="2285821" y="855213"/>
          <a:ext cx="574417" cy="2780311"/>
        </a:xfrm>
        <a:custGeom>
          <a:avLst/>
          <a:gdLst/>
          <a:ahLst/>
          <a:cxnLst/>
          <a:rect l="0" t="0" r="0" b="0"/>
          <a:pathLst>
            <a:path>
              <a:moveTo>
                <a:pt x="0" y="0"/>
              </a:moveTo>
              <a:lnTo>
                <a:pt x="0" y="2780311"/>
              </a:lnTo>
              <a:lnTo>
                <a:pt x="574417" y="278031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5CE722-C1D0-48A0-AA4C-FB4DBA2DF20A}">
      <dsp:nvSpPr>
        <dsp:cNvPr id="0" name=""/>
        <dsp:cNvSpPr/>
      </dsp:nvSpPr>
      <dsp:spPr>
        <a:xfrm>
          <a:off x="2860238" y="3207918"/>
          <a:ext cx="5447394"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smtClean="0"/>
            <a:t>LLSX phát triển đến mức độ náo đó, QHSX không còn phù hợp thì nó trở thành lực cản đối với LLSX</a:t>
          </a:r>
          <a:endParaRPr lang="en-US" sz="2000" kern="1200" dirty="0"/>
        </a:p>
      </dsp:txBody>
      <dsp:txXfrm>
        <a:off x="2885286" y="3232966"/>
        <a:ext cx="5397298" cy="805117"/>
      </dsp:txXfrm>
    </dsp:sp>
    <dsp:sp modelId="{84458821-5C6B-4BF9-9183-024CFD13B0C9}">
      <dsp:nvSpPr>
        <dsp:cNvPr id="0" name=""/>
        <dsp:cNvSpPr/>
      </dsp:nvSpPr>
      <dsp:spPr>
        <a:xfrm>
          <a:off x="5855442" y="0"/>
          <a:ext cx="2951905" cy="85521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smtClean="0"/>
            <a:t>QHSX tác động trở lại LLSX</a:t>
          </a:r>
          <a:endParaRPr lang="en-US" sz="2000" kern="1200" dirty="0"/>
        </a:p>
      </dsp:txBody>
      <dsp:txXfrm>
        <a:off x="5880490" y="25048"/>
        <a:ext cx="2901809" cy="805117"/>
      </dsp:txXfrm>
    </dsp:sp>
    <dsp:sp modelId="{4AE3AB0B-887C-45A3-8C22-CC777859E471}">
      <dsp:nvSpPr>
        <dsp:cNvPr id="0" name=""/>
        <dsp:cNvSpPr/>
      </dsp:nvSpPr>
      <dsp:spPr>
        <a:xfrm>
          <a:off x="6104912" y="855213"/>
          <a:ext cx="91440" cy="642278"/>
        </a:xfrm>
        <a:custGeom>
          <a:avLst/>
          <a:gdLst/>
          <a:ahLst/>
          <a:cxnLst/>
          <a:rect l="0" t="0" r="0" b="0"/>
          <a:pathLst>
            <a:path>
              <a:moveTo>
                <a:pt x="45720" y="0"/>
              </a:moveTo>
              <a:lnTo>
                <a:pt x="45720" y="642278"/>
              </a:lnTo>
              <a:lnTo>
                <a:pt x="134838" y="64227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6124A3-4857-4F46-B073-83D5B5CC9E07}">
      <dsp:nvSpPr>
        <dsp:cNvPr id="0" name=""/>
        <dsp:cNvSpPr/>
      </dsp:nvSpPr>
      <dsp:spPr>
        <a:xfrm>
          <a:off x="6239751" y="1069884"/>
          <a:ext cx="3344718"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smtClean="0">
              <a:solidFill>
                <a:srgbClr val="FF0000"/>
              </a:solidFill>
            </a:rPr>
            <a:t>Nếu phù hợp với LLSX</a:t>
          </a:r>
          <a:r>
            <a:rPr lang="vi-VN" sz="2000" kern="1200" dirty="0" smtClean="0">
              <a:solidFill>
                <a:srgbClr val="FF0000"/>
              </a:solidFill>
              <a:latin typeface="Arial" panose="020B0604020202020204" pitchFamily="34" charset="0"/>
              <a:cs typeface="Arial" panose="020B0604020202020204" pitchFamily="34" charset="0"/>
            </a:rPr>
            <a:t>→ thúc đẩy LLSX  phát triển</a:t>
          </a:r>
          <a:endParaRPr lang="en-US" sz="2000" kern="1200" dirty="0">
            <a:solidFill>
              <a:srgbClr val="FF0000"/>
            </a:solidFill>
          </a:endParaRPr>
        </a:p>
      </dsp:txBody>
      <dsp:txXfrm>
        <a:off x="6264799" y="1094932"/>
        <a:ext cx="3294622" cy="805117"/>
      </dsp:txXfrm>
    </dsp:sp>
    <dsp:sp modelId="{BE58A7D1-33C9-4631-B9F5-51E806F1385F}">
      <dsp:nvSpPr>
        <dsp:cNvPr id="0" name=""/>
        <dsp:cNvSpPr/>
      </dsp:nvSpPr>
      <dsp:spPr>
        <a:xfrm>
          <a:off x="6104912" y="855213"/>
          <a:ext cx="91440" cy="1711294"/>
        </a:xfrm>
        <a:custGeom>
          <a:avLst/>
          <a:gdLst/>
          <a:ahLst/>
          <a:cxnLst/>
          <a:rect l="0" t="0" r="0" b="0"/>
          <a:pathLst>
            <a:path>
              <a:moveTo>
                <a:pt x="45720" y="0"/>
              </a:moveTo>
              <a:lnTo>
                <a:pt x="45720" y="1711294"/>
              </a:lnTo>
              <a:lnTo>
                <a:pt x="134838" y="171129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4A08A9-2A14-45E3-B539-CE2D6B76E735}">
      <dsp:nvSpPr>
        <dsp:cNvPr id="0" name=""/>
        <dsp:cNvSpPr/>
      </dsp:nvSpPr>
      <dsp:spPr>
        <a:xfrm>
          <a:off x="6239751" y="2138901"/>
          <a:ext cx="3308006"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smtClean="0">
              <a:solidFill>
                <a:srgbClr val="FF0000"/>
              </a:solidFill>
            </a:rPr>
            <a:t>N</a:t>
          </a:r>
          <a:r>
            <a:rPr lang="en-US" sz="2000" kern="1200" dirty="0" smtClean="0">
              <a:solidFill>
                <a:srgbClr val="FF0000"/>
              </a:solidFill>
            </a:rPr>
            <a:t>ế</a:t>
          </a:r>
          <a:r>
            <a:rPr lang="vi-VN" sz="2000" kern="1200" dirty="0" smtClean="0">
              <a:solidFill>
                <a:srgbClr val="FF0000"/>
              </a:solidFill>
            </a:rPr>
            <a:t>u không phù hợp với LLSX </a:t>
          </a:r>
          <a:r>
            <a:rPr lang="vi-VN" sz="2000" kern="1200" dirty="0" smtClean="0">
              <a:solidFill>
                <a:srgbClr val="FF0000"/>
              </a:solidFill>
              <a:latin typeface="Arial" panose="020B0604020202020204" pitchFamily="34" charset="0"/>
              <a:cs typeface="Arial" panose="020B0604020202020204" pitchFamily="34" charset="0"/>
            </a:rPr>
            <a:t>→ kìm hãm sự phát triển của LLSX</a:t>
          </a:r>
          <a:endParaRPr lang="en-US" sz="2000" kern="1200" dirty="0">
            <a:solidFill>
              <a:srgbClr val="FF0000"/>
            </a:solidFill>
          </a:endParaRPr>
        </a:p>
      </dsp:txBody>
      <dsp:txXfrm>
        <a:off x="6264799" y="2163949"/>
        <a:ext cx="3257910" cy="80511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43F41F-136C-455B-B9CC-A322169C9153}">
      <dsp:nvSpPr>
        <dsp:cNvPr id="0" name=""/>
        <dsp:cNvSpPr/>
      </dsp:nvSpPr>
      <dsp:spPr>
        <a:xfrm>
          <a:off x="0" y="23232"/>
          <a:ext cx="11372045" cy="833285"/>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en-US" sz="2800" kern="1200" dirty="0" smtClean="0"/>
            <a:t>CSHT </a:t>
          </a:r>
          <a:r>
            <a:rPr lang="en-US" sz="2800" kern="1200" dirty="0" err="1" smtClean="0"/>
            <a:t>quyết</a:t>
          </a:r>
          <a:r>
            <a:rPr lang="en-US" sz="2800" kern="1200" dirty="0" smtClean="0"/>
            <a:t> </a:t>
          </a:r>
          <a:r>
            <a:rPr lang="en-US" sz="2800" kern="1200" dirty="0" err="1" smtClean="0"/>
            <a:t>định</a:t>
          </a:r>
          <a:r>
            <a:rPr lang="en-US" sz="2800" kern="1200" dirty="0" smtClean="0"/>
            <a:t> KTTT</a:t>
          </a:r>
          <a:endParaRPr lang="en-US" sz="2800" kern="1200" dirty="0"/>
        </a:p>
      </dsp:txBody>
      <dsp:txXfrm>
        <a:off x="40678" y="63910"/>
        <a:ext cx="11290689" cy="751929"/>
      </dsp:txXfrm>
    </dsp:sp>
    <dsp:sp modelId="{8F1E28A1-7664-438C-AB8D-A18F4EDA902C}">
      <dsp:nvSpPr>
        <dsp:cNvPr id="0" name=""/>
        <dsp:cNvSpPr/>
      </dsp:nvSpPr>
      <dsp:spPr>
        <a:xfrm>
          <a:off x="0" y="856517"/>
          <a:ext cx="11372045" cy="20834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1062"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vi-VN" sz="2800" kern="1200" dirty="0" smtClean="0"/>
            <a:t>Cơ sở hạ tầng thế nào thì kiến trúc thượng tầng được xây dựng tương ứng</a:t>
          </a:r>
          <a:endParaRPr lang="en-US" sz="2800" kern="1200" dirty="0"/>
        </a:p>
        <a:p>
          <a:pPr marL="285750" lvl="1" indent="-285750" algn="l" defTabSz="1244600">
            <a:lnSpc>
              <a:spcPct val="90000"/>
            </a:lnSpc>
            <a:spcBef>
              <a:spcPct val="0"/>
            </a:spcBef>
            <a:spcAft>
              <a:spcPct val="20000"/>
            </a:spcAft>
            <a:buChar char="••"/>
          </a:pPr>
          <a:r>
            <a:rPr lang="pt-BR" sz="2800" kern="1200" dirty="0" smtClean="0"/>
            <a:t>Khi cơ sở hạ tầng biến đổi, kiến trúc thượng tầng biến đổi theo</a:t>
          </a:r>
          <a:endParaRPr lang="en-US" sz="2800" kern="1200" dirty="0"/>
        </a:p>
        <a:p>
          <a:pPr marL="285750" lvl="1" indent="-285750" algn="l" defTabSz="1244600">
            <a:lnSpc>
              <a:spcPct val="90000"/>
            </a:lnSpc>
            <a:spcBef>
              <a:spcPct val="0"/>
            </a:spcBef>
            <a:spcAft>
              <a:spcPct val="20000"/>
            </a:spcAft>
            <a:buChar char="••"/>
          </a:pPr>
          <a:r>
            <a:rPr lang="pt-BR" sz="2800" kern="1200" dirty="0" smtClean="0"/>
            <a:t>Khi cơ sở hạ tầng mất đi nhưng các bộ phận của kiến trúc thượng tầng mất theo</a:t>
          </a:r>
          <a:endParaRPr lang="en-US" sz="2800" kern="1200" dirty="0"/>
        </a:p>
      </dsp:txBody>
      <dsp:txXfrm>
        <a:off x="0" y="856517"/>
        <a:ext cx="11372045" cy="2083455"/>
      </dsp:txXfrm>
    </dsp:sp>
    <dsp:sp modelId="{21BC9EA7-8946-4661-9F19-D61FA15A841C}">
      <dsp:nvSpPr>
        <dsp:cNvPr id="0" name=""/>
        <dsp:cNvSpPr/>
      </dsp:nvSpPr>
      <dsp:spPr>
        <a:xfrm>
          <a:off x="0" y="2939972"/>
          <a:ext cx="11372045" cy="833285"/>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t-BR" sz="2800" kern="1200" dirty="0" smtClean="0"/>
            <a:t>Kiến trúc thượng tầng tác động trở lại</a:t>
          </a:r>
          <a:endParaRPr lang="en-US" sz="2800" kern="1200" dirty="0"/>
        </a:p>
      </dsp:txBody>
      <dsp:txXfrm>
        <a:off x="40678" y="2980650"/>
        <a:ext cx="11290689" cy="751929"/>
      </dsp:txXfrm>
    </dsp:sp>
    <dsp:sp modelId="{21266B75-51AA-4004-80B6-0E128ACF19D1}">
      <dsp:nvSpPr>
        <dsp:cNvPr id="0" name=""/>
        <dsp:cNvSpPr/>
      </dsp:nvSpPr>
      <dsp:spPr>
        <a:xfrm>
          <a:off x="0" y="3773258"/>
          <a:ext cx="11372045" cy="1010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1062"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t-BR" sz="2800" kern="1200" dirty="0" smtClean="0"/>
            <a:t>K TTT  bảo thủ, lạc hậu sẽ tác động kìm hãm nhất thời sự phát triển cơ sở hạ tầng</a:t>
          </a:r>
          <a:endParaRPr lang="en-US" sz="2800" kern="1200" dirty="0"/>
        </a:p>
      </dsp:txBody>
      <dsp:txXfrm>
        <a:off x="0" y="3773258"/>
        <a:ext cx="11372045" cy="1010160"/>
      </dsp:txXfrm>
    </dsp:sp>
    <dsp:sp modelId="{E584D599-6985-4802-9FCF-721B97A139AF}">
      <dsp:nvSpPr>
        <dsp:cNvPr id="0" name=""/>
        <dsp:cNvSpPr/>
      </dsp:nvSpPr>
      <dsp:spPr>
        <a:xfrm>
          <a:off x="0" y="4783418"/>
          <a:ext cx="11372045" cy="1491117"/>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i="1" kern="1200" dirty="0" smtClean="0"/>
            <a:t>Cách mạng xã hội </a:t>
          </a:r>
          <a:r>
            <a:rPr lang="nl-NL" sz="2800" kern="1200" dirty="0" smtClean="0"/>
            <a:t>là bước nhảy vọt về chất trong sự phát triển xã hội, là sự thay thế </a:t>
          </a:r>
          <a:r>
            <a:rPr lang="pt-BR" sz="2800" kern="1200" dirty="0" smtClean="0"/>
            <a:t>hình thái kinh tế-xã hội này bằng hình thái kinh tế-xã hội khác, tiến bộ hơn</a:t>
          </a:r>
          <a:endParaRPr lang="en-US" sz="2800" kern="1200" dirty="0"/>
        </a:p>
      </dsp:txBody>
      <dsp:txXfrm>
        <a:off x="72790" y="4856208"/>
        <a:ext cx="11226465" cy="134553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A58821-C327-4C03-B058-AC2CA4EEF8D2}">
      <dsp:nvSpPr>
        <dsp:cNvPr id="0" name=""/>
        <dsp:cNvSpPr/>
      </dsp:nvSpPr>
      <dsp:spPr>
        <a:xfrm>
          <a:off x="58885" y="936"/>
          <a:ext cx="2858244" cy="1429122"/>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kern="1200" dirty="0" smtClean="0">
              <a:solidFill>
                <a:srgbClr val="FFFF00"/>
              </a:solidFill>
            </a:rPr>
            <a:t>- </a:t>
          </a:r>
          <a:r>
            <a:rPr lang="en-US" sz="3200" b="1" kern="1200" dirty="0" err="1" smtClean="0">
              <a:solidFill>
                <a:srgbClr val="FFFF00"/>
              </a:solidFill>
            </a:rPr>
            <a:t>Hàng</a:t>
          </a:r>
          <a:r>
            <a:rPr lang="en-US" sz="3200" b="1" kern="1200" dirty="0" smtClean="0">
              <a:solidFill>
                <a:srgbClr val="FFFF00"/>
              </a:solidFill>
            </a:rPr>
            <a:t> </a:t>
          </a:r>
          <a:r>
            <a:rPr lang="en-US" sz="3200" b="1" kern="1200" dirty="0" err="1" smtClean="0">
              <a:solidFill>
                <a:srgbClr val="FFFF00"/>
              </a:solidFill>
            </a:rPr>
            <a:t>hóa</a:t>
          </a:r>
          <a:endParaRPr lang="en-US" sz="3200" b="1" kern="1200" dirty="0">
            <a:solidFill>
              <a:srgbClr val="FFFF00"/>
            </a:solidFill>
          </a:endParaRPr>
        </a:p>
      </dsp:txBody>
      <dsp:txXfrm>
        <a:off x="100743" y="42794"/>
        <a:ext cx="2774528" cy="1345406"/>
      </dsp:txXfrm>
    </dsp:sp>
    <dsp:sp modelId="{80A5B1D1-A445-4DBF-B3CB-131F4DACD9A7}">
      <dsp:nvSpPr>
        <dsp:cNvPr id="0" name=""/>
        <dsp:cNvSpPr/>
      </dsp:nvSpPr>
      <dsp:spPr>
        <a:xfrm>
          <a:off x="344710" y="1430058"/>
          <a:ext cx="285824" cy="1893979"/>
        </a:xfrm>
        <a:custGeom>
          <a:avLst/>
          <a:gdLst/>
          <a:ahLst/>
          <a:cxnLst/>
          <a:rect l="0" t="0" r="0" b="0"/>
          <a:pathLst>
            <a:path>
              <a:moveTo>
                <a:pt x="0" y="0"/>
              </a:moveTo>
              <a:lnTo>
                <a:pt x="0" y="1893979"/>
              </a:lnTo>
              <a:lnTo>
                <a:pt x="285824" y="189397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327397D-7E13-4AA3-AA3C-6BD1F3F5E843}">
      <dsp:nvSpPr>
        <dsp:cNvPr id="0" name=""/>
        <dsp:cNvSpPr/>
      </dsp:nvSpPr>
      <dsp:spPr>
        <a:xfrm>
          <a:off x="630534" y="1787338"/>
          <a:ext cx="3382148" cy="3073398"/>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0" kern="1200" dirty="0" err="1" smtClean="0">
              <a:solidFill>
                <a:schemeClr val="bg1"/>
              </a:solidFill>
            </a:rPr>
            <a:t>Là</a:t>
          </a:r>
          <a:r>
            <a:rPr lang="en-US" altLang="en-US" sz="2800" b="0" kern="1200" dirty="0" smtClean="0">
              <a:solidFill>
                <a:schemeClr val="bg1"/>
              </a:solidFill>
            </a:rPr>
            <a:t> </a:t>
          </a:r>
          <a:r>
            <a:rPr lang="en-US" altLang="en-US" sz="2800" b="0" kern="1200" dirty="0" err="1" smtClean="0">
              <a:solidFill>
                <a:schemeClr val="bg1"/>
              </a:solidFill>
            </a:rPr>
            <a:t>sản</a:t>
          </a:r>
          <a:r>
            <a:rPr lang="en-US" altLang="en-US" sz="2800" b="0" kern="1200" dirty="0" smtClean="0">
              <a:solidFill>
                <a:schemeClr val="bg1"/>
              </a:solidFill>
            </a:rPr>
            <a:t> </a:t>
          </a:r>
          <a:r>
            <a:rPr lang="en-US" altLang="en-US" sz="2800" b="0" kern="1200" dirty="0" err="1" smtClean="0">
              <a:solidFill>
                <a:schemeClr val="bg1"/>
              </a:solidFill>
            </a:rPr>
            <a:t>phẩm</a:t>
          </a:r>
          <a:r>
            <a:rPr lang="en-US" altLang="en-US" sz="2800" b="0" kern="1200" dirty="0" smtClean="0">
              <a:solidFill>
                <a:schemeClr val="bg1"/>
              </a:solidFill>
            </a:rPr>
            <a:t> </a:t>
          </a:r>
          <a:r>
            <a:rPr lang="en-US" altLang="en-US" sz="2800" b="0" kern="1200" dirty="0" err="1" smtClean="0">
              <a:solidFill>
                <a:schemeClr val="bg1"/>
              </a:solidFill>
            </a:rPr>
            <a:t>của</a:t>
          </a:r>
          <a:r>
            <a:rPr lang="en-US" altLang="en-US" sz="2800" b="0" kern="1200" dirty="0" smtClean="0">
              <a:solidFill>
                <a:schemeClr val="bg1"/>
              </a:solidFill>
            </a:rPr>
            <a:t> </a:t>
          </a:r>
          <a:r>
            <a:rPr lang="en-US" altLang="en-US" sz="2800" b="0" kern="1200" dirty="0" err="1" smtClean="0">
              <a:solidFill>
                <a:schemeClr val="bg1"/>
              </a:solidFill>
            </a:rPr>
            <a:t>lao</a:t>
          </a:r>
          <a:r>
            <a:rPr lang="en-US" altLang="en-US" sz="2800" b="0" kern="1200" dirty="0" smtClean="0">
              <a:solidFill>
                <a:schemeClr val="bg1"/>
              </a:solidFill>
            </a:rPr>
            <a:t> </a:t>
          </a:r>
          <a:r>
            <a:rPr lang="en-US" altLang="en-US" sz="2800" b="0" kern="1200" dirty="0" err="1" smtClean="0">
              <a:solidFill>
                <a:schemeClr val="bg1"/>
              </a:solidFill>
            </a:rPr>
            <a:t>động</a:t>
          </a:r>
          <a:r>
            <a:rPr lang="en-US" altLang="en-US" sz="2800" b="0" kern="1200" dirty="0" smtClean="0">
              <a:solidFill>
                <a:schemeClr val="bg1"/>
              </a:solidFill>
            </a:rPr>
            <a:t> </a:t>
          </a:r>
          <a:r>
            <a:rPr lang="en-US" altLang="en-US" sz="2800" b="0" kern="1200" dirty="0" err="1" smtClean="0">
              <a:solidFill>
                <a:schemeClr val="bg1"/>
              </a:solidFill>
            </a:rPr>
            <a:t>có</a:t>
          </a:r>
          <a:r>
            <a:rPr lang="en-US" altLang="en-US" sz="2800" b="0" kern="1200" dirty="0" smtClean="0">
              <a:solidFill>
                <a:schemeClr val="bg1"/>
              </a:solidFill>
            </a:rPr>
            <a:t> </a:t>
          </a:r>
          <a:r>
            <a:rPr lang="en-US" altLang="en-US" sz="2800" b="0" kern="1200" dirty="0" err="1" smtClean="0">
              <a:solidFill>
                <a:schemeClr val="bg1"/>
              </a:solidFill>
            </a:rPr>
            <a:t>thể</a:t>
          </a:r>
          <a:r>
            <a:rPr lang="en-US" altLang="en-US" sz="2800" b="0" kern="1200" dirty="0" smtClean="0">
              <a:solidFill>
                <a:schemeClr val="bg1"/>
              </a:solidFill>
            </a:rPr>
            <a:t> </a:t>
          </a:r>
          <a:r>
            <a:rPr lang="en-US" altLang="en-US" sz="2800" b="0" kern="1200" dirty="0" err="1" smtClean="0">
              <a:solidFill>
                <a:schemeClr val="bg1"/>
              </a:solidFill>
            </a:rPr>
            <a:t>thỏa</a:t>
          </a:r>
          <a:r>
            <a:rPr lang="en-US" altLang="en-US" sz="2800" b="0" kern="1200" dirty="0" smtClean="0">
              <a:solidFill>
                <a:schemeClr val="bg1"/>
              </a:solidFill>
            </a:rPr>
            <a:t> </a:t>
          </a:r>
          <a:r>
            <a:rPr lang="en-US" altLang="en-US" sz="2800" b="0" kern="1200" dirty="0" err="1" smtClean="0">
              <a:solidFill>
                <a:schemeClr val="bg1"/>
              </a:solidFill>
            </a:rPr>
            <a:t>mãn</a:t>
          </a:r>
          <a:r>
            <a:rPr lang="en-US" altLang="en-US" sz="2800" b="0" kern="1200" dirty="0" smtClean="0">
              <a:solidFill>
                <a:schemeClr val="bg1"/>
              </a:solidFill>
            </a:rPr>
            <a:t> </a:t>
          </a:r>
          <a:r>
            <a:rPr lang="en-US" altLang="en-US" sz="2800" b="0" kern="1200" dirty="0" err="1" smtClean="0">
              <a:solidFill>
                <a:schemeClr val="bg1"/>
              </a:solidFill>
            </a:rPr>
            <a:t>nhu</a:t>
          </a:r>
          <a:r>
            <a:rPr lang="en-US" altLang="en-US" sz="2800" b="0" kern="1200" dirty="0" smtClean="0">
              <a:solidFill>
                <a:schemeClr val="bg1"/>
              </a:solidFill>
            </a:rPr>
            <a:t> </a:t>
          </a:r>
          <a:r>
            <a:rPr lang="en-US" altLang="en-US" sz="2800" b="0" kern="1200" dirty="0" err="1" smtClean="0">
              <a:solidFill>
                <a:schemeClr val="bg1"/>
              </a:solidFill>
            </a:rPr>
            <a:t>cầu</a:t>
          </a:r>
          <a:r>
            <a:rPr lang="en-US" altLang="en-US" sz="2800" b="0" kern="1200" dirty="0" smtClean="0">
              <a:solidFill>
                <a:schemeClr val="bg1"/>
              </a:solidFill>
            </a:rPr>
            <a:t> </a:t>
          </a:r>
          <a:r>
            <a:rPr lang="en-US" altLang="en-US" sz="2800" b="0" kern="1200" dirty="0" err="1" smtClean="0">
              <a:solidFill>
                <a:schemeClr val="bg1"/>
              </a:solidFill>
            </a:rPr>
            <a:t>nào</a:t>
          </a:r>
          <a:r>
            <a:rPr lang="en-US" altLang="en-US" sz="2800" b="0" kern="1200" dirty="0" smtClean="0">
              <a:solidFill>
                <a:schemeClr val="bg1"/>
              </a:solidFill>
            </a:rPr>
            <a:t> </a:t>
          </a:r>
          <a:r>
            <a:rPr lang="en-US" altLang="en-US" sz="2800" b="0" kern="1200" dirty="0" err="1" smtClean="0">
              <a:solidFill>
                <a:schemeClr val="bg1"/>
              </a:solidFill>
            </a:rPr>
            <a:t>đó</a:t>
          </a:r>
          <a:r>
            <a:rPr lang="en-US" altLang="en-US" sz="2800" b="0" kern="1200" dirty="0" smtClean="0">
              <a:solidFill>
                <a:schemeClr val="bg1"/>
              </a:solidFill>
            </a:rPr>
            <a:t> </a:t>
          </a:r>
          <a:r>
            <a:rPr lang="en-US" altLang="en-US" sz="2800" b="0" kern="1200" dirty="0" err="1" smtClean="0">
              <a:solidFill>
                <a:schemeClr val="bg1"/>
              </a:solidFill>
            </a:rPr>
            <a:t>của</a:t>
          </a:r>
          <a:r>
            <a:rPr lang="en-US" altLang="en-US" sz="2800" b="0" kern="1200" dirty="0" smtClean="0">
              <a:solidFill>
                <a:schemeClr val="bg1"/>
              </a:solidFill>
            </a:rPr>
            <a:t> con </a:t>
          </a:r>
          <a:r>
            <a:rPr lang="en-US" altLang="en-US" sz="2800" b="0" kern="1200" dirty="0" err="1" smtClean="0">
              <a:solidFill>
                <a:schemeClr val="bg1"/>
              </a:solidFill>
            </a:rPr>
            <a:t>người</a:t>
          </a:r>
          <a:r>
            <a:rPr lang="en-US" altLang="en-US" sz="2800" b="0" kern="1200" dirty="0" smtClean="0">
              <a:solidFill>
                <a:schemeClr val="bg1"/>
              </a:solidFill>
            </a:rPr>
            <a:t>  </a:t>
          </a:r>
          <a:r>
            <a:rPr lang="en-US" altLang="en-US" sz="2800" b="0" kern="1200" dirty="0" err="1" smtClean="0">
              <a:solidFill>
                <a:schemeClr val="bg1"/>
              </a:solidFill>
            </a:rPr>
            <a:t>thông</a:t>
          </a:r>
          <a:r>
            <a:rPr lang="en-US" altLang="en-US" sz="2800" b="0" kern="1200" dirty="0" smtClean="0">
              <a:solidFill>
                <a:schemeClr val="bg1"/>
              </a:solidFill>
            </a:rPr>
            <a:t> qua </a:t>
          </a:r>
          <a:r>
            <a:rPr lang="en-US" altLang="en-US" sz="2800" b="0" kern="1200" dirty="0" err="1" smtClean="0">
              <a:solidFill>
                <a:schemeClr val="bg1"/>
              </a:solidFill>
            </a:rPr>
            <a:t>trao</a:t>
          </a:r>
          <a:r>
            <a:rPr lang="en-US" altLang="en-US" sz="2800" b="0" kern="1200" dirty="0" smtClean="0">
              <a:solidFill>
                <a:schemeClr val="bg1"/>
              </a:solidFill>
            </a:rPr>
            <a:t> </a:t>
          </a:r>
          <a:r>
            <a:rPr lang="en-US" altLang="en-US" sz="2800" b="0" kern="1200" dirty="0" err="1" smtClean="0">
              <a:solidFill>
                <a:schemeClr val="bg1"/>
              </a:solidFill>
            </a:rPr>
            <a:t>đổi</a:t>
          </a:r>
          <a:r>
            <a:rPr lang="en-US" altLang="en-US" sz="2800" b="0" kern="1200" dirty="0" smtClean="0">
              <a:solidFill>
                <a:schemeClr val="bg1"/>
              </a:solidFill>
            </a:rPr>
            <a:t>, </a:t>
          </a:r>
          <a:r>
            <a:rPr lang="en-US" altLang="en-US" sz="2800" b="0" kern="1200" dirty="0" err="1" smtClean="0">
              <a:solidFill>
                <a:schemeClr val="bg1"/>
              </a:solidFill>
            </a:rPr>
            <a:t>mua</a:t>
          </a:r>
          <a:r>
            <a:rPr lang="en-US" altLang="en-US" sz="2800" b="0" kern="1200" dirty="0" smtClean="0">
              <a:solidFill>
                <a:schemeClr val="bg1"/>
              </a:solidFill>
            </a:rPr>
            <a:t> </a:t>
          </a:r>
          <a:r>
            <a:rPr lang="en-US" altLang="en-US" sz="2800" b="0" kern="1200" dirty="0" err="1" smtClean="0">
              <a:solidFill>
                <a:schemeClr val="bg1"/>
              </a:solidFill>
            </a:rPr>
            <a:t>bán</a:t>
          </a:r>
          <a:r>
            <a:rPr lang="en-US" altLang="en-US" sz="2800" b="0" kern="1200" dirty="0" smtClean="0">
              <a:solidFill>
                <a:schemeClr val="bg1"/>
              </a:solidFill>
            </a:rPr>
            <a:t>. </a:t>
          </a:r>
          <a:endParaRPr lang="en-US" sz="2800" b="0" kern="1200" dirty="0">
            <a:solidFill>
              <a:schemeClr val="bg1"/>
            </a:solidFill>
          </a:endParaRPr>
        </a:p>
      </dsp:txBody>
      <dsp:txXfrm>
        <a:off x="720551" y="1877355"/>
        <a:ext cx="3202114" cy="2893364"/>
      </dsp:txXfrm>
    </dsp:sp>
    <dsp:sp modelId="{BD9D7406-5E40-4B8B-A7E8-74AEB05A9B03}">
      <dsp:nvSpPr>
        <dsp:cNvPr id="0" name=""/>
        <dsp:cNvSpPr/>
      </dsp:nvSpPr>
      <dsp:spPr>
        <a:xfrm>
          <a:off x="3733027" y="936"/>
          <a:ext cx="4971086" cy="1429122"/>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1" kern="1200" dirty="0" smtClean="0">
              <a:solidFill>
                <a:schemeClr val="bg1"/>
              </a:solidFill>
              <a:latin typeface="Times New Roman" panose="02020603050405020304" pitchFamily="18" charset="0"/>
            </a:rPr>
            <a:t>- Hai </a:t>
          </a:r>
          <a:r>
            <a:rPr lang="en-US" altLang="en-US" sz="2800" b="1" kern="1200" dirty="0" err="1" smtClean="0">
              <a:solidFill>
                <a:schemeClr val="bg1"/>
              </a:solidFill>
              <a:latin typeface="Times New Roman" panose="02020603050405020304" pitchFamily="18" charset="0"/>
            </a:rPr>
            <a:t>thuộc</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tính</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của</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hàng</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hóa</a:t>
          </a:r>
          <a:endParaRPr lang="en-US" sz="2800" b="1" kern="1200" dirty="0">
            <a:solidFill>
              <a:schemeClr val="bg1"/>
            </a:solidFill>
          </a:endParaRPr>
        </a:p>
      </dsp:txBody>
      <dsp:txXfrm>
        <a:off x="3774885" y="42794"/>
        <a:ext cx="4887370" cy="1345406"/>
      </dsp:txXfrm>
    </dsp:sp>
    <dsp:sp modelId="{381B2524-50EB-46E6-829C-D52407B09F01}">
      <dsp:nvSpPr>
        <dsp:cNvPr id="0" name=""/>
        <dsp:cNvSpPr/>
      </dsp:nvSpPr>
      <dsp:spPr>
        <a:xfrm>
          <a:off x="4230135" y="1430058"/>
          <a:ext cx="497108" cy="1071841"/>
        </a:xfrm>
        <a:custGeom>
          <a:avLst/>
          <a:gdLst/>
          <a:ahLst/>
          <a:cxnLst/>
          <a:rect l="0" t="0" r="0" b="0"/>
          <a:pathLst>
            <a:path>
              <a:moveTo>
                <a:pt x="0" y="0"/>
              </a:moveTo>
              <a:lnTo>
                <a:pt x="0" y="1071841"/>
              </a:lnTo>
              <a:lnTo>
                <a:pt x="497108" y="107184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0B54D3B-D220-44AE-8606-5EEEB620C977}">
      <dsp:nvSpPr>
        <dsp:cNvPr id="0" name=""/>
        <dsp:cNvSpPr/>
      </dsp:nvSpPr>
      <dsp:spPr>
        <a:xfrm>
          <a:off x="4727244" y="1787338"/>
          <a:ext cx="3962989" cy="1429122"/>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0" kern="1200" dirty="0" err="1" smtClean="0">
              <a:solidFill>
                <a:schemeClr val="bg1"/>
              </a:solidFill>
              <a:latin typeface="Times New Roman" panose="02020603050405020304" pitchFamily="18" charset="0"/>
            </a:rPr>
            <a:t>Giá</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trị</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sử</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dụng</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của</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hàng</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hoá</a:t>
          </a:r>
          <a:endParaRPr lang="en-US" sz="2800" b="0" kern="1200" dirty="0">
            <a:solidFill>
              <a:schemeClr val="bg1"/>
            </a:solidFill>
          </a:endParaRPr>
        </a:p>
      </dsp:txBody>
      <dsp:txXfrm>
        <a:off x="4769102" y="1829196"/>
        <a:ext cx="3879273" cy="1345406"/>
      </dsp:txXfrm>
    </dsp:sp>
    <dsp:sp modelId="{E59969A1-CC53-446E-B5FB-2E875EFACED1}">
      <dsp:nvSpPr>
        <dsp:cNvPr id="0" name=""/>
        <dsp:cNvSpPr/>
      </dsp:nvSpPr>
      <dsp:spPr>
        <a:xfrm>
          <a:off x="4230135" y="1430058"/>
          <a:ext cx="497108" cy="2858244"/>
        </a:xfrm>
        <a:custGeom>
          <a:avLst/>
          <a:gdLst/>
          <a:ahLst/>
          <a:cxnLst/>
          <a:rect l="0" t="0" r="0" b="0"/>
          <a:pathLst>
            <a:path>
              <a:moveTo>
                <a:pt x="0" y="0"/>
              </a:moveTo>
              <a:lnTo>
                <a:pt x="0" y="2858244"/>
              </a:lnTo>
              <a:lnTo>
                <a:pt x="497108" y="285824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42A5705-DF6A-412D-932A-BD95E156CEF7}">
      <dsp:nvSpPr>
        <dsp:cNvPr id="0" name=""/>
        <dsp:cNvSpPr/>
      </dsp:nvSpPr>
      <dsp:spPr>
        <a:xfrm>
          <a:off x="4727244" y="3573741"/>
          <a:ext cx="3962989" cy="1429122"/>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0" kern="1200" dirty="0" err="1" smtClean="0">
              <a:solidFill>
                <a:schemeClr val="bg1"/>
              </a:solidFill>
              <a:latin typeface="Times New Roman" panose="02020603050405020304" pitchFamily="18" charset="0"/>
            </a:rPr>
            <a:t>Giá</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trị</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sử</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của</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hàng</a:t>
          </a:r>
          <a:r>
            <a:rPr lang="en-US" altLang="en-US" sz="2800" b="0" kern="1200" dirty="0" smtClean="0">
              <a:solidFill>
                <a:schemeClr val="bg1"/>
              </a:solidFill>
              <a:latin typeface="Times New Roman" panose="02020603050405020304" pitchFamily="18" charset="0"/>
            </a:rPr>
            <a:t> </a:t>
          </a:r>
          <a:r>
            <a:rPr lang="en-US" altLang="en-US" sz="2800" b="0" kern="1200" dirty="0" err="1" smtClean="0">
              <a:solidFill>
                <a:schemeClr val="bg1"/>
              </a:solidFill>
              <a:latin typeface="Times New Roman" panose="02020603050405020304" pitchFamily="18" charset="0"/>
            </a:rPr>
            <a:t>hoá</a:t>
          </a:r>
          <a:endParaRPr lang="en-US" sz="2800" b="0" kern="1200" dirty="0">
            <a:solidFill>
              <a:schemeClr val="bg1"/>
            </a:solidFill>
          </a:endParaRPr>
        </a:p>
      </dsp:txBody>
      <dsp:txXfrm>
        <a:off x="4769102" y="3615599"/>
        <a:ext cx="3879273" cy="134540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743F06-37E5-4C42-B708-020D647268FE}">
      <dsp:nvSpPr>
        <dsp:cNvPr id="0" name=""/>
        <dsp:cNvSpPr/>
      </dsp:nvSpPr>
      <dsp:spPr>
        <a:xfrm>
          <a:off x="795253" y="0"/>
          <a:ext cx="4137613" cy="1566043"/>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kern="1200" dirty="0" err="1" smtClean="0">
              <a:solidFill>
                <a:schemeClr val="bg1"/>
              </a:solidFill>
            </a:rPr>
            <a:t>Giá</a:t>
          </a:r>
          <a:r>
            <a:rPr lang="en-US" sz="3200" b="1" kern="1200" dirty="0" smtClean="0">
              <a:solidFill>
                <a:schemeClr val="bg1"/>
              </a:solidFill>
            </a:rPr>
            <a:t> </a:t>
          </a:r>
          <a:r>
            <a:rPr lang="en-US" sz="3200" b="1" kern="1200" dirty="0" err="1" smtClean="0">
              <a:solidFill>
                <a:schemeClr val="bg1"/>
              </a:solidFill>
            </a:rPr>
            <a:t>trị</a:t>
          </a:r>
          <a:r>
            <a:rPr lang="en-US" sz="3200" b="1" kern="1200" dirty="0" smtClean="0">
              <a:solidFill>
                <a:schemeClr val="bg1"/>
              </a:solidFill>
            </a:rPr>
            <a:t> </a:t>
          </a:r>
          <a:r>
            <a:rPr lang="en-US" sz="3200" b="1" kern="1200" dirty="0" err="1" smtClean="0">
              <a:solidFill>
                <a:schemeClr val="bg1"/>
              </a:solidFill>
            </a:rPr>
            <a:t>của</a:t>
          </a:r>
          <a:r>
            <a:rPr lang="en-US" sz="3200" b="1" kern="1200" dirty="0" smtClean="0">
              <a:solidFill>
                <a:schemeClr val="bg1"/>
              </a:solidFill>
            </a:rPr>
            <a:t> </a:t>
          </a:r>
          <a:r>
            <a:rPr lang="en-US" sz="3200" b="1" kern="1200" dirty="0" err="1" smtClean="0">
              <a:solidFill>
                <a:schemeClr val="bg1"/>
              </a:solidFill>
            </a:rPr>
            <a:t>hàng</a:t>
          </a:r>
          <a:r>
            <a:rPr lang="en-US" sz="3200" b="1" kern="1200" dirty="0" smtClean="0">
              <a:solidFill>
                <a:schemeClr val="bg1"/>
              </a:solidFill>
            </a:rPr>
            <a:t> </a:t>
          </a:r>
          <a:r>
            <a:rPr lang="en-US" sz="3200" b="1" kern="1200" dirty="0" err="1" smtClean="0">
              <a:solidFill>
                <a:schemeClr val="bg1"/>
              </a:solidFill>
            </a:rPr>
            <a:t>hóa</a:t>
          </a:r>
          <a:endParaRPr lang="en-US" sz="3200" b="1" kern="1200" dirty="0">
            <a:solidFill>
              <a:schemeClr val="bg1"/>
            </a:solidFill>
          </a:endParaRPr>
        </a:p>
      </dsp:txBody>
      <dsp:txXfrm>
        <a:off x="841121" y="45868"/>
        <a:ext cx="4045877" cy="1474307"/>
      </dsp:txXfrm>
    </dsp:sp>
    <dsp:sp modelId="{32570FF2-9A20-4DCC-9462-5D096EE9308E}">
      <dsp:nvSpPr>
        <dsp:cNvPr id="0" name=""/>
        <dsp:cNvSpPr/>
      </dsp:nvSpPr>
      <dsp:spPr>
        <a:xfrm>
          <a:off x="1209014" y="1566043"/>
          <a:ext cx="99381" cy="1176575"/>
        </a:xfrm>
        <a:custGeom>
          <a:avLst/>
          <a:gdLst/>
          <a:ahLst/>
          <a:cxnLst/>
          <a:rect l="0" t="0" r="0" b="0"/>
          <a:pathLst>
            <a:path>
              <a:moveTo>
                <a:pt x="0" y="0"/>
              </a:moveTo>
              <a:lnTo>
                <a:pt x="0" y="1176575"/>
              </a:lnTo>
              <a:lnTo>
                <a:pt x="99381" y="117657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C69BDD-1737-49EE-BE19-E329687D99E1}">
      <dsp:nvSpPr>
        <dsp:cNvPr id="0" name=""/>
        <dsp:cNvSpPr/>
      </dsp:nvSpPr>
      <dsp:spPr>
        <a:xfrm>
          <a:off x="1308395" y="1959597"/>
          <a:ext cx="6577184" cy="1566043"/>
        </a:xfrm>
        <a:prstGeom prst="roundRect">
          <a:avLst>
            <a:gd name="adj" fmla="val 10000"/>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altLang="en-US" sz="3200" kern="1200" dirty="0" err="1" smtClean="0">
              <a:solidFill>
                <a:schemeClr val="bg1"/>
              </a:solidFill>
            </a:rPr>
            <a:t>Là</a:t>
          </a:r>
          <a:r>
            <a:rPr lang="en-US" altLang="en-US" sz="3200" kern="1200" dirty="0" smtClean="0">
              <a:solidFill>
                <a:schemeClr val="bg1"/>
              </a:solidFill>
            </a:rPr>
            <a:t> </a:t>
          </a:r>
          <a:r>
            <a:rPr lang="en-US" altLang="en-US" sz="3200" kern="1200" dirty="0" err="1" smtClean="0">
              <a:solidFill>
                <a:schemeClr val="bg1"/>
              </a:solidFill>
            </a:rPr>
            <a:t>lao</a:t>
          </a:r>
          <a:r>
            <a:rPr lang="en-US" altLang="en-US" sz="3200" kern="1200" dirty="0" smtClean="0">
              <a:solidFill>
                <a:schemeClr val="bg1"/>
              </a:solidFill>
            </a:rPr>
            <a:t> </a:t>
          </a:r>
          <a:r>
            <a:rPr lang="en-US" altLang="en-US" sz="3200" kern="1200" dirty="0" err="1" smtClean="0">
              <a:solidFill>
                <a:schemeClr val="bg1"/>
              </a:solidFill>
            </a:rPr>
            <a:t>động</a:t>
          </a:r>
          <a:r>
            <a:rPr lang="en-US" altLang="en-US" sz="3200" kern="1200" dirty="0" smtClean="0">
              <a:solidFill>
                <a:schemeClr val="bg1"/>
              </a:solidFill>
            </a:rPr>
            <a:t> </a:t>
          </a:r>
          <a:r>
            <a:rPr lang="en-US" altLang="en-US" sz="3200" kern="1200" dirty="0" err="1" smtClean="0">
              <a:solidFill>
                <a:schemeClr val="bg1"/>
              </a:solidFill>
            </a:rPr>
            <a:t>xã</a:t>
          </a:r>
          <a:r>
            <a:rPr lang="en-US" altLang="en-US" sz="3200" kern="1200" dirty="0" smtClean="0">
              <a:solidFill>
                <a:schemeClr val="bg1"/>
              </a:solidFill>
            </a:rPr>
            <a:t> </a:t>
          </a:r>
          <a:r>
            <a:rPr lang="en-US" altLang="en-US" sz="3200" kern="1200" dirty="0" err="1" smtClean="0">
              <a:solidFill>
                <a:schemeClr val="bg1"/>
              </a:solidFill>
            </a:rPr>
            <a:t>hội</a:t>
          </a:r>
          <a:r>
            <a:rPr lang="en-US" altLang="en-US" sz="3200" kern="1200" dirty="0" smtClean="0">
              <a:solidFill>
                <a:schemeClr val="bg1"/>
              </a:solidFill>
            </a:rPr>
            <a:t> </a:t>
          </a:r>
          <a:r>
            <a:rPr lang="en-US" altLang="en-US" sz="3200" kern="1200" dirty="0" err="1" smtClean="0">
              <a:solidFill>
                <a:schemeClr val="bg1"/>
              </a:solidFill>
            </a:rPr>
            <a:t>cần</a:t>
          </a:r>
          <a:r>
            <a:rPr lang="en-US" altLang="en-US" sz="3200" kern="1200" dirty="0" smtClean="0">
              <a:solidFill>
                <a:schemeClr val="bg1"/>
              </a:solidFill>
            </a:rPr>
            <a:t> </a:t>
          </a:r>
          <a:r>
            <a:rPr lang="en-US" altLang="en-US" sz="3200" kern="1200" dirty="0" err="1" smtClean="0">
              <a:solidFill>
                <a:schemeClr val="bg1"/>
              </a:solidFill>
            </a:rPr>
            <a:t>thiết</a:t>
          </a:r>
          <a:r>
            <a:rPr lang="en-US" altLang="en-US" sz="3200" kern="1200" dirty="0" smtClean="0">
              <a:solidFill>
                <a:schemeClr val="bg1"/>
              </a:solidFill>
            </a:rPr>
            <a:t> </a:t>
          </a:r>
          <a:r>
            <a:rPr lang="en-US" altLang="en-US" sz="3200" kern="1200" dirty="0" err="1" smtClean="0">
              <a:solidFill>
                <a:schemeClr val="bg1"/>
              </a:solidFill>
            </a:rPr>
            <a:t>của</a:t>
          </a:r>
          <a:r>
            <a:rPr lang="en-US" altLang="en-US" sz="3200" kern="1200" dirty="0" smtClean="0">
              <a:solidFill>
                <a:schemeClr val="bg1"/>
              </a:solidFill>
            </a:rPr>
            <a:t> </a:t>
          </a:r>
          <a:r>
            <a:rPr lang="en-US" altLang="en-US" sz="3200" kern="1200" dirty="0" err="1" smtClean="0">
              <a:solidFill>
                <a:schemeClr val="bg1"/>
              </a:solidFill>
            </a:rPr>
            <a:t>người</a:t>
          </a:r>
          <a:r>
            <a:rPr lang="en-US" altLang="en-US" sz="3200" kern="1200" dirty="0" smtClean="0">
              <a:solidFill>
                <a:schemeClr val="bg1"/>
              </a:solidFill>
            </a:rPr>
            <a:t> </a:t>
          </a:r>
          <a:r>
            <a:rPr lang="en-US" altLang="en-US" sz="3200" kern="1200" dirty="0" err="1" smtClean="0">
              <a:solidFill>
                <a:schemeClr val="bg1"/>
              </a:solidFill>
            </a:rPr>
            <a:t>sản</a:t>
          </a:r>
          <a:r>
            <a:rPr lang="en-US" altLang="en-US" sz="3200" kern="1200" dirty="0" smtClean="0">
              <a:solidFill>
                <a:schemeClr val="bg1"/>
              </a:solidFill>
            </a:rPr>
            <a:t> </a:t>
          </a:r>
          <a:r>
            <a:rPr lang="en-US" altLang="en-US" sz="3200" kern="1200" dirty="0" err="1" smtClean="0">
              <a:solidFill>
                <a:schemeClr val="bg1"/>
              </a:solidFill>
            </a:rPr>
            <a:t>xuất</a:t>
          </a:r>
          <a:r>
            <a:rPr lang="en-US" altLang="en-US" sz="3200" kern="1200" dirty="0" smtClean="0">
              <a:solidFill>
                <a:schemeClr val="bg1"/>
              </a:solidFill>
            </a:rPr>
            <a:t> </a:t>
          </a:r>
          <a:r>
            <a:rPr lang="en-US" altLang="en-US" sz="3200" kern="1200" dirty="0" err="1" smtClean="0">
              <a:solidFill>
                <a:schemeClr val="bg1"/>
              </a:solidFill>
            </a:rPr>
            <a:t>kết</a:t>
          </a:r>
          <a:r>
            <a:rPr lang="en-US" altLang="en-US" sz="3200" kern="1200" dirty="0" smtClean="0">
              <a:solidFill>
                <a:schemeClr val="bg1"/>
              </a:solidFill>
            </a:rPr>
            <a:t> </a:t>
          </a:r>
          <a:r>
            <a:rPr lang="en-US" altLang="en-US" sz="3200" kern="1200" dirty="0" err="1" smtClean="0">
              <a:solidFill>
                <a:schemeClr val="bg1"/>
              </a:solidFill>
            </a:rPr>
            <a:t>tinh</a:t>
          </a:r>
          <a:r>
            <a:rPr lang="en-US" altLang="en-US" sz="3200" kern="1200" dirty="0" smtClean="0">
              <a:solidFill>
                <a:schemeClr val="bg1"/>
              </a:solidFill>
            </a:rPr>
            <a:t> </a:t>
          </a:r>
          <a:r>
            <a:rPr lang="en-US" altLang="en-US" sz="3200" kern="1200" dirty="0" err="1" smtClean="0">
              <a:solidFill>
                <a:schemeClr val="bg1"/>
              </a:solidFill>
            </a:rPr>
            <a:t>trong</a:t>
          </a:r>
          <a:r>
            <a:rPr lang="en-US" altLang="en-US" sz="3200" kern="1200" dirty="0" smtClean="0">
              <a:solidFill>
                <a:schemeClr val="bg1"/>
              </a:solidFill>
            </a:rPr>
            <a:t> </a:t>
          </a:r>
          <a:r>
            <a:rPr lang="en-US" altLang="en-US" sz="3200" kern="1200" dirty="0" err="1" smtClean="0">
              <a:solidFill>
                <a:schemeClr val="bg1"/>
              </a:solidFill>
            </a:rPr>
            <a:t>hàng</a:t>
          </a:r>
          <a:r>
            <a:rPr lang="en-US" altLang="en-US" sz="3200" kern="1200" dirty="0" smtClean="0">
              <a:solidFill>
                <a:schemeClr val="bg1"/>
              </a:solidFill>
            </a:rPr>
            <a:t> </a:t>
          </a:r>
          <a:r>
            <a:rPr lang="en-US" altLang="en-US" sz="3200" kern="1200" dirty="0" err="1" smtClean="0">
              <a:solidFill>
                <a:schemeClr val="bg1"/>
              </a:solidFill>
            </a:rPr>
            <a:t>hóa</a:t>
          </a:r>
          <a:endParaRPr lang="en-US" sz="3200" kern="1200" dirty="0">
            <a:solidFill>
              <a:schemeClr val="bg1"/>
            </a:solidFill>
          </a:endParaRPr>
        </a:p>
      </dsp:txBody>
      <dsp:txXfrm>
        <a:off x="1354263" y="2005465"/>
        <a:ext cx="6485448" cy="1474307"/>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D15EE5-0892-4877-8F1F-6F99A8FD5C10}">
      <dsp:nvSpPr>
        <dsp:cNvPr id="0" name=""/>
        <dsp:cNvSpPr/>
      </dsp:nvSpPr>
      <dsp:spPr>
        <a:xfrm>
          <a:off x="0" y="60446"/>
          <a:ext cx="9245599" cy="1333799"/>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lvl="0" algn="l" defTabSz="2533650">
            <a:lnSpc>
              <a:spcPct val="90000"/>
            </a:lnSpc>
            <a:spcBef>
              <a:spcPct val="0"/>
            </a:spcBef>
            <a:spcAft>
              <a:spcPct val="35000"/>
            </a:spcAft>
          </a:pPr>
          <a:r>
            <a:rPr lang="pt-BR" sz="5700" i="1" kern="1200" smtClean="0"/>
            <a:t>Tiền</a:t>
          </a:r>
          <a:endParaRPr lang="en-US" sz="5700" kern="1200"/>
        </a:p>
      </dsp:txBody>
      <dsp:txXfrm>
        <a:off x="65111" y="125557"/>
        <a:ext cx="9115377" cy="1203577"/>
      </dsp:txXfrm>
    </dsp:sp>
    <dsp:sp modelId="{5E641247-E782-43A1-A858-8E2FFAFB8373}">
      <dsp:nvSpPr>
        <dsp:cNvPr id="0" name=""/>
        <dsp:cNvSpPr/>
      </dsp:nvSpPr>
      <dsp:spPr>
        <a:xfrm>
          <a:off x="0" y="1394246"/>
          <a:ext cx="9245599" cy="3775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3548" tIns="72390" rIns="405384" bIns="72390" numCol="1" spcCol="1270" anchor="t" anchorCtr="0">
          <a:noAutofit/>
        </a:bodyPr>
        <a:lstStyle/>
        <a:p>
          <a:pPr marL="285750" lvl="1" indent="-285750" algn="l" defTabSz="1955800">
            <a:lnSpc>
              <a:spcPct val="90000"/>
            </a:lnSpc>
            <a:spcBef>
              <a:spcPct val="0"/>
            </a:spcBef>
            <a:spcAft>
              <a:spcPct val="20000"/>
            </a:spcAft>
            <a:buChar char="••"/>
          </a:pPr>
          <a:r>
            <a:rPr lang="pt-BR" sz="4400" kern="1200" dirty="0" smtClean="0"/>
            <a:t>Là một loại hàng hóa đặc biệt, là vật ngang giá chung, thước đo giá trị trong trao đổi hàng hóa</a:t>
          </a:r>
          <a:endParaRPr lang="en-US" sz="4400" kern="1200" dirty="0"/>
        </a:p>
        <a:p>
          <a:pPr marL="285750" lvl="1" indent="-285750" algn="l" defTabSz="1955800">
            <a:lnSpc>
              <a:spcPct val="90000"/>
            </a:lnSpc>
            <a:spcBef>
              <a:spcPct val="0"/>
            </a:spcBef>
            <a:spcAft>
              <a:spcPct val="20000"/>
            </a:spcAft>
            <a:buChar char="••"/>
          </a:pPr>
          <a:r>
            <a:rPr lang="pt-BR" sz="4400" kern="1200" dirty="0" smtClean="0">
              <a:solidFill>
                <a:schemeClr val="tx1"/>
              </a:solidFill>
            </a:rPr>
            <a:t>Giá trị của hàng hóa biểu hiện ra bên ngoài dưới hình thức tiền là giá cả của hàng hóa</a:t>
          </a:r>
          <a:endParaRPr lang="en-US" sz="4400" kern="1200" dirty="0">
            <a:solidFill>
              <a:schemeClr val="tx1"/>
            </a:solidFill>
          </a:endParaRPr>
        </a:p>
      </dsp:txBody>
      <dsp:txXfrm>
        <a:off x="0" y="1394246"/>
        <a:ext cx="9245599" cy="377568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200E44-68BC-49FD-A8C4-9424B63C4BD5}">
      <dsp:nvSpPr>
        <dsp:cNvPr id="0" name=""/>
        <dsp:cNvSpPr/>
      </dsp:nvSpPr>
      <dsp:spPr>
        <a:xfrm>
          <a:off x="6471" y="1787154"/>
          <a:ext cx="946626" cy="347152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dirty="0" smtClean="0">
              <a:solidFill>
                <a:srgbClr val="FFFF00"/>
              </a:solidFill>
              <a:latin typeface="Arial" pitchFamily="34" charset="0"/>
              <a:cs typeface="Arial" pitchFamily="34" charset="0"/>
            </a:rPr>
            <a:t>- Hai </a:t>
          </a:r>
          <a:r>
            <a:rPr lang="en-US" sz="2400" b="1" kern="1200" dirty="0" err="1" smtClean="0">
              <a:solidFill>
                <a:srgbClr val="FFFF00"/>
              </a:solidFill>
              <a:latin typeface="Arial" pitchFamily="34" charset="0"/>
              <a:cs typeface="Arial" pitchFamily="34" charset="0"/>
            </a:rPr>
            <a:t>thuộc</a:t>
          </a:r>
          <a:r>
            <a:rPr lang="en-US" sz="2400" b="1" kern="1200" dirty="0" smtClean="0">
              <a:solidFill>
                <a:srgbClr val="FFFF00"/>
              </a:solidFill>
              <a:latin typeface="Arial" pitchFamily="34" charset="0"/>
              <a:cs typeface="Arial" pitchFamily="34" charset="0"/>
            </a:rPr>
            <a:t> </a:t>
          </a:r>
          <a:r>
            <a:rPr lang="en-US" sz="2400" b="1" kern="1200" dirty="0" err="1" smtClean="0">
              <a:solidFill>
                <a:srgbClr val="FFFF00"/>
              </a:solidFill>
              <a:latin typeface="Arial" pitchFamily="34" charset="0"/>
              <a:cs typeface="Arial" pitchFamily="34" charset="0"/>
            </a:rPr>
            <a:t>tính</a:t>
          </a:r>
          <a:r>
            <a:rPr lang="en-US" sz="2400" b="1" kern="1200" dirty="0" smtClean="0">
              <a:solidFill>
                <a:srgbClr val="FFFF00"/>
              </a:solidFill>
              <a:latin typeface="Arial" pitchFamily="34" charset="0"/>
              <a:cs typeface="Arial" pitchFamily="34" charset="0"/>
            </a:rPr>
            <a:t> </a:t>
          </a:r>
          <a:r>
            <a:rPr lang="en-US" sz="2400" b="1" kern="1200" dirty="0" err="1" smtClean="0">
              <a:solidFill>
                <a:srgbClr val="FFFF00"/>
              </a:solidFill>
              <a:latin typeface="Arial" pitchFamily="34" charset="0"/>
              <a:cs typeface="Arial" pitchFamily="34" charset="0"/>
            </a:rPr>
            <a:t>của</a:t>
          </a:r>
          <a:r>
            <a:rPr lang="en-US" sz="2400" b="1" kern="1200" dirty="0" smtClean="0">
              <a:solidFill>
                <a:srgbClr val="FFFF00"/>
              </a:solidFill>
              <a:latin typeface="Arial" pitchFamily="34" charset="0"/>
              <a:cs typeface="Arial" pitchFamily="34" charset="0"/>
            </a:rPr>
            <a:t> </a:t>
          </a:r>
          <a:r>
            <a:rPr lang="en-US" sz="2400" b="1" kern="1200" dirty="0" smtClean="0">
              <a:solidFill>
                <a:srgbClr val="FFFF00"/>
              </a:solidFill>
              <a:latin typeface="+mn-lt"/>
            </a:rPr>
            <a:t>h</a:t>
          </a:r>
          <a:r>
            <a:rPr lang="vi-VN" sz="2400" b="1" kern="1200" dirty="0" smtClean="0">
              <a:solidFill>
                <a:srgbClr val="FFFF00"/>
              </a:solidFill>
              <a:latin typeface="+mn-lt"/>
            </a:rPr>
            <a:t>àng hoá sức lao động</a:t>
          </a:r>
          <a:endParaRPr lang="en-US" sz="2400" kern="1200" dirty="0">
            <a:solidFill>
              <a:srgbClr val="FFFF00"/>
            </a:solidFill>
          </a:endParaRPr>
        </a:p>
      </dsp:txBody>
      <dsp:txXfrm>
        <a:off x="34197" y="1814880"/>
        <a:ext cx="891174" cy="3416076"/>
      </dsp:txXfrm>
    </dsp:sp>
    <dsp:sp modelId="{330CF636-11DD-472C-B889-27651F1E7619}">
      <dsp:nvSpPr>
        <dsp:cNvPr id="0" name=""/>
        <dsp:cNvSpPr/>
      </dsp:nvSpPr>
      <dsp:spPr>
        <a:xfrm rot="17182730">
          <a:off x="471025" y="2871600"/>
          <a:ext cx="1342794" cy="14334"/>
        </a:xfrm>
        <a:custGeom>
          <a:avLst/>
          <a:gdLst/>
          <a:ahLst/>
          <a:cxnLst/>
          <a:rect l="0" t="0" r="0" b="0"/>
          <a:pathLst>
            <a:path>
              <a:moveTo>
                <a:pt x="0" y="7167"/>
              </a:moveTo>
              <a:lnTo>
                <a:pt x="1342794" y="716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en-US" sz="2400" kern="1200"/>
        </a:p>
      </dsp:txBody>
      <dsp:txXfrm>
        <a:off x="1108853" y="2845198"/>
        <a:ext cx="67139" cy="67139"/>
      </dsp:txXfrm>
    </dsp:sp>
    <dsp:sp modelId="{739DD40D-A34D-4D0F-B31D-57A3D2CAED00}">
      <dsp:nvSpPr>
        <dsp:cNvPr id="0" name=""/>
        <dsp:cNvSpPr/>
      </dsp:nvSpPr>
      <dsp:spPr>
        <a:xfrm>
          <a:off x="1331748" y="1804385"/>
          <a:ext cx="946626" cy="860464"/>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dirty="0" err="1" smtClean="0">
              <a:solidFill>
                <a:srgbClr val="FF0000"/>
              </a:solidFill>
            </a:rPr>
            <a:t>Giá</a:t>
          </a:r>
          <a:r>
            <a:rPr lang="en-US" sz="2400" b="1" kern="1200" dirty="0" smtClean="0">
              <a:solidFill>
                <a:srgbClr val="FF0000"/>
              </a:solidFill>
            </a:rPr>
            <a:t> </a:t>
          </a:r>
          <a:r>
            <a:rPr lang="en-US" sz="2400" b="1" kern="1200" dirty="0" err="1" smtClean="0">
              <a:solidFill>
                <a:srgbClr val="FF0000"/>
              </a:solidFill>
            </a:rPr>
            <a:t>trị</a:t>
          </a:r>
          <a:endParaRPr lang="en-US" sz="2400" b="1" kern="1200" dirty="0">
            <a:solidFill>
              <a:srgbClr val="FF0000"/>
            </a:solidFill>
          </a:endParaRPr>
        </a:p>
      </dsp:txBody>
      <dsp:txXfrm>
        <a:off x="1356950" y="1829587"/>
        <a:ext cx="896222" cy="810060"/>
      </dsp:txXfrm>
    </dsp:sp>
    <dsp:sp modelId="{676F2A58-1C0E-42FF-825D-EC8D48418EDB}">
      <dsp:nvSpPr>
        <dsp:cNvPr id="0" name=""/>
        <dsp:cNvSpPr/>
      </dsp:nvSpPr>
      <dsp:spPr>
        <a:xfrm rot="18071576">
          <a:off x="2102151" y="1914750"/>
          <a:ext cx="731096" cy="14334"/>
        </a:xfrm>
        <a:custGeom>
          <a:avLst/>
          <a:gdLst/>
          <a:ahLst/>
          <a:cxnLst/>
          <a:rect l="0" t="0" r="0" b="0"/>
          <a:pathLst>
            <a:path>
              <a:moveTo>
                <a:pt x="0" y="7167"/>
              </a:moveTo>
              <a:lnTo>
                <a:pt x="731096"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en-US" sz="2400" kern="1200"/>
        </a:p>
      </dsp:txBody>
      <dsp:txXfrm>
        <a:off x="2449422" y="1903639"/>
        <a:ext cx="36554" cy="36554"/>
      </dsp:txXfrm>
    </dsp:sp>
    <dsp:sp modelId="{2F960BFC-44EB-45FA-BF38-1E84DDE3D774}">
      <dsp:nvSpPr>
        <dsp:cNvPr id="0" name=""/>
        <dsp:cNvSpPr/>
      </dsp:nvSpPr>
      <dsp:spPr>
        <a:xfrm>
          <a:off x="2657024" y="684916"/>
          <a:ext cx="5530984" cy="1848599"/>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dirty="0" err="1" smtClean="0">
              <a:latin typeface="+mn-lt"/>
            </a:rPr>
            <a:t>Là</a:t>
          </a:r>
          <a:r>
            <a:rPr lang="en-US" sz="2400" b="1" kern="1200" dirty="0" smtClean="0">
              <a:latin typeface="+mn-lt"/>
            </a:rPr>
            <a:t> t</a:t>
          </a:r>
          <a:r>
            <a:rPr lang="vi-VN" sz="2400" b="1" kern="1200" dirty="0" smtClean="0">
              <a:latin typeface="+mn-lt"/>
            </a:rPr>
            <a:t>hời gian lao động xã hội cần thiết để sản xuất và</a:t>
          </a:r>
          <a:r>
            <a:rPr lang="en-US" sz="2400" b="1" kern="1200" dirty="0" smtClean="0">
              <a:latin typeface="+mn-lt"/>
            </a:rPr>
            <a:t> t</a:t>
          </a:r>
          <a:r>
            <a:rPr lang="vi-VN" sz="2400" b="1" kern="1200" dirty="0" smtClean="0">
              <a:latin typeface="+mn-lt"/>
            </a:rPr>
            <a:t>ái sản xuất ra sức lao động</a:t>
          </a:r>
          <a:endParaRPr lang="en-US" sz="2400" kern="1200" dirty="0"/>
        </a:p>
      </dsp:txBody>
      <dsp:txXfrm>
        <a:off x="2711168" y="739060"/>
        <a:ext cx="5422696" cy="1740311"/>
      </dsp:txXfrm>
    </dsp:sp>
    <dsp:sp modelId="{E79D13BD-B8D6-4A3D-AD0F-EAA210AC0850}">
      <dsp:nvSpPr>
        <dsp:cNvPr id="0" name=""/>
        <dsp:cNvSpPr/>
      </dsp:nvSpPr>
      <dsp:spPr>
        <a:xfrm rot="4332853">
          <a:off x="1770428" y="2923835"/>
          <a:ext cx="1462679" cy="14334"/>
        </a:xfrm>
        <a:custGeom>
          <a:avLst/>
          <a:gdLst/>
          <a:ahLst/>
          <a:cxnLst/>
          <a:rect l="0" t="0" r="0" b="0"/>
          <a:pathLst>
            <a:path>
              <a:moveTo>
                <a:pt x="0" y="7167"/>
              </a:moveTo>
              <a:lnTo>
                <a:pt x="1462679"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en-US" sz="2400" kern="1200"/>
        </a:p>
      </dsp:txBody>
      <dsp:txXfrm>
        <a:off x="2465201" y="2894435"/>
        <a:ext cx="73133" cy="73133"/>
      </dsp:txXfrm>
    </dsp:sp>
    <dsp:sp modelId="{5C8B8D71-34DA-40C4-AD16-C080354CC333}">
      <dsp:nvSpPr>
        <dsp:cNvPr id="0" name=""/>
        <dsp:cNvSpPr/>
      </dsp:nvSpPr>
      <dsp:spPr>
        <a:xfrm>
          <a:off x="2725162" y="3037486"/>
          <a:ext cx="5207475" cy="117980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dirty="0" err="1" smtClean="0">
              <a:latin typeface="+mn-lt"/>
            </a:rPr>
            <a:t>Xác</a:t>
          </a:r>
          <a:r>
            <a:rPr lang="en-US" sz="2400" b="1" kern="1200" dirty="0" smtClean="0">
              <a:latin typeface="+mn-lt"/>
            </a:rPr>
            <a:t> </a:t>
          </a:r>
          <a:r>
            <a:rPr lang="en-US" sz="2400" b="1" kern="1200" dirty="0" err="1" smtClean="0">
              <a:latin typeface="+mn-lt"/>
            </a:rPr>
            <a:t>định</a:t>
          </a:r>
          <a:r>
            <a:rPr lang="en-US" sz="2400" b="1" kern="1200" dirty="0" smtClean="0">
              <a:latin typeface="+mn-lt"/>
            </a:rPr>
            <a:t> </a:t>
          </a:r>
          <a:r>
            <a:rPr lang="en-US" sz="2400" b="1" kern="1200" dirty="0" err="1" smtClean="0">
              <a:latin typeface="+mn-lt"/>
            </a:rPr>
            <a:t>toàn</a:t>
          </a:r>
          <a:r>
            <a:rPr lang="en-US" sz="2400" b="1" kern="1200" dirty="0" smtClean="0">
              <a:latin typeface="+mn-lt"/>
            </a:rPr>
            <a:t> </a:t>
          </a:r>
          <a:r>
            <a:rPr lang="en-US" sz="2400" b="1" kern="1200" dirty="0" err="1" smtClean="0">
              <a:latin typeface="+mn-lt"/>
            </a:rPr>
            <a:t>bộ</a:t>
          </a:r>
          <a:r>
            <a:rPr lang="en-US" sz="2400" b="1" kern="1200" dirty="0" smtClean="0">
              <a:latin typeface="+mn-lt"/>
            </a:rPr>
            <a:t> g</a:t>
          </a:r>
          <a:r>
            <a:rPr lang="vi-VN" sz="2400" b="1" kern="1200" dirty="0" smtClean="0">
              <a:latin typeface="+mn-lt"/>
            </a:rPr>
            <a:t>iá trị tư liệu sinh hoạt (vật chất, tinh thần) cần thiết</a:t>
          </a:r>
          <a:endParaRPr lang="en-US" sz="2400" kern="1200" dirty="0"/>
        </a:p>
      </dsp:txBody>
      <dsp:txXfrm>
        <a:off x="2759717" y="3072041"/>
        <a:ext cx="5138365" cy="1110693"/>
      </dsp:txXfrm>
    </dsp:sp>
    <dsp:sp modelId="{7C715E46-BDDC-4B37-BAAF-04014A7BE4E4}">
      <dsp:nvSpPr>
        <dsp:cNvPr id="0" name=""/>
        <dsp:cNvSpPr/>
      </dsp:nvSpPr>
      <dsp:spPr>
        <a:xfrm rot="4129469">
          <a:off x="618304" y="4004480"/>
          <a:ext cx="1048236" cy="14334"/>
        </a:xfrm>
        <a:custGeom>
          <a:avLst/>
          <a:gdLst/>
          <a:ahLst/>
          <a:cxnLst/>
          <a:rect l="0" t="0" r="0" b="0"/>
          <a:pathLst>
            <a:path>
              <a:moveTo>
                <a:pt x="0" y="7167"/>
              </a:moveTo>
              <a:lnTo>
                <a:pt x="1048236" y="716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en-US" sz="2400" kern="1200"/>
        </a:p>
      </dsp:txBody>
      <dsp:txXfrm>
        <a:off x="1116217" y="3985441"/>
        <a:ext cx="52411" cy="52411"/>
      </dsp:txXfrm>
    </dsp:sp>
    <dsp:sp modelId="{0E2D2CF7-6999-4FA4-99BE-7F6EAD18B7E1}">
      <dsp:nvSpPr>
        <dsp:cNvPr id="0" name=""/>
        <dsp:cNvSpPr/>
      </dsp:nvSpPr>
      <dsp:spPr>
        <a:xfrm>
          <a:off x="1331748" y="3759300"/>
          <a:ext cx="946626" cy="1482151"/>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dirty="0" err="1" smtClean="0">
              <a:solidFill>
                <a:srgbClr val="FF0000"/>
              </a:solidFill>
            </a:rPr>
            <a:t>Giá</a:t>
          </a:r>
          <a:r>
            <a:rPr lang="en-US" sz="2400" b="1" kern="1200" dirty="0" smtClean="0">
              <a:solidFill>
                <a:srgbClr val="FF0000"/>
              </a:solidFill>
            </a:rPr>
            <a:t> </a:t>
          </a:r>
          <a:r>
            <a:rPr lang="en-US" sz="2400" b="1" kern="1200" dirty="0" err="1" smtClean="0">
              <a:solidFill>
                <a:srgbClr val="FF0000"/>
              </a:solidFill>
            </a:rPr>
            <a:t>trị</a:t>
          </a:r>
          <a:r>
            <a:rPr lang="en-US" sz="2400" b="1" kern="1200" dirty="0" smtClean="0">
              <a:solidFill>
                <a:srgbClr val="FF0000"/>
              </a:solidFill>
            </a:rPr>
            <a:t> </a:t>
          </a:r>
          <a:r>
            <a:rPr lang="en-US" sz="2400" b="1" kern="1200" dirty="0" err="1" smtClean="0">
              <a:solidFill>
                <a:srgbClr val="FF0000"/>
              </a:solidFill>
            </a:rPr>
            <a:t>sử</a:t>
          </a:r>
          <a:r>
            <a:rPr lang="en-US" sz="2400" b="1" kern="1200" dirty="0" smtClean="0">
              <a:solidFill>
                <a:srgbClr val="FF0000"/>
              </a:solidFill>
            </a:rPr>
            <a:t> </a:t>
          </a:r>
          <a:r>
            <a:rPr lang="en-US" sz="2400" b="1" kern="1200" dirty="0" err="1" smtClean="0">
              <a:solidFill>
                <a:srgbClr val="FF0000"/>
              </a:solidFill>
            </a:rPr>
            <a:t>dụng</a:t>
          </a:r>
          <a:endParaRPr lang="en-US" sz="2400" b="1" kern="1200" dirty="0">
            <a:solidFill>
              <a:srgbClr val="FF0000"/>
            </a:solidFill>
          </a:endParaRPr>
        </a:p>
      </dsp:txBody>
      <dsp:txXfrm>
        <a:off x="1359474" y="3787026"/>
        <a:ext cx="891174" cy="1426699"/>
      </dsp:txXfrm>
    </dsp:sp>
    <dsp:sp modelId="{4DCD0B74-8B24-4519-84FC-DDEC4614CE04}">
      <dsp:nvSpPr>
        <dsp:cNvPr id="0" name=""/>
        <dsp:cNvSpPr/>
      </dsp:nvSpPr>
      <dsp:spPr>
        <a:xfrm rot="4234459">
          <a:off x="1995943" y="4892290"/>
          <a:ext cx="846340" cy="14334"/>
        </a:xfrm>
        <a:custGeom>
          <a:avLst/>
          <a:gdLst/>
          <a:ahLst/>
          <a:cxnLst/>
          <a:rect l="0" t="0" r="0" b="0"/>
          <a:pathLst>
            <a:path>
              <a:moveTo>
                <a:pt x="0" y="7167"/>
              </a:moveTo>
              <a:lnTo>
                <a:pt x="846340"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en-US" sz="2400" kern="1200"/>
        </a:p>
      </dsp:txBody>
      <dsp:txXfrm>
        <a:off x="2397955" y="4878298"/>
        <a:ext cx="42317" cy="42317"/>
      </dsp:txXfrm>
    </dsp:sp>
    <dsp:sp modelId="{E270EF48-3C73-49B5-887C-8F0EDD760E82}">
      <dsp:nvSpPr>
        <dsp:cNvPr id="0" name=""/>
        <dsp:cNvSpPr/>
      </dsp:nvSpPr>
      <dsp:spPr>
        <a:xfrm>
          <a:off x="2559853" y="4653476"/>
          <a:ext cx="6175703" cy="129012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vi-VN" sz="2400" kern="1200" dirty="0" smtClean="0">
              <a:latin typeface="Arial" charset="0"/>
            </a:rPr>
            <a:t>Thể hiện trong quá trình lao động</a:t>
          </a:r>
          <a:r>
            <a:rPr lang="en-US" sz="2400" kern="1200" dirty="0" smtClean="0">
              <a:latin typeface="Arial" charset="0"/>
            </a:rPr>
            <a:t>,</a:t>
          </a:r>
          <a:r>
            <a:rPr lang="vi-VN" sz="2400" kern="1200" dirty="0" smtClean="0">
              <a:latin typeface="Arial" charset="0"/>
            </a:rPr>
            <a:t> </a:t>
          </a:r>
          <a:r>
            <a:rPr lang="en-US" sz="2400" kern="1200" dirty="0" err="1" smtClean="0">
              <a:latin typeface="Arial" charset="0"/>
            </a:rPr>
            <a:t>có</a:t>
          </a:r>
          <a:r>
            <a:rPr lang="en-US" sz="2400" kern="1200" dirty="0" smtClean="0">
              <a:latin typeface="Arial" charset="0"/>
            </a:rPr>
            <a:t> </a:t>
          </a:r>
          <a:r>
            <a:rPr lang="en-US" sz="2400" kern="1200" dirty="0" err="1" smtClean="0">
              <a:latin typeface="Arial" charset="0"/>
            </a:rPr>
            <a:t>khả</a:t>
          </a:r>
          <a:r>
            <a:rPr lang="en-US" sz="2400" kern="1200" dirty="0" smtClean="0">
              <a:latin typeface="Arial" charset="0"/>
            </a:rPr>
            <a:t> </a:t>
          </a:r>
          <a:r>
            <a:rPr lang="en-US" sz="2400" kern="1200" dirty="0" err="1" smtClean="0">
              <a:latin typeface="Arial" charset="0"/>
            </a:rPr>
            <a:t>năng</a:t>
          </a:r>
          <a:r>
            <a:rPr lang="en-US" sz="2400" kern="1200" dirty="0" smtClean="0">
              <a:latin typeface="Arial" charset="0"/>
            </a:rPr>
            <a:t> </a:t>
          </a:r>
          <a:r>
            <a:rPr lang="en-US" sz="2400" kern="1200" dirty="0" err="1" smtClean="0">
              <a:latin typeface="Arial" charset="0"/>
            </a:rPr>
            <a:t>tạo</a:t>
          </a:r>
          <a:r>
            <a:rPr lang="en-US" sz="2400" kern="1200" dirty="0" smtClean="0">
              <a:latin typeface="Arial" charset="0"/>
            </a:rPr>
            <a:t> </a:t>
          </a:r>
          <a:r>
            <a:rPr lang="en-US" sz="2400" kern="1200" dirty="0" err="1" smtClean="0">
              <a:latin typeface="Arial" charset="0"/>
            </a:rPr>
            <a:t>ra</a:t>
          </a:r>
          <a:r>
            <a:rPr lang="en-US" sz="2400" kern="1200" dirty="0" smtClean="0">
              <a:latin typeface="Arial" charset="0"/>
            </a:rPr>
            <a:t> </a:t>
          </a:r>
          <a:r>
            <a:rPr lang="en-US" sz="2400" kern="1200" dirty="0" err="1" smtClean="0">
              <a:latin typeface="Arial" charset="0"/>
            </a:rPr>
            <a:t>một</a:t>
          </a:r>
          <a:r>
            <a:rPr lang="en-US" sz="2400" kern="1200" dirty="0" smtClean="0">
              <a:latin typeface="Arial" charset="0"/>
            </a:rPr>
            <a:t> </a:t>
          </a:r>
          <a:r>
            <a:rPr lang="en-US" sz="2400" kern="1200" dirty="0" err="1" smtClean="0">
              <a:latin typeface="Arial" charset="0"/>
            </a:rPr>
            <a:t>lượng</a:t>
          </a:r>
          <a:r>
            <a:rPr lang="en-US" sz="2400" kern="1200" dirty="0" smtClean="0">
              <a:latin typeface="Arial" charset="0"/>
            </a:rPr>
            <a:t> </a:t>
          </a:r>
          <a:r>
            <a:rPr lang="en-US" sz="2400" kern="1200" dirty="0" err="1" smtClean="0">
              <a:latin typeface="Arial" charset="0"/>
            </a:rPr>
            <a:t>giá</a:t>
          </a:r>
          <a:r>
            <a:rPr lang="en-US" sz="2400" kern="1200" dirty="0" smtClean="0">
              <a:latin typeface="Arial" charset="0"/>
            </a:rPr>
            <a:t> </a:t>
          </a:r>
          <a:r>
            <a:rPr lang="en-US" sz="2400" kern="1200" dirty="0" err="1" smtClean="0">
              <a:latin typeface="Arial" charset="0"/>
            </a:rPr>
            <a:t>trị</a:t>
          </a:r>
          <a:r>
            <a:rPr lang="en-US" sz="2400" kern="1200" dirty="0" smtClean="0">
              <a:latin typeface="Arial" charset="0"/>
            </a:rPr>
            <a:t> </a:t>
          </a:r>
          <a:r>
            <a:rPr lang="en-US" sz="2400" kern="1200" dirty="0" err="1" smtClean="0">
              <a:latin typeface="Arial" charset="0"/>
            </a:rPr>
            <a:t>mới</a:t>
          </a:r>
          <a:r>
            <a:rPr lang="en-US" sz="2400" kern="1200" dirty="0" smtClean="0">
              <a:latin typeface="Arial" charset="0"/>
            </a:rPr>
            <a:t> </a:t>
          </a:r>
          <a:r>
            <a:rPr lang="en-US" sz="2400" kern="1200" dirty="0" err="1" smtClean="0">
              <a:latin typeface="Arial" charset="0"/>
            </a:rPr>
            <a:t>lớn</a:t>
          </a:r>
          <a:r>
            <a:rPr lang="en-US" sz="2400" kern="1200" dirty="0" smtClean="0">
              <a:latin typeface="Arial" charset="0"/>
            </a:rPr>
            <a:t> </a:t>
          </a:r>
          <a:r>
            <a:rPr lang="en-US" sz="2400" kern="1200" dirty="0" err="1" smtClean="0">
              <a:latin typeface="Arial" charset="0"/>
            </a:rPr>
            <a:t>hơn</a:t>
          </a:r>
          <a:r>
            <a:rPr lang="en-US" sz="2400" kern="1200" dirty="0" smtClean="0">
              <a:latin typeface="Arial" charset="0"/>
            </a:rPr>
            <a:t> </a:t>
          </a:r>
          <a:r>
            <a:rPr lang="en-US" sz="2400" kern="1200" dirty="0" err="1" smtClean="0">
              <a:latin typeface="Arial" charset="0"/>
            </a:rPr>
            <a:t>giá</a:t>
          </a:r>
          <a:r>
            <a:rPr lang="en-US" sz="2400" kern="1200" dirty="0" smtClean="0">
              <a:latin typeface="Arial" charset="0"/>
            </a:rPr>
            <a:t> </a:t>
          </a:r>
          <a:r>
            <a:rPr lang="en-US" sz="2400" kern="1200" dirty="0" err="1" smtClean="0">
              <a:latin typeface="Arial" charset="0"/>
            </a:rPr>
            <a:t>trị</a:t>
          </a:r>
          <a:r>
            <a:rPr lang="en-US" sz="2400" kern="1200" dirty="0" smtClean="0">
              <a:latin typeface="Arial" charset="0"/>
            </a:rPr>
            <a:t> </a:t>
          </a:r>
          <a:r>
            <a:rPr lang="en-US" sz="2400" kern="1200" dirty="0" err="1" smtClean="0">
              <a:latin typeface="Arial" charset="0"/>
            </a:rPr>
            <a:t>bản</a:t>
          </a:r>
          <a:r>
            <a:rPr lang="en-US" sz="2400" kern="1200" dirty="0" smtClean="0">
              <a:latin typeface="Arial" charset="0"/>
            </a:rPr>
            <a:t> </a:t>
          </a:r>
          <a:r>
            <a:rPr lang="en-US" sz="2400" kern="1200" dirty="0" err="1" smtClean="0">
              <a:latin typeface="Arial" charset="0"/>
            </a:rPr>
            <a:t>thân</a:t>
          </a:r>
          <a:r>
            <a:rPr lang="en-US" sz="2400" kern="1200" dirty="0" smtClean="0">
              <a:latin typeface="Arial" charset="0"/>
            </a:rPr>
            <a:t> </a:t>
          </a:r>
          <a:r>
            <a:rPr lang="en-US" sz="2400" kern="1200" dirty="0" err="1" smtClean="0">
              <a:latin typeface="Arial" charset="0"/>
            </a:rPr>
            <a:t>nó</a:t>
          </a:r>
          <a:r>
            <a:rPr lang="en-US" sz="2400" kern="1200" dirty="0" smtClean="0">
              <a:latin typeface="Arial" charset="0"/>
            </a:rPr>
            <a:t>. </a:t>
          </a:r>
          <a:r>
            <a:rPr lang="en-US" sz="2400" kern="1200" dirty="0" err="1" smtClean="0">
              <a:latin typeface="Arial" charset="0"/>
            </a:rPr>
            <a:t>Đó</a:t>
          </a:r>
          <a:r>
            <a:rPr lang="en-US" sz="2400" kern="1200" dirty="0" smtClean="0">
              <a:latin typeface="Arial" charset="0"/>
            </a:rPr>
            <a:t> </a:t>
          </a:r>
          <a:r>
            <a:rPr lang="en-US" sz="2400" kern="1200" dirty="0" err="1" smtClean="0">
              <a:latin typeface="Arial" charset="0"/>
            </a:rPr>
            <a:t>chính</a:t>
          </a:r>
          <a:r>
            <a:rPr lang="en-US" sz="2400" kern="1200" dirty="0" smtClean="0">
              <a:latin typeface="Arial" charset="0"/>
            </a:rPr>
            <a:t> </a:t>
          </a:r>
          <a:r>
            <a:rPr lang="en-US" sz="2400" kern="1200" dirty="0" err="1" smtClean="0">
              <a:latin typeface="Arial" charset="0"/>
            </a:rPr>
            <a:t>là</a:t>
          </a:r>
          <a:r>
            <a:rPr lang="en-US" sz="2400" kern="1200" dirty="0" smtClean="0">
              <a:latin typeface="Arial" charset="0"/>
            </a:rPr>
            <a:t> </a:t>
          </a:r>
          <a:r>
            <a:rPr lang="en-US" sz="2400" kern="1200" dirty="0" err="1" smtClean="0">
              <a:latin typeface="Arial" charset="0"/>
            </a:rPr>
            <a:t>nguồn</a:t>
          </a:r>
          <a:r>
            <a:rPr lang="en-US" sz="2400" kern="1200" dirty="0" smtClean="0">
              <a:latin typeface="Arial" charset="0"/>
            </a:rPr>
            <a:t> </a:t>
          </a:r>
          <a:r>
            <a:rPr lang="en-US" sz="2400" kern="1200" dirty="0" err="1" smtClean="0">
              <a:latin typeface="Arial" charset="0"/>
            </a:rPr>
            <a:t>gốc</a:t>
          </a:r>
          <a:r>
            <a:rPr lang="en-US" sz="2400" kern="1200" dirty="0" smtClean="0">
              <a:latin typeface="Arial" charset="0"/>
            </a:rPr>
            <a:t> </a:t>
          </a:r>
          <a:r>
            <a:rPr lang="en-US" sz="2400" kern="1200" dirty="0" err="1" smtClean="0">
              <a:latin typeface="Arial" charset="0"/>
            </a:rPr>
            <a:t>của</a:t>
          </a:r>
          <a:r>
            <a:rPr lang="en-US" sz="2400" kern="1200" dirty="0" smtClean="0">
              <a:latin typeface="Arial" charset="0"/>
            </a:rPr>
            <a:t> </a:t>
          </a:r>
          <a:r>
            <a:rPr lang="en-US" sz="2400" kern="1200" dirty="0" err="1" smtClean="0">
              <a:latin typeface="Arial" charset="0"/>
            </a:rPr>
            <a:t>giá</a:t>
          </a:r>
          <a:r>
            <a:rPr lang="en-US" sz="2400" kern="1200" dirty="0" smtClean="0">
              <a:latin typeface="Arial" charset="0"/>
            </a:rPr>
            <a:t> </a:t>
          </a:r>
          <a:r>
            <a:rPr lang="en-US" sz="2400" kern="1200" dirty="0" err="1" smtClean="0">
              <a:latin typeface="Arial" charset="0"/>
            </a:rPr>
            <a:t>trị</a:t>
          </a:r>
          <a:r>
            <a:rPr lang="en-US" sz="2400" kern="1200" dirty="0" smtClean="0">
              <a:latin typeface="Arial" charset="0"/>
            </a:rPr>
            <a:t> </a:t>
          </a:r>
          <a:r>
            <a:rPr lang="en-US" sz="2400" kern="1200" dirty="0" err="1" smtClean="0">
              <a:latin typeface="Arial" charset="0"/>
            </a:rPr>
            <a:t>thặng</a:t>
          </a:r>
          <a:r>
            <a:rPr lang="en-US" sz="2400" kern="1200" dirty="0" smtClean="0">
              <a:latin typeface="Arial" charset="0"/>
            </a:rPr>
            <a:t> </a:t>
          </a:r>
          <a:r>
            <a:rPr lang="en-US" sz="2400" kern="1200" dirty="0" err="1" smtClean="0">
              <a:latin typeface="Arial" charset="0"/>
            </a:rPr>
            <a:t>dư</a:t>
          </a:r>
          <a:endParaRPr lang="en-US" sz="2400" kern="1200" dirty="0"/>
        </a:p>
      </dsp:txBody>
      <dsp:txXfrm>
        <a:off x="2597639" y="4691262"/>
        <a:ext cx="6100131" cy="1214551"/>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92C516-F807-4579-AB45-E98A2E99A7FF}">
      <dsp:nvSpPr>
        <dsp:cNvPr id="0" name=""/>
        <dsp:cNvSpPr/>
      </dsp:nvSpPr>
      <dsp:spPr>
        <a:xfrm>
          <a:off x="0" y="265964"/>
          <a:ext cx="11745533" cy="1220949"/>
        </a:xfrm>
        <a:prstGeom prst="roundRect">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t-BR" sz="2800" kern="1200" dirty="0" smtClean="0"/>
            <a:t>Hai phương pháp để sản xuất ra giái trị thặng dư: Phương pháp sản xuất giá trị thặng dư tuyệt đối và phương pháp sản xuất giá trị thặng dư tương đối.</a:t>
          </a:r>
          <a:endParaRPr lang="en-US" sz="2800" kern="1200" dirty="0"/>
        </a:p>
      </dsp:txBody>
      <dsp:txXfrm>
        <a:off x="59602" y="325566"/>
        <a:ext cx="11626329" cy="1101745"/>
      </dsp:txXfrm>
    </dsp:sp>
    <dsp:sp modelId="{99B9AD9F-58A7-4A8D-9992-B154708855D5}">
      <dsp:nvSpPr>
        <dsp:cNvPr id="0" name=""/>
        <dsp:cNvSpPr/>
      </dsp:nvSpPr>
      <dsp:spPr>
        <a:xfrm>
          <a:off x="0" y="1851008"/>
          <a:ext cx="11745533" cy="1216800"/>
        </a:xfrm>
        <a:prstGeom prst="roundRect">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t-BR" sz="2800" kern="1200" dirty="0" smtClean="0"/>
            <a:t>Sản xuất ra giá trị thặng dư là quy luật kinh tế tuyệt đối, là cơ sở tồn tại và phát triển của chủ nghĩa tư bản. </a:t>
          </a:r>
          <a:endParaRPr lang="en-US" sz="2800" kern="1200" dirty="0"/>
        </a:p>
      </dsp:txBody>
      <dsp:txXfrm>
        <a:off x="59399" y="1910407"/>
        <a:ext cx="11626735" cy="1098002"/>
      </dsp:txXfrm>
    </dsp:sp>
    <dsp:sp modelId="{69E0E5B1-BC93-40DA-9524-391C5A76CB1B}">
      <dsp:nvSpPr>
        <dsp:cNvPr id="0" name=""/>
        <dsp:cNvSpPr/>
      </dsp:nvSpPr>
      <dsp:spPr>
        <a:xfrm>
          <a:off x="0" y="3176526"/>
          <a:ext cx="11745533" cy="1216800"/>
        </a:xfrm>
        <a:prstGeom prst="roundRect">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t-BR" sz="2800" kern="1200" dirty="0" smtClean="0"/>
            <a:t>Học thuyết giá trị thặng dư đã vạch rõ bản chất của nền sản xuất TBCN</a:t>
          </a:r>
          <a:endParaRPr lang="en-US" sz="2800" kern="1200" dirty="0"/>
        </a:p>
      </dsp:txBody>
      <dsp:txXfrm>
        <a:off x="59399" y="3235925"/>
        <a:ext cx="11626735" cy="1098002"/>
      </dsp:txXfrm>
    </dsp:sp>
    <dsp:sp modelId="{6410E6C8-56F3-43CE-8481-A2996C6D8F51}">
      <dsp:nvSpPr>
        <dsp:cNvPr id="0" name=""/>
        <dsp:cNvSpPr/>
      </dsp:nvSpPr>
      <dsp:spPr>
        <a:xfrm>
          <a:off x="0" y="4540469"/>
          <a:ext cx="11745533" cy="1216800"/>
        </a:xfrm>
        <a:prstGeom prst="roundRect">
          <a:avLst/>
        </a:prstGeom>
        <a:solidFill>
          <a:schemeClr val="accent1"/>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t-BR" sz="2800" kern="1200" smtClean="0"/>
            <a:t>Nó trang bị cho cả giai cấp công nhân và các chủ doanh nghiệp về nguồn gốc của giá trị thặng dư</a:t>
          </a:r>
          <a:endParaRPr lang="en-US" sz="2800" kern="1200" dirty="0"/>
        </a:p>
      </dsp:txBody>
      <dsp:txXfrm>
        <a:off x="59399" y="4599868"/>
        <a:ext cx="11626735" cy="1098002"/>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D3A35C-C0C7-4A37-8A45-931D83B54E22}">
      <dsp:nvSpPr>
        <dsp:cNvPr id="0" name=""/>
        <dsp:cNvSpPr/>
      </dsp:nvSpPr>
      <dsp:spPr>
        <a:xfrm>
          <a:off x="0" y="639426"/>
          <a:ext cx="11965010" cy="41629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C04A44E-9799-4AB9-AD01-C46B9A181AFA}">
      <dsp:nvSpPr>
        <dsp:cNvPr id="0" name=""/>
        <dsp:cNvSpPr/>
      </dsp:nvSpPr>
      <dsp:spPr>
        <a:xfrm>
          <a:off x="585397" y="19730"/>
          <a:ext cx="11377902" cy="693495"/>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6574" tIns="0" rIns="316574" bIns="0" numCol="1" spcCol="1270" anchor="ctr" anchorCtr="0">
          <a:noAutofit/>
        </a:bodyPr>
        <a:lstStyle/>
        <a:p>
          <a:pPr lvl="0" algn="l" defTabSz="1066800">
            <a:lnSpc>
              <a:spcPct val="90000"/>
            </a:lnSpc>
            <a:spcBef>
              <a:spcPct val="0"/>
            </a:spcBef>
            <a:spcAft>
              <a:spcPct val="35000"/>
            </a:spcAft>
          </a:pPr>
          <a:r>
            <a:rPr lang="vi-VN" sz="2400" kern="1200" dirty="0" smtClean="0"/>
            <a:t>Một là, sự tích tụ, tập trung sản xuất và tập trung tư bản với quy mô lớn với sự liên minh giữa các nhà tư bản </a:t>
          </a:r>
          <a:endParaRPr lang="en-US" sz="2400" kern="1200" dirty="0"/>
        </a:p>
      </dsp:txBody>
      <dsp:txXfrm>
        <a:off x="619251" y="53584"/>
        <a:ext cx="11310194" cy="625787"/>
      </dsp:txXfrm>
    </dsp:sp>
    <dsp:sp modelId="{D64A8EEA-8EF1-44F8-8255-3D7909A96559}">
      <dsp:nvSpPr>
        <dsp:cNvPr id="0" name=""/>
        <dsp:cNvSpPr/>
      </dsp:nvSpPr>
      <dsp:spPr>
        <a:xfrm>
          <a:off x="0" y="1714096"/>
          <a:ext cx="11965010" cy="41629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F155EFB-E8DD-4717-AFB1-804C9997EA51}">
      <dsp:nvSpPr>
        <dsp:cNvPr id="0" name=""/>
        <dsp:cNvSpPr/>
      </dsp:nvSpPr>
      <dsp:spPr>
        <a:xfrm>
          <a:off x="585397" y="1082724"/>
          <a:ext cx="11377902" cy="705172"/>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6574" tIns="0" rIns="316574" bIns="0" numCol="1" spcCol="1270" anchor="ctr" anchorCtr="0">
          <a:noAutofit/>
        </a:bodyPr>
        <a:lstStyle/>
        <a:p>
          <a:pPr lvl="0" algn="l" defTabSz="1066800">
            <a:lnSpc>
              <a:spcPct val="90000"/>
            </a:lnSpc>
            <a:spcBef>
              <a:spcPct val="0"/>
            </a:spcBef>
            <a:spcAft>
              <a:spcPct val="35000"/>
            </a:spcAft>
          </a:pPr>
          <a:r>
            <a:rPr lang="vi-VN" sz="2400" kern="1200" dirty="0" smtClean="0"/>
            <a:t>Hai là, sự tích tụ và tập trung tư bản ngân hàng ra đời các tổ chức độc quyền ngân hàng.</a:t>
          </a:r>
          <a:endParaRPr lang="en-US" sz="2400" kern="1200" dirty="0"/>
        </a:p>
      </dsp:txBody>
      <dsp:txXfrm>
        <a:off x="619821" y="1117148"/>
        <a:ext cx="11309054" cy="636324"/>
      </dsp:txXfrm>
    </dsp:sp>
    <dsp:sp modelId="{E62134ED-5A64-45BC-B124-906F3B49BF16}">
      <dsp:nvSpPr>
        <dsp:cNvPr id="0" name=""/>
        <dsp:cNvSpPr/>
      </dsp:nvSpPr>
      <dsp:spPr>
        <a:xfrm>
          <a:off x="0" y="2737249"/>
          <a:ext cx="11965010" cy="41629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BAF11EC-1CBA-40DB-A0D7-040B99B64CFD}">
      <dsp:nvSpPr>
        <dsp:cNvPr id="0" name=""/>
        <dsp:cNvSpPr/>
      </dsp:nvSpPr>
      <dsp:spPr>
        <a:xfrm>
          <a:off x="585397" y="2157394"/>
          <a:ext cx="11377902" cy="653655"/>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6574" tIns="0" rIns="316574" bIns="0" numCol="1" spcCol="1270" anchor="ctr" anchorCtr="0">
          <a:noAutofit/>
        </a:bodyPr>
        <a:lstStyle/>
        <a:p>
          <a:pPr lvl="0" algn="l" defTabSz="1066800">
            <a:lnSpc>
              <a:spcPct val="90000"/>
            </a:lnSpc>
            <a:spcBef>
              <a:spcPct val="0"/>
            </a:spcBef>
            <a:spcAft>
              <a:spcPct val="35000"/>
            </a:spcAft>
          </a:pPr>
          <a:r>
            <a:rPr lang="vi-VN" sz="2400" kern="1200" dirty="0" smtClean="0"/>
            <a:t>Ba là, xuất khẩu tư bản là thủ đoạn để các nhà tư bản tài chính tiến hành khai thác sức lao động, tài nguyên thiên nhiên</a:t>
          </a:r>
          <a:endParaRPr lang="en-US" sz="2400" kern="1200" dirty="0"/>
        </a:p>
      </dsp:txBody>
      <dsp:txXfrm>
        <a:off x="617306" y="2189303"/>
        <a:ext cx="11314084" cy="589837"/>
      </dsp:txXfrm>
    </dsp:sp>
    <dsp:sp modelId="{390D29A4-8547-4B17-8998-BD80BE0CB19C}">
      <dsp:nvSpPr>
        <dsp:cNvPr id="0" name=""/>
        <dsp:cNvSpPr/>
      </dsp:nvSpPr>
      <dsp:spPr>
        <a:xfrm>
          <a:off x="0" y="3594410"/>
          <a:ext cx="11965010" cy="41629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913FFCA-842E-44C0-B6A2-ED6167E18A0A}">
      <dsp:nvSpPr>
        <dsp:cNvPr id="0" name=""/>
        <dsp:cNvSpPr/>
      </dsp:nvSpPr>
      <dsp:spPr>
        <a:xfrm>
          <a:off x="533882" y="3425245"/>
          <a:ext cx="11377902" cy="487663"/>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6574" tIns="0" rIns="316574" bIns="0" numCol="1" spcCol="1270" anchor="ctr" anchorCtr="0">
          <a:noAutofit/>
        </a:bodyPr>
        <a:lstStyle/>
        <a:p>
          <a:pPr lvl="0" algn="l" defTabSz="1066800">
            <a:lnSpc>
              <a:spcPct val="90000"/>
            </a:lnSpc>
            <a:spcBef>
              <a:spcPct val="0"/>
            </a:spcBef>
            <a:spcAft>
              <a:spcPct val="35000"/>
            </a:spcAft>
          </a:pPr>
          <a:r>
            <a:rPr lang="pt-BR" sz="2400" i="1" kern="1200" dirty="0" smtClean="0"/>
            <a:t>Bốn là, </a:t>
          </a:r>
          <a:r>
            <a:rPr lang="pt-BR" sz="2400" kern="1200" dirty="0" smtClean="0"/>
            <a:t>sự phân chia thị trường thế giới về kinh tế giữa các tổ chức độc quyền.</a:t>
          </a:r>
          <a:endParaRPr lang="en-US" sz="2400" kern="1200" dirty="0"/>
        </a:p>
      </dsp:txBody>
      <dsp:txXfrm>
        <a:off x="557688" y="3449051"/>
        <a:ext cx="11330290" cy="440051"/>
      </dsp:txXfrm>
    </dsp:sp>
    <dsp:sp modelId="{A7726E40-2E87-4642-91AF-EFCE80258788}">
      <dsp:nvSpPr>
        <dsp:cNvPr id="0" name=""/>
        <dsp:cNvSpPr/>
      </dsp:nvSpPr>
      <dsp:spPr>
        <a:xfrm>
          <a:off x="0" y="4868632"/>
          <a:ext cx="11965010" cy="41629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B268E26-54AB-49BE-9006-2B7BC417A820}">
      <dsp:nvSpPr>
        <dsp:cNvPr id="0" name=""/>
        <dsp:cNvSpPr/>
      </dsp:nvSpPr>
      <dsp:spPr>
        <a:xfrm>
          <a:off x="508124" y="4399936"/>
          <a:ext cx="11377902" cy="904724"/>
        </a:xfrm>
        <a:prstGeom prst="roundRect">
          <a:avLst/>
        </a:prstGeom>
        <a:solidFill>
          <a:schemeClr val="tx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6574" tIns="0" rIns="316574" bIns="0" numCol="1" spcCol="1270" anchor="ctr" anchorCtr="0">
          <a:noAutofit/>
        </a:bodyPr>
        <a:lstStyle/>
        <a:p>
          <a:pPr lvl="0" algn="l" defTabSz="1066800">
            <a:lnSpc>
              <a:spcPct val="90000"/>
            </a:lnSpc>
            <a:spcBef>
              <a:spcPct val="0"/>
            </a:spcBef>
            <a:spcAft>
              <a:spcPct val="35000"/>
            </a:spcAft>
          </a:pPr>
          <a:r>
            <a:rPr lang="pt-BR" sz="2400" i="1" kern="1200" dirty="0" smtClean="0"/>
            <a:t>Năm là, </a:t>
          </a:r>
          <a:r>
            <a:rPr lang="pt-BR" sz="2400" kern="1200" dirty="0" smtClean="0"/>
            <a:t>sự phân chia thế giới về lãnh thổ, thực chất là phân chia thế giới về kinh tế giữa các cường quốc tư bản.</a:t>
          </a:r>
          <a:endParaRPr lang="en-US" sz="2400" kern="1200" dirty="0"/>
        </a:p>
      </dsp:txBody>
      <dsp:txXfrm>
        <a:off x="552289" y="4444101"/>
        <a:ext cx="11289572" cy="816394"/>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BDC0E6-8542-417B-93C1-1FBCFBBE2286}">
      <dsp:nvSpPr>
        <dsp:cNvPr id="0" name=""/>
        <dsp:cNvSpPr/>
      </dsp:nvSpPr>
      <dsp:spPr>
        <a:xfrm>
          <a:off x="0" y="33681"/>
          <a:ext cx="11032901" cy="1367144"/>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lvl="0" algn="just" defTabSz="2533650">
            <a:lnSpc>
              <a:spcPct val="90000"/>
            </a:lnSpc>
            <a:spcBef>
              <a:spcPct val="0"/>
            </a:spcBef>
            <a:spcAft>
              <a:spcPct val="35000"/>
            </a:spcAft>
          </a:pPr>
          <a:r>
            <a:rPr lang="en-US" sz="5700" kern="1200" dirty="0" smtClean="0"/>
            <a:t>3. </a:t>
          </a:r>
          <a:r>
            <a:rPr lang="en-US" sz="5700" kern="1200" dirty="0" err="1" smtClean="0"/>
            <a:t>Chủ</a:t>
          </a:r>
          <a:r>
            <a:rPr lang="en-US" sz="5700" kern="1200" dirty="0" smtClean="0"/>
            <a:t> </a:t>
          </a:r>
          <a:r>
            <a:rPr lang="en-US" sz="5700" kern="1200" dirty="0" err="1" smtClean="0"/>
            <a:t>nghĩa</a:t>
          </a:r>
          <a:r>
            <a:rPr lang="en-US" sz="5700" kern="1200" dirty="0" smtClean="0"/>
            <a:t> </a:t>
          </a:r>
          <a:r>
            <a:rPr lang="en-US" sz="5700" kern="1200" dirty="0" err="1" smtClean="0"/>
            <a:t>xã</a:t>
          </a:r>
          <a:r>
            <a:rPr lang="en-US" sz="5700" kern="1200" dirty="0" smtClean="0"/>
            <a:t> </a:t>
          </a:r>
          <a:r>
            <a:rPr lang="en-US" sz="5700" kern="1200" dirty="0" err="1" smtClean="0"/>
            <a:t>hội</a:t>
          </a:r>
          <a:r>
            <a:rPr lang="en-US" sz="5700" kern="1200" dirty="0" smtClean="0"/>
            <a:t> </a:t>
          </a:r>
          <a:r>
            <a:rPr lang="en-US" sz="5700" kern="1200" dirty="0" err="1" smtClean="0"/>
            <a:t>khoa</a:t>
          </a:r>
          <a:r>
            <a:rPr lang="en-US" sz="5700" kern="1200" dirty="0" smtClean="0"/>
            <a:t> </a:t>
          </a:r>
          <a:r>
            <a:rPr lang="en-US" sz="5700" kern="1200" dirty="0" err="1" smtClean="0"/>
            <a:t>học</a:t>
          </a:r>
          <a:endParaRPr lang="en-US" sz="5700" kern="1200" dirty="0"/>
        </a:p>
      </dsp:txBody>
      <dsp:txXfrm>
        <a:off x="66738" y="100419"/>
        <a:ext cx="10899425" cy="1233668"/>
      </dsp:txXfrm>
    </dsp:sp>
    <dsp:sp modelId="{D8B61068-B3E2-4DF5-8C7E-B24290F8FEAD}">
      <dsp:nvSpPr>
        <dsp:cNvPr id="0" name=""/>
        <dsp:cNvSpPr/>
      </dsp:nvSpPr>
      <dsp:spPr>
        <a:xfrm>
          <a:off x="0" y="1400826"/>
          <a:ext cx="11032901" cy="4447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0295" tIns="72390" rIns="405384" bIns="72390" numCol="1" spcCol="1270" anchor="t" anchorCtr="0">
          <a:noAutofit/>
        </a:bodyPr>
        <a:lstStyle/>
        <a:p>
          <a:pPr marL="285750" lvl="1" indent="-285750" algn="just" defTabSz="1955800">
            <a:lnSpc>
              <a:spcPct val="90000"/>
            </a:lnSpc>
            <a:spcBef>
              <a:spcPct val="0"/>
            </a:spcBef>
            <a:spcAft>
              <a:spcPct val="20000"/>
            </a:spcAft>
            <a:buChar char="••"/>
          </a:pPr>
          <a:r>
            <a:rPr lang="pt-BR" sz="4400" b="1" i="1" kern="1200" dirty="0" smtClean="0"/>
            <a:t>a) Sứ mệnh lịch sử của giai cấp công nhân</a:t>
          </a:r>
          <a:endParaRPr lang="en-US" sz="4400" kern="1200" dirty="0"/>
        </a:p>
        <a:p>
          <a:pPr marL="285750" lvl="1" indent="-285750" algn="just" defTabSz="1955800">
            <a:lnSpc>
              <a:spcPct val="90000"/>
            </a:lnSpc>
            <a:spcBef>
              <a:spcPct val="0"/>
            </a:spcBef>
            <a:spcAft>
              <a:spcPct val="20000"/>
            </a:spcAft>
            <a:buChar char="••"/>
          </a:pPr>
          <a:r>
            <a:rPr lang="pt-BR" sz="4400" b="1" i="1" kern="1200" dirty="0" smtClean="0"/>
            <a:t>b) Cách mạng xã hội chủ nghĩa </a:t>
          </a:r>
          <a:endParaRPr lang="en-US" sz="4400" b="0" kern="1200" dirty="0"/>
        </a:p>
        <a:p>
          <a:pPr marL="285750" lvl="1" indent="-285750" algn="just" defTabSz="1955800">
            <a:lnSpc>
              <a:spcPct val="90000"/>
            </a:lnSpc>
            <a:spcBef>
              <a:spcPct val="0"/>
            </a:spcBef>
            <a:spcAft>
              <a:spcPct val="20000"/>
            </a:spcAft>
            <a:buChar char="••"/>
          </a:pPr>
          <a:r>
            <a:rPr lang="pt-BR" sz="4400" b="1" i="1" kern="1200" dirty="0" smtClean="0"/>
            <a:t>c) Sự phát triển của hình thái kinh tế-xã hội cộng sản chủ nghĩa</a:t>
          </a:r>
          <a:endParaRPr lang="en-US" sz="4400" b="0" kern="1200" dirty="0"/>
        </a:p>
      </dsp:txBody>
      <dsp:txXfrm>
        <a:off x="0" y="1400826"/>
        <a:ext cx="11032901" cy="4447917"/>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D6FCFF-724A-4FF0-9C37-0D8B335170CA}">
      <dsp:nvSpPr>
        <dsp:cNvPr id="0" name=""/>
        <dsp:cNvSpPr/>
      </dsp:nvSpPr>
      <dsp:spPr>
        <a:xfrm>
          <a:off x="0" y="6633"/>
          <a:ext cx="12093262" cy="100737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lvl="0" algn="l" defTabSz="1866900">
            <a:lnSpc>
              <a:spcPct val="90000"/>
            </a:lnSpc>
            <a:spcBef>
              <a:spcPct val="0"/>
            </a:spcBef>
            <a:spcAft>
              <a:spcPct val="35000"/>
            </a:spcAft>
          </a:pPr>
          <a:r>
            <a:rPr lang="en-US" sz="4200" kern="1200" dirty="0" smtClean="0"/>
            <a:t> </a:t>
          </a:r>
          <a:r>
            <a:rPr lang="en-US" sz="4200" kern="1200" dirty="0" err="1" smtClean="0"/>
            <a:t>Về</a:t>
          </a:r>
          <a:r>
            <a:rPr lang="en-US" sz="4200" kern="1200" dirty="0" smtClean="0"/>
            <a:t> </a:t>
          </a:r>
          <a:r>
            <a:rPr lang="en-US" sz="4200" kern="1200" dirty="0" err="1" smtClean="0"/>
            <a:t>địa</a:t>
          </a:r>
          <a:r>
            <a:rPr lang="en-US" sz="4200" kern="1200" dirty="0" smtClean="0"/>
            <a:t> </a:t>
          </a:r>
          <a:r>
            <a:rPr lang="en-US" sz="4200" kern="1200" dirty="0" err="1" smtClean="0"/>
            <a:t>vị</a:t>
          </a:r>
          <a:r>
            <a:rPr lang="en-US" sz="4200" kern="1200" dirty="0" smtClean="0"/>
            <a:t> </a:t>
          </a:r>
          <a:r>
            <a:rPr lang="en-US" sz="4200" kern="1200" dirty="0" err="1" smtClean="0"/>
            <a:t>kinh</a:t>
          </a:r>
          <a:r>
            <a:rPr lang="en-US" sz="4200" kern="1200" dirty="0" smtClean="0"/>
            <a:t> </a:t>
          </a:r>
          <a:r>
            <a:rPr lang="en-US" sz="4200" kern="1200" dirty="0" err="1" smtClean="0"/>
            <a:t>tế</a:t>
          </a:r>
          <a:r>
            <a:rPr lang="en-US" sz="4200" kern="1200" dirty="0" smtClean="0"/>
            <a:t> - </a:t>
          </a:r>
          <a:r>
            <a:rPr lang="en-US" sz="4200" kern="1200" dirty="0" err="1" smtClean="0"/>
            <a:t>xã</a:t>
          </a:r>
          <a:r>
            <a:rPr lang="en-US" sz="4200" kern="1200" dirty="0" smtClean="0"/>
            <a:t> </a:t>
          </a:r>
          <a:r>
            <a:rPr lang="en-US" sz="4200" kern="1200" dirty="0" err="1" smtClean="0"/>
            <a:t>hội</a:t>
          </a:r>
          <a:r>
            <a:rPr lang="en-US" sz="4200" kern="1200" dirty="0" smtClean="0"/>
            <a:t> </a:t>
          </a:r>
          <a:r>
            <a:rPr lang="en-US" sz="4200" kern="1200" dirty="0" err="1" smtClean="0"/>
            <a:t>của</a:t>
          </a:r>
          <a:r>
            <a:rPr lang="en-US" sz="4200" kern="1200" dirty="0" smtClean="0"/>
            <a:t> </a:t>
          </a:r>
          <a:r>
            <a:rPr lang="en-US" sz="4200" kern="1200" dirty="0" err="1" smtClean="0"/>
            <a:t>giai</a:t>
          </a:r>
          <a:r>
            <a:rPr lang="en-US" sz="4200" kern="1200" dirty="0" smtClean="0"/>
            <a:t> </a:t>
          </a:r>
          <a:r>
            <a:rPr lang="en-US" sz="4200" kern="1200" dirty="0" err="1" smtClean="0"/>
            <a:t>cấp</a:t>
          </a:r>
          <a:r>
            <a:rPr lang="en-US" sz="4200" kern="1200" dirty="0" smtClean="0"/>
            <a:t> </a:t>
          </a:r>
          <a:r>
            <a:rPr lang="en-US" sz="4200" kern="1200" dirty="0" err="1" smtClean="0"/>
            <a:t>công</a:t>
          </a:r>
          <a:r>
            <a:rPr lang="en-US" sz="4200" kern="1200" dirty="0" smtClean="0"/>
            <a:t> </a:t>
          </a:r>
          <a:r>
            <a:rPr lang="en-US" sz="4200" kern="1200" dirty="0" err="1" smtClean="0"/>
            <a:t>nhân</a:t>
          </a:r>
          <a:endParaRPr lang="en-US" sz="4200" kern="1200" dirty="0"/>
        </a:p>
      </dsp:txBody>
      <dsp:txXfrm>
        <a:off x="49176" y="55809"/>
        <a:ext cx="11994910" cy="909018"/>
      </dsp:txXfrm>
    </dsp:sp>
    <dsp:sp modelId="{1902A112-94D7-4AB6-9D36-330F6F13B27A}">
      <dsp:nvSpPr>
        <dsp:cNvPr id="0" name=""/>
        <dsp:cNvSpPr/>
      </dsp:nvSpPr>
      <dsp:spPr>
        <a:xfrm>
          <a:off x="0" y="1014003"/>
          <a:ext cx="12093262" cy="1130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3961" tIns="53340" rIns="298704" bIns="53340" numCol="1" spcCol="1270" anchor="t" anchorCtr="0">
          <a:noAutofit/>
        </a:bodyPr>
        <a:lstStyle/>
        <a:p>
          <a:pPr marL="285750" lvl="1" indent="-285750" algn="l" defTabSz="1466850">
            <a:lnSpc>
              <a:spcPct val="90000"/>
            </a:lnSpc>
            <a:spcBef>
              <a:spcPct val="0"/>
            </a:spcBef>
            <a:spcAft>
              <a:spcPct val="20000"/>
            </a:spcAft>
            <a:buChar char="••"/>
          </a:pPr>
          <a:r>
            <a:rPr lang="vi-VN" sz="3300" kern="1200" dirty="0" smtClean="0"/>
            <a:t>Về phương thức lao động</a:t>
          </a:r>
          <a:endParaRPr lang="en-US" sz="3300" kern="1200" dirty="0"/>
        </a:p>
        <a:p>
          <a:pPr marL="285750" lvl="1" indent="-285750" algn="l" defTabSz="1466850">
            <a:lnSpc>
              <a:spcPct val="90000"/>
            </a:lnSpc>
            <a:spcBef>
              <a:spcPct val="0"/>
            </a:spcBef>
            <a:spcAft>
              <a:spcPct val="20000"/>
            </a:spcAft>
            <a:buChar char="••"/>
          </a:pPr>
          <a:r>
            <a:rPr lang="en-US" sz="3300" kern="1200" dirty="0" err="1" smtClean="0"/>
            <a:t>Về</a:t>
          </a:r>
          <a:r>
            <a:rPr lang="en-US" sz="3300" kern="1200" dirty="0" smtClean="0"/>
            <a:t> </a:t>
          </a:r>
          <a:r>
            <a:rPr lang="en-US" sz="3300" kern="1200" dirty="0" err="1" smtClean="0"/>
            <a:t>địa</a:t>
          </a:r>
          <a:r>
            <a:rPr lang="en-US" sz="3300" kern="1200" dirty="0" smtClean="0"/>
            <a:t> </a:t>
          </a:r>
          <a:r>
            <a:rPr lang="en-US" sz="3300" kern="1200" dirty="0" err="1" smtClean="0"/>
            <a:t>vị</a:t>
          </a:r>
          <a:r>
            <a:rPr lang="en-US" sz="3300" kern="1200" dirty="0" smtClean="0"/>
            <a:t> </a:t>
          </a:r>
          <a:r>
            <a:rPr lang="en-US" sz="3300" kern="1200" dirty="0" err="1" smtClean="0"/>
            <a:t>của</a:t>
          </a:r>
          <a:r>
            <a:rPr lang="en-US" sz="3300" kern="1200" dirty="0" smtClean="0"/>
            <a:t> </a:t>
          </a:r>
          <a:r>
            <a:rPr lang="en-US" sz="3300" kern="1200" dirty="0" err="1" smtClean="0"/>
            <a:t>giai</a:t>
          </a:r>
          <a:r>
            <a:rPr lang="en-US" sz="3300" kern="1200" dirty="0" smtClean="0"/>
            <a:t> </a:t>
          </a:r>
          <a:r>
            <a:rPr lang="en-US" sz="3300" kern="1200" dirty="0" err="1" smtClean="0"/>
            <a:t>cấp</a:t>
          </a:r>
          <a:r>
            <a:rPr lang="en-US" sz="3300" kern="1200" dirty="0" smtClean="0"/>
            <a:t> </a:t>
          </a:r>
          <a:r>
            <a:rPr lang="en-US" sz="3300" kern="1200" dirty="0" err="1" smtClean="0"/>
            <a:t>công</a:t>
          </a:r>
          <a:r>
            <a:rPr lang="en-US" sz="3300" kern="1200" dirty="0" smtClean="0"/>
            <a:t> </a:t>
          </a:r>
          <a:r>
            <a:rPr lang="en-US" sz="3300" kern="1200" dirty="0" err="1" smtClean="0"/>
            <a:t>nhân</a:t>
          </a:r>
          <a:endParaRPr lang="en-US" sz="3300" kern="1200" dirty="0"/>
        </a:p>
      </dsp:txBody>
      <dsp:txXfrm>
        <a:off x="0" y="1014003"/>
        <a:ext cx="12093262" cy="1130220"/>
      </dsp:txXfrm>
    </dsp:sp>
    <dsp:sp modelId="{36337140-330C-4AAC-99CD-AEEB2903C959}">
      <dsp:nvSpPr>
        <dsp:cNvPr id="0" name=""/>
        <dsp:cNvSpPr/>
      </dsp:nvSpPr>
      <dsp:spPr>
        <a:xfrm>
          <a:off x="0" y="2144223"/>
          <a:ext cx="12093262" cy="100737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lvl="0" algn="l" defTabSz="1866900">
            <a:lnSpc>
              <a:spcPct val="90000"/>
            </a:lnSpc>
            <a:spcBef>
              <a:spcPct val="0"/>
            </a:spcBef>
            <a:spcAft>
              <a:spcPct val="35000"/>
            </a:spcAft>
          </a:pPr>
          <a:r>
            <a:rPr lang="en-US" sz="4200" kern="1200" dirty="0" err="1" smtClean="0"/>
            <a:t>Về</a:t>
          </a:r>
          <a:r>
            <a:rPr lang="en-US" sz="4200" kern="1200" dirty="0" smtClean="0"/>
            <a:t> </a:t>
          </a:r>
          <a:r>
            <a:rPr lang="en-US" sz="4200" kern="1200" dirty="0" err="1" smtClean="0"/>
            <a:t>đặc</a:t>
          </a:r>
          <a:r>
            <a:rPr lang="en-US" sz="4200" kern="1200" dirty="0" smtClean="0"/>
            <a:t> </a:t>
          </a:r>
          <a:r>
            <a:rPr lang="en-US" sz="4200" kern="1200" dirty="0" err="1" smtClean="0"/>
            <a:t>điểm</a:t>
          </a:r>
          <a:r>
            <a:rPr lang="en-US" sz="4200" kern="1200" dirty="0" smtClean="0"/>
            <a:t> </a:t>
          </a:r>
          <a:r>
            <a:rPr lang="en-US" sz="4200" kern="1200" dirty="0" err="1" smtClean="0"/>
            <a:t>chính</a:t>
          </a:r>
          <a:r>
            <a:rPr lang="en-US" sz="4200" kern="1200" dirty="0" smtClean="0"/>
            <a:t> </a:t>
          </a:r>
          <a:r>
            <a:rPr lang="en-US" sz="4200" kern="1200" dirty="0" err="1" smtClean="0"/>
            <a:t>trị</a:t>
          </a:r>
          <a:r>
            <a:rPr lang="en-US" sz="4200" kern="1200" dirty="0" smtClean="0"/>
            <a:t> - </a:t>
          </a:r>
          <a:r>
            <a:rPr lang="en-US" sz="4200" kern="1200" dirty="0" err="1" smtClean="0"/>
            <a:t>xã</a:t>
          </a:r>
          <a:r>
            <a:rPr lang="en-US" sz="4200" kern="1200" dirty="0" smtClean="0"/>
            <a:t> </a:t>
          </a:r>
          <a:r>
            <a:rPr lang="en-US" sz="4200" kern="1200" dirty="0" err="1" smtClean="0"/>
            <a:t>hội</a:t>
          </a:r>
          <a:r>
            <a:rPr lang="en-US" sz="4200" kern="1200" dirty="0" smtClean="0"/>
            <a:t> </a:t>
          </a:r>
          <a:r>
            <a:rPr lang="en-US" sz="4200" kern="1200" dirty="0" err="1" smtClean="0"/>
            <a:t>của</a:t>
          </a:r>
          <a:r>
            <a:rPr lang="en-US" sz="4200" kern="1200" dirty="0" smtClean="0"/>
            <a:t> </a:t>
          </a:r>
          <a:r>
            <a:rPr lang="en-US" sz="4200" kern="1200" dirty="0" err="1" smtClean="0"/>
            <a:t>giai</a:t>
          </a:r>
          <a:r>
            <a:rPr lang="en-US" sz="4200" kern="1200" dirty="0" smtClean="0"/>
            <a:t> </a:t>
          </a:r>
          <a:r>
            <a:rPr lang="en-US" sz="4200" kern="1200" dirty="0" err="1" smtClean="0"/>
            <a:t>cấp</a:t>
          </a:r>
          <a:r>
            <a:rPr lang="en-US" sz="4200" kern="1200" dirty="0" smtClean="0"/>
            <a:t> </a:t>
          </a:r>
          <a:r>
            <a:rPr lang="en-US" sz="4200" kern="1200" dirty="0" err="1" smtClean="0"/>
            <a:t>công</a:t>
          </a:r>
          <a:r>
            <a:rPr lang="en-US" sz="4200" kern="1200" dirty="0" smtClean="0"/>
            <a:t> </a:t>
          </a:r>
          <a:r>
            <a:rPr lang="en-US" sz="4200" kern="1200" dirty="0" err="1" smtClean="0"/>
            <a:t>nhân</a:t>
          </a:r>
          <a:endParaRPr lang="en-US" sz="4200" kern="1200" dirty="0"/>
        </a:p>
      </dsp:txBody>
      <dsp:txXfrm>
        <a:off x="49176" y="2193399"/>
        <a:ext cx="11994910" cy="909018"/>
      </dsp:txXfrm>
    </dsp:sp>
    <dsp:sp modelId="{901C76B0-1A24-45C4-AA6E-CC8A9A822D27}">
      <dsp:nvSpPr>
        <dsp:cNvPr id="0" name=""/>
        <dsp:cNvSpPr/>
      </dsp:nvSpPr>
      <dsp:spPr>
        <a:xfrm>
          <a:off x="0" y="3151593"/>
          <a:ext cx="12093262" cy="2260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3961" tIns="53340" rIns="298704" bIns="53340" numCol="1" spcCol="1270" anchor="t" anchorCtr="0">
          <a:noAutofit/>
        </a:bodyPr>
        <a:lstStyle/>
        <a:p>
          <a:pPr marL="285750" lvl="1" indent="-285750" algn="l" defTabSz="1466850">
            <a:lnSpc>
              <a:spcPct val="90000"/>
            </a:lnSpc>
            <a:spcBef>
              <a:spcPct val="0"/>
            </a:spcBef>
            <a:spcAft>
              <a:spcPct val="20000"/>
            </a:spcAft>
            <a:buChar char="••"/>
          </a:pPr>
          <a:r>
            <a:rPr lang="en-US" sz="3300" kern="1200" dirty="0" err="1" smtClean="0"/>
            <a:t>Giai</a:t>
          </a:r>
          <a:r>
            <a:rPr lang="en-US" sz="3300" kern="1200" dirty="0" smtClean="0"/>
            <a:t> </a:t>
          </a:r>
          <a:r>
            <a:rPr lang="en-US" sz="3300" kern="1200" dirty="0" err="1" smtClean="0"/>
            <a:t>cấp</a:t>
          </a:r>
          <a:r>
            <a:rPr lang="en-US" sz="3300" kern="1200" dirty="0" smtClean="0"/>
            <a:t> </a:t>
          </a:r>
          <a:r>
            <a:rPr lang="en-US" sz="3300" kern="1200" dirty="0" err="1" smtClean="0"/>
            <a:t>công</a:t>
          </a:r>
          <a:r>
            <a:rPr lang="en-US" sz="3300" kern="1200" dirty="0" smtClean="0"/>
            <a:t> </a:t>
          </a:r>
          <a:r>
            <a:rPr lang="en-US" sz="3300" kern="1200" dirty="0" err="1" smtClean="0"/>
            <a:t>nhân</a:t>
          </a:r>
          <a:r>
            <a:rPr lang="en-US" sz="3300" kern="1200" dirty="0" smtClean="0"/>
            <a:t> </a:t>
          </a:r>
          <a:r>
            <a:rPr lang="en-US" sz="3300" kern="1200" dirty="0" err="1" smtClean="0"/>
            <a:t>là</a:t>
          </a:r>
          <a:r>
            <a:rPr lang="en-US" sz="3300" kern="1200" dirty="0" smtClean="0"/>
            <a:t> </a:t>
          </a:r>
          <a:r>
            <a:rPr lang="en-US" sz="3300" kern="1200" dirty="0" err="1" smtClean="0"/>
            <a:t>giai</a:t>
          </a:r>
          <a:r>
            <a:rPr lang="en-US" sz="3300" kern="1200" dirty="0" smtClean="0"/>
            <a:t> </a:t>
          </a:r>
          <a:r>
            <a:rPr lang="en-US" sz="3300" kern="1200" dirty="0" err="1" smtClean="0"/>
            <a:t>cấp</a:t>
          </a:r>
          <a:r>
            <a:rPr lang="en-US" sz="3300" kern="1200" dirty="0" smtClean="0"/>
            <a:t> </a:t>
          </a:r>
          <a:r>
            <a:rPr lang="en-US" sz="3300" kern="1200" dirty="0" err="1" smtClean="0"/>
            <a:t>tiên</a:t>
          </a:r>
          <a:r>
            <a:rPr lang="en-US" sz="3300" kern="1200" dirty="0" smtClean="0"/>
            <a:t> </a:t>
          </a:r>
          <a:r>
            <a:rPr lang="en-US" sz="3300" kern="1200" dirty="0" err="1" smtClean="0"/>
            <a:t>tiến</a:t>
          </a:r>
          <a:r>
            <a:rPr lang="en-US" sz="3300" kern="1200" dirty="0" smtClean="0"/>
            <a:t> </a:t>
          </a:r>
          <a:endParaRPr lang="en-US" sz="3300" kern="1200" dirty="0"/>
        </a:p>
        <a:p>
          <a:pPr marL="285750" lvl="1" indent="-285750" algn="l" defTabSz="1466850">
            <a:lnSpc>
              <a:spcPct val="90000"/>
            </a:lnSpc>
            <a:spcBef>
              <a:spcPct val="0"/>
            </a:spcBef>
            <a:spcAft>
              <a:spcPct val="20000"/>
            </a:spcAft>
            <a:buChar char="••"/>
          </a:pPr>
          <a:r>
            <a:rPr lang="pt-BR" sz="3300" kern="1200" dirty="0" smtClean="0"/>
            <a:t>Giai cấp công nhân có tinh thần cách mạng triệt để</a:t>
          </a:r>
          <a:endParaRPr lang="en-US" sz="3300" kern="1200" dirty="0"/>
        </a:p>
        <a:p>
          <a:pPr marL="285750" lvl="1" indent="-285750" algn="l" defTabSz="1466850">
            <a:lnSpc>
              <a:spcPct val="90000"/>
            </a:lnSpc>
            <a:spcBef>
              <a:spcPct val="0"/>
            </a:spcBef>
            <a:spcAft>
              <a:spcPct val="20000"/>
            </a:spcAft>
            <a:buChar char="••"/>
          </a:pPr>
          <a:r>
            <a:rPr lang="pt-BR" sz="3300" kern="1200" dirty="0" smtClean="0"/>
            <a:t>Giai cấp công nhân có ý thức tổ chức kỷ luật cao</a:t>
          </a:r>
          <a:endParaRPr lang="en-US" sz="3300" kern="1200" dirty="0"/>
        </a:p>
        <a:p>
          <a:pPr marL="285750" lvl="1" indent="-285750" algn="l" defTabSz="1466850">
            <a:lnSpc>
              <a:spcPct val="90000"/>
            </a:lnSpc>
            <a:spcBef>
              <a:spcPct val="0"/>
            </a:spcBef>
            <a:spcAft>
              <a:spcPct val="20000"/>
            </a:spcAft>
            <a:buChar char="••"/>
          </a:pPr>
          <a:r>
            <a:rPr lang="pt-BR" sz="3300" kern="1200" dirty="0" smtClean="0"/>
            <a:t>Giai cấp công nhân có tinh thần quốc tế vô sản</a:t>
          </a:r>
          <a:endParaRPr lang="en-US" sz="3300" kern="1200" dirty="0"/>
        </a:p>
      </dsp:txBody>
      <dsp:txXfrm>
        <a:off x="0" y="3151593"/>
        <a:ext cx="12093262" cy="2260440"/>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E6A52D-DE88-4F47-BF7C-6417890BD771}">
      <dsp:nvSpPr>
        <dsp:cNvPr id="0" name=""/>
        <dsp:cNvSpPr/>
      </dsp:nvSpPr>
      <dsp:spPr>
        <a:xfrm>
          <a:off x="0" y="1754"/>
          <a:ext cx="10972800" cy="1175264"/>
        </a:xfrm>
        <a:prstGeom prst="roundRect">
          <a:avLst/>
        </a:prstGeom>
        <a:no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lvl="0" algn="l" defTabSz="2178050">
            <a:lnSpc>
              <a:spcPct val="90000"/>
            </a:lnSpc>
            <a:spcBef>
              <a:spcPct val="0"/>
            </a:spcBef>
            <a:spcAft>
              <a:spcPct val="35000"/>
            </a:spcAft>
          </a:pPr>
          <a:r>
            <a:rPr lang="en-US" sz="4900" kern="1200" dirty="0" err="1" smtClean="0">
              <a:solidFill>
                <a:srgbClr val="FF0000"/>
              </a:solidFill>
            </a:rPr>
            <a:t>Sứ</a:t>
          </a:r>
          <a:r>
            <a:rPr lang="en-US" sz="4900" kern="1200" dirty="0" smtClean="0">
              <a:solidFill>
                <a:srgbClr val="FF0000"/>
              </a:solidFill>
            </a:rPr>
            <a:t> </a:t>
          </a:r>
          <a:r>
            <a:rPr lang="en-US" sz="4900" kern="1200" dirty="0" err="1" smtClean="0">
              <a:solidFill>
                <a:srgbClr val="FF0000"/>
              </a:solidFill>
            </a:rPr>
            <a:t>mệnh</a:t>
          </a:r>
          <a:r>
            <a:rPr lang="en-US" sz="4900" kern="1200" dirty="0" smtClean="0">
              <a:solidFill>
                <a:srgbClr val="FF0000"/>
              </a:solidFill>
            </a:rPr>
            <a:t> </a:t>
          </a:r>
          <a:r>
            <a:rPr lang="en-US" sz="4900" kern="1200" dirty="0" err="1" smtClean="0">
              <a:solidFill>
                <a:srgbClr val="FF0000"/>
              </a:solidFill>
            </a:rPr>
            <a:t>lịch</a:t>
          </a:r>
          <a:r>
            <a:rPr lang="en-US" sz="4900" kern="1200" dirty="0" smtClean="0">
              <a:solidFill>
                <a:srgbClr val="FF0000"/>
              </a:solidFill>
            </a:rPr>
            <a:t> </a:t>
          </a:r>
          <a:r>
            <a:rPr lang="en-US" sz="4900" kern="1200" dirty="0" err="1" smtClean="0">
              <a:solidFill>
                <a:srgbClr val="FF0000"/>
              </a:solidFill>
            </a:rPr>
            <a:t>sử</a:t>
          </a:r>
          <a:r>
            <a:rPr lang="en-US" sz="4900" kern="1200" dirty="0" smtClean="0">
              <a:solidFill>
                <a:srgbClr val="FF0000"/>
              </a:solidFill>
            </a:rPr>
            <a:t> </a:t>
          </a:r>
          <a:r>
            <a:rPr lang="en-US" sz="4900" kern="1200" dirty="0" err="1" smtClean="0">
              <a:solidFill>
                <a:srgbClr val="FF0000"/>
              </a:solidFill>
            </a:rPr>
            <a:t>của</a:t>
          </a:r>
          <a:r>
            <a:rPr lang="en-US" sz="4900" kern="1200" dirty="0" smtClean="0">
              <a:solidFill>
                <a:srgbClr val="FF0000"/>
              </a:solidFill>
            </a:rPr>
            <a:t> </a:t>
          </a:r>
          <a:r>
            <a:rPr lang="en-US" sz="4900" kern="1200" dirty="0" err="1" smtClean="0">
              <a:solidFill>
                <a:srgbClr val="FF0000"/>
              </a:solidFill>
            </a:rPr>
            <a:t>giai</a:t>
          </a:r>
          <a:r>
            <a:rPr lang="en-US" sz="4900" kern="1200" dirty="0" smtClean="0">
              <a:solidFill>
                <a:srgbClr val="FF0000"/>
              </a:solidFill>
            </a:rPr>
            <a:t> </a:t>
          </a:r>
          <a:r>
            <a:rPr lang="en-US" sz="4900" kern="1200" dirty="0" err="1" smtClean="0">
              <a:solidFill>
                <a:srgbClr val="FF0000"/>
              </a:solidFill>
            </a:rPr>
            <a:t>cấp</a:t>
          </a:r>
          <a:r>
            <a:rPr lang="en-US" sz="4900" kern="1200" dirty="0" smtClean="0">
              <a:solidFill>
                <a:srgbClr val="FF0000"/>
              </a:solidFill>
            </a:rPr>
            <a:t> </a:t>
          </a:r>
          <a:r>
            <a:rPr lang="en-US" sz="4900" kern="1200" dirty="0" err="1" smtClean="0">
              <a:solidFill>
                <a:srgbClr val="FF0000"/>
              </a:solidFill>
            </a:rPr>
            <a:t>công</a:t>
          </a:r>
          <a:r>
            <a:rPr lang="en-US" sz="4900" kern="1200" dirty="0" smtClean="0">
              <a:solidFill>
                <a:srgbClr val="FF0000"/>
              </a:solidFill>
            </a:rPr>
            <a:t> </a:t>
          </a:r>
          <a:r>
            <a:rPr lang="en-US" sz="4900" kern="1200" dirty="0" err="1" smtClean="0">
              <a:solidFill>
                <a:srgbClr val="FF0000"/>
              </a:solidFill>
            </a:rPr>
            <a:t>nhân</a:t>
          </a:r>
          <a:endParaRPr lang="en-US" sz="4900" kern="1200" dirty="0">
            <a:solidFill>
              <a:srgbClr val="FF0000"/>
            </a:solidFill>
          </a:endParaRPr>
        </a:p>
      </dsp:txBody>
      <dsp:txXfrm>
        <a:off x="57372" y="59126"/>
        <a:ext cx="10858056" cy="1060520"/>
      </dsp:txXfrm>
    </dsp:sp>
    <dsp:sp modelId="{85542AE8-7B17-449C-8DA4-1B82BAF9720B}">
      <dsp:nvSpPr>
        <dsp:cNvPr id="0" name=""/>
        <dsp:cNvSpPr/>
      </dsp:nvSpPr>
      <dsp:spPr>
        <a:xfrm>
          <a:off x="0" y="1177018"/>
          <a:ext cx="10972800" cy="3347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8386" tIns="62230" rIns="348488" bIns="62230" numCol="1" spcCol="1270" anchor="t" anchorCtr="0">
          <a:noAutofit/>
        </a:bodyPr>
        <a:lstStyle/>
        <a:p>
          <a:pPr marL="285750" lvl="1" indent="-285750" algn="l" defTabSz="1689100">
            <a:lnSpc>
              <a:spcPct val="90000"/>
            </a:lnSpc>
            <a:spcBef>
              <a:spcPct val="0"/>
            </a:spcBef>
            <a:spcAft>
              <a:spcPct val="20000"/>
            </a:spcAft>
            <a:buChar char="••"/>
          </a:pPr>
          <a:r>
            <a:rPr lang="vi-VN" sz="3800" kern="1200" dirty="0" smtClean="0"/>
            <a:t>Có sứ mệnh lịch sử lãnh đạo nhân dân lao động đấu tranh xóa bỏ chế độ tư bản chủ nghĩa</a:t>
          </a:r>
          <a:endParaRPr lang="en-US" sz="3800" kern="1200" dirty="0"/>
        </a:p>
        <a:p>
          <a:pPr marL="285750" lvl="1" indent="-285750" algn="l" defTabSz="1689100">
            <a:lnSpc>
              <a:spcPct val="90000"/>
            </a:lnSpc>
            <a:spcBef>
              <a:spcPct val="0"/>
            </a:spcBef>
            <a:spcAft>
              <a:spcPct val="20000"/>
            </a:spcAft>
            <a:buChar char="••"/>
          </a:pPr>
          <a:r>
            <a:rPr lang="vi-VN" sz="3800" kern="1200" dirty="0" smtClean="0"/>
            <a:t>Xóa bỏ mọi chế độ áp bức bóc lột và xây dựng xã hội mới - xã hội xã hội chủ nghĩa và cộng sản chủ nghĩa.</a:t>
          </a:r>
          <a:endParaRPr lang="en-US" sz="3800" kern="1200" dirty="0"/>
        </a:p>
      </dsp:txBody>
      <dsp:txXfrm>
        <a:off x="0" y="1177018"/>
        <a:ext cx="10972800" cy="334719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C8F522-8158-4615-94E4-48D61715F191}">
      <dsp:nvSpPr>
        <dsp:cNvPr id="0" name=""/>
        <dsp:cNvSpPr/>
      </dsp:nvSpPr>
      <dsp:spPr>
        <a:xfrm>
          <a:off x="0" y="284328"/>
          <a:ext cx="9803685" cy="1233764"/>
        </a:xfrm>
        <a:prstGeom prst="roundRect">
          <a:avLst/>
        </a:prstGeom>
        <a:solidFill>
          <a:schemeClr val="accent6"/>
        </a:solidFill>
        <a:ln w="25400" cap="flat" cmpd="sng" algn="ctr">
          <a:solidFill>
            <a:schemeClr val="accent6">
              <a:shade val="50000"/>
            </a:schemeClr>
          </a:solidFill>
          <a:prstDash val="solid"/>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vi-VN" sz="3200" kern="1200" dirty="0" smtClean="0"/>
            <a:t>- Tất yếu hình thành chính đảng của giai cấp công nhân</a:t>
          </a:r>
          <a:endParaRPr lang="en-US" sz="3200" kern="1200" dirty="0"/>
        </a:p>
      </dsp:txBody>
      <dsp:txXfrm>
        <a:off x="60227" y="344555"/>
        <a:ext cx="9683231" cy="1113310"/>
      </dsp:txXfrm>
    </dsp:sp>
    <dsp:sp modelId="{E9317040-01B8-4631-BE6F-BF533533946D}">
      <dsp:nvSpPr>
        <dsp:cNvPr id="0" name=""/>
        <dsp:cNvSpPr/>
      </dsp:nvSpPr>
      <dsp:spPr>
        <a:xfrm>
          <a:off x="0" y="1518093"/>
          <a:ext cx="9803685" cy="3775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1267" tIns="72390" rIns="405384" bIns="72390" numCol="1" spcCol="1270" anchor="t" anchorCtr="0">
          <a:noAutofit/>
        </a:bodyPr>
        <a:lstStyle/>
        <a:p>
          <a:pPr marL="285750" lvl="1" indent="-285750" algn="l" defTabSz="1955800">
            <a:lnSpc>
              <a:spcPct val="90000"/>
            </a:lnSpc>
            <a:spcBef>
              <a:spcPct val="0"/>
            </a:spcBef>
            <a:spcAft>
              <a:spcPct val="20000"/>
            </a:spcAft>
            <a:buChar char="••"/>
          </a:pPr>
          <a:r>
            <a:rPr lang="pt-BR" sz="4400" kern="1200" dirty="0" smtClean="0"/>
            <a:t>Quy luật chung ra đời đảng cộng sản- chính đảng của giai cấp công nhân ở các nước tư bản phát triển. </a:t>
          </a:r>
          <a:endParaRPr lang="en-US" sz="4400" kern="1200" dirty="0"/>
        </a:p>
        <a:p>
          <a:pPr marL="285750" lvl="1" indent="-285750" algn="l" defTabSz="1955800">
            <a:lnSpc>
              <a:spcPct val="90000"/>
            </a:lnSpc>
            <a:spcBef>
              <a:spcPct val="0"/>
            </a:spcBef>
            <a:spcAft>
              <a:spcPct val="20000"/>
            </a:spcAft>
            <a:buChar char="••"/>
          </a:pPr>
          <a:r>
            <a:rPr lang="pt-BR" sz="4400" kern="1200" smtClean="0"/>
            <a:t>Chủ nghĩa Mác-Lênin khẳng định Đảng là đội tiên phong của giai cấp công nhân. </a:t>
          </a:r>
          <a:endParaRPr lang="en-US" sz="4400" kern="1200" dirty="0"/>
        </a:p>
      </dsp:txBody>
      <dsp:txXfrm>
        <a:off x="0" y="1518093"/>
        <a:ext cx="9803685" cy="3775680"/>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23FC68-7FA1-44C5-B47A-82F72F2F2F73}">
      <dsp:nvSpPr>
        <dsp:cNvPr id="0" name=""/>
        <dsp:cNvSpPr/>
      </dsp:nvSpPr>
      <dsp:spPr>
        <a:xfrm>
          <a:off x="0" y="1207"/>
          <a:ext cx="11384924" cy="113588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t-BR" sz="2800" i="1" kern="1200" dirty="0" smtClean="0"/>
            <a:t>Cách mạng xã hội chủ nghĩa</a:t>
          </a:r>
          <a:r>
            <a:rPr lang="pt-BR" sz="2800" kern="1200" dirty="0" smtClean="0"/>
            <a:t> là cuộc CM chính trị do giai cấp công nhân lãnh đạo giành chính quyền, thiết lập hệ thống chính trị của mình để cải tạo xã hội cũ, xây dựng XH mớii</a:t>
          </a:r>
          <a:endParaRPr lang="en-US" sz="2800" kern="1200" dirty="0"/>
        </a:p>
      </dsp:txBody>
      <dsp:txXfrm>
        <a:off x="55449" y="56656"/>
        <a:ext cx="11274026" cy="1024984"/>
      </dsp:txXfrm>
    </dsp:sp>
    <dsp:sp modelId="{81D02FCC-4856-40FC-935D-E85158DFDCA4}">
      <dsp:nvSpPr>
        <dsp:cNvPr id="0" name=""/>
        <dsp:cNvSpPr/>
      </dsp:nvSpPr>
      <dsp:spPr>
        <a:xfrm>
          <a:off x="0" y="1148185"/>
          <a:ext cx="11384924" cy="113588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t-BR" sz="2800" i="1" kern="1200" dirty="0" smtClean="0"/>
            <a:t>Động lực</a:t>
          </a:r>
          <a:r>
            <a:rPr lang="pt-BR" sz="2800" kern="1200" dirty="0" smtClean="0"/>
            <a:t> của CMXHCN là khối đoàn kết, liên minh công nông, trí thức và các tầng lớp lao động khác do giai cấp công nhân lãnh đạo</a:t>
          </a:r>
          <a:endParaRPr lang="en-US" sz="2800" kern="1200" dirty="0"/>
        </a:p>
      </dsp:txBody>
      <dsp:txXfrm>
        <a:off x="55449" y="1203634"/>
        <a:ext cx="11274026" cy="1024984"/>
      </dsp:txXfrm>
    </dsp:sp>
    <dsp:sp modelId="{3F6CE084-77B1-4258-9950-8210F639FDC2}">
      <dsp:nvSpPr>
        <dsp:cNvPr id="0" name=""/>
        <dsp:cNvSpPr/>
      </dsp:nvSpPr>
      <dsp:spPr>
        <a:xfrm>
          <a:off x="0" y="2295163"/>
          <a:ext cx="11384924" cy="113588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t-BR" sz="2800" i="1" kern="1200" dirty="0" smtClean="0"/>
            <a:t>Trên lĩnh vực chính trị</a:t>
          </a:r>
          <a:r>
            <a:rPr lang="pt-BR" sz="2800" kern="1200" dirty="0" smtClean="0"/>
            <a:t>, Đảng cộng sản lãnh đạo giai cấp công nhân và các lực lượng nhân dân lao động đấu tranh lật đổ chính quyền tư sản, thiết lập quyền lực chính trị về tay mình</a:t>
          </a:r>
          <a:endParaRPr lang="en-US" sz="2800" kern="1200" dirty="0"/>
        </a:p>
      </dsp:txBody>
      <dsp:txXfrm>
        <a:off x="55449" y="2350612"/>
        <a:ext cx="11274026" cy="1024984"/>
      </dsp:txXfrm>
    </dsp:sp>
    <dsp:sp modelId="{D5D23B2D-EE09-4216-B742-323698608FA7}">
      <dsp:nvSpPr>
        <dsp:cNvPr id="0" name=""/>
        <dsp:cNvSpPr/>
      </dsp:nvSpPr>
      <dsp:spPr>
        <a:xfrm>
          <a:off x="0" y="3442141"/>
          <a:ext cx="11384924" cy="113588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t-BR" sz="2800" i="1" kern="1200" smtClean="0"/>
            <a:t>Trên lĩnh vực kinh tế</a:t>
          </a:r>
          <a:r>
            <a:rPr lang="pt-BR" sz="2800" kern="1200" smtClean="0"/>
            <a:t>, nhiệm vụ trọng tâm là phát triển lực lượng sản xuất, tiến hành công nghiệp hoá xã hội chủ nghĩa</a:t>
          </a:r>
          <a:endParaRPr lang="en-US" sz="2800" kern="1200" dirty="0"/>
        </a:p>
      </dsp:txBody>
      <dsp:txXfrm>
        <a:off x="55449" y="3497590"/>
        <a:ext cx="11274026" cy="1024984"/>
      </dsp:txXfrm>
    </dsp:sp>
    <dsp:sp modelId="{63E3869C-5632-4DE3-A640-5A7A05D8FA30}">
      <dsp:nvSpPr>
        <dsp:cNvPr id="0" name=""/>
        <dsp:cNvSpPr/>
      </dsp:nvSpPr>
      <dsp:spPr>
        <a:xfrm>
          <a:off x="0" y="4589119"/>
          <a:ext cx="11384924" cy="113588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t-BR" sz="2800" i="1" kern="1200" dirty="0" smtClean="0"/>
            <a:t>Trên lĩnh vực tư tưởng-văn </a:t>
          </a:r>
          <a:r>
            <a:rPr lang="vi-VN" sz="2800" i="1" kern="1200" dirty="0" smtClean="0"/>
            <a:t>hóa, </a:t>
          </a:r>
          <a:r>
            <a:rPr lang="pt-BR" sz="2800" kern="1200" dirty="0" smtClean="0"/>
            <a:t>là tiến hành giáo dục chủ nghĩa Mác - Lênin trở thành hệ tư tưởng chủ đạo trong xã hội, xây dựng nền văn hoá xã hội chủ nghĩa</a:t>
          </a:r>
          <a:endParaRPr lang="en-US" sz="2800" kern="1200" dirty="0"/>
        </a:p>
      </dsp:txBody>
      <dsp:txXfrm>
        <a:off x="55449" y="4644568"/>
        <a:ext cx="11274026" cy="1024984"/>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A091DC-EB8B-4BC6-86C2-451B644FA57C}">
      <dsp:nvSpPr>
        <dsp:cNvPr id="0" name=""/>
        <dsp:cNvSpPr/>
      </dsp:nvSpPr>
      <dsp:spPr>
        <a:xfrm>
          <a:off x="0" y="250581"/>
          <a:ext cx="10972800" cy="1216800"/>
        </a:xfrm>
        <a:prstGeom prst="roundRect">
          <a:avLst/>
        </a:prstGeom>
        <a:solidFill>
          <a:schemeClr val="bg2">
            <a:lumMod val="1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pt-BR" sz="3200" i="1" kern="1200" dirty="0" smtClean="0"/>
            <a:t>- Về thời kỳ quá độ từ chủ nghĩa tư bản lên chủ nghĩa xã hội</a:t>
          </a:r>
          <a:endParaRPr lang="en-US" sz="3200" kern="1200" dirty="0"/>
        </a:p>
      </dsp:txBody>
      <dsp:txXfrm>
        <a:off x="59399" y="309980"/>
        <a:ext cx="10854002" cy="1098002"/>
      </dsp:txXfrm>
    </dsp:sp>
    <dsp:sp modelId="{83435CBE-5EE0-4634-BBE8-3AF132BA81B2}">
      <dsp:nvSpPr>
        <dsp:cNvPr id="0" name=""/>
        <dsp:cNvSpPr/>
      </dsp:nvSpPr>
      <dsp:spPr>
        <a:xfrm>
          <a:off x="0" y="1654581"/>
          <a:ext cx="10972800" cy="1216800"/>
        </a:xfrm>
        <a:prstGeom prst="roundRect">
          <a:avLst/>
        </a:prstGeom>
        <a:solidFill>
          <a:schemeClr val="bg2">
            <a:lumMod val="1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pt-BR" sz="3200" i="1" kern="1200" dirty="0" smtClean="0"/>
            <a:t>- Về xã hội xã hội chủ nghĩa và cộng sản chủ nghĩa </a:t>
          </a:r>
          <a:endParaRPr lang="en-US" sz="3200" kern="1200" dirty="0"/>
        </a:p>
      </dsp:txBody>
      <dsp:txXfrm>
        <a:off x="59399" y="1713980"/>
        <a:ext cx="10854002" cy="1098002"/>
      </dsp:txXfrm>
    </dsp:sp>
    <dsp:sp modelId="{A9BBE378-A641-452E-8962-38CE61EDEA0E}">
      <dsp:nvSpPr>
        <dsp:cNvPr id="0" name=""/>
        <dsp:cNvSpPr/>
      </dsp:nvSpPr>
      <dsp:spPr>
        <a:xfrm>
          <a:off x="0" y="3058581"/>
          <a:ext cx="10972800" cy="1216800"/>
        </a:xfrm>
        <a:prstGeom prst="roundRect">
          <a:avLst/>
        </a:prstGeom>
        <a:solidFill>
          <a:schemeClr val="bg2">
            <a:lumMod val="1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pt-BR" sz="3200" b="1" i="1" kern="1200" dirty="0" smtClean="0"/>
            <a:t>- Về xã hội cộng sản chủ nghĩa</a:t>
          </a:r>
          <a:endParaRPr lang="en-US" sz="3200" kern="1200" dirty="0"/>
        </a:p>
      </dsp:txBody>
      <dsp:txXfrm>
        <a:off x="59399" y="3117980"/>
        <a:ext cx="10854002" cy="1098002"/>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8DA5AB-5579-40B7-A4DE-4F04E2C77B62}">
      <dsp:nvSpPr>
        <dsp:cNvPr id="0" name=""/>
        <dsp:cNvSpPr/>
      </dsp:nvSpPr>
      <dsp:spPr>
        <a:xfrm>
          <a:off x="-6348876" y="-971479"/>
          <a:ext cx="7559697" cy="7559697"/>
        </a:xfrm>
        <a:prstGeom prst="blockArc">
          <a:avLst>
            <a:gd name="adj1" fmla="val 18900000"/>
            <a:gd name="adj2" fmla="val 2700000"/>
            <a:gd name="adj3" fmla="val 286"/>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D754D2-4492-44C6-9A85-1415C6007B98}">
      <dsp:nvSpPr>
        <dsp:cNvPr id="0" name=""/>
        <dsp:cNvSpPr/>
      </dsp:nvSpPr>
      <dsp:spPr>
        <a:xfrm>
          <a:off x="779603" y="561673"/>
          <a:ext cx="9068921" cy="1123347"/>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91657" tIns="55880" rIns="55880" bIns="55880" numCol="1" spcCol="1270" anchor="ctr" anchorCtr="0">
          <a:noAutofit/>
        </a:bodyPr>
        <a:lstStyle/>
        <a:p>
          <a:pPr lvl="0" algn="l" defTabSz="977900">
            <a:lnSpc>
              <a:spcPct val="90000"/>
            </a:lnSpc>
            <a:spcBef>
              <a:spcPct val="0"/>
            </a:spcBef>
            <a:spcAft>
              <a:spcPct val="35000"/>
            </a:spcAft>
          </a:pPr>
          <a:r>
            <a:rPr lang="vi-VN" sz="2200" kern="1200" dirty="0" smtClean="0"/>
            <a:t>Về chính trị: Trong thời kỳ quá độ, kẻ thù vừa bị đánh đổ luôn có sự cấu kết trong, ngoài nước tiếp tục chống phá; đấu tranh giai cấp vẫn còn tiếp tục dưới hình thức mới, trong điều kiện mới</a:t>
          </a:r>
          <a:endParaRPr lang="en-US" sz="2200" kern="1200" dirty="0"/>
        </a:p>
      </dsp:txBody>
      <dsp:txXfrm>
        <a:off x="779603" y="561673"/>
        <a:ext cx="9068921" cy="1123347"/>
      </dsp:txXfrm>
    </dsp:sp>
    <dsp:sp modelId="{EA9D3465-AC41-4E9D-A817-73C796CC690B}">
      <dsp:nvSpPr>
        <dsp:cNvPr id="0" name=""/>
        <dsp:cNvSpPr/>
      </dsp:nvSpPr>
      <dsp:spPr>
        <a:xfrm>
          <a:off x="77510" y="421255"/>
          <a:ext cx="1404184" cy="1404184"/>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CBF4DFB-1DFE-40EC-9314-6DD953AFE382}">
      <dsp:nvSpPr>
        <dsp:cNvPr id="0" name=""/>
        <dsp:cNvSpPr/>
      </dsp:nvSpPr>
      <dsp:spPr>
        <a:xfrm>
          <a:off x="1187940" y="2246695"/>
          <a:ext cx="8660584" cy="1123347"/>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91657" tIns="55880" rIns="55880" bIns="55880" numCol="1" spcCol="1270" anchor="ctr" anchorCtr="0">
          <a:noAutofit/>
        </a:bodyPr>
        <a:lstStyle/>
        <a:p>
          <a:pPr lvl="0" algn="l" defTabSz="977900">
            <a:lnSpc>
              <a:spcPct val="90000"/>
            </a:lnSpc>
            <a:spcBef>
              <a:spcPct val="0"/>
            </a:spcBef>
            <a:spcAft>
              <a:spcPct val="35000"/>
            </a:spcAft>
          </a:pPr>
          <a:r>
            <a:rPr lang="vi-VN" sz="2200" kern="1200" dirty="0" smtClean="0"/>
            <a:t>Về kinh </a:t>
          </a:r>
          <a:r>
            <a:rPr lang="vi-VN" sz="2200" kern="1200" smtClean="0"/>
            <a:t>tế: Trong thời kỳ quá độ cần thực hiện chính sách kinh tế nhiều thành phần, khuyến khích và tạo điều kiện cho sản xuất, kinh doanh theo nguyên tắc tự nguyện, cùng có lợi</a:t>
          </a:r>
          <a:endParaRPr lang="en-US" sz="2200" kern="1200" dirty="0"/>
        </a:p>
      </dsp:txBody>
      <dsp:txXfrm>
        <a:off x="1187940" y="2246695"/>
        <a:ext cx="8660584" cy="1123347"/>
      </dsp:txXfrm>
    </dsp:sp>
    <dsp:sp modelId="{22D288C2-B4AB-44C2-8E05-7310682EF04C}">
      <dsp:nvSpPr>
        <dsp:cNvPr id="0" name=""/>
        <dsp:cNvSpPr/>
      </dsp:nvSpPr>
      <dsp:spPr>
        <a:xfrm>
          <a:off x="485847" y="2106277"/>
          <a:ext cx="1404184" cy="1404184"/>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DE6D010-FAFB-45FB-BD88-A3CB1ED1F948}">
      <dsp:nvSpPr>
        <dsp:cNvPr id="0" name=""/>
        <dsp:cNvSpPr/>
      </dsp:nvSpPr>
      <dsp:spPr>
        <a:xfrm>
          <a:off x="779603" y="3931717"/>
          <a:ext cx="9068921" cy="1123347"/>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91657" tIns="55880" rIns="55880" bIns="55880" numCol="1" spcCol="1270" anchor="ctr" anchorCtr="0">
          <a:noAutofit/>
        </a:bodyPr>
        <a:lstStyle/>
        <a:p>
          <a:pPr lvl="0" algn="l" defTabSz="977900">
            <a:lnSpc>
              <a:spcPct val="90000"/>
            </a:lnSpc>
            <a:spcBef>
              <a:spcPct val="0"/>
            </a:spcBef>
            <a:spcAft>
              <a:spcPct val="35000"/>
            </a:spcAft>
          </a:pPr>
          <a:r>
            <a:rPr lang="pt-BR" sz="2200" i="1" kern="1200" dirty="0" smtClean="0"/>
            <a:t>Về tư tưởng văn hoá</a:t>
          </a:r>
          <a:r>
            <a:rPr lang="pt-BR" sz="2200" kern="1200" dirty="0" smtClean="0"/>
            <a:t>: cần có đẩy mạnh hoạt động đấu tranh tư tưởng, khắc phục những tệ nạn xã hội do xã hội cũ để lại; xây dựng nền văn hoá mới xã hội chủ nghĩa</a:t>
          </a:r>
          <a:endParaRPr lang="en-US" sz="2200" kern="1200" dirty="0"/>
        </a:p>
      </dsp:txBody>
      <dsp:txXfrm>
        <a:off x="779603" y="3931717"/>
        <a:ext cx="9068921" cy="1123347"/>
      </dsp:txXfrm>
    </dsp:sp>
    <dsp:sp modelId="{35AC6F6B-9310-4318-88FE-8A69936F1C05}">
      <dsp:nvSpPr>
        <dsp:cNvPr id="0" name=""/>
        <dsp:cNvSpPr/>
      </dsp:nvSpPr>
      <dsp:spPr>
        <a:xfrm>
          <a:off x="77510" y="3791298"/>
          <a:ext cx="1404184" cy="1404184"/>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4FFA64-6B3C-4382-928D-00212C5F69AB}">
      <dsp:nvSpPr>
        <dsp:cNvPr id="0" name=""/>
        <dsp:cNvSpPr/>
      </dsp:nvSpPr>
      <dsp:spPr>
        <a:xfrm>
          <a:off x="0" y="45400"/>
          <a:ext cx="12093262" cy="1102725"/>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pt-BR" sz="2900" b="1" kern="1200" dirty="0" smtClean="0"/>
            <a:t>1. Bản chất khoa học và cách mạng của chủ nghĩa Mác - Lênin</a:t>
          </a:r>
          <a:endParaRPr lang="en-US" sz="2900" kern="1200" dirty="0"/>
        </a:p>
      </dsp:txBody>
      <dsp:txXfrm>
        <a:off x="53831" y="99231"/>
        <a:ext cx="11985600" cy="995063"/>
      </dsp:txXfrm>
    </dsp:sp>
    <dsp:sp modelId="{592512C0-9B34-4E4B-8971-6202879E671E}">
      <dsp:nvSpPr>
        <dsp:cNvPr id="0" name=""/>
        <dsp:cNvSpPr/>
      </dsp:nvSpPr>
      <dsp:spPr>
        <a:xfrm>
          <a:off x="0" y="1148125"/>
          <a:ext cx="12093262" cy="27013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3961" tIns="36830" rIns="206248" bIns="36830" numCol="1" spcCol="1270" anchor="t" anchorCtr="0">
          <a:noAutofit/>
        </a:bodyPr>
        <a:lstStyle/>
        <a:p>
          <a:pPr marL="228600" lvl="1" indent="-228600" algn="l" defTabSz="1022350">
            <a:lnSpc>
              <a:spcPct val="90000"/>
            </a:lnSpc>
            <a:spcBef>
              <a:spcPct val="0"/>
            </a:spcBef>
            <a:spcAft>
              <a:spcPct val="20000"/>
            </a:spcAft>
            <a:buChar char="••"/>
          </a:pPr>
          <a:r>
            <a:rPr lang="pt-BR" sz="2300" i="1" kern="1200" dirty="0" smtClean="0"/>
            <a:t>Chủ nghĩa Mác-Lênin </a:t>
          </a:r>
          <a:r>
            <a:rPr lang="vi-VN" sz="2300" i="1" kern="1200" dirty="0" smtClean="0"/>
            <a:t>là một hệ thống lý luận khoa học, thể hiện trong toàn bộ </a:t>
          </a:r>
          <a:r>
            <a:rPr lang="pt-BR" sz="2300" i="1" kern="1200" dirty="0" smtClean="0"/>
            <a:t>ba bộ phận cấu thành </a:t>
          </a:r>
          <a:r>
            <a:rPr lang="vi-VN" sz="2300" i="1" kern="1200" dirty="0" smtClean="0"/>
            <a:t>học thuyết</a:t>
          </a:r>
          <a:endParaRPr lang="en-US" sz="2300" kern="1200" dirty="0"/>
        </a:p>
        <a:p>
          <a:pPr marL="228600" lvl="1" indent="-228600" algn="l" defTabSz="1022350">
            <a:lnSpc>
              <a:spcPct val="90000"/>
            </a:lnSpc>
            <a:spcBef>
              <a:spcPct val="0"/>
            </a:spcBef>
            <a:spcAft>
              <a:spcPct val="20000"/>
            </a:spcAft>
            <a:buChar char="••"/>
          </a:pPr>
          <a:r>
            <a:rPr lang="vi-VN" sz="2300" i="1" kern="1200" dirty="0" smtClean="0"/>
            <a:t>Là học thuyết duy nhất nêu rõ mục tiêu, con đường, lực lượng, phương thức giải phóng xã hội, giải phóng giai cấp, giải phóng con người</a:t>
          </a:r>
          <a:endParaRPr lang="en-US" sz="2300" kern="1200" dirty="0"/>
        </a:p>
        <a:p>
          <a:pPr marL="228600" lvl="1" indent="-228600" algn="l" defTabSz="1022350">
            <a:lnSpc>
              <a:spcPct val="90000"/>
            </a:lnSpc>
            <a:spcBef>
              <a:spcPct val="0"/>
            </a:spcBef>
            <a:spcAft>
              <a:spcPct val="20000"/>
            </a:spcAft>
            <a:buChar char="••"/>
          </a:pPr>
          <a:r>
            <a:rPr lang="vi-VN" sz="2300" i="1" kern="1200" dirty="0" smtClean="0"/>
            <a:t>Là một học thuyết mở, sống động, không ngừng tự phê phán, tự đổi mới, bổ sung và phát triển trong thực tiễn cách mạng</a:t>
          </a:r>
          <a:endParaRPr lang="en-US" sz="2300" kern="1200" dirty="0"/>
        </a:p>
        <a:p>
          <a:pPr marL="228600" lvl="1" indent="-228600" algn="l" defTabSz="1022350">
            <a:lnSpc>
              <a:spcPct val="90000"/>
            </a:lnSpc>
            <a:spcBef>
              <a:spcPct val="0"/>
            </a:spcBef>
            <a:spcAft>
              <a:spcPct val="20000"/>
            </a:spcAft>
            <a:buChar char="••"/>
          </a:pPr>
          <a:r>
            <a:rPr lang="vi-VN" sz="2300" i="1" kern="1200" dirty="0" smtClean="0"/>
            <a:t>Là học thuyết </a:t>
          </a:r>
          <a:r>
            <a:rPr lang="pt-BR" sz="2300" i="1" kern="1200" dirty="0" smtClean="0"/>
            <a:t>cách mạng, </a:t>
          </a:r>
          <a:r>
            <a:rPr lang="vi-VN" sz="2300" i="1" kern="1200" dirty="0" smtClean="0"/>
            <a:t>có ý nghĩa thực tiễn, không chỉ giải thích thế giới mà là cải tạo xã hội, xây dựng chủ nghĩa xã hội hiện thực</a:t>
          </a:r>
          <a:r>
            <a:rPr lang="pt-BR" sz="2300" i="1" kern="1200" dirty="0" smtClean="0"/>
            <a:t>.</a:t>
          </a:r>
          <a:endParaRPr lang="en-US" sz="2300" kern="1200" dirty="0"/>
        </a:p>
      </dsp:txBody>
      <dsp:txXfrm>
        <a:off x="0" y="1148125"/>
        <a:ext cx="12093262" cy="2701349"/>
      </dsp:txXfrm>
    </dsp:sp>
    <dsp:sp modelId="{DDA9A52F-EDC0-4C82-89C0-1EC9C2C9CB23}">
      <dsp:nvSpPr>
        <dsp:cNvPr id="0" name=""/>
        <dsp:cNvSpPr/>
      </dsp:nvSpPr>
      <dsp:spPr>
        <a:xfrm>
          <a:off x="0" y="3849475"/>
          <a:ext cx="12093262" cy="1102725"/>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vi-VN" sz="2900" b="1" kern="1200" dirty="0" smtClean="0"/>
            <a:t>2. Chủ nghĩa Mác-Lênin là nền tảng tư tưởng, kim chỉ nam cho hành động của các Đảng Cộng sản</a:t>
          </a:r>
          <a:endParaRPr lang="en-US" sz="2900" kern="1200" dirty="0"/>
        </a:p>
      </dsp:txBody>
      <dsp:txXfrm>
        <a:off x="53831" y="3903306"/>
        <a:ext cx="11985600" cy="995063"/>
      </dsp:txXfrm>
    </dsp:sp>
    <dsp:sp modelId="{AFA8B044-D966-4FB6-AAA6-8654FA9B1CDE}">
      <dsp:nvSpPr>
        <dsp:cNvPr id="0" name=""/>
        <dsp:cNvSpPr/>
      </dsp:nvSpPr>
      <dsp:spPr>
        <a:xfrm>
          <a:off x="0" y="4952200"/>
          <a:ext cx="12093262" cy="6903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3961" tIns="36830" rIns="206248" bIns="36830" numCol="1" spcCol="1270" anchor="t" anchorCtr="0">
          <a:noAutofit/>
        </a:bodyPr>
        <a:lstStyle/>
        <a:p>
          <a:pPr marL="228600" lvl="1" indent="-228600" algn="l" defTabSz="1022350">
            <a:lnSpc>
              <a:spcPct val="90000"/>
            </a:lnSpc>
            <a:spcBef>
              <a:spcPct val="0"/>
            </a:spcBef>
            <a:spcAft>
              <a:spcPct val="20000"/>
            </a:spcAft>
            <a:buChar char="••"/>
          </a:pPr>
          <a:r>
            <a:rPr lang="vi-VN" sz="2300" kern="1200" smtClean="0"/>
            <a:t>Chủ nghĩa Mác - Lênin là hệ tư tưởng</a:t>
          </a:r>
          <a:r>
            <a:rPr lang="pt-BR" sz="2300" kern="1200" smtClean="0"/>
            <a:t>, </a:t>
          </a:r>
          <a:r>
            <a:rPr lang="vi-VN" sz="2300" kern="1200" smtClean="0"/>
            <a:t>là cơ sở lý luận của các đảng cộng sản trong việc hoạch định Cương lĩnh, đường lối lãnh đạo cách mạng</a:t>
          </a:r>
          <a:endParaRPr lang="en-US" sz="2300" kern="1200" dirty="0"/>
        </a:p>
      </dsp:txBody>
      <dsp:txXfrm>
        <a:off x="0" y="4952200"/>
        <a:ext cx="12093262" cy="69034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2A9FE3-7A40-49CA-8DDE-65A34791E5E7}" type="datetimeFigureOut">
              <a:rPr lang="en-US" smtClean="0"/>
              <a:t>11/2/2020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2873FA-D1BC-460A-9DA5-24EAC97DF5D2}" type="slidenum">
              <a:rPr lang="en-US" smtClean="0"/>
              <a:t>‹#›</a:t>
            </a:fld>
            <a:endParaRPr lang="en-US"/>
          </a:p>
        </p:txBody>
      </p:sp>
    </p:spTree>
    <p:extLst>
      <p:ext uri="{BB962C8B-B14F-4D97-AF65-F5344CB8AC3E}">
        <p14:creationId xmlns:p14="http://schemas.microsoft.com/office/powerpoint/2010/main" val="20741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2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smtClean="0"/>
          </a:p>
        </p:txBody>
      </p:sp>
      <p:sp>
        <p:nvSpPr>
          <p:cNvPr id="432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584791A-152E-4D13-8B8B-9549C37CCA83}" type="slidenum">
              <a:rPr lang="en-US" altLang="en-US" smtClean="0">
                <a:solidFill>
                  <a:prstClr val="black"/>
                </a:solidFill>
                <a:latin typeface=".VnTime" panose="020B7200000000000000" pitchFamily="34" charset="0"/>
              </a:rPr>
              <a:pPr>
                <a:spcBef>
                  <a:spcPct val="0"/>
                </a:spcBef>
              </a:pPr>
              <a:t>1</a:t>
            </a:fld>
            <a:endParaRPr lang="en-US" altLang="en-US" dirty="0" smtClean="0">
              <a:solidFill>
                <a:prstClr val="black"/>
              </a:solidFill>
              <a:latin typeface=".VnTime" panose="020B7200000000000000" pitchFamily="34" charset="0"/>
            </a:endParaRPr>
          </a:p>
        </p:txBody>
      </p:sp>
    </p:spTree>
    <p:extLst>
      <p:ext uri="{BB962C8B-B14F-4D97-AF65-F5344CB8AC3E}">
        <p14:creationId xmlns:p14="http://schemas.microsoft.com/office/powerpoint/2010/main" val="27833758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078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131B73D-4C80-43E7-9920-1308D02BE35F}" type="slidenum">
              <a:rPr lang="en-US" altLang="en-US" smtClean="0">
                <a:solidFill>
                  <a:prstClr val="black"/>
                </a:solidFill>
                <a:latin typeface=".VnTime" panose="020B7200000000000000" pitchFamily="34" charset="0"/>
              </a:rPr>
              <a:pPr>
                <a:spcBef>
                  <a:spcPct val="0"/>
                </a:spcBef>
              </a:pPr>
              <a:t>5</a:t>
            </a:fld>
            <a:endParaRPr lang="en-US" altLang="en-US" smtClean="0">
              <a:solidFill>
                <a:prstClr val="black"/>
              </a:solidFill>
              <a:latin typeface=".VnTime" panose="020B7200000000000000" pitchFamily="34" charset="0"/>
            </a:endParaRPr>
          </a:p>
        </p:txBody>
      </p:sp>
    </p:spTree>
    <p:extLst>
      <p:ext uri="{BB962C8B-B14F-4D97-AF65-F5344CB8AC3E}">
        <p14:creationId xmlns:p14="http://schemas.microsoft.com/office/powerpoint/2010/main" val="12379444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29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2129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DDDB2D3-5146-4D40-A48C-3628028DA839}" type="slidenum">
              <a:rPr lang="en-US" altLang="en-US" smtClean="0">
                <a:solidFill>
                  <a:prstClr val="black"/>
                </a:solidFill>
                <a:latin typeface=".VnTime" panose="020B7200000000000000" pitchFamily="34" charset="0"/>
              </a:rPr>
              <a:pPr>
                <a:spcBef>
                  <a:spcPct val="0"/>
                </a:spcBef>
              </a:pPr>
              <a:t>8</a:t>
            </a:fld>
            <a:endParaRPr lang="en-US" altLang="en-US" smtClean="0">
              <a:solidFill>
                <a:prstClr val="black"/>
              </a:solidFill>
              <a:latin typeface=".VnTime" panose="020B7200000000000000" pitchFamily="34" charset="0"/>
            </a:endParaRPr>
          </a:p>
        </p:txBody>
      </p:sp>
    </p:spTree>
    <p:extLst>
      <p:ext uri="{BB962C8B-B14F-4D97-AF65-F5344CB8AC3E}">
        <p14:creationId xmlns:p14="http://schemas.microsoft.com/office/powerpoint/2010/main" val="1502250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3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latin typeface="Arial" panose="020B0604020202020204" pitchFamily="34" charset="0"/>
              <a:cs typeface="Arial" panose="020B0604020202020204" pitchFamily="34" charset="0"/>
            </a:endParaRPr>
          </a:p>
        </p:txBody>
      </p:sp>
      <p:sp>
        <p:nvSpPr>
          <p:cNvPr id="443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F901ACB-E5AE-44C3-AC56-492141D0E6C5}" type="slidenum">
              <a:rPr lang="en-US" altLang="en-US" smtClean="0">
                <a:solidFill>
                  <a:srgbClr val="000000"/>
                </a:solidFill>
                <a:latin typeface=".VnTime" panose="020B7200000000000000" pitchFamily="34" charset="0"/>
              </a:rPr>
              <a:pPr>
                <a:spcBef>
                  <a:spcPct val="0"/>
                </a:spcBef>
              </a:pPr>
              <a:t>11</a:t>
            </a:fld>
            <a:endParaRPr lang="en-US" altLang="en-US" smtClean="0">
              <a:solidFill>
                <a:srgbClr val="000000"/>
              </a:solidFill>
              <a:latin typeface=".VnTime" panose="020B7200000000000000" pitchFamily="34" charset="0"/>
            </a:endParaRPr>
          </a:p>
        </p:txBody>
      </p:sp>
    </p:spTree>
    <p:extLst>
      <p:ext uri="{BB962C8B-B14F-4D97-AF65-F5344CB8AC3E}">
        <p14:creationId xmlns:p14="http://schemas.microsoft.com/office/powerpoint/2010/main" val="2084893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16C6DBC-BFBB-4F0D-84E6-E31307254793}" type="slidenum">
              <a:rPr lang="en-US" altLang="en-US" smtClean="0">
                <a:solidFill>
                  <a:srgbClr val="000000"/>
                </a:solidFill>
              </a:rPr>
              <a:pPr>
                <a:spcBef>
                  <a:spcPct val="0"/>
                </a:spcBef>
              </a:pPr>
              <a:t>13</a:t>
            </a:fld>
            <a:endParaRPr lang="en-US" altLang="en-US" smtClean="0">
              <a:solidFill>
                <a:srgbClr val="000000"/>
              </a:solidFill>
            </a:endParaRPr>
          </a:p>
        </p:txBody>
      </p:sp>
      <p:sp>
        <p:nvSpPr>
          <p:cNvPr id="4925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25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72515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0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60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3491441-1384-4628-A498-DFEC134A3587}" type="slidenum">
              <a:rPr kumimoji="1" lang="en-US" altLang="zh-CN" smtClean="0">
                <a:solidFill>
                  <a:srgbClr val="000000"/>
                </a:solidFill>
                <a:latin typeface="Times New Roman" panose="02020603050405020304" pitchFamily="18" charset="0"/>
              </a:rPr>
              <a:pPr>
                <a:spcBef>
                  <a:spcPct val="0"/>
                </a:spcBef>
              </a:pPr>
              <a:t>26</a:t>
            </a:fld>
            <a:endParaRPr kumimoji="1" lang="en-US" altLang="zh-CN" smtClean="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640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9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79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8501069-C253-4757-B3F8-F424C749CAF6}" type="slidenum">
              <a:rPr kumimoji="1" lang="en-US" altLang="en-US" smtClean="0">
                <a:solidFill>
                  <a:srgbClr val="000000"/>
                </a:solidFill>
                <a:latin typeface="Calibri" panose="020F0502020204030204" pitchFamily="34" charset="0"/>
                <a:ea typeface="SimSun" panose="02010600030101010101" pitchFamily="2" charset="-122"/>
              </a:rPr>
              <a:pPr>
                <a:spcBef>
                  <a:spcPct val="0"/>
                </a:spcBef>
              </a:pPr>
              <a:t>28</a:t>
            </a:fld>
            <a:endParaRPr kumimoji="1" lang="en-US" altLang="en-US" smtClean="0">
              <a:solidFill>
                <a:srgbClr val="000000"/>
              </a:solidFill>
              <a:latin typeface="Calibri" panose="020F0502020204030204" pitchFamily="34" charset="0"/>
              <a:ea typeface="SimSun" panose="02010600030101010101" pitchFamily="2" charset="-122"/>
            </a:endParaRPr>
          </a:p>
        </p:txBody>
      </p:sp>
    </p:spTree>
    <p:extLst>
      <p:ext uri="{BB962C8B-B14F-4D97-AF65-F5344CB8AC3E}">
        <p14:creationId xmlns:p14="http://schemas.microsoft.com/office/powerpoint/2010/main" val="22054913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E4A1E25-DC6E-4DD0-91A4-7BB71ED89D9A}" type="slidenum">
              <a:rPr lang="en-US" altLang="en-US" smtClean="0">
                <a:solidFill>
                  <a:srgbClr val="000000"/>
                </a:solidFill>
              </a:rPr>
              <a:pPr>
                <a:spcBef>
                  <a:spcPct val="0"/>
                </a:spcBef>
              </a:pPr>
              <a:t>60</a:t>
            </a:fld>
            <a:endParaRPr lang="en-US" altLang="en-US" smtClean="0">
              <a:solidFill>
                <a:srgbClr val="000000"/>
              </a:solidFill>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1201874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2" Type="http://schemas.openxmlformats.org/officeDocument/2006/relationships/slideMaster" Target="../slideMasters/slideMaster7.xml"/><Relationship Id="rId1" Type="http://schemas.openxmlformats.org/officeDocument/2006/relationships/themeOverride" Target="../theme/themeOverride1.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2" Type="http://schemas.openxmlformats.org/officeDocument/2006/relationships/slideMaster" Target="../slideMasters/slideMaster7.xml"/><Relationship Id="rId1" Type="http://schemas.openxmlformats.org/officeDocument/2006/relationships/themeOverride" Target="../theme/themeOverride2.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1.xml.rels><?xml version="1.0" encoding="UTF-8" standalone="yes"?>
<Relationships xmlns="http://schemas.openxmlformats.org/package/2006/relationships"><Relationship Id="rId2" Type="http://schemas.openxmlformats.org/officeDocument/2006/relationships/slideMaster" Target="../slideMasters/slideMaster13.xml"/><Relationship Id="rId1" Type="http://schemas.openxmlformats.org/officeDocument/2006/relationships/themeOverride" Target="../theme/themeOverride3.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3.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3.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7.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27.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28.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29.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0.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1.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3.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4.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5.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7.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38.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39.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40.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41.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42.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4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44.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45.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46.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47.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48.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49.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50.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51.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52.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53.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54.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55.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56.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57.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58.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281E9DD-7413-4878-9A00-DDEE77B6D673}" type="datetimeFigureOut">
              <a:rPr lang="en-US" smtClean="0"/>
              <a:t>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2344572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81E9DD-7413-4878-9A00-DDEE77B6D673}" type="datetimeFigureOut">
              <a:rPr lang="en-US" smtClean="0"/>
              <a:t>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539293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281E9DD-7413-4878-9A00-DDEE77B6D673}" type="datetimeFigureOut">
              <a:rPr lang="en-US" smtClean="0"/>
              <a:t>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2794442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281E9DD-7413-4878-9A00-DDEE77B6D673}" type="datetimeFigureOut">
              <a:rPr lang="en-US" smtClean="0"/>
              <a:t>11/2/2020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811447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281E9DD-7413-4878-9A00-DDEE77B6D673}" type="datetimeFigureOut">
              <a:rPr lang="en-US" smtClean="0"/>
              <a:t>11/2/2020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98457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281E9DD-7413-4878-9A00-DDEE77B6D673}" type="datetimeFigureOut">
              <a:rPr lang="en-US" smtClean="0"/>
              <a:t>11/2/2020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68832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1E9DD-7413-4878-9A00-DDEE77B6D673}" type="datetimeFigureOut">
              <a:rPr lang="en-US" smtClean="0"/>
              <a:t>11/2/2020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709055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t>11/2/2020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755687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t>11/2/2020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885606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81E9DD-7413-4878-9A00-DDEE77B6D673}" type="datetimeFigureOut">
              <a:rPr lang="en-US" smtClean="0"/>
              <a:t>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277372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81E9DD-7413-4878-9A00-DDEE77B6D673}" type="datetimeFigureOut">
              <a:rPr lang="en-US" smtClean="0"/>
              <a:t>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6352996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FAA1645-E42A-4C14-8F25-95FC65337D0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466086730"/>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CBDE5E0-11F1-42CC-97C2-43D1B7A20BB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704797697"/>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B03D5A4-80A4-4507-BD65-6FC58B968E0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282125097"/>
      </p:ext>
    </p:extLst>
  </p:cSld>
  <p:clrMapOvr>
    <a:masterClrMapping/>
  </p:clrMapOvr>
  <p:transition>
    <p:wedg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5800BB5-8CCE-4EA3-BDFE-8DBFB496CD2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748158880"/>
      </p:ext>
    </p:extLst>
  </p:cSld>
  <p:clrMapOvr>
    <a:masterClrMapping/>
  </p:clrMapOvr>
  <p:transition>
    <p:wedg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9D96F1F-3865-4EC9-A377-718F6265EA6F}"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627973267"/>
      </p:ext>
    </p:extLst>
  </p:cSld>
  <p:clrMapOvr>
    <a:masterClrMapping/>
  </p:clrMapOvr>
  <p:transition>
    <p:wedg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1692A0A-126E-4952-AD52-AC5C5408358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000623196"/>
      </p:ext>
    </p:extLst>
  </p:cSld>
  <p:clrMapOvr>
    <a:masterClrMapping/>
  </p:clrMapOvr>
  <p:transition>
    <p:wedg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3519A89A-CABB-4E0E-BC9D-F8955E1EE06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545858518"/>
      </p:ext>
    </p:extLst>
  </p:cSld>
  <p:clrMapOvr>
    <a:masterClrMapping/>
  </p:clrMapOvr>
  <p:transition>
    <p:wedg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A44A238-32CF-4E1E-A0AC-75EC5B3587BC}"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3054740"/>
      </p:ext>
    </p:extLst>
  </p:cSld>
  <p:clrMapOvr>
    <a:masterClrMapping/>
  </p:clrMapOvr>
  <p:transition>
    <p:wedg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94DE4DC-807E-4CE2-9437-9DE9B825651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782204313"/>
      </p:ext>
    </p:extLst>
  </p:cSld>
  <p:clrMapOvr>
    <a:masterClrMapping/>
  </p:clrMapOvr>
  <p:transition>
    <p:wedg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3F7DCE8-2008-424D-A11A-42F179A74CB2}"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895405819"/>
      </p:ext>
    </p:extLst>
  </p:cSld>
  <p:clrMapOvr>
    <a:masterClrMapping/>
  </p:clrMapOvr>
  <p:transition>
    <p:wedg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E2AF17F-4A22-4726-BC68-A474AF66E03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862381376"/>
      </p:ext>
    </p:extLst>
  </p:cSld>
  <p:clrMapOvr>
    <a:masterClrMapping/>
  </p:clrMapOvr>
  <p:transition>
    <p:wedg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E3B7DDA-C566-4331-92A7-000385DC5467}" type="slidenum">
              <a:rPr lang="vi-VN"/>
              <a:pPr>
                <a:defRPr/>
              </a:pPr>
              <a:t>‹#›</a:t>
            </a:fld>
            <a:endParaRPr lang="vi-VN"/>
          </a:p>
        </p:txBody>
      </p:sp>
    </p:spTree>
    <p:extLst>
      <p:ext uri="{BB962C8B-B14F-4D97-AF65-F5344CB8AC3E}">
        <p14:creationId xmlns:p14="http://schemas.microsoft.com/office/powerpoint/2010/main" val="2532307873"/>
      </p:ext>
    </p:extLst>
  </p:cSld>
  <p:clrMapOvr>
    <a:masterClrMapping/>
  </p:clrMapOvr>
  <p:transition>
    <p:wedg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8F06CA1-1BD9-4975-BAA8-B2377DA0542A}" type="slidenum">
              <a:rPr lang="vi-VN"/>
              <a:pPr>
                <a:defRPr/>
              </a:pPr>
              <a:t>‹#›</a:t>
            </a:fld>
            <a:endParaRPr lang="vi-VN"/>
          </a:p>
        </p:txBody>
      </p:sp>
    </p:spTree>
    <p:extLst>
      <p:ext uri="{BB962C8B-B14F-4D97-AF65-F5344CB8AC3E}">
        <p14:creationId xmlns:p14="http://schemas.microsoft.com/office/powerpoint/2010/main" val="872655685"/>
      </p:ext>
    </p:extLst>
  </p:cSld>
  <p:clrMapOvr>
    <a:masterClrMapping/>
  </p:clrMapOvr>
  <p:transition>
    <p:wedg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5F5AF7EB-9189-41C2-9669-31BF57629A91}" type="slidenum">
              <a:rPr lang="vi-VN"/>
              <a:pPr>
                <a:defRPr/>
              </a:pPr>
              <a:t>‹#›</a:t>
            </a:fld>
            <a:endParaRPr lang="vi-VN"/>
          </a:p>
        </p:txBody>
      </p:sp>
    </p:spTree>
    <p:extLst>
      <p:ext uri="{BB962C8B-B14F-4D97-AF65-F5344CB8AC3E}">
        <p14:creationId xmlns:p14="http://schemas.microsoft.com/office/powerpoint/2010/main" val="3086543215"/>
      </p:ext>
    </p:extLst>
  </p:cSld>
  <p:clrMapOvr>
    <a:masterClrMapping/>
  </p:clrMapOvr>
  <p:transition>
    <p:wedg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FB98F66-67B1-4B8B-AADE-5367313FB1A6}" type="slidenum">
              <a:rPr lang="vi-VN"/>
              <a:pPr>
                <a:defRPr/>
              </a:pPr>
              <a:t>‹#›</a:t>
            </a:fld>
            <a:endParaRPr lang="vi-VN"/>
          </a:p>
        </p:txBody>
      </p:sp>
    </p:spTree>
    <p:extLst>
      <p:ext uri="{BB962C8B-B14F-4D97-AF65-F5344CB8AC3E}">
        <p14:creationId xmlns:p14="http://schemas.microsoft.com/office/powerpoint/2010/main" val="2094409460"/>
      </p:ext>
    </p:extLst>
  </p:cSld>
  <p:clrMapOvr>
    <a:masterClrMapping/>
  </p:clrMapOvr>
  <p:transition>
    <p:wedg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4B1A54E-84F0-4A29-B9E2-3ED4E0112EDB}" type="slidenum">
              <a:rPr lang="vi-VN"/>
              <a:pPr>
                <a:defRPr/>
              </a:pPr>
              <a:t>‹#›</a:t>
            </a:fld>
            <a:endParaRPr lang="vi-VN"/>
          </a:p>
        </p:txBody>
      </p:sp>
    </p:spTree>
    <p:extLst>
      <p:ext uri="{BB962C8B-B14F-4D97-AF65-F5344CB8AC3E}">
        <p14:creationId xmlns:p14="http://schemas.microsoft.com/office/powerpoint/2010/main" val="3424305447"/>
      </p:ext>
    </p:extLst>
  </p:cSld>
  <p:clrMapOvr>
    <a:masterClrMapping/>
  </p:clrMapOvr>
  <p:transition>
    <p:wedg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684600F1-39FD-41DB-B35D-18791C6A3002}" type="slidenum">
              <a:rPr lang="vi-VN"/>
              <a:pPr>
                <a:defRPr/>
              </a:pPr>
              <a:t>‹#›</a:t>
            </a:fld>
            <a:endParaRPr lang="vi-VN"/>
          </a:p>
        </p:txBody>
      </p:sp>
    </p:spTree>
    <p:extLst>
      <p:ext uri="{BB962C8B-B14F-4D97-AF65-F5344CB8AC3E}">
        <p14:creationId xmlns:p14="http://schemas.microsoft.com/office/powerpoint/2010/main" val="14835445"/>
      </p:ext>
    </p:extLst>
  </p:cSld>
  <p:clrMapOvr>
    <a:masterClrMapping/>
  </p:clrMapOvr>
  <p:transition>
    <p:wedg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E8E089AD-5580-4BFA-933E-D1EC7DBFAEFF}" type="slidenum">
              <a:rPr lang="vi-VN"/>
              <a:pPr>
                <a:defRPr/>
              </a:pPr>
              <a:t>‹#›</a:t>
            </a:fld>
            <a:endParaRPr lang="vi-VN"/>
          </a:p>
        </p:txBody>
      </p:sp>
    </p:spTree>
    <p:extLst>
      <p:ext uri="{BB962C8B-B14F-4D97-AF65-F5344CB8AC3E}">
        <p14:creationId xmlns:p14="http://schemas.microsoft.com/office/powerpoint/2010/main" val="3427579380"/>
      </p:ext>
    </p:extLst>
  </p:cSld>
  <p:clrMapOvr>
    <a:masterClrMapping/>
  </p:clrMapOvr>
  <p:transition>
    <p:wedg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EBB502B-5F35-48DE-ACEC-C6E2F6234155}" type="slidenum">
              <a:rPr lang="vi-VN"/>
              <a:pPr>
                <a:defRPr/>
              </a:pPr>
              <a:t>‹#›</a:t>
            </a:fld>
            <a:endParaRPr lang="vi-VN"/>
          </a:p>
        </p:txBody>
      </p:sp>
    </p:spTree>
    <p:extLst>
      <p:ext uri="{BB962C8B-B14F-4D97-AF65-F5344CB8AC3E}">
        <p14:creationId xmlns:p14="http://schemas.microsoft.com/office/powerpoint/2010/main" val="1369521892"/>
      </p:ext>
    </p:extLst>
  </p:cSld>
  <p:clrMapOvr>
    <a:masterClrMapping/>
  </p:clrMapOvr>
  <p:transition>
    <p:wedg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F731508-3AEB-4B55-80C1-FAAC812110AA}" type="slidenum">
              <a:rPr lang="vi-VN"/>
              <a:pPr>
                <a:defRPr/>
              </a:pPr>
              <a:t>‹#›</a:t>
            </a:fld>
            <a:endParaRPr lang="vi-VN"/>
          </a:p>
        </p:txBody>
      </p:sp>
    </p:spTree>
    <p:extLst>
      <p:ext uri="{BB962C8B-B14F-4D97-AF65-F5344CB8AC3E}">
        <p14:creationId xmlns:p14="http://schemas.microsoft.com/office/powerpoint/2010/main" val="772900227"/>
      </p:ext>
    </p:extLst>
  </p:cSld>
  <p:clrMapOvr>
    <a:masterClrMapping/>
  </p:clrMapOvr>
  <p:transition>
    <p:wedg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925F11D1-98F4-4517-9E6F-61ED87EFFD82}" type="slidenum">
              <a:rPr lang="vi-VN"/>
              <a:pPr>
                <a:defRPr/>
              </a:pPr>
              <a:t>‹#›</a:t>
            </a:fld>
            <a:endParaRPr lang="vi-VN"/>
          </a:p>
        </p:txBody>
      </p:sp>
    </p:spTree>
    <p:extLst>
      <p:ext uri="{BB962C8B-B14F-4D97-AF65-F5344CB8AC3E}">
        <p14:creationId xmlns:p14="http://schemas.microsoft.com/office/powerpoint/2010/main" val="199867572"/>
      </p:ext>
    </p:extLst>
  </p:cSld>
  <p:clrMapOvr>
    <a:masterClrMapping/>
  </p:clrMapOvr>
  <p:transition>
    <p:wedg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D246E5A-B46E-464B-9CE1-7954A86D5E90}" type="slidenum">
              <a:rPr lang="vi-VN"/>
              <a:pPr>
                <a:defRPr/>
              </a:pPr>
              <a:t>‹#›</a:t>
            </a:fld>
            <a:endParaRPr lang="vi-VN"/>
          </a:p>
        </p:txBody>
      </p:sp>
    </p:spTree>
    <p:extLst>
      <p:ext uri="{BB962C8B-B14F-4D97-AF65-F5344CB8AC3E}">
        <p14:creationId xmlns:p14="http://schemas.microsoft.com/office/powerpoint/2010/main" val="1570241603"/>
      </p:ext>
    </p:extLst>
  </p:cSld>
  <p:clrMapOvr>
    <a:masterClrMapping/>
  </p:clrMapOvr>
  <p:transition>
    <p:wedg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609600" y="6356351"/>
            <a:ext cx="2844800" cy="365125"/>
          </a:xfrm>
        </p:spPr>
        <p:txBody>
          <a:bodyPr/>
          <a:lstStyle>
            <a:lvl1pPr>
              <a:defRPr/>
            </a:lvl1pPr>
          </a:lstStyle>
          <a:p>
            <a:pPr>
              <a:defRPr/>
            </a:pPr>
            <a:fld id="{39A3F3A5-18E2-4960-BBE8-8AA971CC30D7}" type="datetimeFigureOut">
              <a:rPr lang="en-US"/>
              <a:pPr>
                <a:defRPr/>
              </a:pPr>
              <a:t>11/2/2020</a:t>
            </a:fld>
            <a:endParaRPr lang="en-US"/>
          </a:p>
        </p:txBody>
      </p:sp>
      <p:sp>
        <p:nvSpPr>
          <p:cNvPr id="4" name="Footer Placeholder 3"/>
          <p:cNvSpPr>
            <a:spLocks noGrp="1"/>
          </p:cNvSpPr>
          <p:nvPr>
            <p:ph type="ftr" sz="quarter" idx="11"/>
          </p:nvPr>
        </p:nvSpPr>
        <p:spPr>
          <a:xfrm>
            <a:off x="4165600" y="6356351"/>
            <a:ext cx="3860800" cy="365125"/>
          </a:xfrm>
        </p:spPr>
        <p:txBody>
          <a:bodyPr/>
          <a:lstStyle>
            <a:lvl1pPr>
              <a:defRPr/>
            </a:lvl1pPr>
          </a:lstStyle>
          <a:p>
            <a:pPr>
              <a:defRPr/>
            </a:pPr>
            <a:endParaRPr lang="en-US"/>
          </a:p>
        </p:txBody>
      </p:sp>
      <p:sp>
        <p:nvSpPr>
          <p:cNvPr id="5" name="Slide Number Placeholder 4"/>
          <p:cNvSpPr>
            <a:spLocks noGrp="1"/>
          </p:cNvSpPr>
          <p:nvPr>
            <p:ph type="sldNum" sz="quarter" idx="12"/>
          </p:nvPr>
        </p:nvSpPr>
        <p:spPr>
          <a:xfrm>
            <a:off x="8737600" y="6356351"/>
            <a:ext cx="2844800" cy="365125"/>
          </a:xfrm>
        </p:spPr>
        <p:txBody>
          <a:bodyPr/>
          <a:lstStyle>
            <a:lvl1pPr>
              <a:defRPr/>
            </a:lvl1pPr>
          </a:lstStyle>
          <a:p>
            <a:pPr>
              <a:defRPr/>
            </a:pPr>
            <a:fld id="{18DF2872-F6E7-4273-B774-6B34898DE390}" type="slidenum">
              <a:rPr lang="en-US"/>
              <a:pPr>
                <a:defRPr/>
              </a:pPr>
              <a:t>‹#›</a:t>
            </a:fld>
            <a:endParaRPr lang="en-US"/>
          </a:p>
        </p:txBody>
      </p:sp>
    </p:spTree>
    <p:extLst>
      <p:ext uri="{BB962C8B-B14F-4D97-AF65-F5344CB8AC3E}">
        <p14:creationId xmlns:p14="http://schemas.microsoft.com/office/powerpoint/2010/main" val="26549087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EB3B317-8AB9-48A4-B3DC-284B54F2A650}" type="slidenum">
              <a:rPr lang="vi-VN"/>
              <a:pPr>
                <a:defRPr/>
              </a:pPr>
              <a:t>‹#›</a:t>
            </a:fld>
            <a:endParaRPr lang="vi-VN"/>
          </a:p>
        </p:txBody>
      </p:sp>
    </p:spTree>
    <p:extLst>
      <p:ext uri="{BB962C8B-B14F-4D97-AF65-F5344CB8AC3E}">
        <p14:creationId xmlns:p14="http://schemas.microsoft.com/office/powerpoint/2010/main" val="172024265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CFEBCCD-8399-45E9-B6BA-3AFA3E60CD33}" type="slidenum">
              <a:rPr lang="vi-VN"/>
              <a:pPr>
                <a:defRPr/>
              </a:pPr>
              <a:t>‹#›</a:t>
            </a:fld>
            <a:endParaRPr lang="vi-VN"/>
          </a:p>
        </p:txBody>
      </p:sp>
    </p:spTree>
    <p:extLst>
      <p:ext uri="{BB962C8B-B14F-4D97-AF65-F5344CB8AC3E}">
        <p14:creationId xmlns:p14="http://schemas.microsoft.com/office/powerpoint/2010/main" val="12559795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A27C8E8A-AF16-441B-8DE3-29845F8BBBAA}" type="slidenum">
              <a:rPr lang="vi-VN"/>
              <a:pPr>
                <a:defRPr/>
              </a:pPr>
              <a:t>‹#›</a:t>
            </a:fld>
            <a:endParaRPr lang="vi-VN"/>
          </a:p>
        </p:txBody>
      </p:sp>
    </p:spTree>
    <p:extLst>
      <p:ext uri="{BB962C8B-B14F-4D97-AF65-F5344CB8AC3E}">
        <p14:creationId xmlns:p14="http://schemas.microsoft.com/office/powerpoint/2010/main" val="21531602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623B0071-A1F5-419D-86C7-4B81159155A0}" type="slidenum">
              <a:rPr lang="vi-VN"/>
              <a:pPr>
                <a:defRPr/>
              </a:pPr>
              <a:t>‹#›</a:t>
            </a:fld>
            <a:endParaRPr lang="vi-VN"/>
          </a:p>
        </p:txBody>
      </p:sp>
    </p:spTree>
    <p:extLst>
      <p:ext uri="{BB962C8B-B14F-4D97-AF65-F5344CB8AC3E}">
        <p14:creationId xmlns:p14="http://schemas.microsoft.com/office/powerpoint/2010/main" val="30136539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D08DDD72-3174-434D-9396-FB4E7C8D9C32}" type="slidenum">
              <a:rPr lang="vi-VN"/>
              <a:pPr>
                <a:defRPr/>
              </a:pPr>
              <a:t>‹#›</a:t>
            </a:fld>
            <a:endParaRPr lang="vi-VN"/>
          </a:p>
        </p:txBody>
      </p:sp>
    </p:spTree>
    <p:extLst>
      <p:ext uri="{BB962C8B-B14F-4D97-AF65-F5344CB8AC3E}">
        <p14:creationId xmlns:p14="http://schemas.microsoft.com/office/powerpoint/2010/main" val="27462243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50001981-DB44-4680-ABFB-FFFC4F8BD4B1}" type="slidenum">
              <a:rPr lang="vi-VN"/>
              <a:pPr>
                <a:defRPr/>
              </a:pPr>
              <a:t>‹#›</a:t>
            </a:fld>
            <a:endParaRPr lang="vi-VN"/>
          </a:p>
        </p:txBody>
      </p:sp>
    </p:spTree>
    <p:extLst>
      <p:ext uri="{BB962C8B-B14F-4D97-AF65-F5344CB8AC3E}">
        <p14:creationId xmlns:p14="http://schemas.microsoft.com/office/powerpoint/2010/main" val="361700241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0D1EAC07-C136-42BE-BC3E-9C9A832ABB4F}" type="slidenum">
              <a:rPr lang="vi-VN"/>
              <a:pPr>
                <a:defRPr/>
              </a:pPr>
              <a:t>‹#›</a:t>
            </a:fld>
            <a:endParaRPr lang="vi-VN"/>
          </a:p>
        </p:txBody>
      </p:sp>
    </p:spTree>
    <p:extLst>
      <p:ext uri="{BB962C8B-B14F-4D97-AF65-F5344CB8AC3E}">
        <p14:creationId xmlns:p14="http://schemas.microsoft.com/office/powerpoint/2010/main" val="149743485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D1862DF-7107-4087-9800-E67AA1F2A5C3}" type="slidenum">
              <a:rPr lang="vi-VN"/>
              <a:pPr>
                <a:defRPr/>
              </a:pPr>
              <a:t>‹#›</a:t>
            </a:fld>
            <a:endParaRPr lang="vi-VN"/>
          </a:p>
        </p:txBody>
      </p:sp>
    </p:spTree>
    <p:extLst>
      <p:ext uri="{BB962C8B-B14F-4D97-AF65-F5344CB8AC3E}">
        <p14:creationId xmlns:p14="http://schemas.microsoft.com/office/powerpoint/2010/main" val="138353421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729524F-BE32-4CB3-8A23-2A1B7DEC7B98}" type="slidenum">
              <a:rPr lang="vi-VN"/>
              <a:pPr>
                <a:defRPr/>
              </a:pPr>
              <a:t>‹#›</a:t>
            </a:fld>
            <a:endParaRPr lang="vi-VN"/>
          </a:p>
        </p:txBody>
      </p:sp>
    </p:spTree>
    <p:extLst>
      <p:ext uri="{BB962C8B-B14F-4D97-AF65-F5344CB8AC3E}">
        <p14:creationId xmlns:p14="http://schemas.microsoft.com/office/powerpoint/2010/main" val="334959291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EB516EA-C821-4479-8310-989F1123037A}" type="slidenum">
              <a:rPr lang="vi-VN"/>
              <a:pPr>
                <a:defRPr/>
              </a:pPr>
              <a:t>‹#›</a:t>
            </a:fld>
            <a:endParaRPr lang="vi-VN"/>
          </a:p>
        </p:txBody>
      </p:sp>
    </p:spTree>
    <p:extLst>
      <p:ext uri="{BB962C8B-B14F-4D97-AF65-F5344CB8AC3E}">
        <p14:creationId xmlns:p14="http://schemas.microsoft.com/office/powerpoint/2010/main" val="190360709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D9DC1F4-2581-41BA-B6FC-AC46103C8F35}" type="slidenum">
              <a:rPr lang="vi-VN"/>
              <a:pPr>
                <a:defRPr/>
              </a:pPr>
              <a:t>‹#›</a:t>
            </a:fld>
            <a:endParaRPr lang="vi-VN"/>
          </a:p>
        </p:txBody>
      </p:sp>
    </p:spTree>
    <p:extLst>
      <p:ext uri="{BB962C8B-B14F-4D97-AF65-F5344CB8AC3E}">
        <p14:creationId xmlns:p14="http://schemas.microsoft.com/office/powerpoint/2010/main" val="36686714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C51A7355-5452-4DFF-A05E-E4BF7614ADCF}" type="slidenum">
              <a:rPr lang="vi-VN"/>
              <a:pPr>
                <a:defRPr/>
              </a:pPr>
              <a:t>‹#›</a:t>
            </a:fld>
            <a:endParaRPr lang="vi-VN"/>
          </a:p>
        </p:txBody>
      </p:sp>
    </p:spTree>
    <p:extLst>
      <p:ext uri="{BB962C8B-B14F-4D97-AF65-F5344CB8AC3E}">
        <p14:creationId xmlns:p14="http://schemas.microsoft.com/office/powerpoint/2010/main" val="156991772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41F0409E-5C92-4AF8-8599-2086C108D6B0}" type="slidenum">
              <a:rPr lang="vi-VN"/>
              <a:pPr>
                <a:defRPr/>
              </a:pPr>
              <a:t>‹#›</a:t>
            </a:fld>
            <a:endParaRPr lang="vi-VN"/>
          </a:p>
        </p:txBody>
      </p:sp>
    </p:spTree>
    <p:extLst>
      <p:ext uri="{BB962C8B-B14F-4D97-AF65-F5344CB8AC3E}">
        <p14:creationId xmlns:p14="http://schemas.microsoft.com/office/powerpoint/2010/main" val="391685866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5A1720F3-EDF4-4676-BD1A-61E8BE9AF038}" type="slidenum">
              <a:rPr lang="vi-VN"/>
              <a:pPr>
                <a:defRPr/>
              </a:pPr>
              <a:t>‹#›</a:t>
            </a:fld>
            <a:endParaRPr lang="vi-VN"/>
          </a:p>
        </p:txBody>
      </p:sp>
    </p:spTree>
    <p:extLst>
      <p:ext uri="{BB962C8B-B14F-4D97-AF65-F5344CB8AC3E}">
        <p14:creationId xmlns:p14="http://schemas.microsoft.com/office/powerpoint/2010/main" val="367798791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AF594D6-7C3E-4432-A84F-9EA380BC4522}" type="slidenum">
              <a:rPr lang="vi-VN"/>
              <a:pPr>
                <a:defRPr/>
              </a:pPr>
              <a:t>‹#›</a:t>
            </a:fld>
            <a:endParaRPr lang="vi-VN"/>
          </a:p>
        </p:txBody>
      </p:sp>
    </p:spTree>
    <p:extLst>
      <p:ext uri="{BB962C8B-B14F-4D97-AF65-F5344CB8AC3E}">
        <p14:creationId xmlns:p14="http://schemas.microsoft.com/office/powerpoint/2010/main" val="239930148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EE5CA7E0-9EFE-4E54-BAD6-ED1B13D4C415}" type="slidenum">
              <a:rPr lang="vi-VN"/>
              <a:pPr>
                <a:defRPr/>
              </a:pPr>
              <a:t>‹#›</a:t>
            </a:fld>
            <a:endParaRPr lang="vi-VN"/>
          </a:p>
        </p:txBody>
      </p:sp>
    </p:spTree>
    <p:extLst>
      <p:ext uri="{BB962C8B-B14F-4D97-AF65-F5344CB8AC3E}">
        <p14:creationId xmlns:p14="http://schemas.microsoft.com/office/powerpoint/2010/main" val="1431927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58C57CF7-B31E-4176-A9B9-F74F3C287C57}" type="slidenum">
              <a:rPr lang="en-US"/>
              <a:pPr>
                <a:defRPr/>
              </a:pPr>
              <a:t>‹#›</a:t>
            </a:fld>
            <a:endParaRPr lang="en-US"/>
          </a:p>
        </p:txBody>
      </p:sp>
    </p:spTree>
    <p:extLst>
      <p:ext uri="{BB962C8B-B14F-4D97-AF65-F5344CB8AC3E}">
        <p14:creationId xmlns:p14="http://schemas.microsoft.com/office/powerpoint/2010/main" val="103710083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49EDF86-3149-4881-908E-A8616BD3D8A5}" type="slidenum">
              <a:rPr lang="vi-VN"/>
              <a:pPr>
                <a:defRPr/>
              </a:pPr>
              <a:t>‹#›</a:t>
            </a:fld>
            <a:endParaRPr lang="vi-VN"/>
          </a:p>
        </p:txBody>
      </p:sp>
    </p:spTree>
    <p:extLst>
      <p:ext uri="{BB962C8B-B14F-4D97-AF65-F5344CB8AC3E}">
        <p14:creationId xmlns:p14="http://schemas.microsoft.com/office/powerpoint/2010/main" val="105859811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BFCB788-7CA1-45E4-A151-542AB4099246}" type="slidenum">
              <a:rPr lang="vi-VN"/>
              <a:pPr>
                <a:defRPr/>
              </a:pPr>
              <a:t>‹#›</a:t>
            </a:fld>
            <a:endParaRPr lang="vi-VN"/>
          </a:p>
        </p:txBody>
      </p:sp>
    </p:spTree>
    <p:extLst>
      <p:ext uri="{BB962C8B-B14F-4D97-AF65-F5344CB8AC3E}">
        <p14:creationId xmlns:p14="http://schemas.microsoft.com/office/powerpoint/2010/main" val="304520104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670B8D9C-616D-41A6-9339-583583B2AE9A}" type="slidenum">
              <a:rPr lang="vi-VN"/>
              <a:pPr>
                <a:defRPr/>
              </a:pPr>
              <a:t>‹#›</a:t>
            </a:fld>
            <a:endParaRPr lang="vi-VN"/>
          </a:p>
        </p:txBody>
      </p:sp>
    </p:spTree>
    <p:extLst>
      <p:ext uri="{BB962C8B-B14F-4D97-AF65-F5344CB8AC3E}">
        <p14:creationId xmlns:p14="http://schemas.microsoft.com/office/powerpoint/2010/main" val="88514815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E163CEE6-0BEB-4D65-9249-954B4DFAD042}" type="slidenum">
              <a:rPr lang="vi-VN"/>
              <a:pPr>
                <a:defRPr/>
              </a:pPr>
              <a:t>‹#›</a:t>
            </a:fld>
            <a:endParaRPr lang="vi-VN"/>
          </a:p>
        </p:txBody>
      </p:sp>
    </p:spTree>
    <p:extLst>
      <p:ext uri="{BB962C8B-B14F-4D97-AF65-F5344CB8AC3E}">
        <p14:creationId xmlns:p14="http://schemas.microsoft.com/office/powerpoint/2010/main" val="409183260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7B877FEF-647F-4B13-8C07-AD2ADBA0824B}" type="slidenum">
              <a:rPr lang="vi-VN"/>
              <a:pPr>
                <a:defRPr/>
              </a:pPr>
              <a:t>‹#›</a:t>
            </a:fld>
            <a:endParaRPr lang="vi-VN"/>
          </a:p>
        </p:txBody>
      </p:sp>
    </p:spTree>
    <p:extLst>
      <p:ext uri="{BB962C8B-B14F-4D97-AF65-F5344CB8AC3E}">
        <p14:creationId xmlns:p14="http://schemas.microsoft.com/office/powerpoint/2010/main" val="367476590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C44CECD-DE6E-4F6B-B602-084AD2D1DE0E}" type="slidenum">
              <a:rPr lang="vi-VN"/>
              <a:pPr>
                <a:defRPr/>
              </a:pPr>
              <a:t>‹#›</a:t>
            </a:fld>
            <a:endParaRPr lang="vi-VN"/>
          </a:p>
        </p:txBody>
      </p:sp>
    </p:spTree>
    <p:extLst>
      <p:ext uri="{BB962C8B-B14F-4D97-AF65-F5344CB8AC3E}">
        <p14:creationId xmlns:p14="http://schemas.microsoft.com/office/powerpoint/2010/main" val="368774994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3709CF3F-BC4D-41EE-B382-E9D682202198}" type="slidenum">
              <a:rPr lang="vi-VN"/>
              <a:pPr>
                <a:defRPr/>
              </a:pPr>
              <a:t>‹#›</a:t>
            </a:fld>
            <a:endParaRPr lang="vi-VN"/>
          </a:p>
        </p:txBody>
      </p:sp>
    </p:spTree>
    <p:extLst>
      <p:ext uri="{BB962C8B-B14F-4D97-AF65-F5344CB8AC3E}">
        <p14:creationId xmlns:p14="http://schemas.microsoft.com/office/powerpoint/2010/main" val="142113304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AC3AD4C3-0F82-4ED9-8021-EBCB30603A11}" type="slidenum">
              <a:rPr lang="vi-VN"/>
              <a:pPr>
                <a:defRPr/>
              </a:pPr>
              <a:t>‹#›</a:t>
            </a:fld>
            <a:endParaRPr lang="vi-VN"/>
          </a:p>
        </p:txBody>
      </p:sp>
    </p:spTree>
    <p:extLst>
      <p:ext uri="{BB962C8B-B14F-4D97-AF65-F5344CB8AC3E}">
        <p14:creationId xmlns:p14="http://schemas.microsoft.com/office/powerpoint/2010/main" val="348068228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B7104AC-D934-4A6B-B052-7495F39C15FF}" type="slidenum">
              <a:rPr lang="vi-VN"/>
              <a:pPr>
                <a:defRPr/>
              </a:pPr>
              <a:t>‹#›</a:t>
            </a:fld>
            <a:endParaRPr lang="vi-VN"/>
          </a:p>
        </p:txBody>
      </p:sp>
    </p:spTree>
    <p:extLst>
      <p:ext uri="{BB962C8B-B14F-4D97-AF65-F5344CB8AC3E}">
        <p14:creationId xmlns:p14="http://schemas.microsoft.com/office/powerpoint/2010/main" val="187069230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46DF0C2-7AB1-4279-97E0-C3AC910DB085}" type="slidenum">
              <a:rPr lang="vi-VN"/>
              <a:pPr>
                <a:defRPr/>
              </a:pPr>
              <a:t>‹#›</a:t>
            </a:fld>
            <a:endParaRPr lang="vi-VN"/>
          </a:p>
        </p:txBody>
      </p:sp>
    </p:spTree>
    <p:extLst>
      <p:ext uri="{BB962C8B-B14F-4D97-AF65-F5344CB8AC3E}">
        <p14:creationId xmlns:p14="http://schemas.microsoft.com/office/powerpoint/2010/main" val="336139242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AE2406B2-7E63-45C1-A644-0B42B9F430AA}" type="slidenum">
              <a:rPr lang="vi-VN"/>
              <a:pPr>
                <a:defRPr/>
              </a:pPr>
              <a:t>‹#›</a:t>
            </a:fld>
            <a:endParaRPr lang="vi-VN"/>
          </a:p>
        </p:txBody>
      </p:sp>
    </p:spTree>
    <p:extLst>
      <p:ext uri="{BB962C8B-B14F-4D97-AF65-F5344CB8AC3E}">
        <p14:creationId xmlns:p14="http://schemas.microsoft.com/office/powerpoint/2010/main" val="252383330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F4107D22-F997-462E-B18D-74CC80930F48}" type="slidenum">
              <a:rPr lang="vi-VN"/>
              <a:pPr>
                <a:defRPr/>
              </a:pPr>
              <a:t>‹#›</a:t>
            </a:fld>
            <a:endParaRPr lang="vi-VN"/>
          </a:p>
        </p:txBody>
      </p:sp>
    </p:spTree>
    <p:extLst>
      <p:ext uri="{BB962C8B-B14F-4D97-AF65-F5344CB8AC3E}">
        <p14:creationId xmlns:p14="http://schemas.microsoft.com/office/powerpoint/2010/main" val="46852808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E034F8D0-DFDB-4E49-989E-399856678C1D}" type="slidenum">
              <a:rPr lang="vi-VN"/>
              <a:pPr>
                <a:defRPr/>
              </a:pPr>
              <a:t>‹#›</a:t>
            </a:fld>
            <a:endParaRPr lang="vi-VN"/>
          </a:p>
        </p:txBody>
      </p:sp>
    </p:spTree>
    <p:extLst>
      <p:ext uri="{BB962C8B-B14F-4D97-AF65-F5344CB8AC3E}">
        <p14:creationId xmlns:p14="http://schemas.microsoft.com/office/powerpoint/2010/main" val="91479417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6DD55D50-D006-45B8-8A6A-24CF9DBEA862}" type="slidenum">
              <a:rPr lang="vi-VN"/>
              <a:pPr>
                <a:defRPr/>
              </a:pPr>
              <a:t>‹#›</a:t>
            </a:fld>
            <a:endParaRPr lang="vi-VN"/>
          </a:p>
        </p:txBody>
      </p:sp>
    </p:spTree>
    <p:extLst>
      <p:ext uri="{BB962C8B-B14F-4D97-AF65-F5344CB8AC3E}">
        <p14:creationId xmlns:p14="http://schemas.microsoft.com/office/powerpoint/2010/main" val="306025796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7239BC48-3FAF-44CB-97B7-F7402CEA6F90}" type="slidenum">
              <a:rPr lang="vi-VN"/>
              <a:pPr>
                <a:defRPr/>
              </a:pPr>
              <a:t>‹#›</a:t>
            </a:fld>
            <a:endParaRPr lang="vi-VN"/>
          </a:p>
        </p:txBody>
      </p:sp>
    </p:spTree>
    <p:extLst>
      <p:ext uri="{BB962C8B-B14F-4D97-AF65-F5344CB8AC3E}">
        <p14:creationId xmlns:p14="http://schemas.microsoft.com/office/powerpoint/2010/main" val="303388290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8F38266C-DBCF-4F5C-A856-715D9CA95D4E}" type="slidenum">
              <a:rPr lang="vi-VN"/>
              <a:pPr>
                <a:defRPr/>
              </a:pPr>
              <a:t>‹#›</a:t>
            </a:fld>
            <a:endParaRPr lang="vi-VN"/>
          </a:p>
        </p:txBody>
      </p:sp>
    </p:spTree>
    <p:extLst>
      <p:ext uri="{BB962C8B-B14F-4D97-AF65-F5344CB8AC3E}">
        <p14:creationId xmlns:p14="http://schemas.microsoft.com/office/powerpoint/2010/main" val="371942750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0E3D3C6E-F614-4AFA-8DF3-1BBFE4025701}" type="slidenum">
              <a:rPr lang="en-US"/>
              <a:pPr>
                <a:defRPr/>
              </a:pPr>
              <a:t>‹#›</a:t>
            </a:fld>
            <a:endParaRPr lang="en-US"/>
          </a:p>
        </p:txBody>
      </p:sp>
    </p:spTree>
    <p:extLst>
      <p:ext uri="{BB962C8B-B14F-4D97-AF65-F5344CB8AC3E}">
        <p14:creationId xmlns:p14="http://schemas.microsoft.com/office/powerpoint/2010/main" val="394204299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4BB70D1-7850-4F5A-BD76-0E2B988A76F8}" type="slidenum">
              <a:rPr lang="vi-VN"/>
              <a:pPr>
                <a:defRPr/>
              </a:pPr>
              <a:t>‹#›</a:t>
            </a:fld>
            <a:endParaRPr lang="vi-VN"/>
          </a:p>
        </p:txBody>
      </p:sp>
    </p:spTree>
    <p:extLst>
      <p:ext uri="{BB962C8B-B14F-4D97-AF65-F5344CB8AC3E}">
        <p14:creationId xmlns:p14="http://schemas.microsoft.com/office/powerpoint/2010/main" val="228411200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E3EF863-1962-461F-AD14-CCA924B0FB68}" type="slidenum">
              <a:rPr lang="vi-VN"/>
              <a:pPr>
                <a:defRPr/>
              </a:pPr>
              <a:t>‹#›</a:t>
            </a:fld>
            <a:endParaRPr lang="vi-VN"/>
          </a:p>
        </p:txBody>
      </p:sp>
    </p:spTree>
    <p:extLst>
      <p:ext uri="{BB962C8B-B14F-4D97-AF65-F5344CB8AC3E}">
        <p14:creationId xmlns:p14="http://schemas.microsoft.com/office/powerpoint/2010/main" val="338540490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FE9C4EBF-0569-4860-B286-6E8338038A1F}" type="slidenum">
              <a:rPr lang="vi-VN"/>
              <a:pPr>
                <a:defRPr/>
              </a:pPr>
              <a:t>‹#›</a:t>
            </a:fld>
            <a:endParaRPr lang="vi-VN"/>
          </a:p>
        </p:txBody>
      </p:sp>
    </p:spTree>
    <p:extLst>
      <p:ext uri="{BB962C8B-B14F-4D97-AF65-F5344CB8AC3E}">
        <p14:creationId xmlns:p14="http://schemas.microsoft.com/office/powerpoint/2010/main" val="331851279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4275322-C33B-4CCC-9F65-119982567702}" type="slidenum">
              <a:rPr lang="vi-VN"/>
              <a:pPr>
                <a:defRPr/>
              </a:pPr>
              <a:t>‹#›</a:t>
            </a:fld>
            <a:endParaRPr lang="vi-VN"/>
          </a:p>
        </p:txBody>
      </p:sp>
    </p:spTree>
    <p:extLst>
      <p:ext uri="{BB962C8B-B14F-4D97-AF65-F5344CB8AC3E}">
        <p14:creationId xmlns:p14="http://schemas.microsoft.com/office/powerpoint/2010/main" val="204662248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1CE672F4-2CF2-4782-B202-2E0C5F095549}" type="slidenum">
              <a:rPr lang="vi-VN"/>
              <a:pPr>
                <a:defRPr/>
              </a:pPr>
              <a:t>‹#›</a:t>
            </a:fld>
            <a:endParaRPr lang="vi-VN"/>
          </a:p>
        </p:txBody>
      </p:sp>
    </p:spTree>
    <p:extLst>
      <p:ext uri="{BB962C8B-B14F-4D97-AF65-F5344CB8AC3E}">
        <p14:creationId xmlns:p14="http://schemas.microsoft.com/office/powerpoint/2010/main" val="61241732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418526C2-2BAE-4766-BBCE-19E0D018B3A4}" type="slidenum">
              <a:rPr lang="vi-VN"/>
              <a:pPr>
                <a:defRPr/>
              </a:pPr>
              <a:t>‹#›</a:t>
            </a:fld>
            <a:endParaRPr lang="vi-VN"/>
          </a:p>
        </p:txBody>
      </p:sp>
    </p:spTree>
    <p:extLst>
      <p:ext uri="{BB962C8B-B14F-4D97-AF65-F5344CB8AC3E}">
        <p14:creationId xmlns:p14="http://schemas.microsoft.com/office/powerpoint/2010/main" val="233089454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C202137C-9434-48AA-A87D-03675835587D}" type="slidenum">
              <a:rPr lang="vi-VN"/>
              <a:pPr>
                <a:defRPr/>
              </a:pPr>
              <a:t>‹#›</a:t>
            </a:fld>
            <a:endParaRPr lang="vi-VN"/>
          </a:p>
        </p:txBody>
      </p:sp>
    </p:spTree>
    <p:extLst>
      <p:ext uri="{BB962C8B-B14F-4D97-AF65-F5344CB8AC3E}">
        <p14:creationId xmlns:p14="http://schemas.microsoft.com/office/powerpoint/2010/main" val="418260072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C4F40FDD-575A-417B-8E8D-ECDADD0AA0ED}" type="slidenum">
              <a:rPr lang="vi-VN"/>
              <a:pPr>
                <a:defRPr/>
              </a:pPr>
              <a:t>‹#›</a:t>
            </a:fld>
            <a:endParaRPr lang="vi-VN"/>
          </a:p>
        </p:txBody>
      </p:sp>
    </p:spTree>
    <p:extLst>
      <p:ext uri="{BB962C8B-B14F-4D97-AF65-F5344CB8AC3E}">
        <p14:creationId xmlns:p14="http://schemas.microsoft.com/office/powerpoint/2010/main" val="259799399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0685931-13BE-4435-93DF-B6FB361584BE}" type="slidenum">
              <a:rPr lang="vi-VN"/>
              <a:pPr>
                <a:defRPr/>
              </a:pPr>
              <a:t>‹#›</a:t>
            </a:fld>
            <a:endParaRPr lang="vi-VN"/>
          </a:p>
        </p:txBody>
      </p:sp>
    </p:spTree>
    <p:extLst>
      <p:ext uri="{BB962C8B-B14F-4D97-AF65-F5344CB8AC3E}">
        <p14:creationId xmlns:p14="http://schemas.microsoft.com/office/powerpoint/2010/main" val="167580446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0EE5BE8-116B-4FDD-867A-D935CD3B963E}" type="slidenum">
              <a:rPr lang="vi-VN"/>
              <a:pPr>
                <a:defRPr/>
              </a:pPr>
              <a:t>‹#›</a:t>
            </a:fld>
            <a:endParaRPr lang="vi-VN"/>
          </a:p>
        </p:txBody>
      </p:sp>
    </p:spTree>
    <p:extLst>
      <p:ext uri="{BB962C8B-B14F-4D97-AF65-F5344CB8AC3E}">
        <p14:creationId xmlns:p14="http://schemas.microsoft.com/office/powerpoint/2010/main" val="371527347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A026E99-46AA-41C7-9205-2989A905A093}" type="slidenum">
              <a:rPr lang="vi-VN"/>
              <a:pPr>
                <a:defRPr/>
              </a:pPr>
              <a:t>‹#›</a:t>
            </a:fld>
            <a:endParaRPr lang="vi-VN"/>
          </a:p>
        </p:txBody>
      </p:sp>
    </p:spTree>
    <p:extLst>
      <p:ext uri="{BB962C8B-B14F-4D97-AF65-F5344CB8AC3E}">
        <p14:creationId xmlns:p14="http://schemas.microsoft.com/office/powerpoint/2010/main" val="24030899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AA1513B-0AE2-45C6-84DA-628F61C925AC}" type="slidenum">
              <a:rPr lang="vi-VN"/>
              <a:pPr>
                <a:defRPr/>
              </a:pPr>
              <a:t>‹#›</a:t>
            </a:fld>
            <a:endParaRPr lang="vi-VN"/>
          </a:p>
        </p:txBody>
      </p:sp>
    </p:spTree>
    <p:extLst>
      <p:ext uri="{BB962C8B-B14F-4D97-AF65-F5344CB8AC3E}">
        <p14:creationId xmlns:p14="http://schemas.microsoft.com/office/powerpoint/2010/main" val="371677715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86646D16-9540-42EC-AC8F-7A61E4BB61B8}" type="slidenum">
              <a:rPr lang="vi-VN"/>
              <a:pPr>
                <a:defRPr/>
              </a:pPr>
              <a:t>‹#›</a:t>
            </a:fld>
            <a:endParaRPr lang="vi-VN"/>
          </a:p>
        </p:txBody>
      </p:sp>
    </p:spTree>
    <p:extLst>
      <p:ext uri="{BB962C8B-B14F-4D97-AF65-F5344CB8AC3E}">
        <p14:creationId xmlns:p14="http://schemas.microsoft.com/office/powerpoint/2010/main" val="420717985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A9ABDF4E-7CC1-41B0-ABE6-ED9421BB6997}" type="slidenum">
              <a:rPr lang="vi-VN"/>
              <a:pPr>
                <a:defRPr/>
              </a:pPr>
              <a:t>‹#›</a:t>
            </a:fld>
            <a:endParaRPr lang="vi-VN"/>
          </a:p>
        </p:txBody>
      </p:sp>
    </p:spTree>
    <p:extLst>
      <p:ext uri="{BB962C8B-B14F-4D97-AF65-F5344CB8AC3E}">
        <p14:creationId xmlns:p14="http://schemas.microsoft.com/office/powerpoint/2010/main" val="2464693835"/>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10425F3-A2FB-4A87-ABD1-8EA56B905231}" type="slidenum">
              <a:rPr lang="vi-VN"/>
              <a:pPr>
                <a:defRPr/>
              </a:pPr>
              <a:t>‹#›</a:t>
            </a:fld>
            <a:endParaRPr lang="vi-VN"/>
          </a:p>
        </p:txBody>
      </p:sp>
    </p:spTree>
    <p:extLst>
      <p:ext uri="{BB962C8B-B14F-4D97-AF65-F5344CB8AC3E}">
        <p14:creationId xmlns:p14="http://schemas.microsoft.com/office/powerpoint/2010/main" val="52427011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12882D68-86B4-4E47-92D6-5D47C5069123}" type="slidenum">
              <a:rPr lang="vi-VN"/>
              <a:pPr>
                <a:defRPr/>
              </a:pPr>
              <a:t>‹#›</a:t>
            </a:fld>
            <a:endParaRPr lang="vi-VN"/>
          </a:p>
        </p:txBody>
      </p:sp>
    </p:spTree>
    <p:extLst>
      <p:ext uri="{BB962C8B-B14F-4D97-AF65-F5344CB8AC3E}">
        <p14:creationId xmlns:p14="http://schemas.microsoft.com/office/powerpoint/2010/main" val="300700941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CA2CA78B-6B0E-4407-BA09-094535D2D7D1}" type="slidenum">
              <a:rPr lang="en-US"/>
              <a:pPr>
                <a:defRPr/>
              </a:pPr>
              <a:t>‹#›</a:t>
            </a:fld>
            <a:endParaRPr lang="en-US"/>
          </a:p>
        </p:txBody>
      </p:sp>
    </p:spTree>
    <p:extLst>
      <p:ext uri="{BB962C8B-B14F-4D97-AF65-F5344CB8AC3E}">
        <p14:creationId xmlns:p14="http://schemas.microsoft.com/office/powerpoint/2010/main" val="17795956"/>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1206500" y="3648076"/>
            <a:ext cx="97536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5" name="Rectangle 4"/>
          <p:cNvSpPr/>
          <p:nvPr/>
        </p:nvSpPr>
        <p:spPr>
          <a:xfrm>
            <a:off x="1219200" y="5048250"/>
            <a:ext cx="97536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6" name="Rectangle 5"/>
          <p:cNvSpPr/>
          <p:nvPr/>
        </p:nvSpPr>
        <p:spPr>
          <a:xfrm>
            <a:off x="1206500" y="3648076"/>
            <a:ext cx="3048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7" name="Rectangle 6"/>
          <p:cNvSpPr/>
          <p:nvPr/>
        </p:nvSpPr>
        <p:spPr>
          <a:xfrm>
            <a:off x="1219200" y="5048250"/>
            <a:ext cx="3048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8" name="Title 7"/>
          <p:cNvSpPr>
            <a:spLocks noGrp="1"/>
          </p:cNvSpPr>
          <p:nvPr>
            <p:ph type="ctrTitle"/>
          </p:nvPr>
        </p:nvSpPr>
        <p:spPr>
          <a:xfrm>
            <a:off x="1625600" y="3886200"/>
            <a:ext cx="9144000" cy="990600"/>
          </a:xfrm>
        </p:spPr>
        <p:txBody>
          <a:bodyPr anchor="t"/>
          <a:lstStyle>
            <a:lvl1pPr algn="r">
              <a:defRPr sz="3200">
                <a:solidFill>
                  <a:schemeClr val="tx1"/>
                </a:solidFill>
              </a:defRPr>
            </a:lvl1pPr>
          </a:lstStyle>
          <a:p>
            <a:r>
              <a:rPr lang="en-US" smtClean="0"/>
              <a:t>Click to edit Master title style</a:t>
            </a:r>
            <a:endParaRPr lang="en-US"/>
          </a:p>
        </p:txBody>
      </p:sp>
      <p:sp>
        <p:nvSpPr>
          <p:cNvPr id="9" name="Subtitle 8"/>
          <p:cNvSpPr>
            <a:spLocks noGrp="1"/>
          </p:cNvSpPr>
          <p:nvPr>
            <p:ph type="subTitle" idx="1"/>
          </p:nvPr>
        </p:nvSpPr>
        <p:spPr>
          <a:xfrm>
            <a:off x="1625600" y="5124450"/>
            <a:ext cx="9144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10" name="Date Placeholder 27"/>
          <p:cNvSpPr>
            <a:spLocks noGrp="1"/>
          </p:cNvSpPr>
          <p:nvPr>
            <p:ph type="dt" sz="half" idx="10"/>
          </p:nvPr>
        </p:nvSpPr>
        <p:spPr>
          <a:xfrm>
            <a:off x="8534400" y="6354763"/>
            <a:ext cx="3048000" cy="366712"/>
          </a:xfrm>
        </p:spPr>
        <p:txBody>
          <a:bodyPr/>
          <a:lstStyle>
            <a:lvl1pPr>
              <a:defRPr sz="1400">
                <a:latin typeface=".VnTime" panose="020B7200000000000000" pitchFamily="34" charset="0"/>
              </a:defRPr>
            </a:lvl1pPr>
          </a:lstStyle>
          <a:p>
            <a:pPr>
              <a:defRPr/>
            </a:pPr>
            <a:endParaRPr lang="en-US"/>
          </a:p>
        </p:txBody>
      </p:sp>
      <p:sp>
        <p:nvSpPr>
          <p:cNvPr id="11" name="Footer Placeholder 16"/>
          <p:cNvSpPr>
            <a:spLocks noGrp="1"/>
          </p:cNvSpPr>
          <p:nvPr>
            <p:ph type="ftr" sz="quarter" idx="11"/>
          </p:nvPr>
        </p:nvSpPr>
        <p:spPr>
          <a:xfrm>
            <a:off x="3865033" y="6354763"/>
            <a:ext cx="4633384" cy="366712"/>
          </a:xfrm>
        </p:spPr>
        <p:txBody>
          <a:bodyPr/>
          <a:lstStyle>
            <a:lvl1pPr>
              <a:defRPr>
                <a:latin typeface=".VnTime" panose="020B7200000000000000" pitchFamily="34" charset="0"/>
              </a:defRPr>
            </a:lvl1pPr>
          </a:lstStyle>
          <a:p>
            <a:pPr>
              <a:defRPr/>
            </a:pPr>
            <a:endParaRPr lang="en-US"/>
          </a:p>
        </p:txBody>
      </p:sp>
      <p:sp>
        <p:nvSpPr>
          <p:cNvPr id="12" name="Slide Number Placeholder 28"/>
          <p:cNvSpPr>
            <a:spLocks noGrp="1"/>
          </p:cNvSpPr>
          <p:nvPr>
            <p:ph type="sldNum" sz="quarter" idx="12"/>
          </p:nvPr>
        </p:nvSpPr>
        <p:spPr>
          <a:xfrm>
            <a:off x="1621367" y="6354763"/>
            <a:ext cx="1625600" cy="366712"/>
          </a:xfrm>
        </p:spPr>
        <p:txBody>
          <a:bodyPr/>
          <a:lstStyle>
            <a:lvl1pPr eaLnBrk="0" hangingPunct="0">
              <a:defRPr>
                <a:latin typeface=".VnTime" panose="020B7200000000000000" pitchFamily="34" charset="0"/>
              </a:defRPr>
            </a:lvl1pPr>
          </a:lstStyle>
          <a:p>
            <a:pPr>
              <a:defRPr/>
            </a:pPr>
            <a:fld id="{6891F959-5302-47BB-8EB2-269506287A7B}" type="slidenum">
              <a:rPr lang="en-US"/>
              <a:pPr>
                <a:defRPr/>
              </a:pPr>
              <a:t>‹#›</a:t>
            </a:fld>
            <a:endParaRPr lang="en-US"/>
          </a:p>
        </p:txBody>
      </p:sp>
    </p:spTree>
    <p:extLst>
      <p:ext uri="{BB962C8B-B14F-4D97-AF65-F5344CB8AC3E}">
        <p14:creationId xmlns:p14="http://schemas.microsoft.com/office/powerpoint/2010/main" val="405462761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609600" y="1219200"/>
            <a:ext cx="10972800"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0A9DD4A8-7D8A-4ECA-B9D6-3E2BE7ABEBF0}" type="slidenum">
              <a:rPr lang="en-US"/>
              <a:pPr>
                <a:defRPr/>
              </a:pPr>
              <a:t>‹#›</a:t>
            </a:fld>
            <a:endParaRPr lang="en-US"/>
          </a:p>
        </p:txBody>
      </p:sp>
    </p:spTree>
    <p:extLst>
      <p:ext uri="{BB962C8B-B14F-4D97-AF65-F5344CB8AC3E}">
        <p14:creationId xmlns:p14="http://schemas.microsoft.com/office/powerpoint/2010/main" val="805731018"/>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4" name="Rectangle 3"/>
          <p:cNvSpPr/>
          <p:nvPr/>
        </p:nvSpPr>
        <p:spPr>
          <a:xfrm>
            <a:off x="1219200" y="2819401"/>
            <a:ext cx="97536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5" name="Rectangle 4"/>
          <p:cNvSpPr/>
          <p:nvPr/>
        </p:nvSpPr>
        <p:spPr>
          <a:xfrm>
            <a:off x="1219200" y="2819401"/>
            <a:ext cx="3048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1625600" y="2971800"/>
            <a:ext cx="9144000" cy="1066800"/>
          </a:xfrm>
        </p:spPr>
        <p:txBody>
          <a:bodyPr anchor="t"/>
          <a:lstStyle>
            <a:lvl1pPr algn="r">
              <a:buNone/>
              <a:defRPr sz="3200" b="0" cap="none" baseline="0"/>
            </a:lvl1pPr>
          </a:lstStyle>
          <a:p>
            <a:r>
              <a:rPr lang="en-US" smtClean="0"/>
              <a:t>Click to edit Master title style</a:t>
            </a:r>
            <a:endParaRPr lang="en-US"/>
          </a:p>
        </p:txBody>
      </p:sp>
      <p:sp>
        <p:nvSpPr>
          <p:cNvPr id="3" name="Text Placeholder 2"/>
          <p:cNvSpPr>
            <a:spLocks noGrp="1"/>
          </p:cNvSpPr>
          <p:nvPr>
            <p:ph type="body" idx="1"/>
          </p:nvPr>
        </p:nvSpPr>
        <p:spPr>
          <a:xfrm>
            <a:off x="1727200" y="4267200"/>
            <a:ext cx="9042400" cy="1143000"/>
          </a:xfrm>
        </p:spPr>
        <p:txBody>
          <a:bodyPr/>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6" name="Date Placeholder 3"/>
          <p:cNvSpPr>
            <a:spLocks noGrp="1"/>
          </p:cNvSpPr>
          <p:nvPr>
            <p:ph type="dt" sz="half" idx="10"/>
          </p:nvPr>
        </p:nvSpPr>
        <p:spPr>
          <a:xfrm>
            <a:off x="8534400" y="6354763"/>
            <a:ext cx="3048000" cy="366712"/>
          </a:xfrm>
        </p:spPr>
        <p:txBody>
          <a:bodyPr/>
          <a:lstStyle>
            <a:lvl1pPr>
              <a:defRPr>
                <a:solidFill>
                  <a:srgbClr val="DDE9EC"/>
                </a:solidFill>
                <a:latin typeface=".VnTime" panose="020B7200000000000000" pitchFamily="34" charset="0"/>
              </a:defRPr>
            </a:lvl1pPr>
          </a:lstStyle>
          <a:p>
            <a:pPr>
              <a:defRPr/>
            </a:pPr>
            <a:endParaRPr lang="en-US"/>
          </a:p>
        </p:txBody>
      </p:sp>
      <p:sp>
        <p:nvSpPr>
          <p:cNvPr id="7" name="Footer Placeholder 4"/>
          <p:cNvSpPr>
            <a:spLocks noGrp="1"/>
          </p:cNvSpPr>
          <p:nvPr>
            <p:ph type="ftr" sz="quarter" idx="11"/>
          </p:nvPr>
        </p:nvSpPr>
        <p:spPr>
          <a:xfrm>
            <a:off x="3865033" y="6354763"/>
            <a:ext cx="4633384" cy="366712"/>
          </a:xfrm>
        </p:spPr>
        <p:txBody>
          <a:bodyPr/>
          <a:lstStyle>
            <a:lvl1pPr>
              <a:defRPr>
                <a:solidFill>
                  <a:srgbClr val="DDE9EC"/>
                </a:solidFill>
                <a:latin typeface=".VnTime" panose="020B7200000000000000" pitchFamily="34" charset="0"/>
              </a:defRPr>
            </a:lvl1pPr>
          </a:lstStyle>
          <a:p>
            <a:pPr>
              <a:defRPr/>
            </a:pPr>
            <a:endParaRPr lang="en-US"/>
          </a:p>
        </p:txBody>
      </p:sp>
      <p:sp>
        <p:nvSpPr>
          <p:cNvPr id="8" name="Slide Number Placeholder 5"/>
          <p:cNvSpPr>
            <a:spLocks noGrp="1"/>
          </p:cNvSpPr>
          <p:nvPr>
            <p:ph type="sldNum" sz="quarter" idx="12"/>
          </p:nvPr>
        </p:nvSpPr>
        <p:spPr>
          <a:xfrm>
            <a:off x="1426634" y="6354763"/>
            <a:ext cx="2027767" cy="366712"/>
          </a:xfrm>
        </p:spPr>
        <p:txBody>
          <a:bodyPr/>
          <a:lstStyle>
            <a:lvl1pPr eaLnBrk="0" hangingPunct="0">
              <a:defRPr>
                <a:solidFill>
                  <a:srgbClr val="DDE9EC"/>
                </a:solidFill>
                <a:latin typeface=".VnTime" panose="020B7200000000000000" pitchFamily="34" charset="0"/>
              </a:defRPr>
            </a:lvl1pPr>
          </a:lstStyle>
          <a:p>
            <a:pPr>
              <a:defRPr/>
            </a:pPr>
            <a:fld id="{27E15D5E-B0E6-4D59-A10C-45EB8C593EF1}" type="slidenum">
              <a:rPr lang="en-US"/>
              <a:pPr>
                <a:defRPr/>
              </a:pPr>
              <a:t>‹#›</a:t>
            </a:fld>
            <a:endParaRPr lang="en-US"/>
          </a:p>
        </p:txBody>
      </p:sp>
    </p:spTree>
    <p:extLst>
      <p:ext uri="{BB962C8B-B14F-4D97-AF65-F5344CB8AC3E}">
        <p14:creationId xmlns:p14="http://schemas.microsoft.com/office/powerpoint/2010/main" val="2995066805"/>
      </p:ext>
    </p:extLst>
  </p:cSld>
  <p:clrMapOvr>
    <a:overrideClrMapping bg1="dk1" tx1="lt1" bg2="dk2" tx2="lt2" accent1="accent1" accent2="accent2" accent3="accent3" accent4="accent4" accent5="accent5" accent6="accent6" hlink="hlink" folHlink="folHlink"/>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10972800" cy="914400"/>
          </a:xfrm>
        </p:spPr>
        <p:txBody>
          <a:bodyPr/>
          <a:lstStyle/>
          <a:p>
            <a:r>
              <a:rPr lang="en-US" smtClean="0"/>
              <a:t>Click to edit Master title style</a:t>
            </a:r>
            <a:endParaRPr lang="en-US"/>
          </a:p>
        </p:txBody>
      </p:sp>
      <p:sp>
        <p:nvSpPr>
          <p:cNvPr id="9" name="Content Placeholder 8"/>
          <p:cNvSpPr>
            <a:spLocks noGrp="1"/>
          </p:cNvSpPr>
          <p:nvPr>
            <p:ph sz="quarter" idx="1"/>
          </p:nvPr>
        </p:nvSpPr>
        <p:spPr>
          <a:xfrm>
            <a:off x="609600" y="1219200"/>
            <a:ext cx="5388864"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6176264" y="1216152"/>
            <a:ext cx="5388864" cy="4937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6"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7"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5368EC5C-2C69-42A6-8110-FCA146E30469}" type="slidenum">
              <a:rPr lang="en-US"/>
              <a:pPr>
                <a:defRPr/>
              </a:pPr>
              <a:t>‹#›</a:t>
            </a:fld>
            <a:endParaRPr lang="en-US"/>
          </a:p>
        </p:txBody>
      </p:sp>
    </p:spTree>
    <p:extLst>
      <p:ext uri="{BB962C8B-B14F-4D97-AF65-F5344CB8AC3E}">
        <p14:creationId xmlns:p14="http://schemas.microsoft.com/office/powerpoint/2010/main" val="3066205710"/>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10972800" cy="914400"/>
          </a:xfrm>
        </p:spPr>
        <p:txBody>
          <a:bodyPr anchor="ct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285875"/>
            <a:ext cx="5386917" cy="685800"/>
          </a:xfrm>
          <a:noFill/>
          <a:ln>
            <a:noFill/>
          </a:ln>
        </p:spPr>
        <p:txBody>
          <a:bodyPr anchor="b">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6197601" y="1295400"/>
            <a:ext cx="5389033" cy="685800"/>
          </a:xfrm>
          <a:noFill/>
          <a:ln>
            <a:noFill/>
          </a:ln>
        </p:spPr>
        <p:txBody>
          <a:bodyPr anchor="b"/>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quarter" idx="2"/>
          </p:nvPr>
        </p:nvSpPr>
        <p:spPr>
          <a:xfrm>
            <a:off x="609600" y="2133600"/>
            <a:ext cx="53848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6197600" y="2133600"/>
            <a:ext cx="5384800" cy="403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9B732AA5-CD3C-4E4E-8151-FEFC76BC3217}" type="slidenum">
              <a:rPr lang="en-US"/>
              <a:pPr>
                <a:defRPr/>
              </a:pPr>
              <a:t>‹#›</a:t>
            </a:fld>
            <a:endParaRPr lang="en-US"/>
          </a:p>
        </p:txBody>
      </p:sp>
    </p:spTree>
    <p:extLst>
      <p:ext uri="{BB962C8B-B14F-4D97-AF65-F5344CB8AC3E}">
        <p14:creationId xmlns:p14="http://schemas.microsoft.com/office/powerpoint/2010/main" val="190255118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Isosceles Triangle 2"/>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609600" y="228600"/>
            <a:ext cx="10972800" cy="914400"/>
          </a:xfrm>
        </p:spPr>
        <p:txBody>
          <a:bodyPr/>
          <a:lstStyle/>
          <a:p>
            <a:r>
              <a:rPr lang="en-US" smtClean="0"/>
              <a:t>Click to edit Master title style</a:t>
            </a:r>
            <a:endParaRPr lang="en-US"/>
          </a:p>
        </p:txBody>
      </p:sp>
      <p:sp>
        <p:nvSpPr>
          <p:cNvPr id="4" name="Date Placeholder 2"/>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3"/>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4"/>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BF336CC8-14C7-471A-9ECB-CED04A2381DD}" type="slidenum">
              <a:rPr lang="en-US"/>
              <a:pPr>
                <a:defRPr/>
              </a:pPr>
              <a:t>‹#›</a:t>
            </a:fld>
            <a:endParaRPr lang="en-US"/>
          </a:p>
        </p:txBody>
      </p:sp>
    </p:spTree>
    <p:extLst>
      <p:ext uri="{BB962C8B-B14F-4D97-AF65-F5344CB8AC3E}">
        <p14:creationId xmlns:p14="http://schemas.microsoft.com/office/powerpoint/2010/main" val="289250342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3" name="Isosceles Triangle 2"/>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4" name="Date Placeholder 1"/>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3"/>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620FA9BA-B017-4F34-AA23-81DE6F1EAD4C}" type="slidenum">
              <a:rPr lang="en-US"/>
              <a:pPr>
                <a:defRPr/>
              </a:pPr>
              <a:t>‹#›</a:t>
            </a:fld>
            <a:endParaRPr lang="en-US"/>
          </a:p>
        </p:txBody>
      </p:sp>
    </p:spTree>
    <p:extLst>
      <p:ext uri="{BB962C8B-B14F-4D97-AF65-F5344CB8AC3E}">
        <p14:creationId xmlns:p14="http://schemas.microsoft.com/office/powerpoint/2010/main" val="98418281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6" name="Straight Connector 11"/>
          <p:cNvSpPr>
            <a:spLocks noChangeShapeType="1"/>
          </p:cNvSpPr>
          <p:nvPr/>
        </p:nvSpPr>
        <p:spPr bwMode="auto">
          <a:xfrm rot="5400000">
            <a:off x="5220229" y="3324226"/>
            <a:ext cx="6035675"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7" name="Isosceles Triangle 6"/>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8432800" y="304800"/>
            <a:ext cx="3352800" cy="838200"/>
          </a:xfrm>
        </p:spPr>
        <p:txBody>
          <a:bodyPr>
            <a:noAutofit/>
          </a:bodyPr>
          <a:lstStyle>
            <a:lvl1pPr algn="l">
              <a:buNone/>
              <a:defRPr sz="2000" b="1">
                <a:solidFill>
                  <a:schemeClr val="tx2"/>
                </a:solidFill>
                <a:latin typeface="+mn-lt"/>
                <a:ea typeface="+mn-ea"/>
                <a:cs typeface="+mn-cs"/>
              </a:defRPr>
            </a:lvl1pPr>
          </a:lstStyle>
          <a:p>
            <a:r>
              <a:rPr lang="en-US" smtClean="0"/>
              <a:t>Click to edit Master title style</a:t>
            </a:r>
            <a:endParaRPr lang="en-US"/>
          </a:p>
        </p:txBody>
      </p:sp>
      <p:sp>
        <p:nvSpPr>
          <p:cNvPr id="3" name="Text Placeholder 2"/>
          <p:cNvSpPr>
            <a:spLocks noGrp="1"/>
          </p:cNvSpPr>
          <p:nvPr>
            <p:ph type="body" idx="2"/>
          </p:nvPr>
        </p:nvSpPr>
        <p:spPr>
          <a:xfrm>
            <a:off x="8432800" y="1219201"/>
            <a:ext cx="33528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2" name="Content Placeholder 11"/>
          <p:cNvSpPr>
            <a:spLocks noGrp="1"/>
          </p:cNvSpPr>
          <p:nvPr>
            <p:ph sz="quarter" idx="1"/>
          </p:nvPr>
        </p:nvSpPr>
        <p:spPr>
          <a:xfrm>
            <a:off x="406400" y="304800"/>
            <a:ext cx="762000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4"/>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9" name="Footer Placeholder 5"/>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10" name="Slide Number Placeholder 6"/>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93185CA2-13DD-48CE-BF66-A505C72198EC}" type="slidenum">
              <a:rPr lang="en-US"/>
              <a:pPr>
                <a:defRPr/>
              </a:pPr>
              <a:t>‹#›</a:t>
            </a:fld>
            <a:endParaRPr lang="en-US"/>
          </a:p>
        </p:txBody>
      </p:sp>
    </p:spTree>
    <p:extLst>
      <p:ext uri="{BB962C8B-B14F-4D97-AF65-F5344CB8AC3E}">
        <p14:creationId xmlns:p14="http://schemas.microsoft.com/office/powerpoint/2010/main" val="3371878348"/>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solidFill>
          <a:schemeClr val="bg2"/>
        </a:solidFill>
        <a:effectLst/>
      </p:bgPr>
    </p:bg>
    <p:spTree>
      <p:nvGrpSpPr>
        <p:cNvPr id="1" name=""/>
        <p:cNvGrpSpPr/>
        <p:nvPr/>
      </p:nvGrpSpPr>
      <p:grpSpPr>
        <a:xfrm>
          <a:off x="0" y="0"/>
          <a:ext cx="0" cy="0"/>
          <a:chOff x="0" y="0"/>
          <a:chExt cx="0" cy="0"/>
        </a:xfrm>
      </p:grpSpPr>
      <p:sp>
        <p:nvSpPr>
          <p:cNvPr id="5"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white"/>
              </a:solidFill>
              <a:latin typeface=".VnTime" panose="020B7200000000000000" pitchFamily="34" charset="0"/>
              <a:cs typeface="Arial" panose="020B0604020202020204" pitchFamily="34" charset="0"/>
            </a:endParaRPr>
          </a:p>
        </p:txBody>
      </p:sp>
      <p:sp>
        <p:nvSpPr>
          <p:cNvPr id="6" name="Isosceles Triangle 5"/>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7" name="Rectangle 6"/>
          <p:cNvSpPr/>
          <p:nvPr/>
        </p:nvSpPr>
        <p:spPr>
          <a:xfrm>
            <a:off x="609601" y="500063"/>
            <a:ext cx="243417"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609600" y="500856"/>
            <a:ext cx="10972800" cy="674688"/>
          </a:xfrm>
          <a:ln>
            <a:solidFill>
              <a:schemeClr val="accent1"/>
            </a:solidFill>
          </a:ln>
        </p:spPr>
        <p:txBody>
          <a:bodyPr lIns="274320" anchor="ctr"/>
          <a:lstStyle>
            <a:lvl1pPr algn="r">
              <a:buNone/>
              <a:defRPr sz="2000" b="0">
                <a:solidFill>
                  <a:schemeClr val="tx1"/>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609600" y="1905000"/>
            <a:ext cx="10972800" cy="4270248"/>
          </a:xfrm>
          <a:solidFill>
            <a:schemeClr val="tx1">
              <a:shade val="50000"/>
            </a:schemeClr>
          </a:solidFill>
          <a:ln>
            <a:noFill/>
          </a:ln>
          <a:effectLst/>
        </p:spPr>
        <p:txBody>
          <a:bodyPr>
            <a:normAutofit/>
          </a:bodyPr>
          <a:lstStyle>
            <a:lvl1pPr marL="0" indent="0">
              <a:spcBef>
                <a:spcPts val="600"/>
              </a:spcBef>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09600" y="1219200"/>
            <a:ext cx="10972800" cy="533400"/>
          </a:xfrm>
        </p:spPr>
        <p:txBody>
          <a:bodyPr anchor="ctr"/>
          <a:lstStyle>
            <a:lvl1pPr marL="0" indent="0" algn="l">
              <a:buFontTx/>
              <a:buNone/>
              <a:defRPr sz="1400"/>
            </a:lvl1pPr>
            <a:lvl2pPr>
              <a:defRPr sz="1200"/>
            </a:lvl2pPr>
            <a:lvl3pPr>
              <a:defRPr sz="1000"/>
            </a:lvl3pPr>
            <a:lvl4pPr>
              <a:defRPr sz="900"/>
            </a:lvl4pPr>
            <a:lvl5pPr>
              <a:defRPr sz="900"/>
            </a:lvl5pPr>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solidFill>
                  <a:srgbClr val="DDE9EC"/>
                </a:solidFill>
                <a:latin typeface=".VnTime" panose="020B7200000000000000" pitchFamily="34" charset="0"/>
              </a:defRPr>
            </a:lvl1pPr>
          </a:lstStyle>
          <a:p>
            <a:pPr>
              <a:defRPr/>
            </a:pPr>
            <a:endParaRPr lang="en-US"/>
          </a:p>
        </p:txBody>
      </p:sp>
      <p:sp>
        <p:nvSpPr>
          <p:cNvPr id="9" name="Footer Placeholder 5"/>
          <p:cNvSpPr>
            <a:spLocks noGrp="1"/>
          </p:cNvSpPr>
          <p:nvPr>
            <p:ph type="ftr" sz="quarter" idx="11"/>
          </p:nvPr>
        </p:nvSpPr>
        <p:spPr/>
        <p:txBody>
          <a:bodyPr/>
          <a:lstStyle>
            <a:lvl1pPr>
              <a:defRPr>
                <a:solidFill>
                  <a:srgbClr val="DDE9EC"/>
                </a:solidFill>
                <a:latin typeface=".VnTime" panose="020B7200000000000000" pitchFamily="34" charset="0"/>
              </a:defRPr>
            </a:lvl1pPr>
          </a:lstStyle>
          <a:p>
            <a:pPr>
              <a:defRPr/>
            </a:pPr>
            <a:endParaRPr lang="en-US"/>
          </a:p>
        </p:txBody>
      </p:sp>
      <p:sp>
        <p:nvSpPr>
          <p:cNvPr id="10" name="Slide Number Placeholder 6"/>
          <p:cNvSpPr>
            <a:spLocks noGrp="1"/>
          </p:cNvSpPr>
          <p:nvPr>
            <p:ph type="sldNum" sz="quarter" idx="12"/>
          </p:nvPr>
        </p:nvSpPr>
        <p:spPr/>
        <p:txBody>
          <a:bodyPr/>
          <a:lstStyle>
            <a:lvl1pPr eaLnBrk="0" hangingPunct="0">
              <a:defRPr>
                <a:solidFill>
                  <a:srgbClr val="DDE9EC"/>
                </a:solidFill>
                <a:latin typeface=".VnTime" panose="020B7200000000000000" pitchFamily="34" charset="0"/>
              </a:defRPr>
            </a:lvl1pPr>
          </a:lstStyle>
          <a:p>
            <a:pPr>
              <a:defRPr/>
            </a:pPr>
            <a:fld id="{25D7D335-CCBE-4CF4-9798-EB2B0C89F948}" type="slidenum">
              <a:rPr lang="en-US"/>
              <a:pPr>
                <a:defRPr/>
              </a:pPr>
              <a:t>‹#›</a:t>
            </a:fld>
            <a:endParaRPr lang="en-US"/>
          </a:p>
        </p:txBody>
      </p:sp>
    </p:spTree>
    <p:extLst>
      <p:ext uri="{BB962C8B-B14F-4D97-AF65-F5344CB8AC3E}">
        <p14:creationId xmlns:p14="http://schemas.microsoft.com/office/powerpoint/2010/main" val="2133860934"/>
      </p:ext>
    </p:extLst>
  </p:cSld>
  <p:clrMapOvr>
    <a:overrideClrMapping bg1="dk1" tx1="lt1" bg2="dk2" tx2="lt2" accent1="accent1" accent2="accent2" accent3="accent3" accent4="accent4" accent5="accent5" accent6="accent6" hlink="hlink" folHlink="folHlink"/>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627020BC-DF37-4772-9BA2-D22FBBF4A180}" type="slidenum">
              <a:rPr lang="en-US"/>
              <a:pPr>
                <a:defRPr/>
              </a:pPr>
              <a:t>‹#›</a:t>
            </a:fld>
            <a:endParaRPr lang="en-US"/>
          </a:p>
        </p:txBody>
      </p:sp>
    </p:spTree>
    <p:extLst>
      <p:ext uri="{BB962C8B-B14F-4D97-AF65-F5344CB8AC3E}">
        <p14:creationId xmlns:p14="http://schemas.microsoft.com/office/powerpoint/2010/main" val="404313666"/>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5" name="Isosceles Triangle 4"/>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6" name="Straight Connector 12"/>
          <p:cNvSpPr>
            <a:spLocks noChangeShapeType="1"/>
          </p:cNvSpPr>
          <p:nvPr/>
        </p:nvSpPr>
        <p:spPr bwMode="auto">
          <a:xfrm rot="5400000">
            <a:off x="5816071" y="3201988"/>
            <a:ext cx="5851525"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4"/>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5"/>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7793D611-63A2-4C02-9D96-117F3BE085DD}" type="slidenum">
              <a:rPr lang="en-US"/>
              <a:pPr>
                <a:defRPr/>
              </a:pPr>
              <a:t>‹#›</a:t>
            </a:fld>
            <a:endParaRPr lang="en-US"/>
          </a:p>
        </p:txBody>
      </p:sp>
    </p:spTree>
    <p:extLst>
      <p:ext uri="{BB962C8B-B14F-4D97-AF65-F5344CB8AC3E}">
        <p14:creationId xmlns:p14="http://schemas.microsoft.com/office/powerpoint/2010/main" val="4059091583"/>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609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09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D790ECE7-8D41-4F60-B832-DE6FDD00ABE0}" type="slidenum">
              <a:rPr lang="en-US"/>
              <a:pPr>
                <a:defRPr/>
              </a:pPr>
              <a:t>‹#›</a:t>
            </a:fld>
            <a:endParaRPr lang="en-US"/>
          </a:p>
        </p:txBody>
      </p:sp>
    </p:spTree>
    <p:extLst>
      <p:ext uri="{BB962C8B-B14F-4D97-AF65-F5344CB8AC3E}">
        <p14:creationId xmlns:p14="http://schemas.microsoft.com/office/powerpoint/2010/main" val="3448555023"/>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1"/>
            <a:ext cx="10972800" cy="4525963"/>
          </a:xfrm>
        </p:spPr>
        <p:txBody>
          <a:bodyPr>
            <a:normAutofit/>
          </a:bodyPr>
          <a:lstStyle/>
          <a:p>
            <a:pPr lvl="0"/>
            <a:endParaRPr lang="en-US" noProof="0" smtClean="0"/>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CE1FDBC7-378D-476D-8A33-1444EDF7D3C0}" type="slidenum">
              <a:rPr lang="en-US"/>
              <a:pPr>
                <a:defRPr/>
              </a:pPr>
              <a:t>‹#›</a:t>
            </a:fld>
            <a:endParaRPr lang="en-US"/>
          </a:p>
        </p:txBody>
      </p:sp>
    </p:spTree>
    <p:extLst>
      <p:ext uri="{BB962C8B-B14F-4D97-AF65-F5344CB8AC3E}">
        <p14:creationId xmlns:p14="http://schemas.microsoft.com/office/powerpoint/2010/main" val="53996647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600200"/>
            <a:ext cx="53848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3938589"/>
            <a:ext cx="53848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7"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8"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0AFB36C3-0DE6-4DBB-BF7C-19865D9856DF}" type="slidenum">
              <a:rPr lang="en-US"/>
              <a:pPr>
                <a:defRPr/>
              </a:pPr>
              <a:t>‹#›</a:t>
            </a:fld>
            <a:endParaRPr lang="en-US"/>
          </a:p>
        </p:txBody>
      </p:sp>
    </p:spTree>
    <p:extLst>
      <p:ext uri="{BB962C8B-B14F-4D97-AF65-F5344CB8AC3E}">
        <p14:creationId xmlns:p14="http://schemas.microsoft.com/office/powerpoint/2010/main" val="88301338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4"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5"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77A9C2CD-34A1-4E11-A800-ABFA215CDACE}" type="slidenum">
              <a:rPr lang="en-US"/>
              <a:pPr>
                <a:defRPr/>
              </a:pPr>
              <a:t>‹#›</a:t>
            </a:fld>
            <a:endParaRPr lang="en-US"/>
          </a:p>
        </p:txBody>
      </p:sp>
    </p:spTree>
    <p:extLst>
      <p:ext uri="{BB962C8B-B14F-4D97-AF65-F5344CB8AC3E}">
        <p14:creationId xmlns:p14="http://schemas.microsoft.com/office/powerpoint/2010/main" val="77624815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D1F324C-2EA8-4DB3-820D-DCB95B26C0F9}" type="slidenum">
              <a:rPr lang="en-US" altLang="zh-CN"/>
              <a:pPr>
                <a:defRPr/>
              </a:pPr>
              <a:t>‹#›</a:t>
            </a:fld>
            <a:endParaRPr lang="en-US" altLang="zh-CN"/>
          </a:p>
        </p:txBody>
      </p:sp>
    </p:spTree>
    <p:extLst>
      <p:ext uri="{BB962C8B-B14F-4D97-AF65-F5344CB8AC3E}">
        <p14:creationId xmlns:p14="http://schemas.microsoft.com/office/powerpoint/2010/main" val="2016362098"/>
      </p:ext>
    </p:extLst>
  </p:cSld>
  <p:clrMapOvr>
    <a:masterClrMapping/>
  </p:clrMapOvr>
  <p:transition spd="med">
    <p:checker/>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42252A-6DD6-4278-9786-AF5DDBC1F99D}" type="slidenum">
              <a:rPr lang="en-US" altLang="zh-CN"/>
              <a:pPr>
                <a:defRPr/>
              </a:pPr>
              <a:t>‹#›</a:t>
            </a:fld>
            <a:endParaRPr lang="en-US" altLang="zh-CN"/>
          </a:p>
        </p:txBody>
      </p:sp>
    </p:spTree>
    <p:extLst>
      <p:ext uri="{BB962C8B-B14F-4D97-AF65-F5344CB8AC3E}">
        <p14:creationId xmlns:p14="http://schemas.microsoft.com/office/powerpoint/2010/main" val="1155393888"/>
      </p:ext>
    </p:extLst>
  </p:cSld>
  <p:clrMapOvr>
    <a:masterClrMapping/>
  </p:clrMapOvr>
  <p:transition spd="med">
    <p:checker/>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4E59B90-8466-4441-B693-3C0C5E5C814B}" type="slidenum">
              <a:rPr lang="en-US" altLang="zh-CN"/>
              <a:pPr>
                <a:defRPr/>
              </a:pPr>
              <a:t>‹#›</a:t>
            </a:fld>
            <a:endParaRPr lang="en-US" altLang="zh-CN"/>
          </a:p>
        </p:txBody>
      </p:sp>
    </p:spTree>
    <p:extLst>
      <p:ext uri="{BB962C8B-B14F-4D97-AF65-F5344CB8AC3E}">
        <p14:creationId xmlns:p14="http://schemas.microsoft.com/office/powerpoint/2010/main" val="3516400034"/>
      </p:ext>
    </p:extLst>
  </p:cSld>
  <p:clrMapOvr>
    <a:masterClrMapping/>
  </p:clrMapOvr>
  <p:transition spd="med">
    <p:checker/>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D08D303-F577-4A6E-B077-62AE6A856F62}" type="slidenum">
              <a:rPr lang="en-US" altLang="zh-CN"/>
              <a:pPr>
                <a:defRPr/>
              </a:pPr>
              <a:t>‹#›</a:t>
            </a:fld>
            <a:endParaRPr lang="en-US" altLang="zh-CN"/>
          </a:p>
        </p:txBody>
      </p:sp>
    </p:spTree>
    <p:extLst>
      <p:ext uri="{BB962C8B-B14F-4D97-AF65-F5344CB8AC3E}">
        <p14:creationId xmlns:p14="http://schemas.microsoft.com/office/powerpoint/2010/main" val="538130382"/>
      </p:ext>
    </p:extLst>
  </p:cSld>
  <p:clrMapOvr>
    <a:masterClrMapping/>
  </p:clrMapOvr>
  <p:transition spd="med">
    <p:checker/>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0E5F7D57-A3F7-44BC-886F-4BD34E1725ED}" type="slidenum">
              <a:rPr lang="en-US" altLang="zh-CN"/>
              <a:pPr>
                <a:defRPr/>
              </a:pPr>
              <a:t>‹#›</a:t>
            </a:fld>
            <a:endParaRPr lang="en-US" altLang="zh-CN"/>
          </a:p>
        </p:txBody>
      </p:sp>
    </p:spTree>
    <p:extLst>
      <p:ext uri="{BB962C8B-B14F-4D97-AF65-F5344CB8AC3E}">
        <p14:creationId xmlns:p14="http://schemas.microsoft.com/office/powerpoint/2010/main" val="887628933"/>
      </p:ext>
    </p:extLst>
  </p:cSld>
  <p:clrMapOvr>
    <a:masterClrMapping/>
  </p:clrMapOvr>
  <p:transition spd="med">
    <p:checker/>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87CE92F-799E-4995-B161-B8F1884A8C1E}" type="slidenum">
              <a:rPr lang="en-US" altLang="zh-CN"/>
              <a:pPr>
                <a:defRPr/>
              </a:pPr>
              <a:t>‹#›</a:t>
            </a:fld>
            <a:endParaRPr lang="en-US" altLang="zh-CN"/>
          </a:p>
        </p:txBody>
      </p:sp>
    </p:spTree>
    <p:extLst>
      <p:ext uri="{BB962C8B-B14F-4D97-AF65-F5344CB8AC3E}">
        <p14:creationId xmlns:p14="http://schemas.microsoft.com/office/powerpoint/2010/main" val="2059623829"/>
      </p:ext>
    </p:extLst>
  </p:cSld>
  <p:clrMapOvr>
    <a:masterClrMapping/>
  </p:clrMapOvr>
  <p:transition spd="med">
    <p:checker/>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D5F2B85-EBDE-40D9-9CD3-34AD9D05A293}" type="slidenum">
              <a:rPr lang="en-US" altLang="zh-CN"/>
              <a:pPr>
                <a:defRPr/>
              </a:pPr>
              <a:t>‹#›</a:t>
            </a:fld>
            <a:endParaRPr lang="en-US" altLang="zh-CN"/>
          </a:p>
        </p:txBody>
      </p:sp>
    </p:spTree>
    <p:extLst>
      <p:ext uri="{BB962C8B-B14F-4D97-AF65-F5344CB8AC3E}">
        <p14:creationId xmlns:p14="http://schemas.microsoft.com/office/powerpoint/2010/main" val="1039946348"/>
      </p:ext>
    </p:extLst>
  </p:cSld>
  <p:clrMapOvr>
    <a:masterClrMapping/>
  </p:clrMapOvr>
  <p:transition spd="med">
    <p:checker/>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6B84B80C-3225-434E-B08B-0E94D0F47B28}" type="slidenum">
              <a:rPr lang="en-US" altLang="zh-CN"/>
              <a:pPr>
                <a:defRPr/>
              </a:pPr>
              <a:t>‹#›</a:t>
            </a:fld>
            <a:endParaRPr lang="en-US" altLang="zh-CN"/>
          </a:p>
        </p:txBody>
      </p:sp>
    </p:spTree>
    <p:extLst>
      <p:ext uri="{BB962C8B-B14F-4D97-AF65-F5344CB8AC3E}">
        <p14:creationId xmlns:p14="http://schemas.microsoft.com/office/powerpoint/2010/main" val="651121655"/>
      </p:ext>
    </p:extLst>
  </p:cSld>
  <p:clrMapOvr>
    <a:masterClrMapping/>
  </p:clrMapOvr>
  <p:transition spd="med">
    <p:checker/>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FC2CB467-320B-470E-A10B-959257C12014}" type="slidenum">
              <a:rPr lang="en-US" altLang="zh-CN"/>
              <a:pPr>
                <a:defRPr/>
              </a:pPr>
              <a:t>‹#›</a:t>
            </a:fld>
            <a:endParaRPr lang="en-US" altLang="zh-CN"/>
          </a:p>
        </p:txBody>
      </p:sp>
    </p:spTree>
    <p:extLst>
      <p:ext uri="{BB962C8B-B14F-4D97-AF65-F5344CB8AC3E}">
        <p14:creationId xmlns:p14="http://schemas.microsoft.com/office/powerpoint/2010/main" val="3623667104"/>
      </p:ext>
    </p:extLst>
  </p:cSld>
  <p:clrMapOvr>
    <a:masterClrMapping/>
  </p:clrMapOvr>
  <p:transition spd="med">
    <p:checker/>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C5C9DBF-0DBB-4FA5-8F29-504182E18349}" type="slidenum">
              <a:rPr lang="en-US" altLang="zh-CN"/>
              <a:pPr>
                <a:defRPr/>
              </a:pPr>
              <a:t>‹#›</a:t>
            </a:fld>
            <a:endParaRPr lang="en-US" altLang="zh-CN"/>
          </a:p>
        </p:txBody>
      </p:sp>
    </p:spTree>
    <p:extLst>
      <p:ext uri="{BB962C8B-B14F-4D97-AF65-F5344CB8AC3E}">
        <p14:creationId xmlns:p14="http://schemas.microsoft.com/office/powerpoint/2010/main" val="78751254"/>
      </p:ext>
    </p:extLst>
  </p:cSld>
  <p:clrMapOvr>
    <a:masterClrMapping/>
  </p:clrMapOvr>
  <p:transition spd="med">
    <p:checker/>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98B4F0E-892D-466E-9AD4-682B32F09A34}" type="slidenum">
              <a:rPr lang="en-US" altLang="zh-CN"/>
              <a:pPr>
                <a:defRPr/>
              </a:pPr>
              <a:t>‹#›</a:t>
            </a:fld>
            <a:endParaRPr lang="en-US" altLang="zh-CN"/>
          </a:p>
        </p:txBody>
      </p:sp>
    </p:spTree>
    <p:extLst>
      <p:ext uri="{BB962C8B-B14F-4D97-AF65-F5344CB8AC3E}">
        <p14:creationId xmlns:p14="http://schemas.microsoft.com/office/powerpoint/2010/main" val="348922972"/>
      </p:ext>
    </p:extLst>
  </p:cSld>
  <p:clrMapOvr>
    <a:masterClrMapping/>
  </p:clrMapOvr>
  <p:transition spd="med">
    <p:checker/>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45FB51B8-FCB8-4C89-A0B5-C3E48CA925C7}" type="slidenum">
              <a:rPr lang="en-US" altLang="zh-CN"/>
              <a:pPr>
                <a:defRPr/>
              </a:pPr>
              <a:t>‹#›</a:t>
            </a:fld>
            <a:endParaRPr lang="en-US" altLang="zh-CN"/>
          </a:p>
        </p:txBody>
      </p:sp>
    </p:spTree>
    <p:extLst>
      <p:ext uri="{BB962C8B-B14F-4D97-AF65-F5344CB8AC3E}">
        <p14:creationId xmlns:p14="http://schemas.microsoft.com/office/powerpoint/2010/main" val="3321470900"/>
      </p:ext>
    </p:extLst>
  </p:cSld>
  <p:clrMapOvr>
    <a:masterClrMapping/>
  </p:clrMapOvr>
  <p:transition spd="med">
    <p:checker/>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F4D81084-6235-4070-A627-8E4D441AAA70}" type="slidenum">
              <a:rPr lang="en-US" altLang="zh-CN"/>
              <a:pPr>
                <a:defRPr/>
              </a:pPr>
              <a:t>‹#›</a:t>
            </a:fld>
            <a:endParaRPr lang="en-US" altLang="zh-CN"/>
          </a:p>
        </p:txBody>
      </p:sp>
    </p:spTree>
    <p:extLst>
      <p:ext uri="{BB962C8B-B14F-4D97-AF65-F5344CB8AC3E}">
        <p14:creationId xmlns:p14="http://schemas.microsoft.com/office/powerpoint/2010/main" val="180958038"/>
      </p:ext>
    </p:extLst>
  </p:cSld>
  <p:clrMapOvr>
    <a:masterClrMapping/>
  </p:clrMapOvr>
  <p:transition spd="med">
    <p:checker/>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A6DB09DD-850F-4898-A405-A836FA054A67}"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11319799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4901C4F2-4432-46FB-889B-770A82231E06}" type="slidenum">
              <a:rPr lang="en-US" altLang="zh-CN"/>
              <a:pPr>
                <a:defRPr/>
              </a:pPr>
              <a:t>‹#›</a:t>
            </a:fld>
            <a:endParaRPr lang="en-US" altLang="zh-CN"/>
          </a:p>
        </p:txBody>
      </p:sp>
    </p:spTree>
    <p:extLst>
      <p:ext uri="{BB962C8B-B14F-4D97-AF65-F5344CB8AC3E}">
        <p14:creationId xmlns:p14="http://schemas.microsoft.com/office/powerpoint/2010/main" val="4215046247"/>
      </p:ext>
    </p:extLst>
  </p:cSld>
  <p:clrMapOvr>
    <a:masterClrMapping/>
  </p:clrMapOvr>
  <p:transition spd="med">
    <p:checker/>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9484C13-6F8B-4A56-8828-884ABB2CAB78}" type="slidenum">
              <a:rPr lang="en-US" altLang="zh-CN"/>
              <a:pPr>
                <a:defRPr/>
              </a:pPr>
              <a:t>‹#›</a:t>
            </a:fld>
            <a:endParaRPr lang="en-US" altLang="zh-CN"/>
          </a:p>
        </p:txBody>
      </p:sp>
    </p:spTree>
    <p:extLst>
      <p:ext uri="{BB962C8B-B14F-4D97-AF65-F5344CB8AC3E}">
        <p14:creationId xmlns:p14="http://schemas.microsoft.com/office/powerpoint/2010/main" val="1149039734"/>
      </p:ext>
    </p:extLst>
  </p:cSld>
  <p:clrMapOvr>
    <a:masterClrMapping/>
  </p:clrMapOvr>
  <p:transition spd="med">
    <p:checker/>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5BBD873-234B-4A9A-87AA-2A3B3716055F}" type="slidenum">
              <a:rPr lang="en-US" altLang="zh-CN"/>
              <a:pPr>
                <a:defRPr/>
              </a:pPr>
              <a:t>‹#›</a:t>
            </a:fld>
            <a:endParaRPr lang="en-US" altLang="zh-CN"/>
          </a:p>
        </p:txBody>
      </p:sp>
    </p:spTree>
    <p:extLst>
      <p:ext uri="{BB962C8B-B14F-4D97-AF65-F5344CB8AC3E}">
        <p14:creationId xmlns:p14="http://schemas.microsoft.com/office/powerpoint/2010/main" val="3348014673"/>
      </p:ext>
    </p:extLst>
  </p:cSld>
  <p:clrMapOvr>
    <a:masterClrMapping/>
  </p:clrMapOvr>
  <p:transition spd="med">
    <p:checker/>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539E4CD-3B9C-4A32-9035-3FB9C218699E}" type="slidenum">
              <a:rPr lang="en-US" altLang="zh-CN"/>
              <a:pPr>
                <a:defRPr/>
              </a:pPr>
              <a:t>‹#›</a:t>
            </a:fld>
            <a:endParaRPr lang="en-US" altLang="zh-CN"/>
          </a:p>
        </p:txBody>
      </p:sp>
    </p:spTree>
    <p:extLst>
      <p:ext uri="{BB962C8B-B14F-4D97-AF65-F5344CB8AC3E}">
        <p14:creationId xmlns:p14="http://schemas.microsoft.com/office/powerpoint/2010/main" val="1785573124"/>
      </p:ext>
    </p:extLst>
  </p:cSld>
  <p:clrMapOvr>
    <a:masterClrMapping/>
  </p:clrMapOvr>
  <p:transition spd="med">
    <p:checker/>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12C82C1E-1B9D-4824-AE9A-1025388015D3}" type="slidenum">
              <a:rPr lang="en-US" altLang="zh-CN"/>
              <a:pPr>
                <a:defRPr/>
              </a:pPr>
              <a:t>‹#›</a:t>
            </a:fld>
            <a:endParaRPr lang="en-US" altLang="zh-CN"/>
          </a:p>
        </p:txBody>
      </p:sp>
    </p:spTree>
    <p:extLst>
      <p:ext uri="{BB962C8B-B14F-4D97-AF65-F5344CB8AC3E}">
        <p14:creationId xmlns:p14="http://schemas.microsoft.com/office/powerpoint/2010/main" val="2435578646"/>
      </p:ext>
    </p:extLst>
  </p:cSld>
  <p:clrMapOvr>
    <a:masterClrMapping/>
  </p:clrMapOvr>
  <p:transition spd="med">
    <p:checker/>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B5401E7E-413B-4665-B04C-50D4384CFC87}" type="slidenum">
              <a:rPr lang="en-US" altLang="zh-CN"/>
              <a:pPr>
                <a:defRPr/>
              </a:pPr>
              <a:t>‹#›</a:t>
            </a:fld>
            <a:endParaRPr lang="en-US" altLang="zh-CN"/>
          </a:p>
        </p:txBody>
      </p:sp>
    </p:spTree>
    <p:extLst>
      <p:ext uri="{BB962C8B-B14F-4D97-AF65-F5344CB8AC3E}">
        <p14:creationId xmlns:p14="http://schemas.microsoft.com/office/powerpoint/2010/main" val="3266034006"/>
      </p:ext>
    </p:extLst>
  </p:cSld>
  <p:clrMapOvr>
    <a:masterClrMapping/>
  </p:clrMapOvr>
  <p:transition spd="med">
    <p:checker/>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E76470CB-8918-4537-A398-974B0C4A044D}" type="slidenum">
              <a:rPr lang="en-US" altLang="zh-CN"/>
              <a:pPr>
                <a:defRPr/>
              </a:pPr>
              <a:t>‹#›</a:t>
            </a:fld>
            <a:endParaRPr lang="en-US" altLang="zh-CN"/>
          </a:p>
        </p:txBody>
      </p:sp>
    </p:spTree>
    <p:extLst>
      <p:ext uri="{BB962C8B-B14F-4D97-AF65-F5344CB8AC3E}">
        <p14:creationId xmlns:p14="http://schemas.microsoft.com/office/powerpoint/2010/main" val="1635718636"/>
      </p:ext>
    </p:extLst>
  </p:cSld>
  <p:clrMapOvr>
    <a:masterClrMapping/>
  </p:clrMapOvr>
  <p:transition spd="med">
    <p:checker/>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0BBC7735-09CB-42E7-B0FD-581FA66D1CE5}" type="slidenum">
              <a:rPr lang="en-US" altLang="zh-CN"/>
              <a:pPr>
                <a:defRPr/>
              </a:pPr>
              <a:t>‹#›</a:t>
            </a:fld>
            <a:endParaRPr lang="en-US" altLang="zh-CN"/>
          </a:p>
        </p:txBody>
      </p:sp>
    </p:spTree>
    <p:extLst>
      <p:ext uri="{BB962C8B-B14F-4D97-AF65-F5344CB8AC3E}">
        <p14:creationId xmlns:p14="http://schemas.microsoft.com/office/powerpoint/2010/main" val="2910154460"/>
      </p:ext>
    </p:extLst>
  </p:cSld>
  <p:clrMapOvr>
    <a:masterClrMapping/>
  </p:clrMapOvr>
  <p:transition spd="med">
    <p:checker/>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F1FBF9B-124D-4EEA-AC9A-9290E7E0BCAC}" type="slidenum">
              <a:rPr lang="en-US" altLang="zh-CN"/>
              <a:pPr>
                <a:defRPr/>
              </a:pPr>
              <a:t>‹#›</a:t>
            </a:fld>
            <a:endParaRPr lang="en-US" altLang="zh-CN"/>
          </a:p>
        </p:txBody>
      </p:sp>
    </p:spTree>
    <p:extLst>
      <p:ext uri="{BB962C8B-B14F-4D97-AF65-F5344CB8AC3E}">
        <p14:creationId xmlns:p14="http://schemas.microsoft.com/office/powerpoint/2010/main" val="2072289329"/>
      </p:ext>
    </p:extLst>
  </p:cSld>
  <p:clrMapOvr>
    <a:masterClrMapping/>
  </p:clrMapOvr>
  <p:transition spd="med">
    <p:checker/>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524BDD1-3630-46DF-B3E3-980DD7B4BCBD}" type="slidenum">
              <a:rPr lang="en-US" altLang="zh-CN"/>
              <a:pPr>
                <a:defRPr/>
              </a:pPr>
              <a:t>‹#›</a:t>
            </a:fld>
            <a:endParaRPr lang="en-US" altLang="zh-CN"/>
          </a:p>
        </p:txBody>
      </p:sp>
    </p:spTree>
    <p:extLst>
      <p:ext uri="{BB962C8B-B14F-4D97-AF65-F5344CB8AC3E}">
        <p14:creationId xmlns:p14="http://schemas.microsoft.com/office/powerpoint/2010/main" val="1527242239"/>
      </p:ext>
    </p:extLst>
  </p:cSld>
  <p:clrMapOvr>
    <a:masterClrMapping/>
  </p:clrMapOvr>
  <p:transition spd="med">
    <p:checker/>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0DAB7E-0ED7-450D-9E39-0AE0A904F53B}" type="slidenum">
              <a:rPr lang="en-US" altLang="zh-CN"/>
              <a:pPr>
                <a:defRPr/>
              </a:pPr>
              <a:t>‹#›</a:t>
            </a:fld>
            <a:endParaRPr lang="en-US" altLang="zh-CN"/>
          </a:p>
        </p:txBody>
      </p:sp>
    </p:spTree>
    <p:extLst>
      <p:ext uri="{BB962C8B-B14F-4D97-AF65-F5344CB8AC3E}">
        <p14:creationId xmlns:p14="http://schemas.microsoft.com/office/powerpoint/2010/main" val="1121557981"/>
      </p:ext>
    </p:extLst>
  </p:cSld>
  <p:clrMapOvr>
    <a:masterClrMapping/>
  </p:clrMapOvr>
  <p:transition spd="med">
    <p:checker/>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E45DF7B-090E-4C6F-AA58-1592E1041E10}" type="slidenum">
              <a:rPr lang="en-US" altLang="zh-CN"/>
              <a:pPr>
                <a:defRPr/>
              </a:pPr>
              <a:t>‹#›</a:t>
            </a:fld>
            <a:endParaRPr lang="en-US" altLang="zh-CN"/>
          </a:p>
        </p:txBody>
      </p:sp>
    </p:spTree>
    <p:extLst>
      <p:ext uri="{BB962C8B-B14F-4D97-AF65-F5344CB8AC3E}">
        <p14:creationId xmlns:p14="http://schemas.microsoft.com/office/powerpoint/2010/main" val="2088673869"/>
      </p:ext>
    </p:extLst>
  </p:cSld>
  <p:clrMapOvr>
    <a:masterClrMapping/>
  </p:clrMapOvr>
  <p:transition spd="med">
    <p:checker/>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37338B74-A45A-4F22-BFEC-7F41AD9D8A25}" type="slidenum">
              <a:rPr lang="en-US" altLang="zh-CN"/>
              <a:pPr>
                <a:defRPr/>
              </a:pPr>
              <a:t>‹#›</a:t>
            </a:fld>
            <a:endParaRPr lang="en-US" altLang="zh-CN"/>
          </a:p>
        </p:txBody>
      </p:sp>
    </p:spTree>
    <p:extLst>
      <p:ext uri="{BB962C8B-B14F-4D97-AF65-F5344CB8AC3E}">
        <p14:creationId xmlns:p14="http://schemas.microsoft.com/office/powerpoint/2010/main" val="306026804"/>
      </p:ext>
    </p:extLst>
  </p:cSld>
  <p:clrMapOvr>
    <a:masterClrMapping/>
  </p:clrMapOvr>
  <p:transition spd="med">
    <p:checker/>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623BF203-5CFC-4E45-A57A-6790CDDD2019}"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51106702"/>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B933D20-CB00-452F-9BC4-C0F0C2849680}" type="slidenum">
              <a:rPr lang="en-US" altLang="zh-CN"/>
              <a:pPr>
                <a:defRPr/>
              </a:pPr>
              <a:t>‹#›</a:t>
            </a:fld>
            <a:endParaRPr lang="en-US" altLang="zh-CN"/>
          </a:p>
        </p:txBody>
      </p:sp>
    </p:spTree>
    <p:extLst>
      <p:ext uri="{BB962C8B-B14F-4D97-AF65-F5344CB8AC3E}">
        <p14:creationId xmlns:p14="http://schemas.microsoft.com/office/powerpoint/2010/main" val="697825549"/>
      </p:ext>
    </p:extLst>
  </p:cSld>
  <p:clrMapOvr>
    <a:masterClrMapping/>
  </p:clrMapOvr>
  <p:transition spd="med">
    <p:checker/>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61E340-7C93-47F3-9E5E-98FDBE95C799}" type="slidenum">
              <a:rPr lang="en-US" altLang="zh-CN"/>
              <a:pPr>
                <a:defRPr/>
              </a:pPr>
              <a:t>‹#›</a:t>
            </a:fld>
            <a:endParaRPr lang="en-US" altLang="zh-CN"/>
          </a:p>
        </p:txBody>
      </p:sp>
    </p:spTree>
    <p:extLst>
      <p:ext uri="{BB962C8B-B14F-4D97-AF65-F5344CB8AC3E}">
        <p14:creationId xmlns:p14="http://schemas.microsoft.com/office/powerpoint/2010/main" val="3972570097"/>
      </p:ext>
    </p:extLst>
  </p:cSld>
  <p:clrMapOvr>
    <a:masterClrMapping/>
  </p:clrMapOvr>
  <p:transition spd="med">
    <p:checker/>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FD9C84-E1F1-44E1-BC48-B2F9AD806717}" type="slidenum">
              <a:rPr lang="en-US" altLang="zh-CN"/>
              <a:pPr>
                <a:defRPr/>
              </a:pPr>
              <a:t>‹#›</a:t>
            </a:fld>
            <a:endParaRPr lang="en-US" altLang="zh-CN"/>
          </a:p>
        </p:txBody>
      </p:sp>
    </p:spTree>
    <p:extLst>
      <p:ext uri="{BB962C8B-B14F-4D97-AF65-F5344CB8AC3E}">
        <p14:creationId xmlns:p14="http://schemas.microsoft.com/office/powerpoint/2010/main" val="3290902116"/>
      </p:ext>
    </p:extLst>
  </p:cSld>
  <p:clrMapOvr>
    <a:masterClrMapping/>
  </p:clrMapOvr>
  <p:transition spd="med">
    <p:checker/>
  </p:transition>
</p:sldLayout>
</file>

<file path=ppt/slideLayouts/slideLayout1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3804EEC-158D-45D8-84A5-6B54D6FD2C93}" type="slidenum">
              <a:rPr lang="en-US" altLang="zh-CN"/>
              <a:pPr>
                <a:defRPr/>
              </a:pPr>
              <a:t>‹#›</a:t>
            </a:fld>
            <a:endParaRPr lang="en-US" altLang="zh-CN"/>
          </a:p>
        </p:txBody>
      </p:sp>
    </p:spTree>
    <p:extLst>
      <p:ext uri="{BB962C8B-B14F-4D97-AF65-F5344CB8AC3E}">
        <p14:creationId xmlns:p14="http://schemas.microsoft.com/office/powerpoint/2010/main" val="3522783835"/>
      </p:ext>
    </p:extLst>
  </p:cSld>
  <p:clrMapOvr>
    <a:masterClrMapping/>
  </p:clrMapOvr>
  <p:transition spd="med">
    <p:checker/>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F369EDF8-AC00-4442-9651-AFCBD3C14D2D}" type="slidenum">
              <a:rPr lang="en-US" altLang="zh-CN"/>
              <a:pPr>
                <a:defRPr/>
              </a:pPr>
              <a:t>‹#›</a:t>
            </a:fld>
            <a:endParaRPr lang="en-US" altLang="zh-CN"/>
          </a:p>
        </p:txBody>
      </p:sp>
    </p:spTree>
    <p:extLst>
      <p:ext uri="{BB962C8B-B14F-4D97-AF65-F5344CB8AC3E}">
        <p14:creationId xmlns:p14="http://schemas.microsoft.com/office/powerpoint/2010/main" val="2686609866"/>
      </p:ext>
    </p:extLst>
  </p:cSld>
  <p:clrMapOvr>
    <a:masterClrMapping/>
  </p:clrMapOvr>
  <p:transition spd="med">
    <p:checker/>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83CE5D9-2821-447B-850F-A8BC207BA3AC}" type="slidenum">
              <a:rPr lang="en-US" altLang="zh-CN"/>
              <a:pPr>
                <a:defRPr/>
              </a:pPr>
              <a:t>‹#›</a:t>
            </a:fld>
            <a:endParaRPr lang="en-US" altLang="zh-CN"/>
          </a:p>
        </p:txBody>
      </p:sp>
    </p:spTree>
    <p:extLst>
      <p:ext uri="{BB962C8B-B14F-4D97-AF65-F5344CB8AC3E}">
        <p14:creationId xmlns:p14="http://schemas.microsoft.com/office/powerpoint/2010/main" val="502385103"/>
      </p:ext>
    </p:extLst>
  </p:cSld>
  <p:clrMapOvr>
    <a:masterClrMapping/>
  </p:clrMapOvr>
  <p:transition spd="med">
    <p:checker/>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097D10B-BFDC-4269-8FDF-33B1E43AF2E2}" type="slidenum">
              <a:rPr lang="en-US" altLang="zh-CN"/>
              <a:pPr>
                <a:defRPr/>
              </a:pPr>
              <a:t>‹#›</a:t>
            </a:fld>
            <a:endParaRPr lang="en-US" altLang="zh-CN"/>
          </a:p>
        </p:txBody>
      </p:sp>
    </p:spTree>
    <p:extLst>
      <p:ext uri="{BB962C8B-B14F-4D97-AF65-F5344CB8AC3E}">
        <p14:creationId xmlns:p14="http://schemas.microsoft.com/office/powerpoint/2010/main" val="82146014"/>
      </p:ext>
    </p:extLst>
  </p:cSld>
  <p:clrMapOvr>
    <a:masterClrMapping/>
  </p:clrMapOvr>
  <p:transition spd="med">
    <p:checker/>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64D55D64-56DD-46BE-8D26-C24F5519DA3A}" type="slidenum">
              <a:rPr lang="en-US" altLang="zh-CN"/>
              <a:pPr>
                <a:defRPr/>
              </a:pPr>
              <a:t>‹#›</a:t>
            </a:fld>
            <a:endParaRPr lang="en-US" altLang="zh-CN"/>
          </a:p>
        </p:txBody>
      </p:sp>
    </p:spTree>
    <p:extLst>
      <p:ext uri="{BB962C8B-B14F-4D97-AF65-F5344CB8AC3E}">
        <p14:creationId xmlns:p14="http://schemas.microsoft.com/office/powerpoint/2010/main" val="2542052368"/>
      </p:ext>
    </p:extLst>
  </p:cSld>
  <p:clrMapOvr>
    <a:masterClrMapping/>
  </p:clrMapOvr>
  <p:transition spd="med">
    <p:checker/>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C929B53-FD7F-426A-9FD2-1051FBA71C20}" type="slidenum">
              <a:rPr lang="en-US" altLang="zh-CN"/>
              <a:pPr>
                <a:defRPr/>
              </a:pPr>
              <a:t>‹#›</a:t>
            </a:fld>
            <a:endParaRPr lang="en-US" altLang="zh-CN"/>
          </a:p>
        </p:txBody>
      </p:sp>
    </p:spTree>
    <p:extLst>
      <p:ext uri="{BB962C8B-B14F-4D97-AF65-F5344CB8AC3E}">
        <p14:creationId xmlns:p14="http://schemas.microsoft.com/office/powerpoint/2010/main" val="2648195803"/>
      </p:ext>
    </p:extLst>
  </p:cSld>
  <p:clrMapOvr>
    <a:masterClrMapping/>
  </p:clrMapOvr>
  <p:transition spd="med">
    <p:checker/>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7049D0D-67C1-4EB3-BB33-F29D864BE1DA}" type="slidenum">
              <a:rPr lang="en-US" altLang="zh-CN"/>
              <a:pPr>
                <a:defRPr/>
              </a:pPr>
              <a:t>‹#›</a:t>
            </a:fld>
            <a:endParaRPr lang="en-US" altLang="zh-CN"/>
          </a:p>
        </p:txBody>
      </p:sp>
    </p:spTree>
    <p:extLst>
      <p:ext uri="{BB962C8B-B14F-4D97-AF65-F5344CB8AC3E}">
        <p14:creationId xmlns:p14="http://schemas.microsoft.com/office/powerpoint/2010/main" val="78484167"/>
      </p:ext>
    </p:extLst>
  </p:cSld>
  <p:clrMapOvr>
    <a:masterClrMapping/>
  </p:clrMapOvr>
  <p:transition spd="med">
    <p:checker/>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C92C922-5684-46EC-B716-EE41468D8904}" type="slidenum">
              <a:rPr lang="en-US" altLang="zh-CN"/>
              <a:pPr>
                <a:defRPr/>
              </a:pPr>
              <a:t>‹#›</a:t>
            </a:fld>
            <a:endParaRPr lang="en-US" altLang="zh-CN"/>
          </a:p>
        </p:txBody>
      </p:sp>
    </p:spTree>
    <p:extLst>
      <p:ext uri="{BB962C8B-B14F-4D97-AF65-F5344CB8AC3E}">
        <p14:creationId xmlns:p14="http://schemas.microsoft.com/office/powerpoint/2010/main" val="3100152249"/>
      </p:ext>
    </p:extLst>
  </p:cSld>
  <p:clrMapOvr>
    <a:masterClrMapping/>
  </p:clrMapOvr>
  <p:transition spd="med">
    <p:checker/>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65DAF491-23F7-4B59-97F2-F5571D7941B0}" type="slidenum">
              <a:rPr lang="en-US" altLang="zh-CN"/>
              <a:pPr>
                <a:defRPr/>
              </a:pPr>
              <a:t>‹#›</a:t>
            </a:fld>
            <a:endParaRPr lang="en-US" altLang="zh-CN"/>
          </a:p>
        </p:txBody>
      </p:sp>
    </p:spTree>
    <p:extLst>
      <p:ext uri="{BB962C8B-B14F-4D97-AF65-F5344CB8AC3E}">
        <p14:creationId xmlns:p14="http://schemas.microsoft.com/office/powerpoint/2010/main" val="1505259860"/>
      </p:ext>
    </p:extLst>
  </p:cSld>
  <p:clrMapOvr>
    <a:masterClrMapping/>
  </p:clrMapOvr>
  <p:transition spd="med">
    <p:checker/>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415342B-84A5-4B36-91A8-3DD98B6365D0}" type="slidenum">
              <a:rPr lang="en-US" altLang="zh-CN"/>
              <a:pPr>
                <a:defRPr/>
              </a:pPr>
              <a:t>‹#›</a:t>
            </a:fld>
            <a:endParaRPr lang="en-US" altLang="zh-CN"/>
          </a:p>
        </p:txBody>
      </p:sp>
    </p:spTree>
    <p:extLst>
      <p:ext uri="{BB962C8B-B14F-4D97-AF65-F5344CB8AC3E}">
        <p14:creationId xmlns:p14="http://schemas.microsoft.com/office/powerpoint/2010/main" val="2633103716"/>
      </p:ext>
    </p:extLst>
  </p:cSld>
  <p:clrMapOvr>
    <a:masterClrMapping/>
  </p:clrMapOvr>
  <p:transition spd="med">
    <p:checker/>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2F42E7BE-22A7-4590-BE31-7D1CFC506F82}"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732656914"/>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CD31F76-A80D-48DA-9B7A-5422A655B500}" type="slidenum">
              <a:rPr lang="en-US" altLang="zh-CN"/>
              <a:pPr>
                <a:defRPr/>
              </a:pPr>
              <a:t>‹#›</a:t>
            </a:fld>
            <a:endParaRPr lang="en-US" altLang="zh-CN"/>
          </a:p>
        </p:txBody>
      </p:sp>
    </p:spTree>
    <p:extLst>
      <p:ext uri="{BB962C8B-B14F-4D97-AF65-F5344CB8AC3E}">
        <p14:creationId xmlns:p14="http://schemas.microsoft.com/office/powerpoint/2010/main" val="3162505090"/>
      </p:ext>
    </p:extLst>
  </p:cSld>
  <p:clrMapOvr>
    <a:masterClrMapping/>
  </p:clrMapOvr>
  <p:transition spd="med">
    <p:checker/>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DC279EE-D283-47E6-A8AB-A6A82A01E671}" type="slidenum">
              <a:rPr lang="en-US" altLang="zh-CN"/>
              <a:pPr>
                <a:defRPr/>
              </a:pPr>
              <a:t>‹#›</a:t>
            </a:fld>
            <a:endParaRPr lang="en-US" altLang="zh-CN"/>
          </a:p>
        </p:txBody>
      </p:sp>
    </p:spTree>
    <p:extLst>
      <p:ext uri="{BB962C8B-B14F-4D97-AF65-F5344CB8AC3E}">
        <p14:creationId xmlns:p14="http://schemas.microsoft.com/office/powerpoint/2010/main" val="1155862004"/>
      </p:ext>
    </p:extLst>
  </p:cSld>
  <p:clrMapOvr>
    <a:masterClrMapping/>
  </p:clrMapOvr>
  <p:transition spd="med">
    <p:checker/>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55974B3-3C69-495C-98F8-6481756FD9A9}" type="slidenum">
              <a:rPr lang="en-US" altLang="zh-CN"/>
              <a:pPr>
                <a:defRPr/>
              </a:pPr>
              <a:t>‹#›</a:t>
            </a:fld>
            <a:endParaRPr lang="en-US" altLang="zh-CN"/>
          </a:p>
        </p:txBody>
      </p:sp>
    </p:spTree>
    <p:extLst>
      <p:ext uri="{BB962C8B-B14F-4D97-AF65-F5344CB8AC3E}">
        <p14:creationId xmlns:p14="http://schemas.microsoft.com/office/powerpoint/2010/main" val="3459942450"/>
      </p:ext>
    </p:extLst>
  </p:cSld>
  <p:clrMapOvr>
    <a:masterClrMapping/>
  </p:clrMapOvr>
  <p:transition spd="med">
    <p:checker/>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5C6A372-4C4E-4C15-B8E2-6ACC0575BEC2}" type="slidenum">
              <a:rPr lang="en-US" altLang="zh-CN"/>
              <a:pPr>
                <a:defRPr/>
              </a:pPr>
              <a:t>‹#›</a:t>
            </a:fld>
            <a:endParaRPr lang="en-US" altLang="zh-CN"/>
          </a:p>
        </p:txBody>
      </p:sp>
    </p:spTree>
    <p:extLst>
      <p:ext uri="{BB962C8B-B14F-4D97-AF65-F5344CB8AC3E}">
        <p14:creationId xmlns:p14="http://schemas.microsoft.com/office/powerpoint/2010/main" val="803648927"/>
      </p:ext>
    </p:extLst>
  </p:cSld>
  <p:clrMapOvr>
    <a:masterClrMapping/>
  </p:clrMapOvr>
  <p:transition spd="med">
    <p:checker/>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65D6FE9F-5637-44B5-BE44-06E5C383FE1A}" type="slidenum">
              <a:rPr lang="en-US" altLang="zh-CN"/>
              <a:pPr>
                <a:defRPr/>
              </a:pPr>
              <a:t>‹#›</a:t>
            </a:fld>
            <a:endParaRPr lang="en-US" altLang="zh-CN"/>
          </a:p>
        </p:txBody>
      </p:sp>
    </p:spTree>
    <p:extLst>
      <p:ext uri="{BB962C8B-B14F-4D97-AF65-F5344CB8AC3E}">
        <p14:creationId xmlns:p14="http://schemas.microsoft.com/office/powerpoint/2010/main" val="3261935385"/>
      </p:ext>
    </p:extLst>
  </p:cSld>
  <p:clrMapOvr>
    <a:masterClrMapping/>
  </p:clrMapOvr>
  <p:transition spd="med">
    <p:checker/>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0A4029DF-D406-44D7-AD98-4699DE10E0AB}" type="slidenum">
              <a:rPr lang="en-US" altLang="zh-CN"/>
              <a:pPr>
                <a:defRPr/>
              </a:pPr>
              <a:t>‹#›</a:t>
            </a:fld>
            <a:endParaRPr lang="en-US" altLang="zh-CN"/>
          </a:p>
        </p:txBody>
      </p:sp>
    </p:spTree>
    <p:extLst>
      <p:ext uri="{BB962C8B-B14F-4D97-AF65-F5344CB8AC3E}">
        <p14:creationId xmlns:p14="http://schemas.microsoft.com/office/powerpoint/2010/main" val="1601969514"/>
      </p:ext>
    </p:extLst>
  </p:cSld>
  <p:clrMapOvr>
    <a:masterClrMapping/>
  </p:clrMapOvr>
  <p:transition spd="med">
    <p:checker/>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C8832604-B74D-4695-9D7B-7250408AE866}" type="slidenum">
              <a:rPr lang="en-US" altLang="zh-CN"/>
              <a:pPr>
                <a:defRPr/>
              </a:pPr>
              <a:t>‹#›</a:t>
            </a:fld>
            <a:endParaRPr lang="en-US" altLang="zh-CN"/>
          </a:p>
        </p:txBody>
      </p:sp>
    </p:spTree>
    <p:extLst>
      <p:ext uri="{BB962C8B-B14F-4D97-AF65-F5344CB8AC3E}">
        <p14:creationId xmlns:p14="http://schemas.microsoft.com/office/powerpoint/2010/main" val="3213396568"/>
      </p:ext>
    </p:extLst>
  </p:cSld>
  <p:clrMapOvr>
    <a:masterClrMapping/>
  </p:clrMapOvr>
  <p:transition spd="med">
    <p:checker/>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23BFCAA-8FF7-4E0C-8200-707CBEB167CF}" type="slidenum">
              <a:rPr lang="en-US" altLang="zh-CN"/>
              <a:pPr>
                <a:defRPr/>
              </a:pPr>
              <a:t>‹#›</a:t>
            </a:fld>
            <a:endParaRPr lang="en-US" altLang="zh-CN"/>
          </a:p>
        </p:txBody>
      </p:sp>
    </p:spTree>
    <p:extLst>
      <p:ext uri="{BB962C8B-B14F-4D97-AF65-F5344CB8AC3E}">
        <p14:creationId xmlns:p14="http://schemas.microsoft.com/office/powerpoint/2010/main" val="929171161"/>
      </p:ext>
    </p:extLst>
  </p:cSld>
  <p:clrMapOvr>
    <a:masterClrMapping/>
  </p:clrMapOvr>
  <p:transition spd="med">
    <p:checker/>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F5BA5E76-13EC-4D35-82E4-BAB7D65A9361}" type="slidenum">
              <a:rPr lang="en-US" altLang="zh-CN"/>
              <a:pPr>
                <a:defRPr/>
              </a:pPr>
              <a:t>‹#›</a:t>
            </a:fld>
            <a:endParaRPr lang="en-US" altLang="zh-CN"/>
          </a:p>
        </p:txBody>
      </p:sp>
    </p:spTree>
    <p:extLst>
      <p:ext uri="{BB962C8B-B14F-4D97-AF65-F5344CB8AC3E}">
        <p14:creationId xmlns:p14="http://schemas.microsoft.com/office/powerpoint/2010/main" val="3519031006"/>
      </p:ext>
    </p:extLst>
  </p:cSld>
  <p:clrMapOvr>
    <a:masterClrMapping/>
  </p:clrMapOvr>
  <p:transition spd="med">
    <p:checker/>
  </p:transition>
</p:sldLayout>
</file>

<file path=ppt/slideLayouts/slideLayout1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309B8A3-E864-4D55-9516-0736EC5DF652}" type="slidenum">
              <a:rPr lang="en-US" altLang="zh-CN"/>
              <a:pPr>
                <a:defRPr/>
              </a:pPr>
              <a:t>‹#›</a:t>
            </a:fld>
            <a:endParaRPr lang="en-US" altLang="zh-CN"/>
          </a:p>
        </p:txBody>
      </p:sp>
    </p:spTree>
    <p:extLst>
      <p:ext uri="{BB962C8B-B14F-4D97-AF65-F5344CB8AC3E}">
        <p14:creationId xmlns:p14="http://schemas.microsoft.com/office/powerpoint/2010/main" val="3341094115"/>
      </p:ext>
    </p:extLst>
  </p:cSld>
  <p:clrMapOvr>
    <a:masterClrMapping/>
  </p:clrMapOvr>
  <p:transition spd="med">
    <p:checker/>
  </p:transition>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997A0DD-C250-4E10-A09E-D96F33812A3F}" type="slidenum">
              <a:rPr lang="en-US" altLang="zh-CN"/>
              <a:pPr>
                <a:defRPr/>
              </a:pPr>
              <a:t>‹#›</a:t>
            </a:fld>
            <a:endParaRPr lang="en-US" altLang="zh-CN"/>
          </a:p>
        </p:txBody>
      </p:sp>
    </p:spTree>
    <p:extLst>
      <p:ext uri="{BB962C8B-B14F-4D97-AF65-F5344CB8AC3E}">
        <p14:creationId xmlns:p14="http://schemas.microsoft.com/office/powerpoint/2010/main" val="2753300052"/>
      </p:ext>
    </p:extLst>
  </p:cSld>
  <p:clrMapOvr>
    <a:masterClrMapping/>
  </p:clrMapOvr>
  <p:transition spd="med">
    <p:checker/>
  </p:transition>
</p:sldLayout>
</file>

<file path=ppt/slideLayouts/slideLayout154.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365A9BE9-A3E7-4B98-85F6-EB0C64FD14E6}" type="slidenum">
              <a:rPr lang="en-US" altLang="zh-CN"/>
              <a:pPr>
                <a:defRPr/>
              </a:pPr>
              <a:t>‹#›</a:t>
            </a:fld>
            <a:endParaRPr lang="en-US" altLang="zh-CN"/>
          </a:p>
        </p:txBody>
      </p:sp>
    </p:spTree>
    <p:extLst>
      <p:ext uri="{BB962C8B-B14F-4D97-AF65-F5344CB8AC3E}">
        <p14:creationId xmlns:p14="http://schemas.microsoft.com/office/powerpoint/2010/main" val="2754055610"/>
      </p:ext>
    </p:extLst>
  </p:cSld>
  <p:clrMapOvr>
    <a:masterClrMapping/>
  </p:clrMapOvr>
  <p:transition spd="med">
    <p:checker/>
  </p:transition>
</p:sldLayout>
</file>

<file path=ppt/slideLayouts/slideLayout155.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36EF3E6B-1854-4315-ADDE-7F046515ACFD}" type="slidenum">
              <a:rPr lang="en-US" altLang="zh-CN"/>
              <a:pPr>
                <a:defRPr/>
              </a:pPr>
              <a:t>‹#›</a:t>
            </a:fld>
            <a:endParaRPr lang="en-US" altLang="zh-CN"/>
          </a:p>
        </p:txBody>
      </p:sp>
    </p:spTree>
    <p:extLst>
      <p:ext uri="{BB962C8B-B14F-4D97-AF65-F5344CB8AC3E}">
        <p14:creationId xmlns:p14="http://schemas.microsoft.com/office/powerpoint/2010/main" val="3155033966"/>
      </p:ext>
    </p:extLst>
  </p:cSld>
  <p:clrMapOvr>
    <a:masterClrMapping/>
  </p:clrMapOvr>
  <p:transition spd="med">
    <p:checker/>
  </p:transition>
</p:sldLayout>
</file>

<file path=ppt/slideLayouts/slideLayout15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F501942F-F457-42EE-8493-915FB5DD98FA}"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2445376895"/>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55EDF5D-B492-4F24-AA38-6C7F92830094}" type="slidenum">
              <a:rPr lang="en-US" altLang="zh-CN"/>
              <a:pPr>
                <a:defRPr/>
              </a:pPr>
              <a:t>‹#›</a:t>
            </a:fld>
            <a:endParaRPr lang="en-US" altLang="zh-CN"/>
          </a:p>
        </p:txBody>
      </p:sp>
    </p:spTree>
    <p:extLst>
      <p:ext uri="{BB962C8B-B14F-4D97-AF65-F5344CB8AC3E}">
        <p14:creationId xmlns:p14="http://schemas.microsoft.com/office/powerpoint/2010/main" val="4051841977"/>
      </p:ext>
    </p:extLst>
  </p:cSld>
  <p:clrMapOvr>
    <a:masterClrMapping/>
  </p:clrMapOvr>
  <p:transition spd="med">
    <p:checker/>
  </p:transition>
</p:sldLayout>
</file>

<file path=ppt/slideLayouts/slideLayout1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CC1B4251-2EC0-4B0B-AEB6-7565AEA09F1E}" type="slidenum">
              <a:rPr lang="en-US" altLang="zh-CN"/>
              <a:pPr>
                <a:defRPr/>
              </a:pPr>
              <a:t>‹#›</a:t>
            </a:fld>
            <a:endParaRPr lang="en-US" altLang="zh-CN"/>
          </a:p>
        </p:txBody>
      </p:sp>
    </p:spTree>
    <p:extLst>
      <p:ext uri="{BB962C8B-B14F-4D97-AF65-F5344CB8AC3E}">
        <p14:creationId xmlns:p14="http://schemas.microsoft.com/office/powerpoint/2010/main" val="322252296"/>
      </p:ext>
    </p:extLst>
  </p:cSld>
  <p:clrMapOvr>
    <a:masterClrMapping/>
  </p:clrMapOvr>
  <p:transition spd="med">
    <p:checker/>
  </p:transition>
</p:sldLayout>
</file>

<file path=ppt/slideLayouts/slideLayout1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A77CF8A-FD05-456B-844C-2FC940E9344C}" type="slidenum">
              <a:rPr lang="en-US" altLang="zh-CN"/>
              <a:pPr>
                <a:defRPr/>
              </a:pPr>
              <a:t>‹#›</a:t>
            </a:fld>
            <a:endParaRPr lang="en-US" altLang="zh-CN"/>
          </a:p>
        </p:txBody>
      </p:sp>
    </p:spTree>
    <p:extLst>
      <p:ext uri="{BB962C8B-B14F-4D97-AF65-F5344CB8AC3E}">
        <p14:creationId xmlns:p14="http://schemas.microsoft.com/office/powerpoint/2010/main" val="3213430882"/>
      </p:ext>
    </p:extLst>
  </p:cSld>
  <p:clrMapOvr>
    <a:masterClrMapping/>
  </p:clrMapOvr>
  <p:transition spd="med">
    <p:checker/>
  </p:transition>
</p:sldLayout>
</file>

<file path=ppt/slideLayouts/slideLayout1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945B43A-5641-4A76-BF7D-68363CDB2793}" type="slidenum">
              <a:rPr lang="en-US" altLang="zh-CN"/>
              <a:pPr>
                <a:defRPr/>
              </a:pPr>
              <a:t>‹#›</a:t>
            </a:fld>
            <a:endParaRPr lang="en-US" altLang="zh-CN"/>
          </a:p>
        </p:txBody>
      </p:sp>
    </p:spTree>
    <p:extLst>
      <p:ext uri="{BB962C8B-B14F-4D97-AF65-F5344CB8AC3E}">
        <p14:creationId xmlns:p14="http://schemas.microsoft.com/office/powerpoint/2010/main" val="1238897784"/>
      </p:ext>
    </p:extLst>
  </p:cSld>
  <p:clrMapOvr>
    <a:masterClrMapping/>
  </p:clrMapOvr>
  <p:transition spd="med">
    <p:checker/>
  </p:transition>
</p:sldLayout>
</file>

<file path=ppt/slideLayouts/slideLayout1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67A649C8-BF33-483B-8C82-D43A1671AF25}" type="slidenum">
              <a:rPr lang="en-US" altLang="zh-CN"/>
              <a:pPr>
                <a:defRPr/>
              </a:pPr>
              <a:t>‹#›</a:t>
            </a:fld>
            <a:endParaRPr lang="en-US" altLang="zh-CN"/>
          </a:p>
        </p:txBody>
      </p:sp>
    </p:spTree>
    <p:extLst>
      <p:ext uri="{BB962C8B-B14F-4D97-AF65-F5344CB8AC3E}">
        <p14:creationId xmlns:p14="http://schemas.microsoft.com/office/powerpoint/2010/main" val="4276500179"/>
      </p:ext>
    </p:extLst>
  </p:cSld>
  <p:clrMapOvr>
    <a:masterClrMapping/>
  </p:clrMapOvr>
  <p:transition spd="med">
    <p:checker/>
  </p:transition>
</p:sldLayout>
</file>

<file path=ppt/slideLayouts/slideLayout1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3FC4E14-2295-49ED-8528-37CEE881012A}" type="slidenum">
              <a:rPr lang="en-US" altLang="zh-CN"/>
              <a:pPr>
                <a:defRPr/>
              </a:pPr>
              <a:t>‹#›</a:t>
            </a:fld>
            <a:endParaRPr lang="en-US" altLang="zh-CN"/>
          </a:p>
        </p:txBody>
      </p:sp>
    </p:spTree>
    <p:extLst>
      <p:ext uri="{BB962C8B-B14F-4D97-AF65-F5344CB8AC3E}">
        <p14:creationId xmlns:p14="http://schemas.microsoft.com/office/powerpoint/2010/main" val="134831789"/>
      </p:ext>
    </p:extLst>
  </p:cSld>
  <p:clrMapOvr>
    <a:masterClrMapping/>
  </p:clrMapOvr>
  <p:transition spd="med">
    <p:checker/>
  </p:transition>
</p:sldLayout>
</file>

<file path=ppt/slideLayouts/slideLayout1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70A885C6-22A8-4974-BF14-2216367E4D1A}" type="slidenum">
              <a:rPr lang="en-US" altLang="zh-CN"/>
              <a:pPr>
                <a:defRPr/>
              </a:pPr>
              <a:t>‹#›</a:t>
            </a:fld>
            <a:endParaRPr lang="en-US" altLang="zh-CN"/>
          </a:p>
        </p:txBody>
      </p:sp>
    </p:spTree>
    <p:extLst>
      <p:ext uri="{BB962C8B-B14F-4D97-AF65-F5344CB8AC3E}">
        <p14:creationId xmlns:p14="http://schemas.microsoft.com/office/powerpoint/2010/main" val="962526287"/>
      </p:ext>
    </p:extLst>
  </p:cSld>
  <p:clrMapOvr>
    <a:masterClrMapping/>
  </p:clrMapOvr>
  <p:transition spd="med">
    <p:checker/>
  </p:transition>
</p:sldLayout>
</file>

<file path=ppt/slideLayouts/slideLayout1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1563F86-C764-427B-AC61-9B876F6224A8}" type="slidenum">
              <a:rPr lang="en-US" altLang="zh-CN"/>
              <a:pPr>
                <a:defRPr/>
              </a:pPr>
              <a:t>‹#›</a:t>
            </a:fld>
            <a:endParaRPr lang="en-US" altLang="zh-CN"/>
          </a:p>
        </p:txBody>
      </p:sp>
    </p:spTree>
    <p:extLst>
      <p:ext uri="{BB962C8B-B14F-4D97-AF65-F5344CB8AC3E}">
        <p14:creationId xmlns:p14="http://schemas.microsoft.com/office/powerpoint/2010/main" val="1608141780"/>
      </p:ext>
    </p:extLst>
  </p:cSld>
  <p:clrMapOvr>
    <a:masterClrMapping/>
  </p:clrMapOvr>
  <p:transition spd="med">
    <p:checker/>
  </p:transition>
</p:sldLayout>
</file>

<file path=ppt/slideLayouts/slideLayout1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B408043-6D26-40AB-9359-C67A4A4D066F}" type="slidenum">
              <a:rPr lang="en-US" altLang="zh-CN"/>
              <a:pPr>
                <a:defRPr/>
              </a:pPr>
              <a:t>‹#›</a:t>
            </a:fld>
            <a:endParaRPr lang="en-US" altLang="zh-CN"/>
          </a:p>
        </p:txBody>
      </p:sp>
    </p:spTree>
    <p:extLst>
      <p:ext uri="{BB962C8B-B14F-4D97-AF65-F5344CB8AC3E}">
        <p14:creationId xmlns:p14="http://schemas.microsoft.com/office/powerpoint/2010/main" val="1714812388"/>
      </p:ext>
    </p:extLst>
  </p:cSld>
  <p:clrMapOvr>
    <a:masterClrMapping/>
  </p:clrMapOvr>
  <p:transition spd="med">
    <p:checker/>
  </p:transition>
</p:sldLayout>
</file>

<file path=ppt/slideLayouts/slideLayout1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C1D7688-B041-467F-BFA0-BF1DB4F35020}" type="slidenum">
              <a:rPr lang="en-US" altLang="zh-CN"/>
              <a:pPr>
                <a:defRPr/>
              </a:pPr>
              <a:t>‹#›</a:t>
            </a:fld>
            <a:endParaRPr lang="en-US" altLang="zh-CN"/>
          </a:p>
        </p:txBody>
      </p:sp>
    </p:spTree>
    <p:extLst>
      <p:ext uri="{BB962C8B-B14F-4D97-AF65-F5344CB8AC3E}">
        <p14:creationId xmlns:p14="http://schemas.microsoft.com/office/powerpoint/2010/main" val="4164515473"/>
      </p:ext>
    </p:extLst>
  </p:cSld>
  <p:clrMapOvr>
    <a:masterClrMapping/>
  </p:clrMapOvr>
  <p:transition spd="med">
    <p:checker/>
  </p:transition>
</p:sldLayout>
</file>

<file path=ppt/slideLayouts/slideLayout1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C70027A7-8B6D-4AAA-A0FE-D80EEF787577}" type="slidenum">
              <a:rPr lang="en-US" altLang="zh-CN"/>
              <a:pPr>
                <a:defRPr/>
              </a:pPr>
              <a:t>‹#›</a:t>
            </a:fld>
            <a:endParaRPr lang="en-US" altLang="zh-CN"/>
          </a:p>
        </p:txBody>
      </p:sp>
    </p:spTree>
    <p:extLst>
      <p:ext uri="{BB962C8B-B14F-4D97-AF65-F5344CB8AC3E}">
        <p14:creationId xmlns:p14="http://schemas.microsoft.com/office/powerpoint/2010/main" val="1568725283"/>
      </p:ext>
    </p:extLst>
  </p:cSld>
  <p:clrMapOvr>
    <a:masterClrMapping/>
  </p:clrMapOvr>
  <p:transition spd="med">
    <p:checker/>
  </p:transition>
</p:sldLayout>
</file>

<file path=ppt/slideLayouts/slideLayout168.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F8FF23DD-3E6C-4618-9414-81FAE63848D2}" type="slidenum">
              <a:rPr lang="en-US" altLang="zh-CN"/>
              <a:pPr>
                <a:defRPr/>
              </a:pPr>
              <a:t>‹#›</a:t>
            </a:fld>
            <a:endParaRPr lang="en-US" altLang="zh-CN"/>
          </a:p>
        </p:txBody>
      </p:sp>
    </p:spTree>
    <p:extLst>
      <p:ext uri="{BB962C8B-B14F-4D97-AF65-F5344CB8AC3E}">
        <p14:creationId xmlns:p14="http://schemas.microsoft.com/office/powerpoint/2010/main" val="4271236805"/>
      </p:ext>
    </p:extLst>
  </p:cSld>
  <p:clrMapOvr>
    <a:masterClrMapping/>
  </p:clrMapOvr>
  <p:transition spd="med">
    <p:checker/>
  </p:transition>
</p:sldLayout>
</file>

<file path=ppt/slideLayouts/slideLayout169.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9BBF83C-38BD-48FD-9B40-F2979016FC6F}" type="slidenum">
              <a:rPr lang="en-US" altLang="zh-CN"/>
              <a:pPr>
                <a:defRPr/>
              </a:pPr>
              <a:t>‹#›</a:t>
            </a:fld>
            <a:endParaRPr lang="en-US" altLang="zh-CN"/>
          </a:p>
        </p:txBody>
      </p:sp>
    </p:spTree>
    <p:extLst>
      <p:ext uri="{BB962C8B-B14F-4D97-AF65-F5344CB8AC3E}">
        <p14:creationId xmlns:p14="http://schemas.microsoft.com/office/powerpoint/2010/main" val="1499274700"/>
      </p:ext>
    </p:extLst>
  </p:cSld>
  <p:clrMapOvr>
    <a:masterClrMapping/>
  </p:clrMapOvr>
  <p:transition spd="med">
    <p:checker/>
  </p:transition>
</p:sldLayout>
</file>

<file path=ppt/slideLayouts/slideLayout170.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357B0FD7-F842-4977-A96D-17AB76DCEAD2}"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354816319"/>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4" name="Rectangle 3"/>
          <p:cNvSpPr/>
          <p:nvPr/>
        </p:nvSpPr>
        <p:spPr bwMode="white">
          <a:xfrm>
            <a:off x="0" y="5970588"/>
            <a:ext cx="12192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5" name="Rectangle 4"/>
          <p:cNvSpPr/>
          <p:nvPr/>
        </p:nvSpPr>
        <p:spPr>
          <a:xfrm>
            <a:off x="-12700" y="6053139"/>
            <a:ext cx="2999317"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6" name="Rectangle 5"/>
          <p:cNvSpPr/>
          <p:nvPr/>
        </p:nvSpPr>
        <p:spPr>
          <a:xfrm>
            <a:off x="3145368" y="6043614"/>
            <a:ext cx="9046633"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8" name="Title 7"/>
          <p:cNvSpPr>
            <a:spLocks noGrp="1"/>
          </p:cNvSpPr>
          <p:nvPr>
            <p:ph type="ctrTitle"/>
          </p:nvPr>
        </p:nvSpPr>
        <p:spPr>
          <a:xfrm>
            <a:off x="3149600" y="4038600"/>
            <a:ext cx="8636000" cy="1828800"/>
          </a:xfrm>
        </p:spPr>
        <p:txBody>
          <a:bodyPr anchor="b"/>
          <a:lstStyle>
            <a:lvl1pPr>
              <a:defRPr cap="all" baseline="0"/>
            </a:lvl1pPr>
          </a:lstStyle>
          <a:p>
            <a:r>
              <a:rPr lang="en-US" smtClean="0"/>
              <a:t>Click to edit Master title style</a:t>
            </a:r>
            <a:endParaRPr lang="en-US"/>
          </a:p>
        </p:txBody>
      </p:sp>
      <p:sp>
        <p:nvSpPr>
          <p:cNvPr id="9" name="Subtitle 8"/>
          <p:cNvSpPr>
            <a:spLocks noGrp="1"/>
          </p:cNvSpPr>
          <p:nvPr>
            <p:ph type="subTitle" idx="1"/>
          </p:nvPr>
        </p:nvSpPr>
        <p:spPr>
          <a:xfrm>
            <a:off x="3149600" y="6050037"/>
            <a:ext cx="89408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7" name="Date Placeholder 27"/>
          <p:cNvSpPr>
            <a:spLocks noGrp="1"/>
          </p:cNvSpPr>
          <p:nvPr>
            <p:ph type="dt" sz="half" idx="10"/>
          </p:nvPr>
        </p:nvSpPr>
        <p:spPr>
          <a:xfrm>
            <a:off x="101600" y="6069013"/>
            <a:ext cx="2743200" cy="685800"/>
          </a:xfrm>
        </p:spPr>
        <p:txBody>
          <a:bodyPr>
            <a:noAutofit/>
          </a:bodyPr>
          <a:lstStyle>
            <a:lvl1pPr algn="ctr">
              <a:defRPr sz="2000">
                <a:solidFill>
                  <a:srgbClr val="FFFFFF"/>
                </a:solidFill>
                <a:latin typeface=".VnTime" pitchFamily="34" charset="0"/>
              </a:defRPr>
            </a:lvl1pPr>
          </a:lstStyle>
          <a:p>
            <a:pPr>
              <a:defRPr/>
            </a:pPr>
            <a:fld id="{EF7ABFCB-A3DB-415A-A939-B9AD377EFBAA}" type="datetimeFigureOut">
              <a:rPr lang="en-US" altLang="en-US"/>
              <a:pPr>
                <a:defRPr/>
              </a:pPr>
              <a:t>11/2/2020</a:t>
            </a:fld>
            <a:endParaRPr lang="en-US" altLang="en-US"/>
          </a:p>
        </p:txBody>
      </p:sp>
      <p:sp>
        <p:nvSpPr>
          <p:cNvPr id="10" name="Footer Placeholder 16"/>
          <p:cNvSpPr>
            <a:spLocks noGrp="1"/>
          </p:cNvSpPr>
          <p:nvPr>
            <p:ph type="ftr" sz="quarter" idx="11"/>
          </p:nvPr>
        </p:nvSpPr>
        <p:spPr>
          <a:xfrm>
            <a:off x="2781300" y="236539"/>
            <a:ext cx="7823200" cy="365125"/>
          </a:xfrm>
        </p:spPr>
        <p:txBody>
          <a:bodyPr/>
          <a:lstStyle>
            <a:lvl1pPr>
              <a:defRPr>
                <a:solidFill>
                  <a:srgbClr val="EBDDC3"/>
                </a:solidFill>
                <a:latin typeface=".VnTime" pitchFamily="34" charset="0"/>
              </a:defRPr>
            </a:lvl1pPr>
          </a:lstStyle>
          <a:p>
            <a:pPr>
              <a:defRPr/>
            </a:pPr>
            <a:endParaRPr lang="en-US" altLang="en-US"/>
          </a:p>
        </p:txBody>
      </p:sp>
      <p:sp>
        <p:nvSpPr>
          <p:cNvPr id="11" name="Slide Number Placeholder 28"/>
          <p:cNvSpPr>
            <a:spLocks noGrp="1"/>
          </p:cNvSpPr>
          <p:nvPr>
            <p:ph type="sldNum" sz="quarter" idx="12"/>
          </p:nvPr>
        </p:nvSpPr>
        <p:spPr>
          <a:xfrm>
            <a:off x="10668000" y="228600"/>
            <a:ext cx="1117600" cy="381000"/>
          </a:xfrm>
        </p:spPr>
        <p:txBody>
          <a:bodyPr/>
          <a:lstStyle>
            <a:lvl1pPr>
              <a:defRPr>
                <a:solidFill>
                  <a:srgbClr val="EBDDC3"/>
                </a:solidFill>
                <a:latin typeface=".VnTime" panose="020B7200000000000000" pitchFamily="34" charset="0"/>
              </a:defRPr>
            </a:lvl1pPr>
          </a:lstStyle>
          <a:p>
            <a:pPr>
              <a:defRPr/>
            </a:pPr>
            <a:fld id="{FB07600C-2BA3-402F-AFD6-0C4248617098}" type="slidenum">
              <a:rPr lang="en-US" altLang="en-US"/>
              <a:pPr>
                <a:defRPr/>
              </a:pPr>
              <a:t>‹#›</a:t>
            </a:fld>
            <a:endParaRPr lang="en-US" altLang="en-US"/>
          </a:p>
        </p:txBody>
      </p:sp>
    </p:spTree>
    <p:extLst>
      <p:ext uri="{BB962C8B-B14F-4D97-AF65-F5344CB8AC3E}">
        <p14:creationId xmlns:p14="http://schemas.microsoft.com/office/powerpoint/2010/main" val="2952942336"/>
      </p:ext>
    </p:extLst>
  </p:cSld>
  <p:clrMapOvr>
    <a:overrideClrMapping bg1="dk1" tx1="lt1" bg2="dk2" tx2="lt2" accent1="accent1" accent2="accent2" accent3="accent3" accent4="accent4" accent5="accent5" accent6="accent6" hlink="hlink" folHlink="folHlink"/>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16864" y="228600"/>
            <a:ext cx="10871200" cy="990600"/>
          </a:xfrm>
        </p:spPr>
        <p:txBody>
          <a:bodyPr/>
          <a:lstStyle/>
          <a:p>
            <a:r>
              <a:rPr lang="en-US" smtClean="0"/>
              <a:t>Click to edit Master title style</a:t>
            </a:r>
            <a:endParaRPr lang="en-US"/>
          </a:p>
        </p:txBody>
      </p:sp>
      <p:sp>
        <p:nvSpPr>
          <p:cNvPr id="8" name="Content Placeholder 7"/>
          <p:cNvSpPr>
            <a:spLocks noGrp="1"/>
          </p:cNvSpPr>
          <p:nvPr>
            <p:ph sz="quarter" idx="1"/>
          </p:nvPr>
        </p:nvSpPr>
        <p:spPr>
          <a:xfrm>
            <a:off x="816864" y="1600200"/>
            <a:ext cx="108712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atin typeface=".VnTime" pitchFamily="34" charset="0"/>
              </a:defRPr>
            </a:lvl1pPr>
          </a:lstStyle>
          <a:p>
            <a:pPr>
              <a:defRPr/>
            </a:pPr>
            <a:fld id="{5FF72DCD-FBC4-4E90-8369-C41255D3454E}" type="datetimeFigureOut">
              <a:rPr lang="en-US" altLang="en-US"/>
              <a:pPr>
                <a:defRPr/>
              </a:pPr>
              <a:t>11/2/2020</a:t>
            </a:fld>
            <a:endParaRPr lang="en-US" altLang="en-US"/>
          </a:p>
        </p:txBody>
      </p:sp>
      <p:sp>
        <p:nvSpPr>
          <p:cNvPr id="5"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6"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62E9700D-03F7-4B86-B82A-A65F39A29BA9}" type="slidenum">
              <a:rPr lang="en-US" altLang="en-US"/>
              <a:pPr>
                <a:defRPr/>
              </a:pPr>
              <a:t>‹#›</a:t>
            </a:fld>
            <a:endParaRPr lang="en-US" altLang="en-US"/>
          </a:p>
        </p:txBody>
      </p:sp>
    </p:spTree>
    <p:extLst>
      <p:ext uri="{BB962C8B-B14F-4D97-AF65-F5344CB8AC3E}">
        <p14:creationId xmlns:p14="http://schemas.microsoft.com/office/powerpoint/2010/main" val="110067049"/>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5" name="Rectangle 4"/>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6" name="Rectangle 5"/>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3" name="Text Placeholder 2"/>
          <p:cNvSpPr>
            <a:spLocks noGrp="1"/>
          </p:cNvSpPr>
          <p:nvPr>
            <p:ph type="body" idx="1"/>
          </p:nvPr>
        </p:nvSpPr>
        <p:spPr>
          <a:xfrm>
            <a:off x="1828801" y="2743200"/>
            <a:ext cx="9497484"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 name="Title 1"/>
          <p:cNvSpPr>
            <a:spLocks noGrp="1"/>
          </p:cNvSpPr>
          <p:nvPr>
            <p:ph type="title"/>
          </p:nvPr>
        </p:nvSpPr>
        <p:spPr>
          <a:xfrm>
            <a:off x="1828800" y="1600200"/>
            <a:ext cx="10160000" cy="990600"/>
          </a:xfrm>
        </p:spPr>
        <p:txBody>
          <a:bodyPr/>
          <a:lstStyle>
            <a:lvl1pPr algn="l">
              <a:buNone/>
              <a:defRPr sz="4400" b="0" cap="none">
                <a:solidFill>
                  <a:srgbClr val="FFFFFF"/>
                </a:solidFill>
              </a:defRPr>
            </a:lvl1pPr>
          </a:lstStyle>
          <a:p>
            <a:r>
              <a:rPr lang="en-US" smtClean="0"/>
              <a:t>Click to edit Master title style</a:t>
            </a:r>
            <a:endParaRPr lang="en-US"/>
          </a:p>
        </p:txBody>
      </p:sp>
      <p:sp>
        <p:nvSpPr>
          <p:cNvPr id="7" name="Date Placeholder 11"/>
          <p:cNvSpPr>
            <a:spLocks noGrp="1"/>
          </p:cNvSpPr>
          <p:nvPr>
            <p:ph type="dt" sz="half" idx="10"/>
          </p:nvPr>
        </p:nvSpPr>
        <p:spPr/>
        <p:txBody>
          <a:bodyPr/>
          <a:lstStyle>
            <a:lvl1pPr>
              <a:defRPr>
                <a:latin typeface=".VnTime" pitchFamily="34" charset="0"/>
              </a:defRPr>
            </a:lvl1pPr>
          </a:lstStyle>
          <a:p>
            <a:pPr>
              <a:defRPr/>
            </a:pPr>
            <a:fld id="{E774F9F2-3AB1-495F-8C77-DD2F65C42CF1}" type="datetimeFigureOut">
              <a:rPr lang="en-US" altLang="en-US"/>
              <a:pPr>
                <a:defRPr/>
              </a:pPr>
              <a:t>11/2/2020</a:t>
            </a:fld>
            <a:endParaRPr lang="en-US" altLang="en-US"/>
          </a:p>
        </p:txBody>
      </p:sp>
      <p:sp>
        <p:nvSpPr>
          <p:cNvPr id="8" name="Slide Number Placeholder 12"/>
          <p:cNvSpPr>
            <a:spLocks noGrp="1"/>
          </p:cNvSpPr>
          <p:nvPr>
            <p:ph type="sldNum" sz="quarter" idx="11"/>
          </p:nvPr>
        </p:nvSpPr>
        <p:spPr>
          <a:xfrm>
            <a:off x="0" y="1752601"/>
            <a:ext cx="1727200" cy="701675"/>
          </a:xfrm>
        </p:spPr>
        <p:txBody>
          <a:bodyPr>
            <a:noAutofit/>
          </a:bodyPr>
          <a:lstStyle>
            <a:lvl1pPr>
              <a:defRPr sz="2400">
                <a:latin typeface=".VnTime" panose="020B7200000000000000" pitchFamily="34" charset="0"/>
              </a:defRPr>
            </a:lvl1pPr>
          </a:lstStyle>
          <a:p>
            <a:pPr>
              <a:defRPr/>
            </a:pPr>
            <a:fld id="{1113366A-235B-4C42-8667-E4661E5EA7D9}" type="slidenum">
              <a:rPr lang="en-US" altLang="en-US"/>
              <a:pPr>
                <a:defRPr/>
              </a:pPr>
              <a:t>‹#›</a:t>
            </a:fld>
            <a:endParaRPr lang="en-US" altLang="en-US"/>
          </a:p>
        </p:txBody>
      </p:sp>
      <p:sp>
        <p:nvSpPr>
          <p:cNvPr id="9" name="Footer Placeholder 13"/>
          <p:cNvSpPr>
            <a:spLocks noGrp="1"/>
          </p:cNvSpPr>
          <p:nvPr>
            <p:ph type="ftr" sz="quarter" idx="12"/>
          </p:nvPr>
        </p:nvSpPr>
        <p:spPr/>
        <p:txBody>
          <a:bodyPr/>
          <a:lstStyle>
            <a:lvl1pPr>
              <a:defRPr>
                <a:latin typeface=".VnTime" pitchFamily="34" charset="0"/>
              </a:defRPr>
            </a:lvl1pPr>
          </a:lstStyle>
          <a:p>
            <a:pPr>
              <a:defRPr/>
            </a:pPr>
            <a:endParaRPr lang="en-US" altLang="en-US"/>
          </a:p>
        </p:txBody>
      </p:sp>
    </p:spTree>
    <p:extLst>
      <p:ext uri="{BB962C8B-B14F-4D97-AF65-F5344CB8AC3E}">
        <p14:creationId xmlns:p14="http://schemas.microsoft.com/office/powerpoint/2010/main" val="3740555199"/>
      </p:ext>
    </p:extLst>
  </p:cSld>
  <p:clrMapOvr>
    <a:overrideClrMapping bg1="lt1" tx1="dk1" bg2="lt2" tx2="dk2" accent1="accent1" accent2="accent2" accent3="accent3" accent4="accent4" accent5="accent5" accent6="accent6" hlink="hlink" folHlink="folHlink"/>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812800" y="1589567"/>
            <a:ext cx="5181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6459868" y="1589567"/>
            <a:ext cx="5181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atin typeface=".VnTime" pitchFamily="34" charset="0"/>
              </a:defRPr>
            </a:lvl1pPr>
          </a:lstStyle>
          <a:p>
            <a:pPr>
              <a:defRPr/>
            </a:pPr>
            <a:fld id="{68535B46-DE04-48EA-88C4-D2F14E5A6E1B}" type="datetimeFigureOut">
              <a:rPr lang="en-US" altLang="en-US"/>
              <a:pPr>
                <a:defRPr/>
              </a:pPr>
              <a:t>11/2/2020</a:t>
            </a:fld>
            <a:endParaRPr lang="en-US" altLang="en-US"/>
          </a:p>
        </p:txBody>
      </p:sp>
      <p:sp>
        <p:nvSpPr>
          <p:cNvPr id="6"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7"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83EB6284-D303-4A42-844B-C92E0B156A52}" type="slidenum">
              <a:rPr lang="en-US" altLang="en-US"/>
              <a:pPr>
                <a:defRPr/>
              </a:pPr>
              <a:t>‹#›</a:t>
            </a:fld>
            <a:endParaRPr lang="en-US" altLang="en-US"/>
          </a:p>
        </p:txBody>
      </p:sp>
    </p:spTree>
    <p:extLst>
      <p:ext uri="{BB962C8B-B14F-4D97-AF65-F5344CB8AC3E}">
        <p14:creationId xmlns:p14="http://schemas.microsoft.com/office/powerpoint/2010/main" val="1998460166"/>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11200" y="273050"/>
            <a:ext cx="10871200" cy="86995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812800" y="2438400"/>
            <a:ext cx="51816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6400800" y="2438400"/>
            <a:ext cx="51816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6" name="Text Placeholder 15"/>
          <p:cNvSpPr>
            <a:spLocks noGrp="1"/>
          </p:cNvSpPr>
          <p:nvPr>
            <p:ph type="body" sz="quarter" idx="1"/>
          </p:nvPr>
        </p:nvSpPr>
        <p:spPr>
          <a:xfrm>
            <a:off x="812800" y="1752600"/>
            <a:ext cx="5181600" cy="640080"/>
          </a:xfrm>
          <a:solidFill>
            <a:schemeClr val="accent2"/>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15" name="Text Placeholder 14"/>
          <p:cNvSpPr>
            <a:spLocks noGrp="1"/>
          </p:cNvSpPr>
          <p:nvPr>
            <p:ph type="body" sz="quarter" idx="3"/>
          </p:nvPr>
        </p:nvSpPr>
        <p:spPr>
          <a:xfrm>
            <a:off x="6400800" y="1752600"/>
            <a:ext cx="5181600" cy="640080"/>
          </a:xfrm>
          <a:solidFill>
            <a:schemeClr val="accent4"/>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7" name="Date Placeholder 13"/>
          <p:cNvSpPr>
            <a:spLocks noGrp="1"/>
          </p:cNvSpPr>
          <p:nvPr>
            <p:ph type="dt" sz="half" idx="10"/>
          </p:nvPr>
        </p:nvSpPr>
        <p:spPr/>
        <p:txBody>
          <a:bodyPr/>
          <a:lstStyle>
            <a:lvl1pPr>
              <a:defRPr>
                <a:latin typeface=".VnTime" pitchFamily="34" charset="0"/>
              </a:defRPr>
            </a:lvl1pPr>
          </a:lstStyle>
          <a:p>
            <a:pPr>
              <a:defRPr/>
            </a:pPr>
            <a:fld id="{22CF29E8-6158-4F1A-A5F8-740A6AC8A22E}" type="datetimeFigureOut">
              <a:rPr lang="en-US" altLang="en-US"/>
              <a:pPr>
                <a:defRPr/>
              </a:pPr>
              <a:t>11/2/2020</a:t>
            </a:fld>
            <a:endParaRPr lang="en-US" altLang="en-US"/>
          </a:p>
        </p:txBody>
      </p:sp>
      <p:sp>
        <p:nvSpPr>
          <p:cNvPr id="8"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9"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474B7FC4-0B8E-49BB-9A18-A8BD26D4C247}" type="slidenum">
              <a:rPr lang="en-US" altLang="en-US"/>
              <a:pPr>
                <a:defRPr/>
              </a:pPr>
              <a:t>‹#›</a:t>
            </a:fld>
            <a:endParaRPr lang="en-US" altLang="en-US"/>
          </a:p>
        </p:txBody>
      </p:sp>
    </p:spTree>
    <p:extLst>
      <p:ext uri="{BB962C8B-B14F-4D97-AF65-F5344CB8AC3E}">
        <p14:creationId xmlns:p14="http://schemas.microsoft.com/office/powerpoint/2010/main" val="2889655449"/>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atin typeface=".VnTime" pitchFamily="34" charset="0"/>
              </a:defRPr>
            </a:lvl1pPr>
          </a:lstStyle>
          <a:p>
            <a:pPr>
              <a:defRPr/>
            </a:pPr>
            <a:fld id="{1874FDE9-7E82-4EBD-8401-72F513C0A519}" type="datetimeFigureOut">
              <a:rPr lang="en-US" altLang="en-US"/>
              <a:pPr>
                <a:defRPr/>
              </a:pPr>
              <a:t>11/2/2020</a:t>
            </a:fld>
            <a:endParaRPr lang="en-US" altLang="en-US"/>
          </a:p>
        </p:txBody>
      </p:sp>
      <p:sp>
        <p:nvSpPr>
          <p:cNvPr id="4"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5"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57058D0B-C8F7-4CC6-AB56-AA373FB38E54}" type="slidenum">
              <a:rPr lang="en-US" altLang="en-US"/>
              <a:pPr>
                <a:defRPr/>
              </a:pPr>
              <a:t>‹#›</a:t>
            </a:fld>
            <a:endParaRPr lang="en-US" altLang="en-US"/>
          </a:p>
        </p:txBody>
      </p:sp>
    </p:spTree>
    <p:extLst>
      <p:ext uri="{BB962C8B-B14F-4D97-AF65-F5344CB8AC3E}">
        <p14:creationId xmlns:p14="http://schemas.microsoft.com/office/powerpoint/2010/main" val="33158035"/>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VnTime" pitchFamily="34" charset="0"/>
              </a:defRPr>
            </a:lvl1pPr>
          </a:lstStyle>
          <a:p>
            <a:pPr>
              <a:defRPr/>
            </a:pPr>
            <a:fld id="{CDC4A709-B7DE-4FA4-9A61-4941D7C7D759}" type="datetimeFigureOut">
              <a:rPr lang="en-US" altLang="en-US"/>
              <a:pPr>
                <a:defRPr/>
              </a:pPr>
              <a:t>11/2/2020</a:t>
            </a:fld>
            <a:endParaRPr lang="en-US" altLang="en-US"/>
          </a:p>
        </p:txBody>
      </p:sp>
      <p:sp>
        <p:nvSpPr>
          <p:cNvPr id="3"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4" name="Slide Number Placeholder 3"/>
          <p:cNvSpPr>
            <a:spLocks noGrp="1"/>
          </p:cNvSpPr>
          <p:nvPr>
            <p:ph type="sldNum" sz="quarter" idx="12"/>
          </p:nvPr>
        </p:nvSpPr>
        <p:spPr>
          <a:xfrm>
            <a:off x="0" y="6248400"/>
            <a:ext cx="711200" cy="381000"/>
          </a:xfrm>
        </p:spPr>
        <p:txBody>
          <a:bodyPr/>
          <a:lstStyle>
            <a:lvl1pPr>
              <a:defRPr>
                <a:solidFill>
                  <a:srgbClr val="775F55"/>
                </a:solidFill>
                <a:latin typeface=".VnTime" panose="020B7200000000000000" pitchFamily="34" charset="0"/>
              </a:defRPr>
            </a:lvl1pPr>
          </a:lstStyle>
          <a:p>
            <a:pPr>
              <a:defRPr/>
            </a:pPr>
            <a:fld id="{E60E59E3-A604-45F6-925E-12B590634287}" type="slidenum">
              <a:rPr lang="en-US" altLang="en-US"/>
              <a:pPr>
                <a:defRPr/>
              </a:pPr>
              <a:t>‹#›</a:t>
            </a:fld>
            <a:endParaRPr lang="en-US" altLang="en-US"/>
          </a:p>
        </p:txBody>
      </p:sp>
    </p:spTree>
    <p:extLst>
      <p:ext uri="{BB962C8B-B14F-4D97-AF65-F5344CB8AC3E}">
        <p14:creationId xmlns:p14="http://schemas.microsoft.com/office/powerpoint/2010/main" val="3652939014"/>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273050"/>
            <a:ext cx="10769600" cy="869950"/>
          </a:xfrm>
        </p:spPr>
        <p:txBody>
          <a:bodyPr/>
          <a:lstStyle>
            <a:lvl1pPr algn="l">
              <a:buNone/>
              <a:defRPr sz="4400" b="0"/>
            </a:lvl1pPr>
          </a:lstStyle>
          <a:p>
            <a:r>
              <a:rPr lang="en-US" smtClean="0"/>
              <a:t>Click to edit Master title style</a:t>
            </a:r>
            <a:endParaRPr lang="en-US"/>
          </a:p>
        </p:txBody>
      </p:sp>
      <p:sp>
        <p:nvSpPr>
          <p:cNvPr id="3" name="Text Placeholder 2"/>
          <p:cNvSpPr>
            <a:spLocks noGrp="1"/>
          </p:cNvSpPr>
          <p:nvPr>
            <p:ph type="body" idx="2"/>
          </p:nvPr>
        </p:nvSpPr>
        <p:spPr>
          <a:xfrm>
            <a:off x="812800" y="1752600"/>
            <a:ext cx="21336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9" name="Content Placeholder 8"/>
          <p:cNvSpPr>
            <a:spLocks noGrp="1"/>
          </p:cNvSpPr>
          <p:nvPr>
            <p:ph sz="quarter" idx="1"/>
          </p:nvPr>
        </p:nvSpPr>
        <p:spPr>
          <a:xfrm>
            <a:off x="3149600" y="1752600"/>
            <a:ext cx="85344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atin typeface=".VnTime" pitchFamily="34" charset="0"/>
              </a:defRPr>
            </a:lvl1pPr>
          </a:lstStyle>
          <a:p>
            <a:pPr>
              <a:defRPr/>
            </a:pPr>
            <a:fld id="{B3A5DCA2-2886-461D-927F-1AAD1B0349D2}" type="datetimeFigureOut">
              <a:rPr lang="en-US" altLang="en-US"/>
              <a:pPr>
                <a:defRPr/>
              </a:pPr>
              <a:t>11/2/2020</a:t>
            </a:fld>
            <a:endParaRPr lang="en-US" altLang="en-US"/>
          </a:p>
        </p:txBody>
      </p:sp>
      <p:sp>
        <p:nvSpPr>
          <p:cNvPr id="6"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7"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4EE5A5E3-AF1E-419E-A06C-0FB3DA12198D}" type="slidenum">
              <a:rPr lang="en-US" altLang="en-US"/>
              <a:pPr>
                <a:defRPr/>
              </a:pPr>
              <a:t>‹#›</a:t>
            </a:fld>
            <a:endParaRPr lang="en-US" altLang="en-US"/>
          </a:p>
        </p:txBody>
      </p:sp>
    </p:spTree>
    <p:extLst>
      <p:ext uri="{BB962C8B-B14F-4D97-AF65-F5344CB8AC3E}">
        <p14:creationId xmlns:p14="http://schemas.microsoft.com/office/powerpoint/2010/main" val="2988032597"/>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ectangle 4"/>
          <p:cNvSpPr/>
          <p:nvPr/>
        </p:nvSpPr>
        <p:spPr bwMode="white">
          <a:xfrm>
            <a:off x="-12700" y="4572001"/>
            <a:ext cx="12192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6" name="Rectangle 5"/>
          <p:cNvSpPr/>
          <p:nvPr/>
        </p:nvSpPr>
        <p:spPr>
          <a:xfrm>
            <a:off x="-12699" y="4664075"/>
            <a:ext cx="1951567"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7" name="Rectangle 6"/>
          <p:cNvSpPr/>
          <p:nvPr/>
        </p:nvSpPr>
        <p:spPr>
          <a:xfrm>
            <a:off x="2059517" y="4654550"/>
            <a:ext cx="10132483"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8" name="Rectangle 7"/>
          <p:cNvSpPr/>
          <p:nvPr/>
        </p:nvSpPr>
        <p:spPr bwMode="white">
          <a:xfrm>
            <a:off x="1930401" y="1"/>
            <a:ext cx="133351"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4" name="Text Placeholder 3"/>
          <p:cNvSpPr>
            <a:spLocks noGrp="1"/>
          </p:cNvSpPr>
          <p:nvPr>
            <p:ph type="body" sz="half" idx="2"/>
          </p:nvPr>
        </p:nvSpPr>
        <p:spPr>
          <a:xfrm>
            <a:off x="2133600" y="5486400"/>
            <a:ext cx="97536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en-US" smtClean="0"/>
              <a:t>Click to edit Master text styles</a:t>
            </a:r>
          </a:p>
        </p:txBody>
      </p:sp>
      <p:sp>
        <p:nvSpPr>
          <p:cNvPr id="2" name="Title 1"/>
          <p:cNvSpPr>
            <a:spLocks noGrp="1"/>
          </p:cNvSpPr>
          <p:nvPr>
            <p:ph type="title"/>
          </p:nvPr>
        </p:nvSpPr>
        <p:spPr>
          <a:xfrm>
            <a:off x="2133600" y="4648200"/>
            <a:ext cx="9753600" cy="685800"/>
          </a:xfrm>
        </p:spPr>
        <p:txBody>
          <a:bodyPr/>
          <a:lstStyle>
            <a:lvl1pPr algn="l">
              <a:buNone/>
              <a:defRPr sz="2800" b="0">
                <a:solidFill>
                  <a:srgbClr val="FFFFFF"/>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2080768" y="0"/>
            <a:ext cx="10111232" cy="4568952"/>
          </a:xfrm>
          <a:solidFill>
            <a:schemeClr val="accent1">
              <a:tint val="40000"/>
            </a:schemeClr>
          </a:solidFill>
          <a:ln>
            <a:no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11"/>
          <p:cNvSpPr>
            <a:spLocks noGrp="1"/>
          </p:cNvSpPr>
          <p:nvPr>
            <p:ph type="dt" sz="half" idx="10"/>
          </p:nvPr>
        </p:nvSpPr>
        <p:spPr>
          <a:xfrm>
            <a:off x="8331200" y="6248401"/>
            <a:ext cx="3556000" cy="365125"/>
          </a:xfrm>
        </p:spPr>
        <p:txBody>
          <a:bodyPr/>
          <a:lstStyle>
            <a:lvl1pPr>
              <a:defRPr>
                <a:latin typeface=".VnTime" pitchFamily="34" charset="0"/>
              </a:defRPr>
            </a:lvl1pPr>
          </a:lstStyle>
          <a:p>
            <a:pPr>
              <a:defRPr/>
            </a:pPr>
            <a:fld id="{564F8AC5-E82F-4B8B-8FE8-58D685A55B9B}" type="datetimeFigureOut">
              <a:rPr lang="en-US" altLang="en-US"/>
              <a:pPr>
                <a:defRPr/>
              </a:pPr>
              <a:t>11/2/2020</a:t>
            </a:fld>
            <a:endParaRPr lang="en-US" altLang="en-US"/>
          </a:p>
        </p:txBody>
      </p:sp>
      <p:sp>
        <p:nvSpPr>
          <p:cNvPr id="10" name="Slide Number Placeholder 12"/>
          <p:cNvSpPr>
            <a:spLocks noGrp="1"/>
          </p:cNvSpPr>
          <p:nvPr>
            <p:ph type="sldNum" sz="quarter" idx="11"/>
          </p:nvPr>
        </p:nvSpPr>
        <p:spPr>
          <a:xfrm>
            <a:off x="0" y="4667251"/>
            <a:ext cx="1930400" cy="663575"/>
          </a:xfrm>
        </p:spPr>
        <p:txBody>
          <a:bodyPr/>
          <a:lstStyle>
            <a:lvl1pPr>
              <a:defRPr sz="2800">
                <a:latin typeface=".VnTime" panose="020B7200000000000000" pitchFamily="34" charset="0"/>
              </a:defRPr>
            </a:lvl1pPr>
          </a:lstStyle>
          <a:p>
            <a:pPr>
              <a:defRPr/>
            </a:pPr>
            <a:fld id="{94635448-A738-45A5-9DB0-6D9AF8707D7F}" type="slidenum">
              <a:rPr lang="en-US" altLang="en-US"/>
              <a:pPr>
                <a:defRPr/>
              </a:pPr>
              <a:t>‹#›</a:t>
            </a:fld>
            <a:endParaRPr lang="en-US" altLang="en-US"/>
          </a:p>
        </p:txBody>
      </p:sp>
      <p:sp>
        <p:nvSpPr>
          <p:cNvPr id="11" name="Footer Placeholder 13"/>
          <p:cNvSpPr>
            <a:spLocks noGrp="1"/>
          </p:cNvSpPr>
          <p:nvPr>
            <p:ph type="ftr" sz="quarter" idx="12"/>
          </p:nvPr>
        </p:nvSpPr>
        <p:spPr>
          <a:xfrm>
            <a:off x="2133600" y="6248401"/>
            <a:ext cx="6096000" cy="365125"/>
          </a:xfrm>
        </p:spPr>
        <p:txBody>
          <a:bodyPr/>
          <a:lstStyle>
            <a:lvl1pPr>
              <a:defRPr>
                <a:latin typeface=".VnTime" pitchFamily="34" charset="0"/>
              </a:defRPr>
            </a:lvl1pPr>
          </a:lstStyle>
          <a:p>
            <a:pPr>
              <a:defRPr/>
            </a:pPr>
            <a:endParaRPr lang="en-US" altLang="en-US"/>
          </a:p>
        </p:txBody>
      </p:sp>
    </p:spTree>
    <p:extLst>
      <p:ext uri="{BB962C8B-B14F-4D97-AF65-F5344CB8AC3E}">
        <p14:creationId xmlns:p14="http://schemas.microsoft.com/office/powerpoint/2010/main" val="711212957"/>
      </p:ext>
    </p:extLst>
  </p:cSld>
  <p:clrMapOvr>
    <a:overrideClrMapping bg1="lt1" tx1="dk1" bg2="lt2" tx2="dk2" accent1="accent1" accent2="accent2" accent3="accent3" accent4="accent4" accent5="accent5" accent6="accent6" hlink="hlink" folHlink="folHlink"/>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atin typeface=".VnTime" pitchFamily="34" charset="0"/>
              </a:defRPr>
            </a:lvl1pPr>
          </a:lstStyle>
          <a:p>
            <a:pPr>
              <a:defRPr/>
            </a:pPr>
            <a:fld id="{FA9FFCDB-8682-47EA-8485-727D1600F632}" type="datetimeFigureOut">
              <a:rPr lang="en-US" altLang="en-US"/>
              <a:pPr>
                <a:defRPr/>
              </a:pPr>
              <a:t>11/2/2020</a:t>
            </a:fld>
            <a:endParaRPr lang="en-US" altLang="en-US"/>
          </a:p>
        </p:txBody>
      </p:sp>
      <p:sp>
        <p:nvSpPr>
          <p:cNvPr id="5" name="Footer Placeholder 2"/>
          <p:cNvSpPr>
            <a:spLocks noGrp="1"/>
          </p:cNvSpPr>
          <p:nvPr>
            <p:ph type="ftr" sz="quarter" idx="11"/>
          </p:nvPr>
        </p:nvSpPr>
        <p:spPr/>
        <p:txBody>
          <a:bodyPr/>
          <a:lstStyle>
            <a:lvl1pPr>
              <a:defRPr>
                <a:latin typeface=".VnTime" pitchFamily="34" charset="0"/>
              </a:defRPr>
            </a:lvl1pPr>
          </a:lstStyle>
          <a:p>
            <a:pPr>
              <a:defRPr/>
            </a:pPr>
            <a:endParaRPr lang="en-US" altLang="en-US"/>
          </a:p>
        </p:txBody>
      </p:sp>
      <p:sp>
        <p:nvSpPr>
          <p:cNvPr id="6" name="Slide Number Placeholder 22"/>
          <p:cNvSpPr>
            <a:spLocks noGrp="1"/>
          </p:cNvSpPr>
          <p:nvPr>
            <p:ph type="sldNum" sz="quarter" idx="12"/>
          </p:nvPr>
        </p:nvSpPr>
        <p:spPr/>
        <p:txBody>
          <a:bodyPr/>
          <a:lstStyle>
            <a:lvl1pPr>
              <a:defRPr>
                <a:latin typeface=".VnTime" panose="020B7200000000000000" pitchFamily="34" charset="0"/>
              </a:defRPr>
            </a:lvl1pPr>
          </a:lstStyle>
          <a:p>
            <a:pPr>
              <a:defRPr/>
            </a:pPr>
            <a:fld id="{3386263E-20F0-41A7-BF72-164DACBA5A1F}" type="slidenum">
              <a:rPr lang="en-US" altLang="en-US"/>
              <a:pPr>
                <a:defRPr/>
              </a:pPr>
              <a:t>‹#›</a:t>
            </a:fld>
            <a:endParaRPr lang="en-US" altLang="en-US"/>
          </a:p>
        </p:txBody>
      </p:sp>
    </p:spTree>
    <p:extLst>
      <p:ext uri="{BB962C8B-B14F-4D97-AF65-F5344CB8AC3E}">
        <p14:creationId xmlns:p14="http://schemas.microsoft.com/office/powerpoint/2010/main" val="827770221"/>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white">
          <a:xfrm>
            <a:off x="8128001" y="0"/>
            <a:ext cx="427567"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5" name="Rectangle 4"/>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6" name="Rectangle 5"/>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2" name="Vertical Title 1"/>
          <p:cNvSpPr>
            <a:spLocks noGrp="1"/>
          </p:cNvSpPr>
          <p:nvPr>
            <p:ph type="title" orient="vert"/>
          </p:nvPr>
        </p:nvSpPr>
        <p:spPr>
          <a:xfrm>
            <a:off x="8737600" y="609601"/>
            <a:ext cx="2743200" cy="5516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609600"/>
            <a:ext cx="7416800" cy="551656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a:xfrm>
            <a:off x="8737600" y="6248401"/>
            <a:ext cx="2946400" cy="365125"/>
          </a:xfrm>
        </p:spPr>
        <p:txBody>
          <a:bodyPr/>
          <a:lstStyle>
            <a:lvl1pPr>
              <a:defRPr>
                <a:latin typeface=".VnTime" pitchFamily="34" charset="0"/>
              </a:defRPr>
            </a:lvl1pPr>
          </a:lstStyle>
          <a:p>
            <a:pPr>
              <a:defRPr/>
            </a:pPr>
            <a:fld id="{F381B885-7369-4B2E-AC81-CF45107DE9FB}" type="datetimeFigureOut">
              <a:rPr lang="en-US" altLang="en-US"/>
              <a:pPr>
                <a:defRPr/>
              </a:pPr>
              <a:t>11/2/2020</a:t>
            </a:fld>
            <a:endParaRPr lang="en-US" altLang="en-US"/>
          </a:p>
        </p:txBody>
      </p:sp>
      <p:sp>
        <p:nvSpPr>
          <p:cNvPr id="8" name="Footer Placeholder 4"/>
          <p:cNvSpPr>
            <a:spLocks noGrp="1"/>
          </p:cNvSpPr>
          <p:nvPr>
            <p:ph type="ftr" sz="quarter" idx="11"/>
          </p:nvPr>
        </p:nvSpPr>
        <p:spPr>
          <a:xfrm>
            <a:off x="609601" y="6248401"/>
            <a:ext cx="7431617" cy="365125"/>
          </a:xfrm>
        </p:spPr>
        <p:txBody>
          <a:bodyPr/>
          <a:lstStyle>
            <a:lvl1pPr>
              <a:defRPr>
                <a:latin typeface=".VnTime" pitchFamily="34" charset="0"/>
              </a:defRPr>
            </a:lvl1pPr>
          </a:lstStyle>
          <a:p>
            <a:pPr>
              <a:defRPr/>
            </a:pPr>
            <a:endParaRPr lang="en-US" altLang="en-US"/>
          </a:p>
        </p:txBody>
      </p:sp>
      <p:sp>
        <p:nvSpPr>
          <p:cNvPr id="9" name="Slide Number Placeholder 5"/>
          <p:cNvSpPr>
            <a:spLocks noGrp="1"/>
          </p:cNvSpPr>
          <p:nvPr>
            <p:ph type="sldNum" sz="quarter" idx="12"/>
          </p:nvPr>
        </p:nvSpPr>
        <p:spPr>
          <a:xfrm rot="5400000">
            <a:off x="8075084" y="103717"/>
            <a:ext cx="533400" cy="325967"/>
          </a:xfrm>
        </p:spPr>
        <p:txBody>
          <a:bodyPr/>
          <a:lstStyle>
            <a:lvl1pPr>
              <a:defRPr>
                <a:latin typeface=".VnTime" panose="020B7200000000000000" pitchFamily="34" charset="0"/>
              </a:defRPr>
            </a:lvl1pPr>
          </a:lstStyle>
          <a:p>
            <a:pPr>
              <a:defRPr/>
            </a:pPr>
            <a:fld id="{91E4B3AE-A51B-4E98-90FE-50648C0A1257}" type="slidenum">
              <a:rPr lang="en-US" altLang="en-US"/>
              <a:pPr>
                <a:defRPr/>
              </a:pPr>
              <a:t>‹#›</a:t>
            </a:fld>
            <a:endParaRPr lang="en-US" altLang="en-US"/>
          </a:p>
        </p:txBody>
      </p:sp>
    </p:spTree>
    <p:extLst>
      <p:ext uri="{BB962C8B-B14F-4D97-AF65-F5344CB8AC3E}">
        <p14:creationId xmlns:p14="http://schemas.microsoft.com/office/powerpoint/2010/main" val="77890901"/>
      </p:ext>
    </p:extLst>
  </p:cSld>
  <p:clrMapOvr>
    <a:overrideClrMapping bg1="lt1" tx1="dk1" bg2="lt2" tx2="dk2" accent1="accent1" accent2="accent2" accent3="accent3" accent4="accent4" accent5="accent5" accent6="accent6" hlink="hlink" folHlink="folHlink"/>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276011-5822-4113-AF1D-5FDDE336E6DC}" type="slidenum">
              <a:rPr lang="en-US" altLang="zh-CN"/>
              <a:pPr>
                <a:defRPr/>
              </a:pPr>
              <a:t>‹#›</a:t>
            </a:fld>
            <a:endParaRPr lang="en-US" altLang="zh-CN"/>
          </a:p>
        </p:txBody>
      </p:sp>
    </p:spTree>
    <p:extLst>
      <p:ext uri="{BB962C8B-B14F-4D97-AF65-F5344CB8AC3E}">
        <p14:creationId xmlns:p14="http://schemas.microsoft.com/office/powerpoint/2010/main" val="2483498806"/>
      </p:ext>
    </p:extLst>
  </p:cSld>
  <p:clrMapOvr>
    <a:masterClrMapping/>
  </p:clrMapOvr>
  <p:transition spd="med">
    <p:checker/>
  </p:transition>
</p:sldLayout>
</file>

<file path=ppt/slideLayouts/slideLayout1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23949D-865C-44A2-9C70-AEC9CC902671}" type="slidenum">
              <a:rPr lang="en-US" altLang="zh-CN"/>
              <a:pPr>
                <a:defRPr/>
              </a:pPr>
              <a:t>‹#›</a:t>
            </a:fld>
            <a:endParaRPr lang="en-US" altLang="zh-CN"/>
          </a:p>
        </p:txBody>
      </p:sp>
    </p:spTree>
    <p:extLst>
      <p:ext uri="{BB962C8B-B14F-4D97-AF65-F5344CB8AC3E}">
        <p14:creationId xmlns:p14="http://schemas.microsoft.com/office/powerpoint/2010/main" val="113567132"/>
      </p:ext>
    </p:extLst>
  </p:cSld>
  <p:clrMapOvr>
    <a:masterClrMapping/>
  </p:clrMapOvr>
  <p:transition spd="med">
    <p:checker/>
  </p:transition>
</p:sldLayout>
</file>

<file path=ppt/slideLayouts/slideLayout18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5D17E6-5C74-43D5-8812-B85602521387}" type="slidenum">
              <a:rPr lang="en-US" altLang="zh-CN"/>
              <a:pPr>
                <a:defRPr/>
              </a:pPr>
              <a:t>‹#›</a:t>
            </a:fld>
            <a:endParaRPr lang="en-US" altLang="zh-CN"/>
          </a:p>
        </p:txBody>
      </p:sp>
    </p:spTree>
    <p:extLst>
      <p:ext uri="{BB962C8B-B14F-4D97-AF65-F5344CB8AC3E}">
        <p14:creationId xmlns:p14="http://schemas.microsoft.com/office/powerpoint/2010/main" val="2327720591"/>
      </p:ext>
    </p:extLst>
  </p:cSld>
  <p:clrMapOvr>
    <a:masterClrMapping/>
  </p:clrMapOvr>
  <p:transition spd="med">
    <p:checker/>
  </p:transition>
</p:sldLayout>
</file>

<file path=ppt/slideLayouts/slideLayout1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8005C01-DE08-42DB-89D6-BC12D9B38B98}" type="slidenum">
              <a:rPr lang="en-US" altLang="zh-CN"/>
              <a:pPr>
                <a:defRPr/>
              </a:pPr>
              <a:t>‹#›</a:t>
            </a:fld>
            <a:endParaRPr lang="en-US" altLang="zh-CN"/>
          </a:p>
        </p:txBody>
      </p:sp>
    </p:spTree>
    <p:extLst>
      <p:ext uri="{BB962C8B-B14F-4D97-AF65-F5344CB8AC3E}">
        <p14:creationId xmlns:p14="http://schemas.microsoft.com/office/powerpoint/2010/main" val="2409240361"/>
      </p:ext>
    </p:extLst>
  </p:cSld>
  <p:clrMapOvr>
    <a:masterClrMapping/>
  </p:clrMapOvr>
  <p:transition spd="med">
    <p:checker/>
  </p:transition>
</p:sldLayout>
</file>

<file path=ppt/slideLayouts/slideLayout18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727474B1-9894-49DB-A5C1-B3C1D2E20E19}" type="slidenum">
              <a:rPr lang="en-US" altLang="zh-CN"/>
              <a:pPr>
                <a:defRPr/>
              </a:pPr>
              <a:t>‹#›</a:t>
            </a:fld>
            <a:endParaRPr lang="en-US" altLang="zh-CN"/>
          </a:p>
        </p:txBody>
      </p:sp>
    </p:spTree>
    <p:extLst>
      <p:ext uri="{BB962C8B-B14F-4D97-AF65-F5344CB8AC3E}">
        <p14:creationId xmlns:p14="http://schemas.microsoft.com/office/powerpoint/2010/main" val="1350728247"/>
      </p:ext>
    </p:extLst>
  </p:cSld>
  <p:clrMapOvr>
    <a:masterClrMapping/>
  </p:clrMapOvr>
  <p:transition spd="med">
    <p:checker/>
  </p:transition>
</p:sldLayout>
</file>

<file path=ppt/slideLayouts/slideLayout18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FFA4A7A-FEEC-4D11-80E9-66306E2163F7}" type="slidenum">
              <a:rPr lang="en-US" altLang="zh-CN"/>
              <a:pPr>
                <a:defRPr/>
              </a:pPr>
              <a:t>‹#›</a:t>
            </a:fld>
            <a:endParaRPr lang="en-US" altLang="zh-CN"/>
          </a:p>
        </p:txBody>
      </p:sp>
    </p:spTree>
    <p:extLst>
      <p:ext uri="{BB962C8B-B14F-4D97-AF65-F5344CB8AC3E}">
        <p14:creationId xmlns:p14="http://schemas.microsoft.com/office/powerpoint/2010/main" val="2992134452"/>
      </p:ext>
    </p:extLst>
  </p:cSld>
  <p:clrMapOvr>
    <a:masterClrMapping/>
  </p:clrMapOvr>
  <p:transition spd="med">
    <p:checker/>
  </p:transition>
</p:sldLayout>
</file>

<file path=ppt/slideLayouts/slideLayout18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8A058ED-AFE3-4F53-90C2-64C58BACC9CA}" type="slidenum">
              <a:rPr lang="en-US" altLang="zh-CN"/>
              <a:pPr>
                <a:defRPr/>
              </a:pPr>
              <a:t>‹#›</a:t>
            </a:fld>
            <a:endParaRPr lang="en-US" altLang="zh-CN"/>
          </a:p>
        </p:txBody>
      </p:sp>
    </p:spTree>
    <p:extLst>
      <p:ext uri="{BB962C8B-B14F-4D97-AF65-F5344CB8AC3E}">
        <p14:creationId xmlns:p14="http://schemas.microsoft.com/office/powerpoint/2010/main" val="2059701394"/>
      </p:ext>
    </p:extLst>
  </p:cSld>
  <p:clrMapOvr>
    <a:masterClrMapping/>
  </p:clrMapOvr>
  <p:transition spd="med">
    <p:checker/>
  </p:transition>
</p:sldLayout>
</file>

<file path=ppt/slideLayouts/slideLayout18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BC6AF36-0446-4D6B-A38D-954E5F0C59F7}" type="slidenum">
              <a:rPr lang="en-US" altLang="zh-CN"/>
              <a:pPr>
                <a:defRPr/>
              </a:pPr>
              <a:t>‹#›</a:t>
            </a:fld>
            <a:endParaRPr lang="en-US" altLang="zh-CN"/>
          </a:p>
        </p:txBody>
      </p:sp>
    </p:spTree>
    <p:extLst>
      <p:ext uri="{BB962C8B-B14F-4D97-AF65-F5344CB8AC3E}">
        <p14:creationId xmlns:p14="http://schemas.microsoft.com/office/powerpoint/2010/main" val="1089996598"/>
      </p:ext>
    </p:extLst>
  </p:cSld>
  <p:clrMapOvr>
    <a:masterClrMapping/>
  </p:clrMapOvr>
  <p:transition spd="med">
    <p:checker/>
  </p:transition>
</p:sldLayout>
</file>

<file path=ppt/slideLayouts/slideLayout1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D97B953-D705-4407-A5C3-3FF778A136F1}" type="slidenum">
              <a:rPr lang="en-US" altLang="zh-CN"/>
              <a:pPr>
                <a:defRPr/>
              </a:pPr>
              <a:t>‹#›</a:t>
            </a:fld>
            <a:endParaRPr lang="en-US" altLang="zh-CN"/>
          </a:p>
        </p:txBody>
      </p:sp>
    </p:spTree>
    <p:extLst>
      <p:ext uri="{BB962C8B-B14F-4D97-AF65-F5344CB8AC3E}">
        <p14:creationId xmlns:p14="http://schemas.microsoft.com/office/powerpoint/2010/main" val="2840992868"/>
      </p:ext>
    </p:extLst>
  </p:cSld>
  <p:clrMapOvr>
    <a:masterClrMapping/>
  </p:clrMapOvr>
  <p:transition spd="med">
    <p:checker/>
  </p:transition>
</p:sldLayout>
</file>

<file path=ppt/slideLayouts/slideLayout1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85EB06-9DEF-479B-8EC0-BF997985DB16}" type="slidenum">
              <a:rPr lang="en-US" altLang="zh-CN"/>
              <a:pPr>
                <a:defRPr/>
              </a:pPr>
              <a:t>‹#›</a:t>
            </a:fld>
            <a:endParaRPr lang="en-US" altLang="zh-CN"/>
          </a:p>
        </p:txBody>
      </p:sp>
    </p:spTree>
    <p:extLst>
      <p:ext uri="{BB962C8B-B14F-4D97-AF65-F5344CB8AC3E}">
        <p14:creationId xmlns:p14="http://schemas.microsoft.com/office/powerpoint/2010/main" val="4180663189"/>
      </p:ext>
    </p:extLst>
  </p:cSld>
  <p:clrMapOvr>
    <a:masterClrMapping/>
  </p:clrMapOvr>
  <p:transition spd="med">
    <p:checker/>
  </p:transition>
</p:sldLayout>
</file>

<file path=ppt/slideLayouts/slideLayout1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F2863FF-7B6F-4477-BBEC-54E0FD668465}" type="slidenum">
              <a:rPr lang="en-US" altLang="zh-CN"/>
              <a:pPr>
                <a:defRPr/>
              </a:pPr>
              <a:t>‹#›</a:t>
            </a:fld>
            <a:endParaRPr lang="en-US" altLang="zh-CN"/>
          </a:p>
        </p:txBody>
      </p:sp>
    </p:spTree>
    <p:extLst>
      <p:ext uri="{BB962C8B-B14F-4D97-AF65-F5344CB8AC3E}">
        <p14:creationId xmlns:p14="http://schemas.microsoft.com/office/powerpoint/2010/main" val="2626719578"/>
      </p:ext>
    </p:extLst>
  </p:cSld>
  <p:clrMapOvr>
    <a:masterClrMapping/>
  </p:clrMapOvr>
  <p:transition spd="med">
    <p:checker/>
  </p:transition>
</p:sldLayout>
</file>

<file path=ppt/slideLayouts/slideLayout19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0104E7F8-D1C1-41F4-9E35-A2FD7295487C}" type="slidenum">
              <a:rPr lang="en-US" altLang="zh-CN"/>
              <a:pPr>
                <a:defRPr/>
              </a:pPr>
              <a:t>‹#›</a:t>
            </a:fld>
            <a:endParaRPr lang="en-US" altLang="zh-CN"/>
          </a:p>
        </p:txBody>
      </p:sp>
    </p:spTree>
    <p:extLst>
      <p:ext uri="{BB962C8B-B14F-4D97-AF65-F5344CB8AC3E}">
        <p14:creationId xmlns:p14="http://schemas.microsoft.com/office/powerpoint/2010/main" val="2862234084"/>
      </p:ext>
    </p:extLst>
  </p:cSld>
  <p:clrMapOvr>
    <a:masterClrMapping/>
  </p:clrMapOvr>
  <p:transition spd="med">
    <p:checker/>
  </p:transition>
</p:sldLayout>
</file>

<file path=ppt/slideLayouts/slideLayout194.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CCBA10E-BA4F-46A3-B521-77B639410891}" type="slidenum">
              <a:rPr lang="en-US" altLang="zh-CN"/>
              <a:pPr>
                <a:defRPr/>
              </a:pPr>
              <a:t>‹#›</a:t>
            </a:fld>
            <a:endParaRPr lang="en-US" altLang="zh-CN"/>
          </a:p>
        </p:txBody>
      </p:sp>
    </p:spTree>
    <p:extLst>
      <p:ext uri="{BB962C8B-B14F-4D97-AF65-F5344CB8AC3E}">
        <p14:creationId xmlns:p14="http://schemas.microsoft.com/office/powerpoint/2010/main" val="3316276603"/>
      </p:ext>
    </p:extLst>
  </p:cSld>
  <p:clrMapOvr>
    <a:masterClrMapping/>
  </p:clrMapOvr>
  <p:transition spd="med">
    <p:checker/>
  </p:transition>
</p:sldLayout>
</file>

<file path=ppt/slideLayouts/slideLayout19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B6383E71-57A2-41B2-A456-1CF7CA76FBC8}"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879569471"/>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276011-5822-4113-AF1D-5FDDE336E6DC}" type="slidenum">
              <a:rPr lang="en-US" altLang="zh-CN"/>
              <a:pPr>
                <a:defRPr/>
              </a:pPr>
              <a:t>‹#›</a:t>
            </a:fld>
            <a:endParaRPr lang="en-US" altLang="zh-CN"/>
          </a:p>
        </p:txBody>
      </p:sp>
    </p:spTree>
    <p:extLst>
      <p:ext uri="{BB962C8B-B14F-4D97-AF65-F5344CB8AC3E}">
        <p14:creationId xmlns:p14="http://schemas.microsoft.com/office/powerpoint/2010/main" val="2243515457"/>
      </p:ext>
    </p:extLst>
  </p:cSld>
  <p:clrMapOvr>
    <a:masterClrMapping/>
  </p:clrMapOvr>
  <p:transition spd="med">
    <p:checker/>
  </p:transition>
</p:sldLayout>
</file>

<file path=ppt/slideLayouts/slideLayout19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23949D-865C-44A2-9C70-AEC9CC902671}" type="slidenum">
              <a:rPr lang="en-US" altLang="zh-CN"/>
              <a:pPr>
                <a:defRPr/>
              </a:pPr>
              <a:t>‹#›</a:t>
            </a:fld>
            <a:endParaRPr lang="en-US" altLang="zh-CN"/>
          </a:p>
        </p:txBody>
      </p:sp>
    </p:spTree>
    <p:extLst>
      <p:ext uri="{BB962C8B-B14F-4D97-AF65-F5344CB8AC3E}">
        <p14:creationId xmlns:p14="http://schemas.microsoft.com/office/powerpoint/2010/main" val="345823292"/>
      </p:ext>
    </p:extLst>
  </p:cSld>
  <p:clrMapOvr>
    <a:masterClrMapping/>
  </p:clrMapOvr>
  <p:transition spd="med">
    <p:checker/>
  </p:transition>
</p:sldLayout>
</file>

<file path=ppt/slideLayouts/slideLayout19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5D17E6-5C74-43D5-8812-B85602521387}" type="slidenum">
              <a:rPr lang="en-US" altLang="zh-CN"/>
              <a:pPr>
                <a:defRPr/>
              </a:pPr>
              <a:t>‹#›</a:t>
            </a:fld>
            <a:endParaRPr lang="en-US" altLang="zh-CN"/>
          </a:p>
        </p:txBody>
      </p:sp>
    </p:spTree>
    <p:extLst>
      <p:ext uri="{BB962C8B-B14F-4D97-AF65-F5344CB8AC3E}">
        <p14:creationId xmlns:p14="http://schemas.microsoft.com/office/powerpoint/2010/main" val="2450192972"/>
      </p:ext>
    </p:extLst>
  </p:cSld>
  <p:clrMapOvr>
    <a:masterClrMapping/>
  </p:clrMapOvr>
  <p:transition spd="med">
    <p:checker/>
  </p:transition>
</p:sldLayout>
</file>

<file path=ppt/slideLayouts/slideLayout19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8005C01-DE08-42DB-89D6-BC12D9B38B98}" type="slidenum">
              <a:rPr lang="en-US" altLang="zh-CN"/>
              <a:pPr>
                <a:defRPr/>
              </a:pPr>
              <a:t>‹#›</a:t>
            </a:fld>
            <a:endParaRPr lang="en-US" altLang="zh-CN"/>
          </a:p>
        </p:txBody>
      </p:sp>
    </p:spTree>
    <p:extLst>
      <p:ext uri="{BB962C8B-B14F-4D97-AF65-F5344CB8AC3E}">
        <p14:creationId xmlns:p14="http://schemas.microsoft.com/office/powerpoint/2010/main" val="3923795801"/>
      </p:ext>
    </p:extLst>
  </p:cSld>
  <p:clrMapOvr>
    <a:masterClrMapping/>
  </p:clrMapOvr>
  <p:transition spd="med">
    <p:checker/>
  </p:transition>
</p:sldLayout>
</file>

<file path=ppt/slideLayouts/slideLayout20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727474B1-9894-49DB-A5C1-B3C1D2E20E19}" type="slidenum">
              <a:rPr lang="en-US" altLang="zh-CN"/>
              <a:pPr>
                <a:defRPr/>
              </a:pPr>
              <a:t>‹#›</a:t>
            </a:fld>
            <a:endParaRPr lang="en-US" altLang="zh-CN"/>
          </a:p>
        </p:txBody>
      </p:sp>
    </p:spTree>
    <p:extLst>
      <p:ext uri="{BB962C8B-B14F-4D97-AF65-F5344CB8AC3E}">
        <p14:creationId xmlns:p14="http://schemas.microsoft.com/office/powerpoint/2010/main" val="984926308"/>
      </p:ext>
    </p:extLst>
  </p:cSld>
  <p:clrMapOvr>
    <a:masterClrMapping/>
  </p:clrMapOvr>
  <p:transition spd="med">
    <p:checker/>
  </p:transition>
</p:sldLayout>
</file>

<file path=ppt/slideLayouts/slideLayout20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FFA4A7A-FEEC-4D11-80E9-66306E2163F7}" type="slidenum">
              <a:rPr lang="en-US" altLang="zh-CN"/>
              <a:pPr>
                <a:defRPr/>
              </a:pPr>
              <a:t>‹#›</a:t>
            </a:fld>
            <a:endParaRPr lang="en-US" altLang="zh-CN"/>
          </a:p>
        </p:txBody>
      </p:sp>
    </p:spTree>
    <p:extLst>
      <p:ext uri="{BB962C8B-B14F-4D97-AF65-F5344CB8AC3E}">
        <p14:creationId xmlns:p14="http://schemas.microsoft.com/office/powerpoint/2010/main" val="3143842496"/>
      </p:ext>
    </p:extLst>
  </p:cSld>
  <p:clrMapOvr>
    <a:masterClrMapping/>
  </p:clrMapOvr>
  <p:transition spd="med">
    <p:checker/>
  </p:transition>
</p:sldLayout>
</file>

<file path=ppt/slideLayouts/slideLayout20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8A058ED-AFE3-4F53-90C2-64C58BACC9CA}" type="slidenum">
              <a:rPr lang="en-US" altLang="zh-CN"/>
              <a:pPr>
                <a:defRPr/>
              </a:pPr>
              <a:t>‹#›</a:t>
            </a:fld>
            <a:endParaRPr lang="en-US" altLang="zh-CN"/>
          </a:p>
        </p:txBody>
      </p:sp>
    </p:spTree>
    <p:extLst>
      <p:ext uri="{BB962C8B-B14F-4D97-AF65-F5344CB8AC3E}">
        <p14:creationId xmlns:p14="http://schemas.microsoft.com/office/powerpoint/2010/main" val="3756050487"/>
      </p:ext>
    </p:extLst>
  </p:cSld>
  <p:clrMapOvr>
    <a:masterClrMapping/>
  </p:clrMapOvr>
  <p:transition spd="med">
    <p:checker/>
  </p:transition>
</p:sldLayout>
</file>

<file path=ppt/slideLayouts/slideLayout20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BC6AF36-0446-4D6B-A38D-954E5F0C59F7}" type="slidenum">
              <a:rPr lang="en-US" altLang="zh-CN"/>
              <a:pPr>
                <a:defRPr/>
              </a:pPr>
              <a:t>‹#›</a:t>
            </a:fld>
            <a:endParaRPr lang="en-US" altLang="zh-CN"/>
          </a:p>
        </p:txBody>
      </p:sp>
    </p:spTree>
    <p:extLst>
      <p:ext uri="{BB962C8B-B14F-4D97-AF65-F5344CB8AC3E}">
        <p14:creationId xmlns:p14="http://schemas.microsoft.com/office/powerpoint/2010/main" val="1300526312"/>
      </p:ext>
    </p:extLst>
  </p:cSld>
  <p:clrMapOvr>
    <a:masterClrMapping/>
  </p:clrMapOvr>
  <p:transition spd="med">
    <p:checker/>
  </p:transition>
</p:sldLayout>
</file>

<file path=ppt/slideLayouts/slideLayout20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D97B953-D705-4407-A5C3-3FF778A136F1}" type="slidenum">
              <a:rPr lang="en-US" altLang="zh-CN"/>
              <a:pPr>
                <a:defRPr/>
              </a:pPr>
              <a:t>‹#›</a:t>
            </a:fld>
            <a:endParaRPr lang="en-US" altLang="zh-CN"/>
          </a:p>
        </p:txBody>
      </p:sp>
    </p:spTree>
    <p:extLst>
      <p:ext uri="{BB962C8B-B14F-4D97-AF65-F5344CB8AC3E}">
        <p14:creationId xmlns:p14="http://schemas.microsoft.com/office/powerpoint/2010/main" val="3843621568"/>
      </p:ext>
    </p:extLst>
  </p:cSld>
  <p:clrMapOvr>
    <a:masterClrMapping/>
  </p:clrMapOvr>
  <p:transition spd="med">
    <p:checker/>
  </p:transition>
</p:sldLayout>
</file>

<file path=ppt/slideLayouts/slideLayout20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85EB06-9DEF-479B-8EC0-BF997985DB16}" type="slidenum">
              <a:rPr lang="en-US" altLang="zh-CN"/>
              <a:pPr>
                <a:defRPr/>
              </a:pPr>
              <a:t>‹#›</a:t>
            </a:fld>
            <a:endParaRPr lang="en-US" altLang="zh-CN"/>
          </a:p>
        </p:txBody>
      </p:sp>
    </p:spTree>
    <p:extLst>
      <p:ext uri="{BB962C8B-B14F-4D97-AF65-F5344CB8AC3E}">
        <p14:creationId xmlns:p14="http://schemas.microsoft.com/office/powerpoint/2010/main" val="1917597221"/>
      </p:ext>
    </p:extLst>
  </p:cSld>
  <p:clrMapOvr>
    <a:masterClrMapping/>
  </p:clrMapOvr>
  <p:transition spd="med">
    <p:checker/>
  </p:transition>
</p:sldLayout>
</file>

<file path=ppt/slideLayouts/slideLayout20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F2863FF-7B6F-4477-BBEC-54E0FD668465}" type="slidenum">
              <a:rPr lang="en-US" altLang="zh-CN"/>
              <a:pPr>
                <a:defRPr/>
              </a:pPr>
              <a:t>‹#›</a:t>
            </a:fld>
            <a:endParaRPr lang="en-US" altLang="zh-CN"/>
          </a:p>
        </p:txBody>
      </p:sp>
    </p:spTree>
    <p:extLst>
      <p:ext uri="{BB962C8B-B14F-4D97-AF65-F5344CB8AC3E}">
        <p14:creationId xmlns:p14="http://schemas.microsoft.com/office/powerpoint/2010/main" val="3316867004"/>
      </p:ext>
    </p:extLst>
  </p:cSld>
  <p:clrMapOvr>
    <a:masterClrMapping/>
  </p:clrMapOvr>
  <p:transition spd="med">
    <p:checker/>
  </p:transition>
</p:sldLayout>
</file>

<file path=ppt/slideLayouts/slideLayout20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0104E7F8-D1C1-41F4-9E35-A2FD7295487C}" type="slidenum">
              <a:rPr lang="en-US" altLang="zh-CN"/>
              <a:pPr>
                <a:defRPr/>
              </a:pPr>
              <a:t>‹#›</a:t>
            </a:fld>
            <a:endParaRPr lang="en-US" altLang="zh-CN"/>
          </a:p>
        </p:txBody>
      </p:sp>
    </p:spTree>
    <p:extLst>
      <p:ext uri="{BB962C8B-B14F-4D97-AF65-F5344CB8AC3E}">
        <p14:creationId xmlns:p14="http://schemas.microsoft.com/office/powerpoint/2010/main" val="976539515"/>
      </p:ext>
    </p:extLst>
  </p:cSld>
  <p:clrMapOvr>
    <a:masterClrMapping/>
  </p:clrMapOvr>
  <p:transition spd="med">
    <p:checker/>
  </p:transition>
</p:sldLayout>
</file>

<file path=ppt/slideLayouts/slideLayout20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CCBA10E-BA4F-46A3-B521-77B639410891}" type="slidenum">
              <a:rPr lang="en-US" altLang="zh-CN"/>
              <a:pPr>
                <a:defRPr/>
              </a:pPr>
              <a:t>‹#›</a:t>
            </a:fld>
            <a:endParaRPr lang="en-US" altLang="zh-CN"/>
          </a:p>
        </p:txBody>
      </p:sp>
    </p:spTree>
    <p:extLst>
      <p:ext uri="{BB962C8B-B14F-4D97-AF65-F5344CB8AC3E}">
        <p14:creationId xmlns:p14="http://schemas.microsoft.com/office/powerpoint/2010/main" val="797546123"/>
      </p:ext>
    </p:extLst>
  </p:cSld>
  <p:clrMapOvr>
    <a:masterClrMapping/>
  </p:clrMapOvr>
  <p:transition spd="med">
    <p:checker/>
  </p:transition>
</p:sldLayout>
</file>

<file path=ppt/slideLayouts/slideLayout20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B6383E71-57A2-41B2-A456-1CF7CA76FBC8}"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178900838"/>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EDF75D9-8D7C-4653-9A27-7309749D4060}" type="slidenum">
              <a:rPr lang="en-US" altLang="zh-CN"/>
              <a:pPr>
                <a:defRPr/>
              </a:pPr>
              <a:t>‹#›</a:t>
            </a:fld>
            <a:endParaRPr lang="en-US" altLang="zh-CN"/>
          </a:p>
        </p:txBody>
      </p:sp>
    </p:spTree>
    <p:extLst>
      <p:ext uri="{BB962C8B-B14F-4D97-AF65-F5344CB8AC3E}">
        <p14:creationId xmlns:p14="http://schemas.microsoft.com/office/powerpoint/2010/main" val="1838139705"/>
      </p:ext>
    </p:extLst>
  </p:cSld>
  <p:clrMapOvr>
    <a:masterClrMapping/>
  </p:clrMapOvr>
  <p:transition spd="med">
    <p:checker/>
  </p:transition>
</p:sldLayout>
</file>

<file path=ppt/slideLayouts/slideLayout2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16A6CF-82B4-4B84-AB0E-004606813D63}" type="slidenum">
              <a:rPr lang="en-US" altLang="zh-CN"/>
              <a:pPr>
                <a:defRPr/>
              </a:pPr>
              <a:t>‹#›</a:t>
            </a:fld>
            <a:endParaRPr lang="en-US" altLang="zh-CN"/>
          </a:p>
        </p:txBody>
      </p:sp>
    </p:spTree>
    <p:extLst>
      <p:ext uri="{BB962C8B-B14F-4D97-AF65-F5344CB8AC3E}">
        <p14:creationId xmlns:p14="http://schemas.microsoft.com/office/powerpoint/2010/main" val="2465407747"/>
      </p:ext>
    </p:extLst>
  </p:cSld>
  <p:clrMapOvr>
    <a:masterClrMapping/>
  </p:clrMapOvr>
  <p:transition spd="med">
    <p:checker/>
  </p:transition>
</p:sldLayout>
</file>

<file path=ppt/slideLayouts/slideLayout2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976A0B-7CB8-4D7F-8BC2-028E12C5598B}" type="slidenum">
              <a:rPr lang="en-US" altLang="zh-CN"/>
              <a:pPr>
                <a:defRPr/>
              </a:pPr>
              <a:t>‹#›</a:t>
            </a:fld>
            <a:endParaRPr lang="en-US" altLang="zh-CN"/>
          </a:p>
        </p:txBody>
      </p:sp>
    </p:spTree>
    <p:extLst>
      <p:ext uri="{BB962C8B-B14F-4D97-AF65-F5344CB8AC3E}">
        <p14:creationId xmlns:p14="http://schemas.microsoft.com/office/powerpoint/2010/main" val="1601266959"/>
      </p:ext>
    </p:extLst>
  </p:cSld>
  <p:clrMapOvr>
    <a:masterClrMapping/>
  </p:clrMapOvr>
  <p:transition spd="med">
    <p:checker/>
  </p:transition>
</p:sldLayout>
</file>

<file path=ppt/slideLayouts/slideLayout2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2B7C6A2-3DE0-4E36-ABB8-13F5FD7ACEE5}" type="slidenum">
              <a:rPr lang="en-US" altLang="zh-CN"/>
              <a:pPr>
                <a:defRPr/>
              </a:pPr>
              <a:t>‹#›</a:t>
            </a:fld>
            <a:endParaRPr lang="en-US" altLang="zh-CN"/>
          </a:p>
        </p:txBody>
      </p:sp>
    </p:spTree>
    <p:extLst>
      <p:ext uri="{BB962C8B-B14F-4D97-AF65-F5344CB8AC3E}">
        <p14:creationId xmlns:p14="http://schemas.microsoft.com/office/powerpoint/2010/main" val="1751825846"/>
      </p:ext>
    </p:extLst>
  </p:cSld>
  <p:clrMapOvr>
    <a:masterClrMapping/>
  </p:clrMapOvr>
  <p:transition spd="med">
    <p:checker/>
  </p:transition>
</p:sldLayout>
</file>

<file path=ppt/slideLayouts/slideLayout2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0C9DF9C-0AF6-4E32-A8E8-EAEB7D6D6C97}" type="slidenum">
              <a:rPr lang="en-US" altLang="zh-CN"/>
              <a:pPr>
                <a:defRPr/>
              </a:pPr>
              <a:t>‹#›</a:t>
            </a:fld>
            <a:endParaRPr lang="en-US" altLang="zh-CN"/>
          </a:p>
        </p:txBody>
      </p:sp>
    </p:spTree>
    <p:extLst>
      <p:ext uri="{BB962C8B-B14F-4D97-AF65-F5344CB8AC3E}">
        <p14:creationId xmlns:p14="http://schemas.microsoft.com/office/powerpoint/2010/main" val="3461589070"/>
      </p:ext>
    </p:extLst>
  </p:cSld>
  <p:clrMapOvr>
    <a:masterClrMapping/>
  </p:clrMapOvr>
  <p:transition spd="med">
    <p:checker/>
  </p:transition>
</p:sldLayout>
</file>

<file path=ppt/slideLayouts/slideLayout2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75AE4E8-2939-452B-AB84-A31DE5B4B70D}" type="slidenum">
              <a:rPr lang="en-US" altLang="zh-CN"/>
              <a:pPr>
                <a:defRPr/>
              </a:pPr>
              <a:t>‹#›</a:t>
            </a:fld>
            <a:endParaRPr lang="en-US" altLang="zh-CN"/>
          </a:p>
        </p:txBody>
      </p:sp>
    </p:spTree>
    <p:extLst>
      <p:ext uri="{BB962C8B-B14F-4D97-AF65-F5344CB8AC3E}">
        <p14:creationId xmlns:p14="http://schemas.microsoft.com/office/powerpoint/2010/main" val="4073267576"/>
      </p:ext>
    </p:extLst>
  </p:cSld>
  <p:clrMapOvr>
    <a:masterClrMapping/>
  </p:clrMapOvr>
  <p:transition spd="med">
    <p:checker/>
  </p:transition>
</p:sldLayout>
</file>

<file path=ppt/slideLayouts/slideLayout2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A617AE4-5A3E-4923-B45A-7AE3D082BD76}" type="slidenum">
              <a:rPr lang="en-US" altLang="zh-CN"/>
              <a:pPr>
                <a:defRPr/>
              </a:pPr>
              <a:t>‹#›</a:t>
            </a:fld>
            <a:endParaRPr lang="en-US" altLang="zh-CN"/>
          </a:p>
        </p:txBody>
      </p:sp>
    </p:spTree>
    <p:extLst>
      <p:ext uri="{BB962C8B-B14F-4D97-AF65-F5344CB8AC3E}">
        <p14:creationId xmlns:p14="http://schemas.microsoft.com/office/powerpoint/2010/main" val="1286594059"/>
      </p:ext>
    </p:extLst>
  </p:cSld>
  <p:clrMapOvr>
    <a:masterClrMapping/>
  </p:clrMapOvr>
  <p:transition spd="med">
    <p:checker/>
  </p:transition>
</p:sldLayout>
</file>

<file path=ppt/slideLayouts/slideLayout2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A567346-4E3C-4B7D-A776-0D721722D9C4}" type="slidenum">
              <a:rPr lang="en-US" altLang="zh-CN"/>
              <a:pPr>
                <a:defRPr/>
              </a:pPr>
              <a:t>‹#›</a:t>
            </a:fld>
            <a:endParaRPr lang="en-US" altLang="zh-CN"/>
          </a:p>
        </p:txBody>
      </p:sp>
    </p:spTree>
    <p:extLst>
      <p:ext uri="{BB962C8B-B14F-4D97-AF65-F5344CB8AC3E}">
        <p14:creationId xmlns:p14="http://schemas.microsoft.com/office/powerpoint/2010/main" val="242293854"/>
      </p:ext>
    </p:extLst>
  </p:cSld>
  <p:clrMapOvr>
    <a:masterClrMapping/>
  </p:clrMapOvr>
  <p:transition spd="med">
    <p:checker/>
  </p:transition>
</p:sldLayout>
</file>

<file path=ppt/slideLayouts/slideLayout2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4DC1E8E-601A-49DA-8707-F848AF99ECF5}" type="slidenum">
              <a:rPr lang="en-US" altLang="zh-CN"/>
              <a:pPr>
                <a:defRPr/>
              </a:pPr>
              <a:t>‹#›</a:t>
            </a:fld>
            <a:endParaRPr lang="en-US" altLang="zh-CN"/>
          </a:p>
        </p:txBody>
      </p:sp>
    </p:spTree>
    <p:extLst>
      <p:ext uri="{BB962C8B-B14F-4D97-AF65-F5344CB8AC3E}">
        <p14:creationId xmlns:p14="http://schemas.microsoft.com/office/powerpoint/2010/main" val="411348998"/>
      </p:ext>
    </p:extLst>
  </p:cSld>
  <p:clrMapOvr>
    <a:masterClrMapping/>
  </p:clrMapOvr>
  <p:transition spd="med">
    <p:checker/>
  </p:transition>
</p:sldLayout>
</file>

<file path=ppt/slideLayouts/slideLayout2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04BC02E-5582-467F-BFA2-DB5C6E2F2A6F}" type="slidenum">
              <a:rPr lang="en-US" altLang="zh-CN"/>
              <a:pPr>
                <a:defRPr/>
              </a:pPr>
              <a:t>‹#›</a:t>
            </a:fld>
            <a:endParaRPr lang="en-US" altLang="zh-CN"/>
          </a:p>
        </p:txBody>
      </p:sp>
    </p:spTree>
    <p:extLst>
      <p:ext uri="{BB962C8B-B14F-4D97-AF65-F5344CB8AC3E}">
        <p14:creationId xmlns:p14="http://schemas.microsoft.com/office/powerpoint/2010/main" val="1020430323"/>
      </p:ext>
    </p:extLst>
  </p:cSld>
  <p:clrMapOvr>
    <a:masterClrMapping/>
  </p:clrMapOvr>
  <p:transition spd="med">
    <p:checker/>
  </p:transition>
</p:sldLayout>
</file>

<file path=ppt/slideLayouts/slideLayout2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78ACB10-9716-4A35-BA5A-FA15542F9B7E}" type="slidenum">
              <a:rPr lang="en-US" altLang="zh-CN"/>
              <a:pPr>
                <a:defRPr/>
              </a:pPr>
              <a:t>‹#›</a:t>
            </a:fld>
            <a:endParaRPr lang="en-US" altLang="zh-CN"/>
          </a:p>
        </p:txBody>
      </p:sp>
    </p:spTree>
    <p:extLst>
      <p:ext uri="{BB962C8B-B14F-4D97-AF65-F5344CB8AC3E}">
        <p14:creationId xmlns:p14="http://schemas.microsoft.com/office/powerpoint/2010/main" val="4171139989"/>
      </p:ext>
    </p:extLst>
  </p:cSld>
  <p:clrMapOvr>
    <a:masterClrMapping/>
  </p:clrMapOvr>
  <p:transition spd="med">
    <p:checker/>
  </p:transition>
</p:sldLayout>
</file>

<file path=ppt/slideLayouts/slideLayout22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FB247AA-3E7B-4A13-8695-34992BCD4976}" type="slidenum">
              <a:rPr lang="en-US" altLang="zh-CN"/>
              <a:pPr>
                <a:defRPr/>
              </a:pPr>
              <a:t>‹#›</a:t>
            </a:fld>
            <a:endParaRPr lang="en-US" altLang="zh-CN"/>
          </a:p>
        </p:txBody>
      </p:sp>
    </p:spTree>
    <p:extLst>
      <p:ext uri="{BB962C8B-B14F-4D97-AF65-F5344CB8AC3E}">
        <p14:creationId xmlns:p14="http://schemas.microsoft.com/office/powerpoint/2010/main" val="1271022528"/>
      </p:ext>
    </p:extLst>
  </p:cSld>
  <p:clrMapOvr>
    <a:masterClrMapping/>
  </p:clrMapOvr>
  <p:transition spd="med">
    <p:checker/>
  </p:transition>
</p:sldLayout>
</file>

<file path=ppt/slideLayouts/slideLayout22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AEE4B8E-AA60-489A-8352-7D3A3C1824FB}" type="slidenum">
              <a:rPr lang="en-US" altLang="zh-CN"/>
              <a:pPr>
                <a:defRPr/>
              </a:pPr>
              <a:t>‹#›</a:t>
            </a:fld>
            <a:endParaRPr lang="en-US" altLang="zh-CN"/>
          </a:p>
        </p:txBody>
      </p:sp>
    </p:spTree>
    <p:extLst>
      <p:ext uri="{BB962C8B-B14F-4D97-AF65-F5344CB8AC3E}">
        <p14:creationId xmlns:p14="http://schemas.microsoft.com/office/powerpoint/2010/main" val="2147276060"/>
      </p:ext>
    </p:extLst>
  </p:cSld>
  <p:clrMapOvr>
    <a:masterClrMapping/>
  </p:clrMapOvr>
  <p:transition spd="med">
    <p:checker/>
  </p:transition>
</p:sldLayout>
</file>

<file path=ppt/slideLayouts/slideLayout22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15CBA02D-954F-42EE-BCA3-E9481ED8FF63}"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485623117"/>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EDF75D9-8D7C-4653-9A27-7309749D4060}" type="slidenum">
              <a:rPr lang="en-US" altLang="zh-CN"/>
              <a:pPr>
                <a:defRPr/>
              </a:pPr>
              <a:t>‹#›</a:t>
            </a:fld>
            <a:endParaRPr lang="en-US" altLang="zh-CN"/>
          </a:p>
        </p:txBody>
      </p:sp>
    </p:spTree>
    <p:extLst>
      <p:ext uri="{BB962C8B-B14F-4D97-AF65-F5344CB8AC3E}">
        <p14:creationId xmlns:p14="http://schemas.microsoft.com/office/powerpoint/2010/main" val="1711623369"/>
      </p:ext>
    </p:extLst>
  </p:cSld>
  <p:clrMapOvr>
    <a:masterClrMapping/>
  </p:clrMapOvr>
  <p:transition spd="med">
    <p:checker/>
  </p:transition>
</p:sldLayout>
</file>

<file path=ppt/slideLayouts/slideLayout2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16A6CF-82B4-4B84-AB0E-004606813D63}" type="slidenum">
              <a:rPr lang="en-US" altLang="zh-CN"/>
              <a:pPr>
                <a:defRPr/>
              </a:pPr>
              <a:t>‹#›</a:t>
            </a:fld>
            <a:endParaRPr lang="en-US" altLang="zh-CN"/>
          </a:p>
        </p:txBody>
      </p:sp>
    </p:spTree>
    <p:extLst>
      <p:ext uri="{BB962C8B-B14F-4D97-AF65-F5344CB8AC3E}">
        <p14:creationId xmlns:p14="http://schemas.microsoft.com/office/powerpoint/2010/main" val="4279211491"/>
      </p:ext>
    </p:extLst>
  </p:cSld>
  <p:clrMapOvr>
    <a:masterClrMapping/>
  </p:clrMapOvr>
  <p:transition spd="med">
    <p:checker/>
  </p:transition>
</p:sldLayout>
</file>

<file path=ppt/slideLayouts/slideLayout2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976A0B-7CB8-4D7F-8BC2-028E12C5598B}" type="slidenum">
              <a:rPr lang="en-US" altLang="zh-CN"/>
              <a:pPr>
                <a:defRPr/>
              </a:pPr>
              <a:t>‹#›</a:t>
            </a:fld>
            <a:endParaRPr lang="en-US" altLang="zh-CN"/>
          </a:p>
        </p:txBody>
      </p:sp>
    </p:spTree>
    <p:extLst>
      <p:ext uri="{BB962C8B-B14F-4D97-AF65-F5344CB8AC3E}">
        <p14:creationId xmlns:p14="http://schemas.microsoft.com/office/powerpoint/2010/main" val="651585612"/>
      </p:ext>
    </p:extLst>
  </p:cSld>
  <p:clrMapOvr>
    <a:masterClrMapping/>
  </p:clrMapOvr>
  <p:transition spd="med">
    <p:checker/>
  </p:transition>
</p:sldLayout>
</file>

<file path=ppt/slideLayouts/slideLayout2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2B7C6A2-3DE0-4E36-ABB8-13F5FD7ACEE5}" type="slidenum">
              <a:rPr lang="en-US" altLang="zh-CN"/>
              <a:pPr>
                <a:defRPr/>
              </a:pPr>
              <a:t>‹#›</a:t>
            </a:fld>
            <a:endParaRPr lang="en-US" altLang="zh-CN"/>
          </a:p>
        </p:txBody>
      </p:sp>
    </p:spTree>
    <p:extLst>
      <p:ext uri="{BB962C8B-B14F-4D97-AF65-F5344CB8AC3E}">
        <p14:creationId xmlns:p14="http://schemas.microsoft.com/office/powerpoint/2010/main" val="1890977157"/>
      </p:ext>
    </p:extLst>
  </p:cSld>
  <p:clrMapOvr>
    <a:masterClrMapping/>
  </p:clrMapOvr>
  <p:transition spd="med">
    <p:checker/>
  </p:transition>
</p:sldLayout>
</file>

<file path=ppt/slideLayouts/slideLayout2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0C9DF9C-0AF6-4E32-A8E8-EAEB7D6D6C97}" type="slidenum">
              <a:rPr lang="en-US" altLang="zh-CN"/>
              <a:pPr>
                <a:defRPr/>
              </a:pPr>
              <a:t>‹#›</a:t>
            </a:fld>
            <a:endParaRPr lang="en-US" altLang="zh-CN"/>
          </a:p>
        </p:txBody>
      </p:sp>
    </p:spTree>
    <p:extLst>
      <p:ext uri="{BB962C8B-B14F-4D97-AF65-F5344CB8AC3E}">
        <p14:creationId xmlns:p14="http://schemas.microsoft.com/office/powerpoint/2010/main" val="820854343"/>
      </p:ext>
    </p:extLst>
  </p:cSld>
  <p:clrMapOvr>
    <a:masterClrMapping/>
  </p:clrMapOvr>
  <p:transition spd="med">
    <p:checker/>
  </p:transition>
</p:sldLayout>
</file>

<file path=ppt/slideLayouts/slideLayout2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75AE4E8-2939-452B-AB84-A31DE5B4B70D}" type="slidenum">
              <a:rPr lang="en-US" altLang="zh-CN"/>
              <a:pPr>
                <a:defRPr/>
              </a:pPr>
              <a:t>‹#›</a:t>
            </a:fld>
            <a:endParaRPr lang="en-US" altLang="zh-CN"/>
          </a:p>
        </p:txBody>
      </p:sp>
    </p:spTree>
    <p:extLst>
      <p:ext uri="{BB962C8B-B14F-4D97-AF65-F5344CB8AC3E}">
        <p14:creationId xmlns:p14="http://schemas.microsoft.com/office/powerpoint/2010/main" val="1068763197"/>
      </p:ext>
    </p:extLst>
  </p:cSld>
  <p:clrMapOvr>
    <a:masterClrMapping/>
  </p:clrMapOvr>
  <p:transition spd="med">
    <p:checker/>
  </p:transition>
</p:sldLayout>
</file>

<file path=ppt/slideLayouts/slideLayout2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A617AE4-5A3E-4923-B45A-7AE3D082BD76}" type="slidenum">
              <a:rPr lang="en-US" altLang="zh-CN"/>
              <a:pPr>
                <a:defRPr/>
              </a:pPr>
              <a:t>‹#›</a:t>
            </a:fld>
            <a:endParaRPr lang="en-US" altLang="zh-CN"/>
          </a:p>
        </p:txBody>
      </p:sp>
    </p:spTree>
    <p:extLst>
      <p:ext uri="{BB962C8B-B14F-4D97-AF65-F5344CB8AC3E}">
        <p14:creationId xmlns:p14="http://schemas.microsoft.com/office/powerpoint/2010/main" val="1425511120"/>
      </p:ext>
    </p:extLst>
  </p:cSld>
  <p:clrMapOvr>
    <a:masterClrMapping/>
  </p:clrMapOvr>
  <p:transition spd="med">
    <p:checker/>
  </p:transition>
</p:sldLayout>
</file>

<file path=ppt/slideLayouts/slideLayout2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A567346-4E3C-4B7D-A776-0D721722D9C4}" type="slidenum">
              <a:rPr lang="en-US" altLang="zh-CN"/>
              <a:pPr>
                <a:defRPr/>
              </a:pPr>
              <a:t>‹#›</a:t>
            </a:fld>
            <a:endParaRPr lang="en-US" altLang="zh-CN"/>
          </a:p>
        </p:txBody>
      </p:sp>
    </p:spTree>
    <p:extLst>
      <p:ext uri="{BB962C8B-B14F-4D97-AF65-F5344CB8AC3E}">
        <p14:creationId xmlns:p14="http://schemas.microsoft.com/office/powerpoint/2010/main" val="3282860701"/>
      </p:ext>
    </p:extLst>
  </p:cSld>
  <p:clrMapOvr>
    <a:masterClrMapping/>
  </p:clrMapOvr>
  <p:transition spd="med">
    <p:checker/>
  </p:transition>
</p:sldLayout>
</file>

<file path=ppt/slideLayouts/slideLayout2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4DC1E8E-601A-49DA-8707-F848AF99ECF5}" type="slidenum">
              <a:rPr lang="en-US" altLang="zh-CN"/>
              <a:pPr>
                <a:defRPr/>
              </a:pPr>
              <a:t>‹#›</a:t>
            </a:fld>
            <a:endParaRPr lang="en-US" altLang="zh-CN"/>
          </a:p>
        </p:txBody>
      </p:sp>
    </p:spTree>
    <p:extLst>
      <p:ext uri="{BB962C8B-B14F-4D97-AF65-F5344CB8AC3E}">
        <p14:creationId xmlns:p14="http://schemas.microsoft.com/office/powerpoint/2010/main" val="1443150943"/>
      </p:ext>
    </p:extLst>
  </p:cSld>
  <p:clrMapOvr>
    <a:masterClrMapping/>
  </p:clrMapOvr>
  <p:transition spd="med">
    <p:checker/>
  </p:transition>
</p:sldLayout>
</file>

<file path=ppt/slideLayouts/slideLayout2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04BC02E-5582-467F-BFA2-DB5C6E2F2A6F}" type="slidenum">
              <a:rPr lang="en-US" altLang="zh-CN"/>
              <a:pPr>
                <a:defRPr/>
              </a:pPr>
              <a:t>‹#›</a:t>
            </a:fld>
            <a:endParaRPr lang="en-US" altLang="zh-CN"/>
          </a:p>
        </p:txBody>
      </p:sp>
    </p:spTree>
    <p:extLst>
      <p:ext uri="{BB962C8B-B14F-4D97-AF65-F5344CB8AC3E}">
        <p14:creationId xmlns:p14="http://schemas.microsoft.com/office/powerpoint/2010/main" val="258963896"/>
      </p:ext>
    </p:extLst>
  </p:cSld>
  <p:clrMapOvr>
    <a:masterClrMapping/>
  </p:clrMapOvr>
  <p:transition spd="med">
    <p:checker/>
  </p:transition>
</p:sldLayout>
</file>

<file path=ppt/slideLayouts/slideLayout2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78ACB10-9716-4A35-BA5A-FA15542F9B7E}" type="slidenum">
              <a:rPr lang="en-US" altLang="zh-CN"/>
              <a:pPr>
                <a:defRPr/>
              </a:pPr>
              <a:t>‹#›</a:t>
            </a:fld>
            <a:endParaRPr lang="en-US" altLang="zh-CN"/>
          </a:p>
        </p:txBody>
      </p:sp>
    </p:spTree>
    <p:extLst>
      <p:ext uri="{BB962C8B-B14F-4D97-AF65-F5344CB8AC3E}">
        <p14:creationId xmlns:p14="http://schemas.microsoft.com/office/powerpoint/2010/main" val="273862825"/>
      </p:ext>
    </p:extLst>
  </p:cSld>
  <p:clrMapOvr>
    <a:masterClrMapping/>
  </p:clrMapOvr>
  <p:transition spd="med">
    <p:checker/>
  </p:transition>
</p:sldLayout>
</file>

<file path=ppt/slideLayouts/slideLayout235.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FB247AA-3E7B-4A13-8695-34992BCD4976}" type="slidenum">
              <a:rPr lang="en-US" altLang="zh-CN"/>
              <a:pPr>
                <a:defRPr/>
              </a:pPr>
              <a:t>‹#›</a:t>
            </a:fld>
            <a:endParaRPr lang="en-US" altLang="zh-CN"/>
          </a:p>
        </p:txBody>
      </p:sp>
    </p:spTree>
    <p:extLst>
      <p:ext uri="{BB962C8B-B14F-4D97-AF65-F5344CB8AC3E}">
        <p14:creationId xmlns:p14="http://schemas.microsoft.com/office/powerpoint/2010/main" val="3637375978"/>
      </p:ext>
    </p:extLst>
  </p:cSld>
  <p:clrMapOvr>
    <a:masterClrMapping/>
  </p:clrMapOvr>
  <p:transition spd="med">
    <p:checker/>
  </p:transition>
</p:sldLayout>
</file>

<file path=ppt/slideLayouts/slideLayout236.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AEE4B8E-AA60-489A-8352-7D3A3C1824FB}" type="slidenum">
              <a:rPr lang="en-US" altLang="zh-CN"/>
              <a:pPr>
                <a:defRPr/>
              </a:pPr>
              <a:t>‹#›</a:t>
            </a:fld>
            <a:endParaRPr lang="en-US" altLang="zh-CN"/>
          </a:p>
        </p:txBody>
      </p:sp>
    </p:spTree>
    <p:extLst>
      <p:ext uri="{BB962C8B-B14F-4D97-AF65-F5344CB8AC3E}">
        <p14:creationId xmlns:p14="http://schemas.microsoft.com/office/powerpoint/2010/main" val="1441386376"/>
      </p:ext>
    </p:extLst>
  </p:cSld>
  <p:clrMapOvr>
    <a:masterClrMapping/>
  </p:clrMapOvr>
  <p:transition spd="med">
    <p:checker/>
  </p:transition>
</p:sldLayout>
</file>

<file path=ppt/slideLayouts/slideLayout23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15CBA02D-954F-42EE-BCA3-E9481ED8FF63}"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567609100"/>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ECBB493-6FE0-42C6-B29C-F6838D10DAE0}" type="slidenum">
              <a:rPr lang="en-US" altLang="zh-CN"/>
              <a:pPr>
                <a:defRPr/>
              </a:pPr>
              <a:t>‹#›</a:t>
            </a:fld>
            <a:endParaRPr lang="en-US" altLang="zh-CN"/>
          </a:p>
        </p:txBody>
      </p:sp>
    </p:spTree>
    <p:extLst>
      <p:ext uri="{BB962C8B-B14F-4D97-AF65-F5344CB8AC3E}">
        <p14:creationId xmlns:p14="http://schemas.microsoft.com/office/powerpoint/2010/main" val="3518160568"/>
      </p:ext>
    </p:extLst>
  </p:cSld>
  <p:clrMapOvr>
    <a:masterClrMapping/>
  </p:clrMapOvr>
  <p:transition spd="med">
    <p:checker/>
  </p:transition>
</p:sldLayout>
</file>

<file path=ppt/slideLayouts/slideLayout2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BC1418C-21B8-4FA7-AD82-0D211D4402FA}" type="slidenum">
              <a:rPr lang="en-US" altLang="zh-CN"/>
              <a:pPr>
                <a:defRPr/>
              </a:pPr>
              <a:t>‹#›</a:t>
            </a:fld>
            <a:endParaRPr lang="en-US" altLang="zh-CN"/>
          </a:p>
        </p:txBody>
      </p:sp>
    </p:spTree>
    <p:extLst>
      <p:ext uri="{BB962C8B-B14F-4D97-AF65-F5344CB8AC3E}">
        <p14:creationId xmlns:p14="http://schemas.microsoft.com/office/powerpoint/2010/main" val="3452814114"/>
      </p:ext>
    </p:extLst>
  </p:cSld>
  <p:clrMapOvr>
    <a:masterClrMapping/>
  </p:clrMapOvr>
  <p:transition spd="med">
    <p:checker/>
  </p:transition>
</p:sldLayout>
</file>

<file path=ppt/slideLayouts/slideLayout2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910EF6A-A850-46A6-883F-B5A1AEA60107}" type="slidenum">
              <a:rPr lang="en-US" altLang="zh-CN"/>
              <a:pPr>
                <a:defRPr/>
              </a:pPr>
              <a:t>‹#›</a:t>
            </a:fld>
            <a:endParaRPr lang="en-US" altLang="zh-CN"/>
          </a:p>
        </p:txBody>
      </p:sp>
    </p:spTree>
    <p:extLst>
      <p:ext uri="{BB962C8B-B14F-4D97-AF65-F5344CB8AC3E}">
        <p14:creationId xmlns:p14="http://schemas.microsoft.com/office/powerpoint/2010/main" val="2160524286"/>
      </p:ext>
    </p:extLst>
  </p:cSld>
  <p:clrMapOvr>
    <a:masterClrMapping/>
  </p:clrMapOvr>
  <p:transition spd="med">
    <p:checker/>
  </p:transition>
</p:sldLayout>
</file>

<file path=ppt/slideLayouts/slideLayout2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A0F92B3-149E-4A06-A28E-52626879738A}" type="slidenum">
              <a:rPr lang="en-US" altLang="zh-CN"/>
              <a:pPr>
                <a:defRPr/>
              </a:pPr>
              <a:t>‹#›</a:t>
            </a:fld>
            <a:endParaRPr lang="en-US" altLang="zh-CN"/>
          </a:p>
        </p:txBody>
      </p:sp>
    </p:spTree>
    <p:extLst>
      <p:ext uri="{BB962C8B-B14F-4D97-AF65-F5344CB8AC3E}">
        <p14:creationId xmlns:p14="http://schemas.microsoft.com/office/powerpoint/2010/main" val="865218069"/>
      </p:ext>
    </p:extLst>
  </p:cSld>
  <p:clrMapOvr>
    <a:masterClrMapping/>
  </p:clrMapOvr>
  <p:transition spd="med">
    <p:checker/>
  </p:transition>
</p:sldLayout>
</file>

<file path=ppt/slideLayouts/slideLayout2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48AFBEB2-B872-4991-9AA4-F2039A454A33}" type="slidenum">
              <a:rPr lang="en-US" altLang="zh-CN"/>
              <a:pPr>
                <a:defRPr/>
              </a:pPr>
              <a:t>‹#›</a:t>
            </a:fld>
            <a:endParaRPr lang="en-US" altLang="zh-CN"/>
          </a:p>
        </p:txBody>
      </p:sp>
    </p:spTree>
    <p:extLst>
      <p:ext uri="{BB962C8B-B14F-4D97-AF65-F5344CB8AC3E}">
        <p14:creationId xmlns:p14="http://schemas.microsoft.com/office/powerpoint/2010/main" val="611886037"/>
      </p:ext>
    </p:extLst>
  </p:cSld>
  <p:clrMapOvr>
    <a:masterClrMapping/>
  </p:clrMapOvr>
  <p:transition spd="med">
    <p:checker/>
  </p:transition>
</p:sldLayout>
</file>

<file path=ppt/slideLayouts/slideLayout2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CDA53432-033D-406B-95B1-B2623C418B35}" type="slidenum">
              <a:rPr lang="en-US" altLang="zh-CN"/>
              <a:pPr>
                <a:defRPr/>
              </a:pPr>
              <a:t>‹#›</a:t>
            </a:fld>
            <a:endParaRPr lang="en-US" altLang="zh-CN"/>
          </a:p>
        </p:txBody>
      </p:sp>
    </p:spTree>
    <p:extLst>
      <p:ext uri="{BB962C8B-B14F-4D97-AF65-F5344CB8AC3E}">
        <p14:creationId xmlns:p14="http://schemas.microsoft.com/office/powerpoint/2010/main" val="3652478676"/>
      </p:ext>
    </p:extLst>
  </p:cSld>
  <p:clrMapOvr>
    <a:masterClrMapping/>
  </p:clrMapOvr>
  <p:transition spd="med">
    <p:checker/>
  </p:transition>
</p:sldLayout>
</file>

<file path=ppt/slideLayouts/slideLayout2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3E80D8A1-BDDF-455E-A355-11698BCA8AF1}" type="slidenum">
              <a:rPr lang="en-US" altLang="zh-CN"/>
              <a:pPr>
                <a:defRPr/>
              </a:pPr>
              <a:t>‹#›</a:t>
            </a:fld>
            <a:endParaRPr lang="en-US" altLang="zh-CN"/>
          </a:p>
        </p:txBody>
      </p:sp>
    </p:spTree>
    <p:extLst>
      <p:ext uri="{BB962C8B-B14F-4D97-AF65-F5344CB8AC3E}">
        <p14:creationId xmlns:p14="http://schemas.microsoft.com/office/powerpoint/2010/main" val="2942580943"/>
      </p:ext>
    </p:extLst>
  </p:cSld>
  <p:clrMapOvr>
    <a:masterClrMapping/>
  </p:clrMapOvr>
  <p:transition spd="med">
    <p:checker/>
  </p:transition>
</p:sldLayout>
</file>

<file path=ppt/slideLayouts/slideLayout2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287A725-FA05-4D2F-B33C-1FF25E980195}" type="slidenum">
              <a:rPr lang="en-US" altLang="zh-CN"/>
              <a:pPr>
                <a:defRPr/>
              </a:pPr>
              <a:t>‹#›</a:t>
            </a:fld>
            <a:endParaRPr lang="en-US" altLang="zh-CN"/>
          </a:p>
        </p:txBody>
      </p:sp>
    </p:spTree>
    <p:extLst>
      <p:ext uri="{BB962C8B-B14F-4D97-AF65-F5344CB8AC3E}">
        <p14:creationId xmlns:p14="http://schemas.microsoft.com/office/powerpoint/2010/main" val="4105792157"/>
      </p:ext>
    </p:extLst>
  </p:cSld>
  <p:clrMapOvr>
    <a:masterClrMapping/>
  </p:clrMapOvr>
  <p:transition spd="med">
    <p:checker/>
  </p:transition>
</p:sldLayout>
</file>

<file path=ppt/slideLayouts/slideLayout2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1950D70-389D-4AB5-AD73-C6B596482F4F}" type="slidenum">
              <a:rPr lang="en-US" altLang="zh-CN"/>
              <a:pPr>
                <a:defRPr/>
              </a:pPr>
              <a:t>‹#›</a:t>
            </a:fld>
            <a:endParaRPr lang="en-US" altLang="zh-CN"/>
          </a:p>
        </p:txBody>
      </p:sp>
    </p:spTree>
    <p:extLst>
      <p:ext uri="{BB962C8B-B14F-4D97-AF65-F5344CB8AC3E}">
        <p14:creationId xmlns:p14="http://schemas.microsoft.com/office/powerpoint/2010/main" val="4240356218"/>
      </p:ext>
    </p:extLst>
  </p:cSld>
  <p:clrMapOvr>
    <a:masterClrMapping/>
  </p:clrMapOvr>
  <p:transition spd="med">
    <p:checker/>
  </p:transition>
</p:sldLayout>
</file>

<file path=ppt/slideLayouts/slideLayout2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C7992C8-0AA0-4589-A02B-6E0E7C8AFA83}" type="slidenum">
              <a:rPr lang="en-US" altLang="zh-CN"/>
              <a:pPr>
                <a:defRPr/>
              </a:pPr>
              <a:t>‹#›</a:t>
            </a:fld>
            <a:endParaRPr lang="en-US" altLang="zh-CN"/>
          </a:p>
        </p:txBody>
      </p:sp>
    </p:spTree>
    <p:extLst>
      <p:ext uri="{BB962C8B-B14F-4D97-AF65-F5344CB8AC3E}">
        <p14:creationId xmlns:p14="http://schemas.microsoft.com/office/powerpoint/2010/main" val="543091042"/>
      </p:ext>
    </p:extLst>
  </p:cSld>
  <p:clrMapOvr>
    <a:masterClrMapping/>
  </p:clrMapOvr>
  <p:transition spd="med">
    <p:checker/>
  </p:transition>
</p:sldLayout>
</file>

<file path=ppt/slideLayouts/slideLayout2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4EDC6A1-E723-4909-883C-AABAA3F78190}" type="slidenum">
              <a:rPr lang="en-US" altLang="zh-CN"/>
              <a:pPr>
                <a:defRPr/>
              </a:pPr>
              <a:t>‹#›</a:t>
            </a:fld>
            <a:endParaRPr lang="en-US" altLang="zh-CN"/>
          </a:p>
        </p:txBody>
      </p:sp>
    </p:spTree>
    <p:extLst>
      <p:ext uri="{BB962C8B-B14F-4D97-AF65-F5344CB8AC3E}">
        <p14:creationId xmlns:p14="http://schemas.microsoft.com/office/powerpoint/2010/main" val="120938076"/>
      </p:ext>
    </p:extLst>
  </p:cSld>
  <p:clrMapOvr>
    <a:masterClrMapping/>
  </p:clrMapOvr>
  <p:transition spd="med">
    <p:checker/>
  </p:transition>
</p:sldLayout>
</file>

<file path=ppt/slideLayouts/slideLayout249.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EFC4D064-0E09-43AB-AE5C-06C1CA199EB6}" type="slidenum">
              <a:rPr lang="en-US" altLang="zh-CN"/>
              <a:pPr>
                <a:defRPr/>
              </a:pPr>
              <a:t>‹#›</a:t>
            </a:fld>
            <a:endParaRPr lang="en-US" altLang="zh-CN"/>
          </a:p>
        </p:txBody>
      </p:sp>
    </p:spTree>
    <p:extLst>
      <p:ext uri="{BB962C8B-B14F-4D97-AF65-F5344CB8AC3E}">
        <p14:creationId xmlns:p14="http://schemas.microsoft.com/office/powerpoint/2010/main" val="2483922499"/>
      </p:ext>
    </p:extLst>
  </p:cSld>
  <p:clrMapOvr>
    <a:masterClrMapping/>
  </p:clrMapOvr>
  <p:transition spd="med">
    <p:checker/>
  </p:transition>
</p:sldLayout>
</file>

<file path=ppt/slideLayouts/slideLayout250.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A087F07-1764-499E-B3D5-8BDED367E115}" type="slidenum">
              <a:rPr lang="en-US" altLang="zh-CN"/>
              <a:pPr>
                <a:defRPr/>
              </a:pPr>
              <a:t>‹#›</a:t>
            </a:fld>
            <a:endParaRPr lang="en-US" altLang="zh-CN"/>
          </a:p>
        </p:txBody>
      </p:sp>
    </p:spTree>
    <p:extLst>
      <p:ext uri="{BB962C8B-B14F-4D97-AF65-F5344CB8AC3E}">
        <p14:creationId xmlns:p14="http://schemas.microsoft.com/office/powerpoint/2010/main" val="3945554236"/>
      </p:ext>
    </p:extLst>
  </p:cSld>
  <p:clrMapOvr>
    <a:masterClrMapping/>
  </p:clrMapOvr>
  <p:transition spd="med">
    <p:checker/>
  </p:transition>
</p:sldLayout>
</file>

<file path=ppt/slideLayouts/slideLayout25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E0DFB040-669A-4388-BEFD-58C0DE5C4EF6}"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262690168"/>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ECBB493-6FE0-42C6-B29C-F6838D10DAE0}" type="slidenum">
              <a:rPr lang="en-US" altLang="zh-CN"/>
              <a:pPr>
                <a:defRPr/>
              </a:pPr>
              <a:t>‹#›</a:t>
            </a:fld>
            <a:endParaRPr lang="en-US" altLang="zh-CN"/>
          </a:p>
        </p:txBody>
      </p:sp>
    </p:spTree>
    <p:extLst>
      <p:ext uri="{BB962C8B-B14F-4D97-AF65-F5344CB8AC3E}">
        <p14:creationId xmlns:p14="http://schemas.microsoft.com/office/powerpoint/2010/main" val="1591452886"/>
      </p:ext>
    </p:extLst>
  </p:cSld>
  <p:clrMapOvr>
    <a:masterClrMapping/>
  </p:clrMapOvr>
  <p:transition spd="med">
    <p:checker/>
  </p:transition>
</p:sldLayout>
</file>

<file path=ppt/slideLayouts/slideLayout2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BC1418C-21B8-4FA7-AD82-0D211D4402FA}" type="slidenum">
              <a:rPr lang="en-US" altLang="zh-CN"/>
              <a:pPr>
                <a:defRPr/>
              </a:pPr>
              <a:t>‹#›</a:t>
            </a:fld>
            <a:endParaRPr lang="en-US" altLang="zh-CN"/>
          </a:p>
        </p:txBody>
      </p:sp>
    </p:spTree>
    <p:extLst>
      <p:ext uri="{BB962C8B-B14F-4D97-AF65-F5344CB8AC3E}">
        <p14:creationId xmlns:p14="http://schemas.microsoft.com/office/powerpoint/2010/main" val="1761757295"/>
      </p:ext>
    </p:extLst>
  </p:cSld>
  <p:clrMapOvr>
    <a:masterClrMapping/>
  </p:clrMapOvr>
  <p:transition spd="med">
    <p:checker/>
  </p:transition>
</p:sldLayout>
</file>

<file path=ppt/slideLayouts/slideLayout2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910EF6A-A850-46A6-883F-B5A1AEA60107}" type="slidenum">
              <a:rPr lang="en-US" altLang="zh-CN"/>
              <a:pPr>
                <a:defRPr/>
              </a:pPr>
              <a:t>‹#›</a:t>
            </a:fld>
            <a:endParaRPr lang="en-US" altLang="zh-CN"/>
          </a:p>
        </p:txBody>
      </p:sp>
    </p:spTree>
    <p:extLst>
      <p:ext uri="{BB962C8B-B14F-4D97-AF65-F5344CB8AC3E}">
        <p14:creationId xmlns:p14="http://schemas.microsoft.com/office/powerpoint/2010/main" val="3159636320"/>
      </p:ext>
    </p:extLst>
  </p:cSld>
  <p:clrMapOvr>
    <a:masterClrMapping/>
  </p:clrMapOvr>
  <p:transition spd="med">
    <p:checker/>
  </p:transition>
</p:sldLayout>
</file>

<file path=ppt/slideLayouts/slideLayout2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A0F92B3-149E-4A06-A28E-52626879738A}" type="slidenum">
              <a:rPr lang="en-US" altLang="zh-CN"/>
              <a:pPr>
                <a:defRPr/>
              </a:pPr>
              <a:t>‹#›</a:t>
            </a:fld>
            <a:endParaRPr lang="en-US" altLang="zh-CN"/>
          </a:p>
        </p:txBody>
      </p:sp>
    </p:spTree>
    <p:extLst>
      <p:ext uri="{BB962C8B-B14F-4D97-AF65-F5344CB8AC3E}">
        <p14:creationId xmlns:p14="http://schemas.microsoft.com/office/powerpoint/2010/main" val="2156976196"/>
      </p:ext>
    </p:extLst>
  </p:cSld>
  <p:clrMapOvr>
    <a:masterClrMapping/>
  </p:clrMapOvr>
  <p:transition spd="med">
    <p:checker/>
  </p:transition>
</p:sldLayout>
</file>

<file path=ppt/slideLayouts/slideLayout2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48AFBEB2-B872-4991-9AA4-F2039A454A33}" type="slidenum">
              <a:rPr lang="en-US" altLang="zh-CN"/>
              <a:pPr>
                <a:defRPr/>
              </a:pPr>
              <a:t>‹#›</a:t>
            </a:fld>
            <a:endParaRPr lang="en-US" altLang="zh-CN"/>
          </a:p>
        </p:txBody>
      </p:sp>
    </p:spTree>
    <p:extLst>
      <p:ext uri="{BB962C8B-B14F-4D97-AF65-F5344CB8AC3E}">
        <p14:creationId xmlns:p14="http://schemas.microsoft.com/office/powerpoint/2010/main" val="2146527392"/>
      </p:ext>
    </p:extLst>
  </p:cSld>
  <p:clrMapOvr>
    <a:masterClrMapping/>
  </p:clrMapOvr>
  <p:transition spd="med">
    <p:checker/>
  </p:transition>
</p:sldLayout>
</file>

<file path=ppt/slideLayouts/slideLayout2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CDA53432-033D-406B-95B1-B2623C418B35}" type="slidenum">
              <a:rPr lang="en-US" altLang="zh-CN"/>
              <a:pPr>
                <a:defRPr/>
              </a:pPr>
              <a:t>‹#›</a:t>
            </a:fld>
            <a:endParaRPr lang="en-US" altLang="zh-CN"/>
          </a:p>
        </p:txBody>
      </p:sp>
    </p:spTree>
    <p:extLst>
      <p:ext uri="{BB962C8B-B14F-4D97-AF65-F5344CB8AC3E}">
        <p14:creationId xmlns:p14="http://schemas.microsoft.com/office/powerpoint/2010/main" val="1360431740"/>
      </p:ext>
    </p:extLst>
  </p:cSld>
  <p:clrMapOvr>
    <a:masterClrMapping/>
  </p:clrMapOvr>
  <p:transition spd="med">
    <p:checker/>
  </p:transition>
</p:sldLayout>
</file>

<file path=ppt/slideLayouts/slideLayout2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3E80D8A1-BDDF-455E-A355-11698BCA8AF1}" type="slidenum">
              <a:rPr lang="en-US" altLang="zh-CN"/>
              <a:pPr>
                <a:defRPr/>
              </a:pPr>
              <a:t>‹#›</a:t>
            </a:fld>
            <a:endParaRPr lang="en-US" altLang="zh-CN"/>
          </a:p>
        </p:txBody>
      </p:sp>
    </p:spTree>
    <p:extLst>
      <p:ext uri="{BB962C8B-B14F-4D97-AF65-F5344CB8AC3E}">
        <p14:creationId xmlns:p14="http://schemas.microsoft.com/office/powerpoint/2010/main" val="3212029174"/>
      </p:ext>
    </p:extLst>
  </p:cSld>
  <p:clrMapOvr>
    <a:masterClrMapping/>
  </p:clrMapOvr>
  <p:transition spd="med">
    <p:checker/>
  </p:transition>
</p:sldLayout>
</file>

<file path=ppt/slideLayouts/slideLayout2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287A725-FA05-4D2F-B33C-1FF25E980195}" type="slidenum">
              <a:rPr lang="en-US" altLang="zh-CN"/>
              <a:pPr>
                <a:defRPr/>
              </a:pPr>
              <a:t>‹#›</a:t>
            </a:fld>
            <a:endParaRPr lang="en-US" altLang="zh-CN"/>
          </a:p>
        </p:txBody>
      </p:sp>
    </p:spTree>
    <p:extLst>
      <p:ext uri="{BB962C8B-B14F-4D97-AF65-F5344CB8AC3E}">
        <p14:creationId xmlns:p14="http://schemas.microsoft.com/office/powerpoint/2010/main" val="1438258441"/>
      </p:ext>
    </p:extLst>
  </p:cSld>
  <p:clrMapOvr>
    <a:masterClrMapping/>
  </p:clrMapOvr>
  <p:transition spd="med">
    <p:checker/>
  </p:transition>
</p:sldLayout>
</file>

<file path=ppt/slideLayouts/slideLayout2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1950D70-389D-4AB5-AD73-C6B596482F4F}" type="slidenum">
              <a:rPr lang="en-US" altLang="zh-CN"/>
              <a:pPr>
                <a:defRPr/>
              </a:pPr>
              <a:t>‹#›</a:t>
            </a:fld>
            <a:endParaRPr lang="en-US" altLang="zh-CN"/>
          </a:p>
        </p:txBody>
      </p:sp>
    </p:spTree>
    <p:extLst>
      <p:ext uri="{BB962C8B-B14F-4D97-AF65-F5344CB8AC3E}">
        <p14:creationId xmlns:p14="http://schemas.microsoft.com/office/powerpoint/2010/main" val="1336840402"/>
      </p:ext>
    </p:extLst>
  </p:cSld>
  <p:clrMapOvr>
    <a:masterClrMapping/>
  </p:clrMapOvr>
  <p:transition spd="med">
    <p:checker/>
  </p:transition>
</p:sldLayout>
</file>

<file path=ppt/slideLayouts/slideLayout2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C7992C8-0AA0-4589-A02B-6E0E7C8AFA83}" type="slidenum">
              <a:rPr lang="en-US" altLang="zh-CN"/>
              <a:pPr>
                <a:defRPr/>
              </a:pPr>
              <a:t>‹#›</a:t>
            </a:fld>
            <a:endParaRPr lang="en-US" altLang="zh-CN"/>
          </a:p>
        </p:txBody>
      </p:sp>
    </p:spTree>
    <p:extLst>
      <p:ext uri="{BB962C8B-B14F-4D97-AF65-F5344CB8AC3E}">
        <p14:creationId xmlns:p14="http://schemas.microsoft.com/office/powerpoint/2010/main" val="861990964"/>
      </p:ext>
    </p:extLst>
  </p:cSld>
  <p:clrMapOvr>
    <a:masterClrMapping/>
  </p:clrMapOvr>
  <p:transition spd="med">
    <p:checker/>
  </p:transition>
</p:sldLayout>
</file>

<file path=ppt/slideLayouts/slideLayout2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4EDC6A1-E723-4909-883C-AABAA3F78190}" type="slidenum">
              <a:rPr lang="en-US" altLang="zh-CN"/>
              <a:pPr>
                <a:defRPr/>
              </a:pPr>
              <a:t>‹#›</a:t>
            </a:fld>
            <a:endParaRPr lang="en-US" altLang="zh-CN"/>
          </a:p>
        </p:txBody>
      </p:sp>
    </p:spTree>
    <p:extLst>
      <p:ext uri="{BB962C8B-B14F-4D97-AF65-F5344CB8AC3E}">
        <p14:creationId xmlns:p14="http://schemas.microsoft.com/office/powerpoint/2010/main" val="2859429656"/>
      </p:ext>
    </p:extLst>
  </p:cSld>
  <p:clrMapOvr>
    <a:masterClrMapping/>
  </p:clrMapOvr>
  <p:transition spd="med">
    <p:checker/>
  </p:transition>
</p:sldLayout>
</file>

<file path=ppt/slideLayouts/slideLayout26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EFC4D064-0E09-43AB-AE5C-06C1CA199EB6}" type="slidenum">
              <a:rPr lang="en-US" altLang="zh-CN"/>
              <a:pPr>
                <a:defRPr/>
              </a:pPr>
              <a:t>‹#›</a:t>
            </a:fld>
            <a:endParaRPr lang="en-US" altLang="zh-CN"/>
          </a:p>
        </p:txBody>
      </p:sp>
    </p:spTree>
    <p:extLst>
      <p:ext uri="{BB962C8B-B14F-4D97-AF65-F5344CB8AC3E}">
        <p14:creationId xmlns:p14="http://schemas.microsoft.com/office/powerpoint/2010/main" val="3145074423"/>
      </p:ext>
    </p:extLst>
  </p:cSld>
  <p:clrMapOvr>
    <a:masterClrMapping/>
  </p:clrMapOvr>
  <p:transition spd="med">
    <p:checker/>
  </p:transition>
</p:sldLayout>
</file>

<file path=ppt/slideLayouts/slideLayout264.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A087F07-1764-499E-B3D5-8BDED367E115}" type="slidenum">
              <a:rPr lang="en-US" altLang="zh-CN"/>
              <a:pPr>
                <a:defRPr/>
              </a:pPr>
              <a:t>‹#›</a:t>
            </a:fld>
            <a:endParaRPr lang="en-US" altLang="zh-CN"/>
          </a:p>
        </p:txBody>
      </p:sp>
    </p:spTree>
    <p:extLst>
      <p:ext uri="{BB962C8B-B14F-4D97-AF65-F5344CB8AC3E}">
        <p14:creationId xmlns:p14="http://schemas.microsoft.com/office/powerpoint/2010/main" val="1908473348"/>
      </p:ext>
    </p:extLst>
  </p:cSld>
  <p:clrMapOvr>
    <a:masterClrMapping/>
  </p:clrMapOvr>
  <p:transition spd="med">
    <p:checker/>
  </p:transition>
</p:sldLayout>
</file>

<file path=ppt/slideLayouts/slideLayout26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E0DFB040-669A-4388-BEFD-58C0DE5C4EF6}"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575026877"/>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3031052742"/>
      </p:ext>
    </p:extLst>
  </p:cSld>
  <p:clrMapOvr>
    <a:masterClrMapping/>
  </p:clrMapOvr>
  <p:transition spd="med">
    <p:checker/>
  </p:transition>
</p:sldLayout>
</file>

<file path=ppt/slideLayouts/slideLayout2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871517688"/>
      </p:ext>
    </p:extLst>
  </p:cSld>
  <p:clrMapOvr>
    <a:masterClrMapping/>
  </p:clrMapOvr>
  <p:transition spd="med">
    <p:checker/>
  </p:transition>
</p:sldLayout>
</file>

<file path=ppt/slideLayouts/slideLayout2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1095911973"/>
      </p:ext>
    </p:extLst>
  </p:cSld>
  <p:clrMapOvr>
    <a:masterClrMapping/>
  </p:clrMapOvr>
  <p:transition spd="med">
    <p:checker/>
  </p:transition>
</p:sldLayout>
</file>

<file path=ppt/slideLayouts/slideLayout2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2114793449"/>
      </p:ext>
    </p:extLst>
  </p:cSld>
  <p:clrMapOvr>
    <a:masterClrMapping/>
  </p:clrMapOvr>
  <p:transition spd="med">
    <p:checker/>
  </p:transition>
</p:sldLayout>
</file>

<file path=ppt/slideLayouts/slideLayout2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135718414"/>
      </p:ext>
    </p:extLst>
  </p:cSld>
  <p:clrMapOvr>
    <a:masterClrMapping/>
  </p:clrMapOvr>
  <p:transition spd="med">
    <p:checker/>
  </p:transition>
</p:sldLayout>
</file>

<file path=ppt/slideLayouts/slideLayout2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3525189429"/>
      </p:ext>
    </p:extLst>
  </p:cSld>
  <p:clrMapOvr>
    <a:masterClrMapping/>
  </p:clrMapOvr>
  <p:transition spd="med">
    <p:checker/>
  </p:transition>
</p:sldLayout>
</file>

<file path=ppt/slideLayouts/slideLayout2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357528235"/>
      </p:ext>
    </p:extLst>
  </p:cSld>
  <p:clrMapOvr>
    <a:masterClrMapping/>
  </p:clrMapOvr>
  <p:transition spd="med">
    <p:checker/>
  </p:transition>
</p:sldLayout>
</file>

<file path=ppt/slideLayouts/slideLayout2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569459732"/>
      </p:ext>
    </p:extLst>
  </p:cSld>
  <p:clrMapOvr>
    <a:masterClrMapping/>
  </p:clrMapOvr>
  <p:transition spd="med">
    <p:checker/>
  </p:transition>
</p:sldLayout>
</file>

<file path=ppt/slideLayouts/slideLayout2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4203403691"/>
      </p:ext>
    </p:extLst>
  </p:cSld>
  <p:clrMapOvr>
    <a:masterClrMapping/>
  </p:clrMapOvr>
  <p:transition spd="med">
    <p:checker/>
  </p:transition>
</p:sldLayout>
</file>

<file path=ppt/slideLayouts/slideLayout2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3519275705"/>
      </p:ext>
    </p:extLst>
  </p:cSld>
  <p:clrMapOvr>
    <a:masterClrMapping/>
  </p:clrMapOvr>
  <p:transition spd="med">
    <p:checker/>
  </p:transition>
</p:sldLayout>
</file>

<file path=ppt/slideLayouts/slideLayout2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1972669793"/>
      </p:ext>
    </p:extLst>
  </p:cSld>
  <p:clrMapOvr>
    <a:masterClrMapping/>
  </p:clrMapOvr>
  <p:transition spd="med">
    <p:checker/>
  </p:transition>
</p:sldLayout>
</file>

<file path=ppt/slideLayouts/slideLayout27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2278507491"/>
      </p:ext>
    </p:extLst>
  </p:cSld>
  <p:clrMapOvr>
    <a:masterClrMapping/>
  </p:clrMapOvr>
  <p:transition spd="med">
    <p:checker/>
  </p:transition>
</p:sldLayout>
</file>

<file path=ppt/slideLayouts/slideLayout27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122233363"/>
      </p:ext>
    </p:extLst>
  </p:cSld>
  <p:clrMapOvr>
    <a:masterClrMapping/>
  </p:clrMapOvr>
  <p:transition spd="med">
    <p:checker/>
  </p:transition>
</p:sldLayout>
</file>

<file path=ppt/slideLayouts/slideLayout27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935269900"/>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3105236618"/>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3002064556"/>
      </p:ext>
    </p:extLst>
  </p:cSld>
  <p:clrMapOvr>
    <a:masterClrMapping/>
  </p:clrMapOvr>
  <p:transition spd="med">
    <p:checker/>
  </p:transition>
</p:sldLayout>
</file>

<file path=ppt/slideLayouts/slideLayout2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1980624567"/>
      </p:ext>
    </p:extLst>
  </p:cSld>
  <p:clrMapOvr>
    <a:masterClrMapping/>
  </p:clrMapOvr>
  <p:transition spd="med">
    <p:checker/>
  </p:transition>
</p:sldLayout>
</file>

<file path=ppt/slideLayouts/slideLayout2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924235692"/>
      </p:ext>
    </p:extLst>
  </p:cSld>
  <p:clrMapOvr>
    <a:masterClrMapping/>
  </p:clrMapOvr>
  <p:transition spd="med">
    <p:checker/>
  </p:transition>
</p:sldLayout>
</file>

<file path=ppt/slideLayouts/slideLayout2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2411491812"/>
      </p:ext>
    </p:extLst>
  </p:cSld>
  <p:clrMapOvr>
    <a:masterClrMapping/>
  </p:clrMapOvr>
  <p:transition spd="med">
    <p:checker/>
  </p:transition>
</p:sldLayout>
</file>

<file path=ppt/slideLayouts/slideLayout2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3784872867"/>
      </p:ext>
    </p:extLst>
  </p:cSld>
  <p:clrMapOvr>
    <a:masterClrMapping/>
  </p:clrMapOvr>
  <p:transition spd="med">
    <p:checker/>
  </p:transition>
</p:sldLayout>
</file>

<file path=ppt/slideLayouts/slideLayout2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812303486"/>
      </p:ext>
    </p:extLst>
  </p:cSld>
  <p:clrMapOvr>
    <a:masterClrMapping/>
  </p:clrMapOvr>
  <p:transition spd="med">
    <p:checker/>
  </p:transition>
</p:sldLayout>
</file>

<file path=ppt/slideLayouts/slideLayout2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1155033988"/>
      </p:ext>
    </p:extLst>
  </p:cSld>
  <p:clrMapOvr>
    <a:masterClrMapping/>
  </p:clrMapOvr>
  <p:transition spd="med">
    <p:checker/>
  </p:transition>
</p:sldLayout>
</file>

<file path=ppt/slideLayouts/slideLayout2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4262787936"/>
      </p:ext>
    </p:extLst>
  </p:cSld>
  <p:clrMapOvr>
    <a:masterClrMapping/>
  </p:clrMapOvr>
  <p:transition spd="med">
    <p:checker/>
  </p:transition>
</p:sldLayout>
</file>

<file path=ppt/slideLayouts/slideLayout2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2939350413"/>
      </p:ext>
    </p:extLst>
  </p:cSld>
  <p:clrMapOvr>
    <a:masterClrMapping/>
  </p:clrMapOvr>
  <p:transition spd="med">
    <p:checker/>
  </p:transition>
</p:sldLayout>
</file>

<file path=ppt/slideLayouts/slideLayout29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2494891877"/>
      </p:ext>
    </p:extLst>
  </p:cSld>
  <p:clrMapOvr>
    <a:masterClrMapping/>
  </p:clrMapOvr>
  <p:transition spd="med">
    <p:checker/>
  </p:transition>
</p:sldLayout>
</file>

<file path=ppt/slideLayouts/slideLayout29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1599636694"/>
      </p:ext>
    </p:extLst>
  </p:cSld>
  <p:clrMapOvr>
    <a:masterClrMapping/>
  </p:clrMapOvr>
  <p:transition spd="med">
    <p:checker/>
  </p:transition>
</p:sldLayout>
</file>

<file path=ppt/slideLayouts/slideLayout29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2793891585"/>
      </p:ext>
    </p:extLst>
  </p:cSld>
  <p:clrMapOvr>
    <a:masterClrMapping/>
  </p:clrMapOvr>
  <p:transition spd="med">
    <p:checker/>
  </p:transition>
</p:sldLayout>
</file>

<file path=ppt/slideLayouts/slideLayout293.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345327508"/>
      </p:ext>
    </p:extLst>
  </p:cSld>
  <p:clrMapOvr>
    <a:masterClrMapping/>
  </p:clrMapOvr>
  <p:transition spd="med">
    <p:checker/>
  </p:transition>
</p:sldLayout>
</file>

<file path=ppt/slideLayouts/slideLayout294.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584742594"/>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707900396"/>
      </p:ext>
    </p:extLst>
  </p:cSld>
  <p:clrMapOvr>
    <a:masterClrMapping/>
  </p:clrMapOvr>
</p:sldLayout>
</file>

<file path=ppt/slideLayouts/slideLayout29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8B8EA9D-2B3E-4E6B-9AA1-E9FC366DE793}" type="slidenum">
              <a:rPr lang="en-US" altLang="zh-CN"/>
              <a:pPr>
                <a:defRPr/>
              </a:pPr>
              <a:t>‹#›</a:t>
            </a:fld>
            <a:endParaRPr lang="en-US" altLang="zh-CN"/>
          </a:p>
        </p:txBody>
      </p:sp>
    </p:spTree>
    <p:extLst>
      <p:ext uri="{BB962C8B-B14F-4D97-AF65-F5344CB8AC3E}">
        <p14:creationId xmlns:p14="http://schemas.microsoft.com/office/powerpoint/2010/main" val="446484243"/>
      </p:ext>
    </p:extLst>
  </p:cSld>
  <p:clrMapOvr>
    <a:masterClrMapping/>
  </p:clrMapOvr>
  <p:transition spd="med">
    <p:checker/>
  </p:transition>
</p:sldLayout>
</file>

<file path=ppt/slideLayouts/slideLayout29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0311D5C-0165-4629-8782-CE4FA797BD7A}" type="slidenum">
              <a:rPr lang="en-US" altLang="zh-CN"/>
              <a:pPr>
                <a:defRPr/>
              </a:pPr>
              <a:t>‹#›</a:t>
            </a:fld>
            <a:endParaRPr lang="en-US" altLang="zh-CN"/>
          </a:p>
        </p:txBody>
      </p:sp>
    </p:spTree>
    <p:extLst>
      <p:ext uri="{BB962C8B-B14F-4D97-AF65-F5344CB8AC3E}">
        <p14:creationId xmlns:p14="http://schemas.microsoft.com/office/powerpoint/2010/main" val="1357701463"/>
      </p:ext>
    </p:extLst>
  </p:cSld>
  <p:clrMapOvr>
    <a:masterClrMapping/>
  </p:clrMapOvr>
  <p:transition spd="med">
    <p:checker/>
  </p:transition>
</p:sldLayout>
</file>

<file path=ppt/slideLayouts/slideLayout29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6FA716E-546C-41D4-8223-759E14421611}" type="slidenum">
              <a:rPr lang="en-US" altLang="zh-CN"/>
              <a:pPr>
                <a:defRPr/>
              </a:pPr>
              <a:t>‹#›</a:t>
            </a:fld>
            <a:endParaRPr lang="en-US" altLang="zh-CN"/>
          </a:p>
        </p:txBody>
      </p:sp>
    </p:spTree>
    <p:extLst>
      <p:ext uri="{BB962C8B-B14F-4D97-AF65-F5344CB8AC3E}">
        <p14:creationId xmlns:p14="http://schemas.microsoft.com/office/powerpoint/2010/main" val="2026912759"/>
      </p:ext>
    </p:extLst>
  </p:cSld>
  <p:clrMapOvr>
    <a:masterClrMapping/>
  </p:clrMapOvr>
  <p:transition spd="med">
    <p:checker/>
  </p:transition>
</p:sldLayout>
</file>

<file path=ppt/slideLayouts/slideLayout29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75502C21-A09C-4712-A40B-3B4123F020CE}" type="slidenum">
              <a:rPr lang="en-US" altLang="zh-CN"/>
              <a:pPr>
                <a:defRPr/>
              </a:pPr>
              <a:t>‹#›</a:t>
            </a:fld>
            <a:endParaRPr lang="en-US" altLang="zh-CN"/>
          </a:p>
        </p:txBody>
      </p:sp>
    </p:spTree>
    <p:extLst>
      <p:ext uri="{BB962C8B-B14F-4D97-AF65-F5344CB8AC3E}">
        <p14:creationId xmlns:p14="http://schemas.microsoft.com/office/powerpoint/2010/main" val="210304941"/>
      </p:ext>
    </p:extLst>
  </p:cSld>
  <p:clrMapOvr>
    <a:masterClrMapping/>
  </p:clrMapOvr>
  <p:transition spd="med">
    <p:checker/>
  </p:transition>
</p:sldLayout>
</file>

<file path=ppt/slideLayouts/slideLayout30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F27B12A6-4FA0-4A74-9AC4-C7928FCD804C}" type="slidenum">
              <a:rPr lang="en-US" altLang="zh-CN"/>
              <a:pPr>
                <a:defRPr/>
              </a:pPr>
              <a:t>‹#›</a:t>
            </a:fld>
            <a:endParaRPr lang="en-US" altLang="zh-CN"/>
          </a:p>
        </p:txBody>
      </p:sp>
    </p:spTree>
    <p:extLst>
      <p:ext uri="{BB962C8B-B14F-4D97-AF65-F5344CB8AC3E}">
        <p14:creationId xmlns:p14="http://schemas.microsoft.com/office/powerpoint/2010/main" val="2796797396"/>
      </p:ext>
    </p:extLst>
  </p:cSld>
  <p:clrMapOvr>
    <a:masterClrMapping/>
  </p:clrMapOvr>
  <p:transition spd="med">
    <p:checker/>
  </p:transition>
</p:sldLayout>
</file>

<file path=ppt/slideLayouts/slideLayout30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679F194-9D3A-4E43-8010-2C04C6C5F5D8}" type="slidenum">
              <a:rPr lang="en-US" altLang="zh-CN"/>
              <a:pPr>
                <a:defRPr/>
              </a:pPr>
              <a:t>‹#›</a:t>
            </a:fld>
            <a:endParaRPr lang="en-US" altLang="zh-CN"/>
          </a:p>
        </p:txBody>
      </p:sp>
    </p:spTree>
    <p:extLst>
      <p:ext uri="{BB962C8B-B14F-4D97-AF65-F5344CB8AC3E}">
        <p14:creationId xmlns:p14="http://schemas.microsoft.com/office/powerpoint/2010/main" val="1377704642"/>
      </p:ext>
    </p:extLst>
  </p:cSld>
  <p:clrMapOvr>
    <a:masterClrMapping/>
  </p:clrMapOvr>
  <p:transition spd="med">
    <p:checker/>
  </p:transition>
</p:sldLayout>
</file>

<file path=ppt/slideLayouts/slideLayout30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DE3D4F0D-D099-4829-A906-69E52F1E4199}" type="slidenum">
              <a:rPr lang="en-US" altLang="zh-CN"/>
              <a:pPr>
                <a:defRPr/>
              </a:pPr>
              <a:t>‹#›</a:t>
            </a:fld>
            <a:endParaRPr lang="en-US" altLang="zh-CN"/>
          </a:p>
        </p:txBody>
      </p:sp>
    </p:spTree>
    <p:extLst>
      <p:ext uri="{BB962C8B-B14F-4D97-AF65-F5344CB8AC3E}">
        <p14:creationId xmlns:p14="http://schemas.microsoft.com/office/powerpoint/2010/main" val="1757680818"/>
      </p:ext>
    </p:extLst>
  </p:cSld>
  <p:clrMapOvr>
    <a:masterClrMapping/>
  </p:clrMapOvr>
  <p:transition spd="med">
    <p:checker/>
  </p:transition>
</p:sldLayout>
</file>

<file path=ppt/slideLayouts/slideLayout30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E335529-1EC9-42A9-8A59-80E4F899551C}" type="slidenum">
              <a:rPr lang="en-US" altLang="zh-CN"/>
              <a:pPr>
                <a:defRPr/>
              </a:pPr>
              <a:t>‹#›</a:t>
            </a:fld>
            <a:endParaRPr lang="en-US" altLang="zh-CN"/>
          </a:p>
        </p:txBody>
      </p:sp>
    </p:spTree>
    <p:extLst>
      <p:ext uri="{BB962C8B-B14F-4D97-AF65-F5344CB8AC3E}">
        <p14:creationId xmlns:p14="http://schemas.microsoft.com/office/powerpoint/2010/main" val="432806897"/>
      </p:ext>
    </p:extLst>
  </p:cSld>
  <p:clrMapOvr>
    <a:masterClrMapping/>
  </p:clrMapOvr>
  <p:transition spd="med">
    <p:checker/>
  </p:transition>
</p:sldLayout>
</file>

<file path=ppt/slideLayouts/slideLayout30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EB0BEE2-5A83-4CF3-A6B7-EA4F6E9000A1}" type="slidenum">
              <a:rPr lang="en-US" altLang="zh-CN"/>
              <a:pPr>
                <a:defRPr/>
              </a:pPr>
              <a:t>‹#›</a:t>
            </a:fld>
            <a:endParaRPr lang="en-US" altLang="zh-CN"/>
          </a:p>
        </p:txBody>
      </p:sp>
    </p:spTree>
    <p:extLst>
      <p:ext uri="{BB962C8B-B14F-4D97-AF65-F5344CB8AC3E}">
        <p14:creationId xmlns:p14="http://schemas.microsoft.com/office/powerpoint/2010/main" val="2773589047"/>
      </p:ext>
    </p:extLst>
  </p:cSld>
  <p:clrMapOvr>
    <a:masterClrMapping/>
  </p:clrMapOvr>
  <p:transition spd="med">
    <p:checker/>
  </p:transition>
</p:sldLayout>
</file>

<file path=ppt/slideLayouts/slideLayout30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E637AE3-6FF6-4398-9A58-ADA4B0BC4992}" type="slidenum">
              <a:rPr lang="en-US" altLang="zh-CN"/>
              <a:pPr>
                <a:defRPr/>
              </a:pPr>
              <a:t>‹#›</a:t>
            </a:fld>
            <a:endParaRPr lang="en-US" altLang="zh-CN"/>
          </a:p>
        </p:txBody>
      </p:sp>
    </p:spTree>
    <p:extLst>
      <p:ext uri="{BB962C8B-B14F-4D97-AF65-F5344CB8AC3E}">
        <p14:creationId xmlns:p14="http://schemas.microsoft.com/office/powerpoint/2010/main" val="4133311434"/>
      </p:ext>
    </p:extLst>
  </p:cSld>
  <p:clrMapOvr>
    <a:masterClrMapping/>
  </p:clrMapOvr>
  <p:transition spd="med">
    <p:checker/>
  </p:transition>
</p:sldLayout>
</file>

<file path=ppt/slideLayouts/slideLayout30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76DD45A-C0C8-406C-AE20-AF08F44FC218}" type="slidenum">
              <a:rPr lang="en-US" altLang="zh-CN"/>
              <a:pPr>
                <a:defRPr/>
              </a:pPr>
              <a:t>‹#›</a:t>
            </a:fld>
            <a:endParaRPr lang="en-US" altLang="zh-CN"/>
          </a:p>
        </p:txBody>
      </p:sp>
    </p:spTree>
    <p:extLst>
      <p:ext uri="{BB962C8B-B14F-4D97-AF65-F5344CB8AC3E}">
        <p14:creationId xmlns:p14="http://schemas.microsoft.com/office/powerpoint/2010/main" val="2712410825"/>
      </p:ext>
    </p:extLst>
  </p:cSld>
  <p:clrMapOvr>
    <a:masterClrMapping/>
  </p:clrMapOvr>
  <p:transition spd="med">
    <p:checker/>
  </p:transition>
</p:sldLayout>
</file>

<file path=ppt/slideLayouts/slideLayout30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6197600" y="19812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6197600" y="4114800"/>
            <a:ext cx="508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E6BF94C-780E-4797-B0A9-E606ECDE0816}" type="slidenum">
              <a:rPr lang="en-US" altLang="zh-CN"/>
              <a:pPr>
                <a:defRPr/>
              </a:pPr>
              <a:t>‹#›</a:t>
            </a:fld>
            <a:endParaRPr lang="en-US" altLang="zh-CN"/>
          </a:p>
        </p:txBody>
      </p:sp>
    </p:spTree>
    <p:extLst>
      <p:ext uri="{BB962C8B-B14F-4D97-AF65-F5344CB8AC3E}">
        <p14:creationId xmlns:p14="http://schemas.microsoft.com/office/powerpoint/2010/main" val="1906426660"/>
      </p:ext>
    </p:extLst>
  </p:cSld>
  <p:clrMapOvr>
    <a:masterClrMapping/>
  </p:clrMapOvr>
  <p:transition spd="med">
    <p:checker/>
  </p:transition>
</p:sldLayout>
</file>

<file path=ppt/slideLayouts/slideLayout30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981200"/>
            <a:ext cx="508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smtClean="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6196F42-559D-48F1-83DA-96F17DD7C412}" type="slidenum">
              <a:rPr lang="en-US" altLang="zh-CN"/>
              <a:pPr>
                <a:defRPr/>
              </a:pPr>
              <a:t>‹#›</a:t>
            </a:fld>
            <a:endParaRPr lang="en-US" altLang="zh-CN"/>
          </a:p>
        </p:txBody>
      </p:sp>
    </p:spTree>
    <p:extLst>
      <p:ext uri="{BB962C8B-B14F-4D97-AF65-F5344CB8AC3E}">
        <p14:creationId xmlns:p14="http://schemas.microsoft.com/office/powerpoint/2010/main" val="277720011"/>
      </p:ext>
    </p:extLst>
  </p:cSld>
  <p:clrMapOvr>
    <a:masterClrMapping/>
  </p:clrMapOvr>
  <p:transition spd="med">
    <p:checker/>
  </p:transition>
</p:sldLayout>
</file>

<file path=ppt/slideLayouts/slideLayout30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5DF88C7-97C9-49E7-8C38-17C86B624890}"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110523131"/>
      </p:ext>
    </p:extLst>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3855514522"/>
      </p:ext>
    </p:extLst>
  </p:cSld>
  <p:clrMapOvr>
    <a:masterClrMapping/>
  </p:clrMapOvr>
  <p:transition>
    <p:strips dir="rd"/>
  </p:transition>
</p:sldLayout>
</file>

<file path=ppt/slideLayouts/slideLayout3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924811646"/>
      </p:ext>
    </p:extLst>
  </p:cSld>
  <p:clrMapOvr>
    <a:masterClrMapping/>
  </p:clrMapOvr>
  <p:transition>
    <p:strips dir="rd"/>
  </p:transition>
</p:sldLayout>
</file>

<file path=ppt/slideLayouts/slideLayout3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2331253813"/>
      </p:ext>
    </p:extLst>
  </p:cSld>
  <p:clrMapOvr>
    <a:masterClrMapping/>
  </p:clrMapOvr>
  <p:transition>
    <p:strips dir="rd"/>
  </p:transition>
</p:sldLayout>
</file>

<file path=ppt/slideLayouts/slideLayout3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4233571338"/>
      </p:ext>
    </p:extLst>
  </p:cSld>
  <p:clrMapOvr>
    <a:masterClrMapping/>
  </p:clrMapOvr>
  <p:transition>
    <p:strips dir="rd"/>
  </p:transition>
</p:sldLayout>
</file>

<file path=ppt/slideLayouts/slideLayout3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832858935"/>
      </p:ext>
    </p:extLst>
  </p:cSld>
  <p:clrMapOvr>
    <a:masterClrMapping/>
  </p:clrMapOvr>
  <p:transition>
    <p:strips dir="rd"/>
  </p:transition>
</p:sldLayout>
</file>

<file path=ppt/slideLayouts/slideLayout3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2500284900"/>
      </p:ext>
    </p:extLst>
  </p:cSld>
  <p:clrMapOvr>
    <a:masterClrMapping/>
  </p:clrMapOvr>
  <p:transition>
    <p:strips dir="rd"/>
  </p:transition>
</p:sldLayout>
</file>

<file path=ppt/slideLayouts/slideLayout3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3504539571"/>
      </p:ext>
    </p:extLst>
  </p:cSld>
  <p:clrMapOvr>
    <a:masterClrMapping/>
  </p:clrMapOvr>
  <p:transition>
    <p:strips dir="rd"/>
  </p:transition>
</p:sldLayout>
</file>

<file path=ppt/slideLayouts/slideLayout3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2977539979"/>
      </p:ext>
    </p:extLst>
  </p:cSld>
  <p:clrMapOvr>
    <a:masterClrMapping/>
  </p:clrMapOvr>
  <p:transition>
    <p:strips dir="rd"/>
  </p:transition>
</p:sldLayout>
</file>

<file path=ppt/slideLayouts/slideLayout3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2610292779"/>
      </p:ext>
    </p:extLst>
  </p:cSld>
  <p:clrMapOvr>
    <a:masterClrMapping/>
  </p:clrMapOvr>
  <p:transition>
    <p:strips dir="rd"/>
  </p:transition>
</p:sldLayout>
</file>

<file path=ppt/slideLayouts/slideLayout3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1770070740"/>
      </p:ext>
    </p:extLst>
  </p:cSld>
  <p:clrMapOvr>
    <a:masterClrMapping/>
  </p:clrMapOvr>
  <p:transition>
    <p:strips dir="rd"/>
  </p:transition>
</p:sldLayout>
</file>

<file path=ppt/slideLayouts/slideLayout3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06165419"/>
      </p:ext>
    </p:extLst>
  </p:cSld>
  <p:clrMapOvr>
    <a:masterClrMapping/>
  </p:clrMapOvr>
  <p:transition>
    <p:strips dir="rd"/>
  </p:transition>
</p:sldLayout>
</file>

<file path=ppt/slideLayouts/slideLayout3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3144788574"/>
      </p:ext>
    </p:extLst>
  </p:cSld>
  <p:clrMapOvr>
    <a:masterClrMapping/>
  </p:clrMapOvr>
  <p:transition>
    <p:strips dir="rd"/>
  </p:transition>
</p:sldLayout>
</file>

<file path=ppt/slideLayouts/slideLayout3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294398006"/>
      </p:ext>
    </p:extLst>
  </p:cSld>
  <p:clrMapOvr>
    <a:masterClrMapping/>
  </p:clrMapOvr>
  <p:transition>
    <p:strips dir="rd"/>
  </p:transition>
</p:sldLayout>
</file>

<file path=ppt/slideLayouts/slideLayout3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2260131462"/>
      </p:ext>
    </p:extLst>
  </p:cSld>
  <p:clrMapOvr>
    <a:masterClrMapping/>
  </p:clrMapOvr>
  <p:transition>
    <p:strips dir="rd"/>
  </p:transition>
</p:sldLayout>
</file>

<file path=ppt/slideLayouts/slideLayout3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486072345"/>
      </p:ext>
    </p:extLst>
  </p:cSld>
  <p:clrMapOvr>
    <a:masterClrMapping/>
  </p:clrMapOvr>
  <p:transition>
    <p:strips dir="rd"/>
  </p:transition>
</p:sldLayout>
</file>

<file path=ppt/slideLayouts/slideLayout3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861129416"/>
      </p:ext>
    </p:extLst>
  </p:cSld>
  <p:clrMapOvr>
    <a:masterClrMapping/>
  </p:clrMapOvr>
  <p:transition>
    <p:strips dir="rd"/>
  </p:transition>
</p:sldLayout>
</file>

<file path=ppt/slideLayouts/slideLayout3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1578608206"/>
      </p:ext>
    </p:extLst>
  </p:cSld>
  <p:clrMapOvr>
    <a:masterClrMapping/>
  </p:clrMapOvr>
  <p:transition>
    <p:strips dir="rd"/>
  </p:transition>
</p:sldLayout>
</file>

<file path=ppt/slideLayouts/slideLayout3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897217110"/>
      </p:ext>
    </p:extLst>
  </p:cSld>
  <p:clrMapOvr>
    <a:masterClrMapping/>
  </p:clrMapOvr>
  <p:transition>
    <p:strips dir="rd"/>
  </p:transition>
</p:sldLayout>
</file>

<file path=ppt/slideLayouts/slideLayout3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1992041497"/>
      </p:ext>
    </p:extLst>
  </p:cSld>
  <p:clrMapOvr>
    <a:masterClrMapping/>
  </p:clrMapOvr>
  <p:transition>
    <p:strips dir="rd"/>
  </p:transition>
</p:sldLayout>
</file>

<file path=ppt/slideLayouts/slideLayout3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474472705"/>
      </p:ext>
    </p:extLst>
  </p:cSld>
  <p:clrMapOvr>
    <a:masterClrMapping/>
  </p:clrMapOvr>
  <p:transition>
    <p:strips dir="rd"/>
  </p:transition>
</p:sldLayout>
</file>

<file path=ppt/slideLayouts/slideLayout3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3490640747"/>
      </p:ext>
    </p:extLst>
  </p:cSld>
  <p:clrMapOvr>
    <a:masterClrMapping/>
  </p:clrMapOvr>
  <p:transition>
    <p:strips dir="rd"/>
  </p:transition>
</p:sldLayout>
</file>

<file path=ppt/slideLayouts/slideLayout3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187619885"/>
      </p:ext>
    </p:extLst>
  </p:cSld>
  <p:clrMapOvr>
    <a:masterClrMapping/>
  </p:clrMapOvr>
  <p:transition>
    <p:strips dir="rd"/>
  </p:transition>
</p:sldLayout>
</file>

<file path=ppt/slideLayouts/slideLayout3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1341382803"/>
      </p:ext>
    </p:extLst>
  </p:cSld>
  <p:clrMapOvr>
    <a:masterClrMapping/>
  </p:clrMapOvr>
  <p:transition>
    <p:strips dir="rd"/>
  </p:transition>
</p:sldLayout>
</file>

<file path=ppt/slideLayouts/slideLayout3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513543054"/>
      </p:ext>
    </p:extLst>
  </p:cSld>
  <p:clrMapOvr>
    <a:masterClrMapping/>
  </p:clrMapOvr>
  <p:transition>
    <p:strips dir="rd"/>
  </p:transition>
</p:sldLayout>
</file>

<file path=ppt/slideLayouts/slideLayout3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3043745529"/>
      </p:ext>
    </p:extLst>
  </p:cSld>
  <p:clrMapOvr>
    <a:masterClrMapping/>
  </p:clrMapOvr>
  <p:transition>
    <p:strips dir="rd"/>
  </p:transition>
</p:sldLayout>
</file>

<file path=ppt/slideLayouts/slideLayout3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2225963300"/>
      </p:ext>
    </p:extLst>
  </p:cSld>
  <p:clrMapOvr>
    <a:masterClrMapping/>
  </p:clrMapOvr>
  <p:transition>
    <p:strips dir="rd"/>
  </p:transition>
</p:sldLayout>
</file>

<file path=ppt/slideLayouts/slideLayout3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397213542"/>
      </p:ext>
    </p:extLst>
  </p:cSld>
  <p:clrMapOvr>
    <a:masterClrMapping/>
  </p:clrMapOvr>
  <p:transition>
    <p:strips dir="rd"/>
  </p:transition>
</p:sldLayout>
</file>

<file path=ppt/slideLayouts/slideLayout3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57470613"/>
      </p:ext>
    </p:extLst>
  </p:cSld>
  <p:clrMapOvr>
    <a:masterClrMapping/>
  </p:clrMapOvr>
  <p:transition>
    <p:strips dir="rd"/>
  </p:transition>
</p:sldLayout>
</file>

<file path=ppt/slideLayouts/slideLayout3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4269340079"/>
      </p:ext>
    </p:extLst>
  </p:cSld>
  <p:clrMapOvr>
    <a:masterClrMapping/>
  </p:clrMapOvr>
  <p:transition>
    <p:strips dir="rd"/>
  </p:transition>
</p:sldLayout>
</file>

<file path=ppt/slideLayouts/slideLayout3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3115967339"/>
      </p:ext>
    </p:extLst>
  </p:cSld>
  <p:clrMapOvr>
    <a:masterClrMapping/>
  </p:clrMapOvr>
  <p:transition>
    <p:strips dir="rd"/>
  </p:transition>
</p:sldLayout>
</file>

<file path=ppt/slideLayouts/slideLayout3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483095531"/>
      </p:ext>
    </p:extLst>
  </p:cSld>
  <p:clrMapOvr>
    <a:masterClrMapping/>
  </p:clrMapOvr>
  <p:transition>
    <p:strips dir="rd"/>
  </p:transition>
</p:sldLayout>
</file>

<file path=ppt/slideLayouts/slideLayout3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2520936765"/>
      </p:ext>
    </p:extLst>
  </p:cSld>
  <p:clrMapOvr>
    <a:masterClrMapping/>
  </p:clrMapOvr>
  <p:transition>
    <p:strips dir="rd"/>
  </p:transition>
</p:sldLayout>
</file>

<file path=ppt/slideLayouts/slideLayout3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147859450"/>
      </p:ext>
    </p:extLst>
  </p:cSld>
  <p:clrMapOvr>
    <a:masterClrMapping/>
  </p:clrMapOvr>
  <p:transition>
    <p:strips dir="rd"/>
  </p:transition>
</p:sldLayout>
</file>

<file path=ppt/slideLayouts/slideLayout3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1907885761"/>
      </p:ext>
    </p:extLst>
  </p:cSld>
  <p:clrMapOvr>
    <a:masterClrMapping/>
  </p:clrMapOvr>
  <p:transition>
    <p:strips dir="rd"/>
  </p:transition>
</p:sldLayout>
</file>

<file path=ppt/slideLayouts/slideLayout3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564124898"/>
      </p:ext>
    </p:extLst>
  </p:cSld>
  <p:clrMapOvr>
    <a:masterClrMapping/>
  </p:clrMapOvr>
  <p:transition>
    <p:strips dir="rd"/>
  </p:transition>
</p:sldLayout>
</file>

<file path=ppt/slideLayouts/slideLayout3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3232347419"/>
      </p:ext>
    </p:extLst>
  </p:cSld>
  <p:clrMapOvr>
    <a:masterClrMapping/>
  </p:clrMapOvr>
  <p:transition>
    <p:strips dir="rd"/>
  </p:transition>
</p:sldLayout>
</file>

<file path=ppt/slideLayouts/slideLayout3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3075511671"/>
      </p:ext>
    </p:extLst>
  </p:cSld>
  <p:clrMapOvr>
    <a:masterClrMapping/>
  </p:clrMapOvr>
  <p:transition>
    <p:strips dir="rd"/>
  </p:transition>
</p:sldLayout>
</file>

<file path=ppt/slideLayouts/slideLayout3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612796132"/>
      </p:ext>
    </p:extLst>
  </p:cSld>
  <p:clrMapOvr>
    <a:masterClrMapping/>
  </p:clrMapOvr>
  <p:transition>
    <p:strips dir="rd"/>
  </p:transition>
</p:sldLayout>
</file>

<file path=ppt/slideLayouts/slideLayout3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939540472"/>
      </p:ext>
    </p:extLst>
  </p:cSld>
  <p:clrMapOvr>
    <a:masterClrMapping/>
  </p:clrMapOvr>
  <p:transition>
    <p:strips dir="rd"/>
  </p:transition>
</p:sldLayout>
</file>

<file path=ppt/slideLayouts/slideLayout3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2360245835"/>
      </p:ext>
    </p:extLst>
  </p:cSld>
  <p:clrMapOvr>
    <a:masterClrMapping/>
  </p:clrMapOvr>
  <p:transition>
    <p:strips dir="rd"/>
  </p:transition>
</p:sldLayout>
</file>

<file path=ppt/slideLayouts/slideLayout3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2727142483"/>
      </p:ext>
    </p:extLst>
  </p:cSld>
  <p:clrMapOvr>
    <a:masterClrMapping/>
  </p:clrMapOvr>
  <p:transition>
    <p:strips dir="rd"/>
  </p:transition>
</p:sldLayout>
</file>

<file path=ppt/slideLayouts/slideLayout3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769863751"/>
      </p:ext>
    </p:extLst>
  </p:cSld>
  <p:clrMapOvr>
    <a:masterClrMapping/>
  </p:clrMapOvr>
  <p:transition>
    <p:strips dir="rd"/>
  </p:transition>
</p:sldLayout>
</file>

<file path=ppt/slideLayouts/slideLayout3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2575224965"/>
      </p:ext>
    </p:extLst>
  </p:cSld>
  <p:clrMapOvr>
    <a:masterClrMapping/>
  </p:clrMapOvr>
  <p:transition>
    <p:strips dir="rd"/>
  </p:transition>
</p:sldLayout>
</file>

<file path=ppt/slideLayouts/slideLayout3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614289581"/>
      </p:ext>
    </p:extLst>
  </p:cSld>
  <p:clrMapOvr>
    <a:masterClrMapping/>
  </p:clrMapOvr>
  <p:transition>
    <p:strips dir="rd"/>
  </p:transition>
</p:sldLayout>
</file>

<file path=ppt/slideLayouts/slideLayout35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2170954861"/>
      </p:ext>
    </p:extLst>
  </p:cSld>
  <p:clrMapOvr>
    <a:masterClrMapping/>
  </p:clrMapOvr>
</p:sldLayout>
</file>

<file path=ppt/slideLayouts/slideLayout35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1890288577"/>
      </p:ext>
    </p:extLst>
  </p:cSld>
  <p:clrMapOvr>
    <a:masterClrMapping/>
  </p:clrMapOvr>
</p:sldLayout>
</file>

<file path=ppt/slideLayouts/slideLayout35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2364846781"/>
      </p:ext>
    </p:extLst>
  </p:cSld>
  <p:clrMapOvr>
    <a:masterClrMapping/>
  </p:clrMapOvr>
</p:sldLayout>
</file>

<file path=ppt/slideLayouts/slideLayout35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2535277026"/>
      </p:ext>
    </p:extLst>
  </p:cSld>
  <p:clrMapOvr>
    <a:masterClrMapping/>
  </p:clrMapOvr>
</p:sldLayout>
</file>

<file path=ppt/slideLayouts/slideLayout35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2242879250"/>
      </p:ext>
    </p:extLst>
  </p:cSld>
  <p:clrMapOvr>
    <a:masterClrMapping/>
  </p:clrMapOvr>
</p:sldLayout>
</file>

<file path=ppt/slideLayouts/slideLayout35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2938161463"/>
      </p:ext>
    </p:extLst>
  </p:cSld>
  <p:clrMapOvr>
    <a:masterClrMapping/>
  </p:clrMapOvr>
</p:sldLayout>
</file>

<file path=ppt/slideLayouts/slideLayout36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1783258452"/>
      </p:ext>
    </p:extLst>
  </p:cSld>
  <p:clrMapOvr>
    <a:masterClrMapping/>
  </p:clrMapOvr>
</p:sldLayout>
</file>

<file path=ppt/slideLayouts/slideLayout36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1247915043"/>
      </p:ext>
    </p:extLst>
  </p:cSld>
  <p:clrMapOvr>
    <a:masterClrMapping/>
  </p:clrMapOvr>
</p:sldLayout>
</file>

<file path=ppt/slideLayouts/slideLayout36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2216994286"/>
      </p:ext>
    </p:extLst>
  </p:cSld>
  <p:clrMapOvr>
    <a:masterClrMapping/>
  </p:clrMapOvr>
</p:sldLayout>
</file>

<file path=ppt/slideLayouts/slideLayout36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3465597110"/>
      </p:ext>
    </p:extLst>
  </p:cSld>
  <p:clrMapOvr>
    <a:masterClrMapping/>
  </p:clrMapOvr>
</p:sldLayout>
</file>

<file path=ppt/slideLayouts/slideLayout36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4257433581"/>
      </p:ext>
    </p:extLst>
  </p:cSld>
  <p:clrMapOvr>
    <a:masterClrMapping/>
  </p:clrMapOvr>
</p:sldLayout>
</file>

<file path=ppt/slideLayouts/slideLayout365.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293014128"/>
      </p:ext>
    </p:extLst>
  </p:cSld>
  <p:clrMapOvr>
    <a:masterClrMapping/>
  </p:clrMapOvr>
</p:sldLayout>
</file>

<file path=ppt/slideLayouts/slideLayout366.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174118506"/>
      </p:ext>
    </p:extLst>
  </p:cSld>
  <p:clrMapOvr>
    <a:masterClrMapping/>
  </p:clrMapOvr>
</p:sldLayout>
</file>

<file path=ppt/slideLayouts/slideLayout36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3686587444"/>
      </p:ext>
    </p:extLst>
  </p:cSld>
  <p:clrMapOvr>
    <a:masterClrMapping/>
  </p:clrMapOvr>
</p:sldLayout>
</file>

<file path=ppt/slideLayouts/slideLayout368.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2235200" y="1981200"/>
            <a:ext cx="4572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7010400" y="1981200"/>
            <a:ext cx="4572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7010400" y="4114800"/>
            <a:ext cx="4572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579147988"/>
      </p:ext>
    </p:extLst>
  </p:cSld>
  <p:clrMapOvr>
    <a:masterClrMapping/>
  </p:clrMapOvr>
</p:sldLayout>
</file>

<file path=ppt/slideLayouts/slideLayout36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smtClean="0"/>
              <a:t>Click to edit Master title style</a:t>
            </a:r>
            <a:endParaRPr lang="en-US"/>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11/2/2020</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3934978550"/>
      </p:ext>
    </p:extLst>
  </p:cSld>
  <p:clrMapOvr>
    <a:masterClrMapping/>
  </p:clrMapOvr>
</p:sldLayout>
</file>

<file path=ppt/slideLayouts/slideLayout37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1452128009"/>
      </p:ext>
    </p:extLst>
  </p:cSld>
  <p:clrMapOvr>
    <a:masterClrMapping/>
  </p:clrMapOvr>
</p:sldLayout>
</file>

<file path=ppt/slideLayouts/slideLayout37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3293400117"/>
      </p:ext>
    </p:extLst>
  </p:cSld>
  <p:clrMapOvr>
    <a:masterClrMapping/>
  </p:clrMapOvr>
</p:sldLayout>
</file>

<file path=ppt/slideLayouts/slideLayout37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3154563922"/>
      </p:ext>
    </p:extLst>
  </p:cSld>
  <p:clrMapOvr>
    <a:masterClrMapping/>
  </p:clrMapOvr>
</p:sldLayout>
</file>

<file path=ppt/slideLayouts/slideLayout37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416473222"/>
      </p:ext>
    </p:extLst>
  </p:cSld>
  <p:clrMapOvr>
    <a:masterClrMapping/>
  </p:clrMapOvr>
</p:sldLayout>
</file>

<file path=ppt/slideLayouts/slideLayout37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33440197"/>
      </p:ext>
    </p:extLst>
  </p:cSld>
  <p:clrMapOvr>
    <a:masterClrMapping/>
  </p:clrMapOvr>
</p:sldLayout>
</file>

<file path=ppt/slideLayouts/slideLayout37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3814777077"/>
      </p:ext>
    </p:extLst>
  </p:cSld>
  <p:clrMapOvr>
    <a:masterClrMapping/>
  </p:clrMapOvr>
</p:sldLayout>
</file>

<file path=ppt/slideLayouts/slideLayout37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2379427864"/>
      </p:ext>
    </p:extLst>
  </p:cSld>
  <p:clrMapOvr>
    <a:masterClrMapping/>
  </p:clrMapOvr>
</p:sldLayout>
</file>

<file path=ppt/slideLayouts/slideLayout37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3824177481"/>
      </p:ext>
    </p:extLst>
  </p:cSld>
  <p:clrMapOvr>
    <a:masterClrMapping/>
  </p:clrMapOvr>
</p:sldLayout>
</file>

<file path=ppt/slideLayouts/slideLayout37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2622695782"/>
      </p:ext>
    </p:extLst>
  </p:cSld>
  <p:clrMapOvr>
    <a:masterClrMapping/>
  </p:clrMapOvr>
</p:sldLayout>
</file>

<file path=ppt/slideLayouts/slideLayout37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1750423841"/>
      </p:ext>
    </p:extLst>
  </p:cSld>
  <p:clrMapOvr>
    <a:masterClrMapping/>
  </p:clrMapOvr>
</p:sldLayout>
</file>

<file path=ppt/slideLayouts/slideLayout38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3266257154"/>
      </p:ext>
    </p:extLst>
  </p:cSld>
  <p:clrMapOvr>
    <a:masterClrMapping/>
  </p:clrMapOvr>
</p:sldLayout>
</file>

<file path=ppt/slideLayouts/slideLayout381.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3336676892"/>
      </p:ext>
    </p:extLst>
  </p:cSld>
  <p:clrMapOvr>
    <a:masterClrMapping/>
  </p:clrMapOvr>
</p:sldLayout>
</file>

<file path=ppt/slideLayouts/slideLayout38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2250620955"/>
      </p:ext>
    </p:extLst>
  </p:cSld>
  <p:clrMapOvr>
    <a:masterClrMapping/>
  </p:clrMapOvr>
</p:sldLayout>
</file>

<file path=ppt/slideLayouts/slideLayout38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386010182"/>
      </p:ext>
    </p:extLst>
  </p:cSld>
  <p:clrMapOvr>
    <a:masterClrMapping/>
  </p:clrMapOvr>
</p:sldLayout>
</file>

<file path=ppt/slideLayouts/slideLayout384.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2235200" y="1981200"/>
            <a:ext cx="4572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7010400" y="1981200"/>
            <a:ext cx="4572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7010400" y="4114800"/>
            <a:ext cx="4572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1781482873"/>
      </p:ext>
    </p:extLst>
  </p:cSld>
  <p:clrMapOvr>
    <a:masterClrMapping/>
  </p:clrMapOvr>
</p:sldLayout>
</file>

<file path=ppt/slideLayouts/slideLayout38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smtClean="0"/>
              <a:t>Click to edit Master title style</a:t>
            </a:r>
            <a:endParaRPr lang="en-US"/>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11/2/2020</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17993886"/>
      </p:ext>
    </p:extLst>
  </p:cSld>
  <p:clrMapOvr>
    <a:masterClrMapping/>
  </p:clrMapOvr>
</p:sldLayout>
</file>

<file path=ppt/slideLayouts/slideLayout386.xml><?xml version="1.0" encoding="utf-8"?>
<p:sldLayout xmlns:a="http://schemas.openxmlformats.org/drawingml/2006/main" xmlns:r="http://schemas.openxmlformats.org/officeDocument/2006/relationships" xmlns:p="http://schemas.openxmlformats.org/presentationml/2006/main" userDrawn="1">
  <p:cSld name="1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srgbClr val="FFFFFF"/>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2511709119"/>
      </p:ext>
    </p:extLst>
  </p:cSld>
  <p:clrMapOvr>
    <a:masterClrMapping/>
  </p:clrMapOvr>
</p:sldLayout>
</file>

<file path=ppt/slideLayouts/slideLayout387.xml><?xml version="1.0" encoding="utf-8"?>
<p:sldLayout xmlns:a="http://schemas.openxmlformats.org/drawingml/2006/main" xmlns:r="http://schemas.openxmlformats.org/officeDocument/2006/relationships" xmlns:p="http://schemas.openxmlformats.org/presentationml/2006/main" userDrawn="1">
  <p:cSld name="2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srgbClr val="FFFFFF"/>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607245793"/>
      </p:ext>
    </p:extLst>
  </p:cSld>
  <p:clrMapOvr>
    <a:masterClrMapping/>
  </p:clrMapOvr>
</p:sldLayout>
</file>

<file path=ppt/slideLayouts/slideLayout3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434692705"/>
      </p:ext>
    </p:extLst>
  </p:cSld>
  <p:clrMapOvr>
    <a:masterClrMapping/>
  </p:clrMapOvr>
</p:sldLayout>
</file>

<file path=ppt/slideLayouts/slideLayout3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3905788107"/>
      </p:ext>
    </p:extLst>
  </p:cSld>
  <p:clrMapOvr>
    <a:masterClrMapping/>
  </p:clrMapOvr>
</p:sldLayout>
</file>

<file path=ppt/slideLayouts/slideLayout3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3317584705"/>
      </p:ext>
    </p:extLst>
  </p:cSld>
  <p:clrMapOvr>
    <a:masterClrMapping/>
  </p:clrMapOvr>
</p:sldLayout>
</file>

<file path=ppt/slideLayouts/slideLayout3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885303090"/>
      </p:ext>
    </p:extLst>
  </p:cSld>
  <p:clrMapOvr>
    <a:masterClrMapping/>
  </p:clrMapOvr>
</p:sldLayout>
</file>

<file path=ppt/slideLayouts/slideLayout3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4284733258"/>
      </p:ext>
    </p:extLst>
  </p:cSld>
  <p:clrMapOvr>
    <a:masterClrMapping/>
  </p:clrMapOvr>
</p:sldLayout>
</file>

<file path=ppt/slideLayouts/slideLayout3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848735196"/>
      </p:ext>
    </p:extLst>
  </p:cSld>
  <p:clrMapOvr>
    <a:masterClrMapping/>
  </p:clrMapOvr>
</p:sldLayout>
</file>

<file path=ppt/slideLayouts/slideLayout3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2440601267"/>
      </p:ext>
    </p:extLst>
  </p:cSld>
  <p:clrMapOvr>
    <a:masterClrMapping/>
  </p:clrMapOvr>
</p:sldLayout>
</file>

<file path=ppt/slideLayouts/slideLayout3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897520797"/>
      </p:ext>
    </p:extLst>
  </p:cSld>
  <p:clrMapOvr>
    <a:masterClrMapping/>
  </p:clrMapOvr>
</p:sldLayout>
</file>

<file path=ppt/slideLayouts/slideLayout3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3306248917"/>
      </p:ext>
    </p:extLst>
  </p:cSld>
  <p:clrMapOvr>
    <a:masterClrMapping/>
  </p:clrMapOvr>
</p:sldLayout>
</file>

<file path=ppt/slideLayouts/slideLayout3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2684115342"/>
      </p:ext>
    </p:extLst>
  </p:cSld>
  <p:clrMapOvr>
    <a:masterClrMapping/>
  </p:clrMapOvr>
</p:sldLayout>
</file>

<file path=ppt/slideLayouts/slideLayout3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11/2/2020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3206259755"/>
      </p:ext>
    </p:extLst>
  </p:cSld>
  <p:clrMapOvr>
    <a:masterClrMapping/>
  </p:clrMapOvr>
</p:sldLayout>
</file>

<file path=ppt/slideLayouts/slideLayout399.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1603665976"/>
      </p:ext>
    </p:extLst>
  </p:cSld>
  <p:clrMapOvr>
    <a:masterClrMapping/>
  </p:clrMapOvr>
</p:sldLayout>
</file>

<file path=ppt/slideLayouts/slideLayout400.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469954189"/>
      </p:ext>
    </p:extLst>
  </p:cSld>
  <p:clrMapOvr>
    <a:masterClrMapping/>
  </p:clrMapOvr>
</p:sldLayout>
</file>

<file path=ppt/slideLayouts/slideLayout40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1848624365"/>
      </p:ext>
    </p:extLst>
  </p:cSld>
  <p:clrMapOvr>
    <a:masterClrMapping/>
  </p:clrMapOvr>
</p:sldLayout>
</file>

<file path=ppt/slideLayouts/slideLayout40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2235200" y="1981200"/>
            <a:ext cx="4572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7010400" y="1981200"/>
            <a:ext cx="4572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7010400" y="4114800"/>
            <a:ext cx="4572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4174962630"/>
      </p:ext>
    </p:extLst>
  </p:cSld>
  <p:clrMapOvr>
    <a:masterClrMapping/>
  </p:clrMapOvr>
</p:sldLayout>
</file>

<file path=ppt/slideLayouts/slideLayout40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smtClean="0"/>
              <a:t>Click to edit Master title style</a:t>
            </a:r>
            <a:endParaRPr lang="en-US"/>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11/2/2020</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1492628308"/>
      </p:ext>
    </p:extLst>
  </p:cSld>
  <p:clrMapOvr>
    <a:masterClrMapping/>
  </p:clrMapOvr>
</p:sldLayout>
</file>

<file path=ppt/slideLayouts/slideLayout40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B141D8EF-53E5-4285-9CD5-417CCF3A6C18}" type="datetime1">
              <a:rPr lang="en-US">
                <a:solidFill>
                  <a:srgbClr val="000000"/>
                </a:solidFill>
              </a:rPr>
              <a:pPr>
                <a:defRPr/>
              </a:pPr>
              <a:t>11/2/2020</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B76E7F-92CB-40A9-B246-F139BFF570E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815089625"/>
      </p:ext>
    </p:extLst>
  </p:cSld>
  <p:clrMapOvr>
    <a:masterClrMapping/>
  </p:clrMapOvr>
</p:sldLayout>
</file>

<file path=ppt/slideLayouts/slideLayout40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7C972AE9-76CB-4636-A03C-448FBB126FA8}" type="datetime1">
              <a:rPr lang="en-US">
                <a:solidFill>
                  <a:srgbClr val="000000"/>
                </a:solidFill>
              </a:rPr>
              <a:pPr>
                <a:defRPr/>
              </a:pPr>
              <a:t>11/2/2020</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4821BFF-A2EB-4910-AD4C-6D6B61BCA5DA}"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769226211"/>
      </p:ext>
    </p:extLst>
  </p:cSld>
  <p:clrMapOvr>
    <a:masterClrMapping/>
  </p:clrMapOvr>
</p:sldLayout>
</file>

<file path=ppt/slideLayouts/slideLayout40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34D080AF-2B11-4C65-A873-245D94AEE362}" type="datetime1">
              <a:rPr lang="en-US">
                <a:solidFill>
                  <a:srgbClr val="000000"/>
                </a:solidFill>
              </a:rPr>
              <a:pPr>
                <a:defRPr/>
              </a:pPr>
              <a:t>11/2/2020</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DCCCB81-BB7C-407E-B607-DF15797531A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54654485"/>
      </p:ext>
    </p:extLst>
  </p:cSld>
  <p:clrMapOvr>
    <a:masterClrMapping/>
  </p:clrMapOvr>
</p:sldLayout>
</file>

<file path=ppt/slideLayouts/slideLayout40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4E03A67D-30A1-4254-AA4B-4A1DD514A80C}" type="datetime1">
              <a:rPr lang="en-US">
                <a:solidFill>
                  <a:srgbClr val="000000"/>
                </a:solidFill>
              </a:rPr>
              <a:pPr>
                <a:defRPr/>
              </a:pPr>
              <a:t>11/2/2020</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2883679-5727-4E37-92F5-B33EC6066C00}"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927977192"/>
      </p:ext>
    </p:extLst>
  </p:cSld>
  <p:clrMapOvr>
    <a:masterClrMapping/>
  </p:clrMapOvr>
</p:sldLayout>
</file>

<file path=ppt/slideLayouts/slideLayout40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fld id="{30BDA9F1-4DB3-4D48-82AF-F533BC6D9B64}" type="datetime1">
              <a:rPr lang="en-US">
                <a:solidFill>
                  <a:srgbClr val="000000"/>
                </a:solidFill>
              </a:rPr>
              <a:pPr>
                <a:defRPr/>
              </a:pPr>
              <a:t>11/2/2020</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2E56570A-002E-4139-943B-9DEA80C6756A}"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3961425"/>
      </p:ext>
    </p:extLst>
  </p:cSld>
  <p:clrMapOvr>
    <a:masterClrMapping/>
  </p:clrMapOvr>
</p:sldLayout>
</file>

<file path=ppt/slideLayouts/slideLayout40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fld id="{A657853B-7869-4FB0-96EE-40482024B781}" type="datetime1">
              <a:rPr lang="en-US">
                <a:solidFill>
                  <a:srgbClr val="000000"/>
                </a:solidFill>
              </a:rPr>
              <a:pPr>
                <a:defRPr/>
              </a:pPr>
              <a:t>11/2/2020</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47BA4D8-21C8-4781-AD99-2FCDA6F0A92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175207105"/>
      </p:ext>
    </p:extLst>
  </p:cSld>
  <p:clrMapOvr>
    <a:masterClrMapping/>
  </p:clrMapOvr>
</p:sldLayout>
</file>

<file path=ppt/slideLayouts/slideLayout4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F071A100-1534-4A52-8DFD-712A95D0BEB9}" type="datetime1">
              <a:rPr lang="en-US">
                <a:solidFill>
                  <a:srgbClr val="000000"/>
                </a:solidFill>
              </a:rPr>
              <a:pPr>
                <a:defRPr/>
              </a:pPr>
              <a:t>11/2/2020</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7A9D676A-1C08-4C40-8437-C12DD9227688}"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017768299"/>
      </p:ext>
    </p:extLst>
  </p:cSld>
  <p:clrMapOvr>
    <a:masterClrMapping/>
  </p:clrMapOvr>
</p:sldLayout>
</file>

<file path=ppt/slideLayouts/slideLayout4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853037BD-AA35-4301-B903-180180539245}" type="datetime1">
              <a:rPr lang="en-US">
                <a:solidFill>
                  <a:srgbClr val="000000"/>
                </a:solidFill>
              </a:rPr>
              <a:pPr>
                <a:defRPr/>
              </a:pPr>
              <a:t>11/2/2020</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EEB7F31-9AA3-4AAC-A0C2-6D2DAE915AD9}"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63679500"/>
      </p:ext>
    </p:extLst>
  </p:cSld>
  <p:clrMapOvr>
    <a:masterClrMapping/>
  </p:clrMapOvr>
</p:sldLayout>
</file>

<file path=ppt/slideLayouts/slideLayout4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B05740C9-CD1C-464F-BC3A-ACA0D2754DA5}" type="datetime1">
              <a:rPr lang="en-US">
                <a:solidFill>
                  <a:srgbClr val="000000"/>
                </a:solidFill>
              </a:rPr>
              <a:pPr>
                <a:defRPr/>
              </a:pPr>
              <a:t>11/2/2020</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BB95836-3DE2-4529-BCD6-28C1B10C9CD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759744195"/>
      </p:ext>
    </p:extLst>
  </p:cSld>
  <p:clrMapOvr>
    <a:masterClrMapping/>
  </p:clrMapOvr>
</p:sldLayout>
</file>

<file path=ppt/slideLayouts/slideLayout4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6D2C06E5-9225-4C4D-A20C-4F9A6414CE02}" type="datetime1">
              <a:rPr lang="en-US">
                <a:solidFill>
                  <a:srgbClr val="000000"/>
                </a:solidFill>
              </a:rPr>
              <a:pPr>
                <a:defRPr/>
              </a:pPr>
              <a:t>11/2/2020</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873EC80-0AD1-4EC2-82AF-4EBA358A204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75914701"/>
      </p:ext>
    </p:extLst>
  </p:cSld>
  <p:clrMapOvr>
    <a:masterClrMapping/>
  </p:clrMapOvr>
</p:sldLayout>
</file>

<file path=ppt/slideLayouts/slideLayout4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537B79D4-7800-4402-8366-3070D286CD70}" type="datetime1">
              <a:rPr lang="en-US">
                <a:solidFill>
                  <a:srgbClr val="000000"/>
                </a:solidFill>
              </a:rPr>
              <a:pPr>
                <a:defRPr/>
              </a:pPr>
              <a:t>11/2/2020</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443593A-58A2-47D9-883F-98B01FCCE3D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490810113"/>
      </p:ext>
    </p:extLst>
  </p:cSld>
  <p:clrMapOvr>
    <a:masterClrMapping/>
  </p:clrMapOvr>
</p:sldLayout>
</file>

<file path=ppt/slideLayouts/slideLayout4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70B72C43-EDBB-47EC-A1E7-E3E385D2EE1C}" type="datetime1">
              <a:rPr lang="en-US">
                <a:solidFill>
                  <a:srgbClr val="000000"/>
                </a:solidFill>
              </a:rPr>
              <a:pPr>
                <a:defRPr/>
              </a:pPr>
              <a:t>11/2/2020</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E04DCB7-AA9C-4087-A005-F57D2C910A5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356406449"/>
      </p:ext>
    </p:extLst>
  </p:cSld>
  <p:clrMapOvr>
    <a:masterClrMapping/>
  </p:clrMapOvr>
</p:sldLayout>
</file>

<file path=ppt/slideLayouts/slideLayout4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636B4244-7768-4CEC-8CA1-F4B32E496C0B}" type="datetime1">
              <a:rPr lang="en-US">
                <a:solidFill>
                  <a:srgbClr val="000000"/>
                </a:solidFill>
              </a:rPr>
              <a:pPr>
                <a:defRPr/>
              </a:pPr>
              <a:t>11/2/2020</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660017-E367-4105-A34F-FAD01CBAEB3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258778927"/>
      </p:ext>
    </p:extLst>
  </p:cSld>
  <p:clrMapOvr>
    <a:masterClrMapping/>
  </p:clrMapOvr>
</p:sldLayout>
</file>

<file path=ppt/slideLayouts/slideLayout4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83901679-B040-4F5D-B4BD-01BFCD0F79B9}" type="datetime1">
              <a:rPr lang="en-US">
                <a:solidFill>
                  <a:srgbClr val="000000"/>
                </a:solidFill>
              </a:rPr>
              <a:pPr>
                <a:defRPr/>
              </a:pPr>
              <a:t>11/2/2020</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ED430D2-B344-4C19-BCE0-2470C4E905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879572587"/>
      </p:ext>
    </p:extLst>
  </p:cSld>
  <p:clrMapOvr>
    <a:masterClrMapping/>
  </p:clrMapOvr>
</p:sldLayout>
</file>

<file path=ppt/slideLayouts/slideLayout4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12893DD3-2A5E-426D-BF0F-3DD55AD213F1}" type="datetime1">
              <a:rPr lang="en-US">
                <a:solidFill>
                  <a:srgbClr val="000000"/>
                </a:solidFill>
              </a:rPr>
              <a:pPr>
                <a:defRPr/>
              </a:pPr>
              <a:t>11/2/2020</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D72559B-86B9-43FE-B1D8-42C701EA8C8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696134253"/>
      </p:ext>
    </p:extLst>
  </p:cSld>
  <p:clrMapOvr>
    <a:masterClrMapping/>
  </p:clrMapOvr>
</p:sldLayout>
</file>

<file path=ppt/slideLayouts/slideLayout4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fld id="{E697B73B-E552-4DB4-B40D-780274600DFD}" type="datetime1">
              <a:rPr lang="en-US">
                <a:solidFill>
                  <a:srgbClr val="000000"/>
                </a:solidFill>
              </a:rPr>
              <a:pPr>
                <a:defRPr/>
              </a:pPr>
              <a:t>11/2/2020</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B4D2544-A54B-47D4-85DC-451E7043586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631347124"/>
      </p:ext>
    </p:extLst>
  </p:cSld>
  <p:clrMapOvr>
    <a:masterClrMapping/>
  </p:clrMapOvr>
</p:sldLayout>
</file>

<file path=ppt/slideLayouts/slideLayout4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fld id="{BD40355F-14AA-4A3D-949B-11CE9596B46E}" type="datetime1">
              <a:rPr lang="en-US">
                <a:solidFill>
                  <a:srgbClr val="000000"/>
                </a:solidFill>
              </a:rPr>
              <a:pPr>
                <a:defRPr/>
              </a:pPr>
              <a:t>11/2/2020</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F9E7E48-326A-4AAF-AFC5-8AD7C115B9C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489580387"/>
      </p:ext>
    </p:extLst>
  </p:cSld>
  <p:clrMapOvr>
    <a:masterClrMapping/>
  </p:clrMapOvr>
</p:sldLayout>
</file>

<file path=ppt/slideLayouts/slideLayout4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06163873-8E06-4417-A503-DE067D0FAC9E}" type="datetime1">
              <a:rPr lang="en-US">
                <a:solidFill>
                  <a:srgbClr val="000000"/>
                </a:solidFill>
              </a:rPr>
              <a:pPr>
                <a:defRPr/>
              </a:pPr>
              <a:t>11/2/2020</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96B9C479-02F1-4129-9C2D-5F0DBCD7495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32814378"/>
      </p:ext>
    </p:extLst>
  </p:cSld>
  <p:clrMapOvr>
    <a:masterClrMapping/>
  </p:clrMapOvr>
</p:sldLayout>
</file>

<file path=ppt/slideLayouts/slideLayout4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D687E9C2-F914-4C03-9D26-BA4FDF34C8ED}" type="datetime1">
              <a:rPr lang="en-US">
                <a:solidFill>
                  <a:srgbClr val="000000"/>
                </a:solidFill>
              </a:rPr>
              <a:pPr>
                <a:defRPr/>
              </a:pPr>
              <a:t>11/2/2020</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523C19E-9002-4CF3-8594-0742BC13095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441542273"/>
      </p:ext>
    </p:extLst>
  </p:cSld>
  <p:clrMapOvr>
    <a:masterClrMapping/>
  </p:clrMapOvr>
</p:sldLayout>
</file>

<file path=ppt/slideLayouts/slideLayout4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72B0976C-D44F-4A6A-B0E6-C910371439F6}" type="datetime1">
              <a:rPr lang="en-US">
                <a:solidFill>
                  <a:srgbClr val="000000"/>
                </a:solidFill>
              </a:rPr>
              <a:pPr>
                <a:defRPr/>
              </a:pPr>
              <a:t>11/2/2020</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5D26249-F614-4377-A2E0-0D800FF1C79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667385027"/>
      </p:ext>
    </p:extLst>
  </p:cSld>
  <p:clrMapOvr>
    <a:masterClrMapping/>
  </p:clrMapOvr>
</p:sldLayout>
</file>

<file path=ppt/slideLayouts/slideLayout4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E0B28F26-FF9E-4180-90DC-00FA85E409AE}" type="datetime1">
              <a:rPr lang="en-US">
                <a:solidFill>
                  <a:srgbClr val="000000"/>
                </a:solidFill>
              </a:rPr>
              <a:pPr>
                <a:defRPr/>
              </a:pPr>
              <a:t>11/2/2020</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9056E6F-E2C3-4EA0-BDAE-E5A84EE41E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68199169"/>
      </p:ext>
    </p:extLst>
  </p:cSld>
  <p:clrMapOvr>
    <a:masterClrMapping/>
  </p:clrMapOvr>
</p:sldLayout>
</file>

<file path=ppt/slideLayouts/slideLayout4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99619858-B3AB-4B85-9A71-7C63D6D82CBF}" type="datetime1">
              <a:rPr lang="en-US">
                <a:solidFill>
                  <a:srgbClr val="000000"/>
                </a:solidFill>
              </a:rPr>
              <a:pPr>
                <a:defRPr/>
              </a:pPr>
              <a:t>11/2/2020</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7D6A9C0-8965-4192-842E-F3AC2F8FE70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75484591"/>
      </p:ext>
    </p:extLst>
  </p:cSld>
  <p:clrMapOvr>
    <a:masterClrMapping/>
  </p:clrMapOvr>
</p:sldLayout>
</file>

<file path=ppt/slideLayouts/slideLayout4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70B72C43-EDBB-47EC-A1E7-E3E385D2EE1C}" type="datetime1">
              <a:rPr lang="en-US">
                <a:solidFill>
                  <a:srgbClr val="000000"/>
                </a:solidFill>
              </a:rPr>
              <a:pPr>
                <a:defRPr/>
              </a:pPr>
              <a:t>11/2/2020</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E04DCB7-AA9C-4087-A005-F57D2C910A5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12578400"/>
      </p:ext>
    </p:extLst>
  </p:cSld>
  <p:clrMapOvr>
    <a:masterClrMapping/>
  </p:clrMapOvr>
</p:sldLayout>
</file>

<file path=ppt/slideLayouts/slideLayout4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636B4244-7768-4CEC-8CA1-F4B32E496C0B}" type="datetime1">
              <a:rPr lang="en-US">
                <a:solidFill>
                  <a:srgbClr val="000000"/>
                </a:solidFill>
              </a:rPr>
              <a:pPr>
                <a:defRPr/>
              </a:pPr>
              <a:t>11/2/2020</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660017-E367-4105-A34F-FAD01CBAEB3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9190064"/>
      </p:ext>
    </p:extLst>
  </p:cSld>
  <p:clrMapOvr>
    <a:masterClrMapping/>
  </p:clrMapOvr>
</p:sldLayout>
</file>

<file path=ppt/slideLayouts/slideLayout4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83901679-B040-4F5D-B4BD-01BFCD0F79B9}" type="datetime1">
              <a:rPr lang="en-US">
                <a:solidFill>
                  <a:srgbClr val="000000"/>
                </a:solidFill>
              </a:rPr>
              <a:pPr>
                <a:defRPr/>
              </a:pPr>
              <a:t>11/2/2020</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ED430D2-B344-4C19-BCE0-2470C4E905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968476804"/>
      </p:ext>
    </p:extLst>
  </p:cSld>
  <p:clrMapOvr>
    <a:masterClrMapping/>
  </p:clrMapOvr>
</p:sldLayout>
</file>

<file path=ppt/slideLayouts/slideLayout4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fld id="{12893DD3-2A5E-426D-BF0F-3DD55AD213F1}" type="datetime1">
              <a:rPr lang="en-US">
                <a:solidFill>
                  <a:srgbClr val="000000"/>
                </a:solidFill>
              </a:rPr>
              <a:pPr>
                <a:defRPr/>
              </a:pPr>
              <a:t>11/2/2020</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D72559B-86B9-43FE-B1D8-42C701EA8C8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247918943"/>
      </p:ext>
    </p:extLst>
  </p:cSld>
  <p:clrMapOvr>
    <a:masterClrMapping/>
  </p:clrMapOvr>
</p:sldLayout>
</file>

<file path=ppt/slideLayouts/slideLayout4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fld id="{E697B73B-E552-4DB4-B40D-780274600DFD}" type="datetime1">
              <a:rPr lang="en-US">
                <a:solidFill>
                  <a:srgbClr val="000000"/>
                </a:solidFill>
              </a:rPr>
              <a:pPr>
                <a:defRPr/>
              </a:pPr>
              <a:t>11/2/2020</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B4D2544-A54B-47D4-85DC-451E7043586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28057549"/>
      </p:ext>
    </p:extLst>
  </p:cSld>
  <p:clrMapOvr>
    <a:masterClrMapping/>
  </p:clrMapOvr>
</p:sldLayout>
</file>

<file path=ppt/slideLayouts/slideLayout4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fld id="{BD40355F-14AA-4A3D-949B-11CE9596B46E}" type="datetime1">
              <a:rPr lang="en-US">
                <a:solidFill>
                  <a:srgbClr val="000000"/>
                </a:solidFill>
              </a:rPr>
              <a:pPr>
                <a:defRPr/>
              </a:pPr>
              <a:t>11/2/2020</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F9E7E48-326A-4AAF-AFC5-8AD7C115B9C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83153576"/>
      </p:ext>
    </p:extLst>
  </p:cSld>
  <p:clrMapOvr>
    <a:masterClrMapping/>
  </p:clrMapOvr>
</p:sldLayout>
</file>

<file path=ppt/slideLayouts/slideLayout4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06163873-8E06-4417-A503-DE067D0FAC9E}" type="datetime1">
              <a:rPr lang="en-US">
                <a:solidFill>
                  <a:srgbClr val="000000"/>
                </a:solidFill>
              </a:rPr>
              <a:pPr>
                <a:defRPr/>
              </a:pPr>
              <a:t>11/2/2020</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96B9C479-02F1-4129-9C2D-5F0DBCD7495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994432674"/>
      </p:ext>
    </p:extLst>
  </p:cSld>
  <p:clrMapOvr>
    <a:masterClrMapping/>
  </p:clrMapOvr>
</p:sldLayout>
</file>

<file path=ppt/slideLayouts/slideLayout4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D687E9C2-F914-4C03-9D26-BA4FDF34C8ED}" type="datetime1">
              <a:rPr lang="en-US">
                <a:solidFill>
                  <a:srgbClr val="000000"/>
                </a:solidFill>
              </a:rPr>
              <a:pPr>
                <a:defRPr/>
              </a:pPr>
              <a:t>11/2/2020</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523C19E-9002-4CF3-8594-0742BC13095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971223185"/>
      </p:ext>
    </p:extLst>
  </p:cSld>
  <p:clrMapOvr>
    <a:masterClrMapping/>
  </p:clrMapOvr>
</p:sldLayout>
</file>

<file path=ppt/slideLayouts/slideLayout4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72B0976C-D44F-4A6A-B0E6-C910371439F6}" type="datetime1">
              <a:rPr lang="en-US">
                <a:solidFill>
                  <a:srgbClr val="000000"/>
                </a:solidFill>
              </a:rPr>
              <a:pPr>
                <a:defRPr/>
              </a:pPr>
              <a:t>11/2/2020</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5D26249-F614-4377-A2E0-0D800FF1C79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719892228"/>
      </p:ext>
    </p:extLst>
  </p:cSld>
  <p:clrMapOvr>
    <a:masterClrMapping/>
  </p:clrMapOvr>
</p:sldLayout>
</file>

<file path=ppt/slideLayouts/slideLayout4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E0B28F26-FF9E-4180-90DC-00FA85E409AE}" type="datetime1">
              <a:rPr lang="en-US">
                <a:solidFill>
                  <a:srgbClr val="000000"/>
                </a:solidFill>
              </a:rPr>
              <a:pPr>
                <a:defRPr/>
              </a:pPr>
              <a:t>11/2/2020</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9056E6F-E2C3-4EA0-BDAE-E5A84EE41E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632061878"/>
      </p:ext>
    </p:extLst>
  </p:cSld>
  <p:clrMapOvr>
    <a:masterClrMapping/>
  </p:clrMapOvr>
</p:sldLayout>
</file>

<file path=ppt/slideLayouts/slideLayout4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fld id="{99619858-B3AB-4B85-9A71-7C63D6D82CBF}" type="datetime1">
              <a:rPr lang="en-US">
                <a:solidFill>
                  <a:srgbClr val="000000"/>
                </a:solidFill>
              </a:rPr>
              <a:pPr>
                <a:defRPr/>
              </a:pPr>
              <a:t>11/2/2020</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7D6A9C0-8965-4192-842E-F3AC2F8FE70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442088074"/>
      </p:ext>
    </p:extLst>
  </p:cSld>
  <p:clrMapOvr>
    <a:masterClrMapping/>
  </p:clrMapOvr>
</p:sldLayout>
</file>

<file path=ppt/slideLayouts/slideLayout4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9E38278-9AB8-4D28-A3C7-8AEDD17DA1C3}"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991044387"/>
      </p:ext>
    </p:extLst>
  </p:cSld>
  <p:clrMapOvr>
    <a:masterClrMapping/>
  </p:clrMapOvr>
  <p:transition>
    <p:wedge/>
  </p:transition>
</p:sldLayout>
</file>

<file path=ppt/slideLayouts/slideLayout4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A9C66DC-D5D0-4D2C-860C-201873A2E87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129736810"/>
      </p:ext>
    </p:extLst>
  </p:cSld>
  <p:clrMapOvr>
    <a:masterClrMapping/>
  </p:clrMapOvr>
  <p:transition>
    <p:wedge/>
  </p:transition>
</p:sldLayout>
</file>

<file path=ppt/slideLayouts/slideLayout4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87B1F36-8E72-448D-83B5-F64BC9F72C5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95794576"/>
      </p:ext>
    </p:extLst>
  </p:cSld>
  <p:clrMapOvr>
    <a:masterClrMapping/>
  </p:clrMapOvr>
  <p:transition>
    <p:wedge/>
  </p:transition>
</p:sldLayout>
</file>

<file path=ppt/slideLayouts/slideLayout4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E6BD9D-5F4F-47E6-B8D7-E32872FFD9FE}"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55543501"/>
      </p:ext>
    </p:extLst>
  </p:cSld>
  <p:clrMapOvr>
    <a:masterClrMapping/>
  </p:clrMapOvr>
  <p:transition>
    <p:wedge/>
  </p:transition>
</p:sldLayout>
</file>

<file path=ppt/slideLayouts/slideLayout4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5F7C6932-BE4A-43AD-9497-FEA8F79291D1}"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697283840"/>
      </p:ext>
    </p:extLst>
  </p:cSld>
  <p:clrMapOvr>
    <a:masterClrMapping/>
  </p:clrMapOvr>
  <p:transition>
    <p:wedge/>
  </p:transition>
</p:sldLayout>
</file>

<file path=ppt/slideLayouts/slideLayout4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86471BE-0F8E-4EDD-AB47-80069AABFC1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895931302"/>
      </p:ext>
    </p:extLst>
  </p:cSld>
  <p:clrMapOvr>
    <a:masterClrMapping/>
  </p:clrMapOvr>
  <p:transition>
    <p:wedge/>
  </p:transition>
</p:sldLayout>
</file>

<file path=ppt/slideLayouts/slideLayout4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88D9B92-56F1-48AE-B0A0-4AC7725E017D}"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84917673"/>
      </p:ext>
    </p:extLst>
  </p:cSld>
  <p:clrMapOvr>
    <a:masterClrMapping/>
  </p:clrMapOvr>
  <p:transition>
    <p:wedge/>
  </p:transition>
</p:sldLayout>
</file>

<file path=ppt/slideLayouts/slideLayout4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CDB9FC2-E9B5-4D24-AE67-533CF1D9E929}"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63294395"/>
      </p:ext>
    </p:extLst>
  </p:cSld>
  <p:clrMapOvr>
    <a:masterClrMapping/>
  </p:clrMapOvr>
  <p:transition>
    <p:wedge/>
  </p:transition>
</p:sldLayout>
</file>

<file path=ppt/slideLayouts/slideLayout4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2D11D8B-0866-4088-9533-E50903A1A07B}"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031264534"/>
      </p:ext>
    </p:extLst>
  </p:cSld>
  <p:clrMapOvr>
    <a:masterClrMapping/>
  </p:clrMapOvr>
  <p:transition>
    <p:wedge/>
  </p:transition>
</p:sldLayout>
</file>

<file path=ppt/slideLayouts/slideLayout4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E74A3CE-1A0D-453B-BC4C-00D1E7EF433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192708413"/>
      </p:ext>
    </p:extLst>
  </p:cSld>
  <p:clrMapOvr>
    <a:masterClrMapping/>
  </p:clrMapOvr>
  <p:transition>
    <p:wedge/>
  </p:transition>
</p:sldLayout>
</file>

<file path=ppt/slideLayouts/slideLayout4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6EC7EFB-C878-417E-8582-E1DEB9F9B99A}"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421113547"/>
      </p:ext>
    </p:extLst>
  </p:cSld>
  <p:clrMapOvr>
    <a:masterClrMapping/>
  </p:clrMapOvr>
  <p:transition>
    <p:wedge/>
  </p:transition>
</p:sldLayout>
</file>

<file path=ppt/slideLayouts/slideLayout44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11/2/2020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78060689"/>
      </p:ext>
    </p:extLst>
  </p:cSld>
  <p:clrMapOvr>
    <a:masterClrMapping/>
  </p:clrMapOvr>
</p:sldLayout>
</file>

<file path=ppt/slideLayouts/slideLayout4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11/2/2020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71094146"/>
      </p:ext>
    </p:extLst>
  </p:cSld>
  <p:clrMapOvr>
    <a:masterClrMapping/>
  </p:clrMapOvr>
</p:sldLayout>
</file>

<file path=ppt/slideLayouts/slideLayout45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11/2/2020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6571058"/>
      </p:ext>
    </p:extLst>
  </p:cSld>
  <p:clrMapOvr>
    <a:masterClrMapping/>
  </p:clrMapOvr>
</p:sldLayout>
</file>

<file path=ppt/slideLayouts/slideLayout45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11/2/2020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4922678"/>
      </p:ext>
    </p:extLst>
  </p:cSld>
  <p:clrMapOvr>
    <a:masterClrMapping/>
  </p:clrMapOvr>
</p:sldLayout>
</file>

<file path=ppt/slideLayouts/slideLayout45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281E9DD-7413-4878-9A00-DDEE77B6D673}" type="datetimeFigureOut">
              <a:rPr lang="en-US" smtClean="0">
                <a:solidFill>
                  <a:prstClr val="black">
                    <a:tint val="75000"/>
                  </a:prstClr>
                </a:solidFill>
              </a:rPr>
              <a:pPr/>
              <a:t>11/2/2020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17114593"/>
      </p:ext>
    </p:extLst>
  </p:cSld>
  <p:clrMapOvr>
    <a:masterClrMapping/>
  </p:clrMapOvr>
</p:sldLayout>
</file>

<file path=ppt/slideLayouts/slideLayout4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281E9DD-7413-4878-9A00-DDEE77B6D673}" type="datetimeFigureOut">
              <a:rPr lang="en-US" smtClean="0">
                <a:solidFill>
                  <a:prstClr val="black">
                    <a:tint val="75000"/>
                  </a:prstClr>
                </a:solidFill>
              </a:rPr>
              <a:pPr/>
              <a:t>11/2/2020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15456293"/>
      </p:ext>
    </p:extLst>
  </p:cSld>
  <p:clrMapOvr>
    <a:masterClrMapping/>
  </p:clrMapOvr>
</p:sldLayout>
</file>

<file path=ppt/slideLayouts/slideLayout45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1E9DD-7413-4878-9A00-DDEE77B6D673}" type="datetimeFigureOut">
              <a:rPr lang="en-US" smtClean="0">
                <a:solidFill>
                  <a:prstClr val="black">
                    <a:tint val="75000"/>
                  </a:prstClr>
                </a:solidFill>
              </a:rPr>
              <a:pPr/>
              <a:t>11/2/2020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43735659"/>
      </p:ext>
    </p:extLst>
  </p:cSld>
  <p:clrMapOvr>
    <a:masterClrMapping/>
  </p:clrMapOvr>
</p:sldLayout>
</file>

<file path=ppt/slideLayouts/slideLayout45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11/2/2020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75366501"/>
      </p:ext>
    </p:extLst>
  </p:cSld>
  <p:clrMapOvr>
    <a:masterClrMapping/>
  </p:clrMapOvr>
</p:sldLayout>
</file>

<file path=ppt/slideLayouts/slideLayout45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11/2/2020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24451734"/>
      </p:ext>
    </p:extLst>
  </p:cSld>
  <p:clrMapOvr>
    <a:masterClrMapping/>
  </p:clrMapOvr>
</p:sldLayout>
</file>

<file path=ppt/slideLayouts/slideLayout45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11/2/2020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2181970"/>
      </p:ext>
    </p:extLst>
  </p:cSld>
  <p:clrMapOvr>
    <a:masterClrMapping/>
  </p:clrMapOvr>
</p:sldLayout>
</file>

<file path=ppt/slideLayouts/slideLayout45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11/2/2020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92946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18" Type="http://schemas.openxmlformats.org/officeDocument/2006/relationships/theme" Target="../theme/theme4.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slideLayout" Target="../slideLayouts/slideLayout64.xml"/><Relationship Id="rId18" Type="http://schemas.openxmlformats.org/officeDocument/2006/relationships/theme" Target="../theme/theme5.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slideLayout" Target="../slideLayouts/slideLayout63.xml"/><Relationship Id="rId17" Type="http://schemas.openxmlformats.org/officeDocument/2006/relationships/slideLayout" Target="../slideLayouts/slideLayout68.xml"/><Relationship Id="rId2" Type="http://schemas.openxmlformats.org/officeDocument/2006/relationships/slideLayout" Target="../slideLayouts/slideLayout53.xml"/><Relationship Id="rId16" Type="http://schemas.openxmlformats.org/officeDocument/2006/relationships/slideLayout" Target="../slideLayouts/slideLayout67.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5" Type="http://schemas.openxmlformats.org/officeDocument/2006/relationships/slideLayout" Target="../slideLayouts/slideLayout6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 Id="rId14" Type="http://schemas.openxmlformats.org/officeDocument/2006/relationships/slideLayout" Target="../slideLayouts/slideLayout6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6.xml"/><Relationship Id="rId13" Type="http://schemas.openxmlformats.org/officeDocument/2006/relationships/slideLayout" Target="../slideLayouts/slideLayout81.xml"/><Relationship Id="rId18" Type="http://schemas.openxmlformats.org/officeDocument/2006/relationships/theme" Target="../theme/theme6.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slideLayout" Target="../slideLayouts/slideLayout80.xml"/><Relationship Id="rId17" Type="http://schemas.openxmlformats.org/officeDocument/2006/relationships/slideLayout" Target="../slideLayouts/slideLayout85.xml"/><Relationship Id="rId2" Type="http://schemas.openxmlformats.org/officeDocument/2006/relationships/slideLayout" Target="../slideLayouts/slideLayout70.xml"/><Relationship Id="rId16" Type="http://schemas.openxmlformats.org/officeDocument/2006/relationships/slideLayout" Target="../slideLayouts/slideLayout84.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5" Type="http://schemas.openxmlformats.org/officeDocument/2006/relationships/slideLayout" Target="../slideLayouts/slideLayout8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 Id="rId14" Type="http://schemas.openxmlformats.org/officeDocument/2006/relationships/slideLayout" Target="../slideLayouts/slideLayout8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3.xml"/><Relationship Id="rId13" Type="http://schemas.openxmlformats.org/officeDocument/2006/relationships/slideLayout" Target="../slideLayouts/slideLayout98.xml"/><Relationship Id="rId3" Type="http://schemas.openxmlformats.org/officeDocument/2006/relationships/slideLayout" Target="../slideLayouts/slideLayout88.xml"/><Relationship Id="rId7" Type="http://schemas.openxmlformats.org/officeDocument/2006/relationships/slideLayout" Target="../slideLayouts/slideLayout92.xml"/><Relationship Id="rId12" Type="http://schemas.openxmlformats.org/officeDocument/2006/relationships/slideLayout" Target="../slideLayouts/slideLayout97.xml"/><Relationship Id="rId2" Type="http://schemas.openxmlformats.org/officeDocument/2006/relationships/slideLayout" Target="../slideLayouts/slideLayout87.xml"/><Relationship Id="rId16" Type="http://schemas.openxmlformats.org/officeDocument/2006/relationships/theme" Target="../theme/theme7.xml"/><Relationship Id="rId1" Type="http://schemas.openxmlformats.org/officeDocument/2006/relationships/slideLayout" Target="../slideLayouts/slideLayout86.xml"/><Relationship Id="rId6" Type="http://schemas.openxmlformats.org/officeDocument/2006/relationships/slideLayout" Target="../slideLayouts/slideLayout91.xml"/><Relationship Id="rId11" Type="http://schemas.openxmlformats.org/officeDocument/2006/relationships/slideLayout" Target="../slideLayouts/slideLayout96.xml"/><Relationship Id="rId5" Type="http://schemas.openxmlformats.org/officeDocument/2006/relationships/slideLayout" Target="../slideLayouts/slideLayout90.xml"/><Relationship Id="rId15" Type="http://schemas.openxmlformats.org/officeDocument/2006/relationships/slideLayout" Target="../slideLayouts/slideLayout100.xml"/><Relationship Id="rId10" Type="http://schemas.openxmlformats.org/officeDocument/2006/relationships/slideLayout" Target="../slideLayouts/slideLayout95.xml"/><Relationship Id="rId4" Type="http://schemas.openxmlformats.org/officeDocument/2006/relationships/slideLayout" Target="../slideLayouts/slideLayout89.xml"/><Relationship Id="rId9" Type="http://schemas.openxmlformats.org/officeDocument/2006/relationships/slideLayout" Target="../slideLayouts/slideLayout94.xml"/><Relationship Id="rId14" Type="http://schemas.openxmlformats.org/officeDocument/2006/relationships/slideLayout" Target="../slideLayouts/slideLayout99.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8.xml"/><Relationship Id="rId13" Type="http://schemas.openxmlformats.org/officeDocument/2006/relationships/slideLayout" Target="../slideLayouts/slideLayout113.xml"/><Relationship Id="rId3" Type="http://schemas.openxmlformats.org/officeDocument/2006/relationships/slideLayout" Target="../slideLayouts/slideLayout103.xml"/><Relationship Id="rId7" Type="http://schemas.openxmlformats.org/officeDocument/2006/relationships/slideLayout" Target="../slideLayouts/slideLayout107.xml"/><Relationship Id="rId12" Type="http://schemas.openxmlformats.org/officeDocument/2006/relationships/slideLayout" Target="../slideLayouts/slideLayout112.xml"/><Relationship Id="rId2" Type="http://schemas.openxmlformats.org/officeDocument/2006/relationships/slideLayout" Target="../slideLayouts/slideLayout102.xml"/><Relationship Id="rId1" Type="http://schemas.openxmlformats.org/officeDocument/2006/relationships/slideLayout" Target="../slideLayouts/slideLayout101.xml"/><Relationship Id="rId6" Type="http://schemas.openxmlformats.org/officeDocument/2006/relationships/slideLayout" Target="../slideLayouts/slideLayout106.xml"/><Relationship Id="rId11" Type="http://schemas.openxmlformats.org/officeDocument/2006/relationships/slideLayout" Target="../slideLayouts/slideLayout111.xml"/><Relationship Id="rId5" Type="http://schemas.openxmlformats.org/officeDocument/2006/relationships/slideLayout" Target="../slideLayouts/slideLayout105.xml"/><Relationship Id="rId15" Type="http://schemas.openxmlformats.org/officeDocument/2006/relationships/theme" Target="../theme/theme8.xml"/><Relationship Id="rId10" Type="http://schemas.openxmlformats.org/officeDocument/2006/relationships/slideLayout" Target="../slideLayouts/slideLayout110.xml"/><Relationship Id="rId4" Type="http://schemas.openxmlformats.org/officeDocument/2006/relationships/slideLayout" Target="../slideLayouts/slideLayout104.xml"/><Relationship Id="rId9" Type="http://schemas.openxmlformats.org/officeDocument/2006/relationships/slideLayout" Target="../slideLayouts/slideLayout109.xml"/><Relationship Id="rId14" Type="http://schemas.openxmlformats.org/officeDocument/2006/relationships/slideLayout" Target="../slideLayouts/slideLayout114.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22.xml"/><Relationship Id="rId13" Type="http://schemas.openxmlformats.org/officeDocument/2006/relationships/slideLayout" Target="../slideLayouts/slideLayout127.xml"/><Relationship Id="rId3" Type="http://schemas.openxmlformats.org/officeDocument/2006/relationships/slideLayout" Target="../slideLayouts/slideLayout117.xml"/><Relationship Id="rId7" Type="http://schemas.openxmlformats.org/officeDocument/2006/relationships/slideLayout" Target="../slideLayouts/slideLayout121.xml"/><Relationship Id="rId12" Type="http://schemas.openxmlformats.org/officeDocument/2006/relationships/slideLayout" Target="../slideLayouts/slideLayout126.xml"/><Relationship Id="rId2" Type="http://schemas.openxmlformats.org/officeDocument/2006/relationships/slideLayout" Target="../slideLayouts/slideLayout116.xml"/><Relationship Id="rId1" Type="http://schemas.openxmlformats.org/officeDocument/2006/relationships/slideLayout" Target="../slideLayouts/slideLayout115.xml"/><Relationship Id="rId6" Type="http://schemas.openxmlformats.org/officeDocument/2006/relationships/slideLayout" Target="../slideLayouts/slideLayout120.xml"/><Relationship Id="rId11" Type="http://schemas.openxmlformats.org/officeDocument/2006/relationships/slideLayout" Target="../slideLayouts/slideLayout125.xml"/><Relationship Id="rId5" Type="http://schemas.openxmlformats.org/officeDocument/2006/relationships/slideLayout" Target="../slideLayouts/slideLayout119.xml"/><Relationship Id="rId15" Type="http://schemas.openxmlformats.org/officeDocument/2006/relationships/theme" Target="../theme/theme9.xml"/><Relationship Id="rId10" Type="http://schemas.openxmlformats.org/officeDocument/2006/relationships/slideLayout" Target="../slideLayouts/slideLayout124.xml"/><Relationship Id="rId4" Type="http://schemas.openxmlformats.org/officeDocument/2006/relationships/slideLayout" Target="../slideLayouts/slideLayout118.xml"/><Relationship Id="rId9" Type="http://schemas.openxmlformats.org/officeDocument/2006/relationships/slideLayout" Target="../slideLayouts/slideLayout123.xml"/><Relationship Id="rId14" Type="http://schemas.openxmlformats.org/officeDocument/2006/relationships/slideLayout" Target="../slideLayouts/slideLayout128.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36.xml"/><Relationship Id="rId13" Type="http://schemas.openxmlformats.org/officeDocument/2006/relationships/slideLayout" Target="../slideLayouts/slideLayout141.xml"/><Relationship Id="rId3" Type="http://schemas.openxmlformats.org/officeDocument/2006/relationships/slideLayout" Target="../slideLayouts/slideLayout131.xml"/><Relationship Id="rId7" Type="http://schemas.openxmlformats.org/officeDocument/2006/relationships/slideLayout" Target="../slideLayouts/slideLayout135.xml"/><Relationship Id="rId12" Type="http://schemas.openxmlformats.org/officeDocument/2006/relationships/slideLayout" Target="../slideLayouts/slideLayout140.xml"/><Relationship Id="rId2" Type="http://schemas.openxmlformats.org/officeDocument/2006/relationships/slideLayout" Target="../slideLayouts/slideLayout130.xml"/><Relationship Id="rId1" Type="http://schemas.openxmlformats.org/officeDocument/2006/relationships/slideLayout" Target="../slideLayouts/slideLayout129.xml"/><Relationship Id="rId6" Type="http://schemas.openxmlformats.org/officeDocument/2006/relationships/slideLayout" Target="../slideLayouts/slideLayout134.xml"/><Relationship Id="rId11" Type="http://schemas.openxmlformats.org/officeDocument/2006/relationships/slideLayout" Target="../slideLayouts/slideLayout139.xml"/><Relationship Id="rId5" Type="http://schemas.openxmlformats.org/officeDocument/2006/relationships/slideLayout" Target="../slideLayouts/slideLayout133.xml"/><Relationship Id="rId15" Type="http://schemas.openxmlformats.org/officeDocument/2006/relationships/theme" Target="../theme/theme10.xml"/><Relationship Id="rId10" Type="http://schemas.openxmlformats.org/officeDocument/2006/relationships/slideLayout" Target="../slideLayouts/slideLayout138.xml"/><Relationship Id="rId4" Type="http://schemas.openxmlformats.org/officeDocument/2006/relationships/slideLayout" Target="../slideLayouts/slideLayout132.xml"/><Relationship Id="rId9" Type="http://schemas.openxmlformats.org/officeDocument/2006/relationships/slideLayout" Target="../slideLayouts/slideLayout137.xml"/><Relationship Id="rId14" Type="http://schemas.openxmlformats.org/officeDocument/2006/relationships/slideLayout" Target="../slideLayouts/slideLayout142.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50.xml"/><Relationship Id="rId13" Type="http://schemas.openxmlformats.org/officeDocument/2006/relationships/slideLayout" Target="../slideLayouts/slideLayout155.xml"/><Relationship Id="rId3" Type="http://schemas.openxmlformats.org/officeDocument/2006/relationships/slideLayout" Target="../slideLayouts/slideLayout145.xml"/><Relationship Id="rId7" Type="http://schemas.openxmlformats.org/officeDocument/2006/relationships/slideLayout" Target="../slideLayouts/slideLayout149.xml"/><Relationship Id="rId12" Type="http://schemas.openxmlformats.org/officeDocument/2006/relationships/slideLayout" Target="../slideLayouts/slideLayout154.xml"/><Relationship Id="rId2" Type="http://schemas.openxmlformats.org/officeDocument/2006/relationships/slideLayout" Target="../slideLayouts/slideLayout144.xml"/><Relationship Id="rId1" Type="http://schemas.openxmlformats.org/officeDocument/2006/relationships/slideLayout" Target="../slideLayouts/slideLayout143.xml"/><Relationship Id="rId6" Type="http://schemas.openxmlformats.org/officeDocument/2006/relationships/slideLayout" Target="../slideLayouts/slideLayout148.xml"/><Relationship Id="rId11" Type="http://schemas.openxmlformats.org/officeDocument/2006/relationships/slideLayout" Target="../slideLayouts/slideLayout153.xml"/><Relationship Id="rId5" Type="http://schemas.openxmlformats.org/officeDocument/2006/relationships/slideLayout" Target="../slideLayouts/slideLayout147.xml"/><Relationship Id="rId15" Type="http://schemas.openxmlformats.org/officeDocument/2006/relationships/theme" Target="../theme/theme11.xml"/><Relationship Id="rId10" Type="http://schemas.openxmlformats.org/officeDocument/2006/relationships/slideLayout" Target="../slideLayouts/slideLayout152.xml"/><Relationship Id="rId4" Type="http://schemas.openxmlformats.org/officeDocument/2006/relationships/slideLayout" Target="../slideLayouts/slideLayout146.xml"/><Relationship Id="rId9" Type="http://schemas.openxmlformats.org/officeDocument/2006/relationships/slideLayout" Target="../slideLayouts/slideLayout151.xml"/><Relationship Id="rId14" Type="http://schemas.openxmlformats.org/officeDocument/2006/relationships/slideLayout" Target="../slideLayouts/slideLayout156.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64.xml"/><Relationship Id="rId13" Type="http://schemas.openxmlformats.org/officeDocument/2006/relationships/slideLayout" Target="../slideLayouts/slideLayout169.xml"/><Relationship Id="rId3" Type="http://schemas.openxmlformats.org/officeDocument/2006/relationships/slideLayout" Target="../slideLayouts/slideLayout159.xml"/><Relationship Id="rId7" Type="http://schemas.openxmlformats.org/officeDocument/2006/relationships/slideLayout" Target="../slideLayouts/slideLayout163.xml"/><Relationship Id="rId12" Type="http://schemas.openxmlformats.org/officeDocument/2006/relationships/slideLayout" Target="../slideLayouts/slideLayout168.xml"/><Relationship Id="rId2" Type="http://schemas.openxmlformats.org/officeDocument/2006/relationships/slideLayout" Target="../slideLayouts/slideLayout158.xml"/><Relationship Id="rId1" Type="http://schemas.openxmlformats.org/officeDocument/2006/relationships/slideLayout" Target="../slideLayouts/slideLayout157.xml"/><Relationship Id="rId6" Type="http://schemas.openxmlformats.org/officeDocument/2006/relationships/slideLayout" Target="../slideLayouts/slideLayout162.xml"/><Relationship Id="rId11" Type="http://schemas.openxmlformats.org/officeDocument/2006/relationships/slideLayout" Target="../slideLayouts/slideLayout167.xml"/><Relationship Id="rId5" Type="http://schemas.openxmlformats.org/officeDocument/2006/relationships/slideLayout" Target="../slideLayouts/slideLayout161.xml"/><Relationship Id="rId15" Type="http://schemas.openxmlformats.org/officeDocument/2006/relationships/theme" Target="../theme/theme12.xml"/><Relationship Id="rId10" Type="http://schemas.openxmlformats.org/officeDocument/2006/relationships/slideLayout" Target="../slideLayouts/slideLayout166.xml"/><Relationship Id="rId4" Type="http://schemas.openxmlformats.org/officeDocument/2006/relationships/slideLayout" Target="../slideLayouts/slideLayout160.xml"/><Relationship Id="rId9" Type="http://schemas.openxmlformats.org/officeDocument/2006/relationships/slideLayout" Target="../slideLayouts/slideLayout165.xml"/><Relationship Id="rId14" Type="http://schemas.openxmlformats.org/officeDocument/2006/relationships/slideLayout" Target="../slideLayouts/slideLayout17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78.xml"/><Relationship Id="rId3" Type="http://schemas.openxmlformats.org/officeDocument/2006/relationships/slideLayout" Target="../slideLayouts/slideLayout173.xml"/><Relationship Id="rId7" Type="http://schemas.openxmlformats.org/officeDocument/2006/relationships/slideLayout" Target="../slideLayouts/slideLayout177.xml"/><Relationship Id="rId12" Type="http://schemas.openxmlformats.org/officeDocument/2006/relationships/theme" Target="../theme/theme13.xml"/><Relationship Id="rId2" Type="http://schemas.openxmlformats.org/officeDocument/2006/relationships/slideLayout" Target="../slideLayouts/slideLayout172.xml"/><Relationship Id="rId1" Type="http://schemas.openxmlformats.org/officeDocument/2006/relationships/slideLayout" Target="../slideLayouts/slideLayout171.xml"/><Relationship Id="rId6" Type="http://schemas.openxmlformats.org/officeDocument/2006/relationships/slideLayout" Target="../slideLayouts/slideLayout176.xml"/><Relationship Id="rId11" Type="http://schemas.openxmlformats.org/officeDocument/2006/relationships/slideLayout" Target="../slideLayouts/slideLayout181.xml"/><Relationship Id="rId5" Type="http://schemas.openxmlformats.org/officeDocument/2006/relationships/slideLayout" Target="../slideLayouts/slideLayout175.xml"/><Relationship Id="rId10" Type="http://schemas.openxmlformats.org/officeDocument/2006/relationships/slideLayout" Target="../slideLayouts/slideLayout180.xml"/><Relationship Id="rId4" Type="http://schemas.openxmlformats.org/officeDocument/2006/relationships/slideLayout" Target="../slideLayouts/slideLayout174.xml"/><Relationship Id="rId9" Type="http://schemas.openxmlformats.org/officeDocument/2006/relationships/slideLayout" Target="../slideLayouts/slideLayout179.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89.xml"/><Relationship Id="rId13" Type="http://schemas.openxmlformats.org/officeDocument/2006/relationships/slideLayout" Target="../slideLayouts/slideLayout194.xml"/><Relationship Id="rId3" Type="http://schemas.openxmlformats.org/officeDocument/2006/relationships/slideLayout" Target="../slideLayouts/slideLayout184.xml"/><Relationship Id="rId7" Type="http://schemas.openxmlformats.org/officeDocument/2006/relationships/slideLayout" Target="../slideLayouts/slideLayout188.xml"/><Relationship Id="rId12" Type="http://schemas.openxmlformats.org/officeDocument/2006/relationships/slideLayout" Target="../slideLayouts/slideLayout193.xml"/><Relationship Id="rId2" Type="http://schemas.openxmlformats.org/officeDocument/2006/relationships/slideLayout" Target="../slideLayouts/slideLayout183.xml"/><Relationship Id="rId1" Type="http://schemas.openxmlformats.org/officeDocument/2006/relationships/slideLayout" Target="../slideLayouts/slideLayout182.xml"/><Relationship Id="rId6" Type="http://schemas.openxmlformats.org/officeDocument/2006/relationships/slideLayout" Target="../slideLayouts/slideLayout187.xml"/><Relationship Id="rId11" Type="http://schemas.openxmlformats.org/officeDocument/2006/relationships/slideLayout" Target="../slideLayouts/slideLayout192.xml"/><Relationship Id="rId5" Type="http://schemas.openxmlformats.org/officeDocument/2006/relationships/slideLayout" Target="../slideLayouts/slideLayout186.xml"/><Relationship Id="rId15" Type="http://schemas.openxmlformats.org/officeDocument/2006/relationships/theme" Target="../theme/theme14.xml"/><Relationship Id="rId10" Type="http://schemas.openxmlformats.org/officeDocument/2006/relationships/slideLayout" Target="../slideLayouts/slideLayout191.xml"/><Relationship Id="rId4" Type="http://schemas.openxmlformats.org/officeDocument/2006/relationships/slideLayout" Target="../slideLayouts/slideLayout185.xml"/><Relationship Id="rId9" Type="http://schemas.openxmlformats.org/officeDocument/2006/relationships/slideLayout" Target="../slideLayouts/slideLayout190.xml"/><Relationship Id="rId14" Type="http://schemas.openxmlformats.org/officeDocument/2006/relationships/slideLayout" Target="../slideLayouts/slideLayout195.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203.xml"/><Relationship Id="rId13" Type="http://schemas.openxmlformats.org/officeDocument/2006/relationships/slideLayout" Target="../slideLayouts/slideLayout208.xml"/><Relationship Id="rId3" Type="http://schemas.openxmlformats.org/officeDocument/2006/relationships/slideLayout" Target="../slideLayouts/slideLayout198.xml"/><Relationship Id="rId7" Type="http://schemas.openxmlformats.org/officeDocument/2006/relationships/slideLayout" Target="../slideLayouts/slideLayout202.xml"/><Relationship Id="rId12" Type="http://schemas.openxmlformats.org/officeDocument/2006/relationships/slideLayout" Target="../slideLayouts/slideLayout207.xml"/><Relationship Id="rId2" Type="http://schemas.openxmlformats.org/officeDocument/2006/relationships/slideLayout" Target="../slideLayouts/slideLayout197.xml"/><Relationship Id="rId1" Type="http://schemas.openxmlformats.org/officeDocument/2006/relationships/slideLayout" Target="../slideLayouts/slideLayout196.xml"/><Relationship Id="rId6" Type="http://schemas.openxmlformats.org/officeDocument/2006/relationships/slideLayout" Target="../slideLayouts/slideLayout201.xml"/><Relationship Id="rId11" Type="http://schemas.openxmlformats.org/officeDocument/2006/relationships/slideLayout" Target="../slideLayouts/slideLayout206.xml"/><Relationship Id="rId5" Type="http://schemas.openxmlformats.org/officeDocument/2006/relationships/slideLayout" Target="../slideLayouts/slideLayout200.xml"/><Relationship Id="rId15" Type="http://schemas.openxmlformats.org/officeDocument/2006/relationships/theme" Target="../theme/theme15.xml"/><Relationship Id="rId10" Type="http://schemas.openxmlformats.org/officeDocument/2006/relationships/slideLayout" Target="../slideLayouts/slideLayout205.xml"/><Relationship Id="rId4" Type="http://schemas.openxmlformats.org/officeDocument/2006/relationships/slideLayout" Target="../slideLayouts/slideLayout199.xml"/><Relationship Id="rId9" Type="http://schemas.openxmlformats.org/officeDocument/2006/relationships/slideLayout" Target="../slideLayouts/slideLayout204.xml"/><Relationship Id="rId14" Type="http://schemas.openxmlformats.org/officeDocument/2006/relationships/slideLayout" Target="../slideLayouts/slideLayout209.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17.xml"/><Relationship Id="rId13" Type="http://schemas.openxmlformats.org/officeDocument/2006/relationships/slideLayout" Target="../slideLayouts/slideLayout222.xml"/><Relationship Id="rId3" Type="http://schemas.openxmlformats.org/officeDocument/2006/relationships/slideLayout" Target="../slideLayouts/slideLayout212.xml"/><Relationship Id="rId7" Type="http://schemas.openxmlformats.org/officeDocument/2006/relationships/slideLayout" Target="../slideLayouts/slideLayout216.xml"/><Relationship Id="rId12" Type="http://schemas.openxmlformats.org/officeDocument/2006/relationships/slideLayout" Target="../slideLayouts/slideLayout221.xml"/><Relationship Id="rId2" Type="http://schemas.openxmlformats.org/officeDocument/2006/relationships/slideLayout" Target="../slideLayouts/slideLayout211.xml"/><Relationship Id="rId1" Type="http://schemas.openxmlformats.org/officeDocument/2006/relationships/slideLayout" Target="../slideLayouts/slideLayout210.xml"/><Relationship Id="rId6" Type="http://schemas.openxmlformats.org/officeDocument/2006/relationships/slideLayout" Target="../slideLayouts/slideLayout215.xml"/><Relationship Id="rId11" Type="http://schemas.openxmlformats.org/officeDocument/2006/relationships/slideLayout" Target="../slideLayouts/slideLayout220.xml"/><Relationship Id="rId5" Type="http://schemas.openxmlformats.org/officeDocument/2006/relationships/slideLayout" Target="../slideLayouts/slideLayout214.xml"/><Relationship Id="rId15" Type="http://schemas.openxmlformats.org/officeDocument/2006/relationships/theme" Target="../theme/theme16.xml"/><Relationship Id="rId10" Type="http://schemas.openxmlformats.org/officeDocument/2006/relationships/slideLayout" Target="../slideLayouts/slideLayout219.xml"/><Relationship Id="rId4" Type="http://schemas.openxmlformats.org/officeDocument/2006/relationships/slideLayout" Target="../slideLayouts/slideLayout213.xml"/><Relationship Id="rId9" Type="http://schemas.openxmlformats.org/officeDocument/2006/relationships/slideLayout" Target="../slideLayouts/slideLayout218.xml"/><Relationship Id="rId14" Type="http://schemas.openxmlformats.org/officeDocument/2006/relationships/slideLayout" Target="../slideLayouts/slideLayout223.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31.xml"/><Relationship Id="rId13" Type="http://schemas.openxmlformats.org/officeDocument/2006/relationships/slideLayout" Target="../slideLayouts/slideLayout236.xml"/><Relationship Id="rId3" Type="http://schemas.openxmlformats.org/officeDocument/2006/relationships/slideLayout" Target="../slideLayouts/slideLayout226.xml"/><Relationship Id="rId7" Type="http://schemas.openxmlformats.org/officeDocument/2006/relationships/slideLayout" Target="../slideLayouts/slideLayout230.xml"/><Relationship Id="rId12" Type="http://schemas.openxmlformats.org/officeDocument/2006/relationships/slideLayout" Target="../slideLayouts/slideLayout235.xml"/><Relationship Id="rId2" Type="http://schemas.openxmlformats.org/officeDocument/2006/relationships/slideLayout" Target="../slideLayouts/slideLayout225.xml"/><Relationship Id="rId1" Type="http://schemas.openxmlformats.org/officeDocument/2006/relationships/slideLayout" Target="../slideLayouts/slideLayout224.xml"/><Relationship Id="rId6" Type="http://schemas.openxmlformats.org/officeDocument/2006/relationships/slideLayout" Target="../slideLayouts/slideLayout229.xml"/><Relationship Id="rId11" Type="http://schemas.openxmlformats.org/officeDocument/2006/relationships/slideLayout" Target="../slideLayouts/slideLayout234.xml"/><Relationship Id="rId5" Type="http://schemas.openxmlformats.org/officeDocument/2006/relationships/slideLayout" Target="../slideLayouts/slideLayout228.xml"/><Relationship Id="rId15" Type="http://schemas.openxmlformats.org/officeDocument/2006/relationships/theme" Target="../theme/theme17.xml"/><Relationship Id="rId10" Type="http://schemas.openxmlformats.org/officeDocument/2006/relationships/slideLayout" Target="../slideLayouts/slideLayout233.xml"/><Relationship Id="rId4" Type="http://schemas.openxmlformats.org/officeDocument/2006/relationships/slideLayout" Target="../slideLayouts/slideLayout227.xml"/><Relationship Id="rId9" Type="http://schemas.openxmlformats.org/officeDocument/2006/relationships/slideLayout" Target="../slideLayouts/slideLayout232.xml"/><Relationship Id="rId14" Type="http://schemas.openxmlformats.org/officeDocument/2006/relationships/slideLayout" Target="../slideLayouts/slideLayout23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45.xml"/><Relationship Id="rId13" Type="http://schemas.openxmlformats.org/officeDocument/2006/relationships/slideLayout" Target="../slideLayouts/slideLayout250.xml"/><Relationship Id="rId3" Type="http://schemas.openxmlformats.org/officeDocument/2006/relationships/slideLayout" Target="../slideLayouts/slideLayout240.xml"/><Relationship Id="rId7" Type="http://schemas.openxmlformats.org/officeDocument/2006/relationships/slideLayout" Target="../slideLayouts/slideLayout244.xml"/><Relationship Id="rId12" Type="http://schemas.openxmlformats.org/officeDocument/2006/relationships/slideLayout" Target="../slideLayouts/slideLayout249.xml"/><Relationship Id="rId2" Type="http://schemas.openxmlformats.org/officeDocument/2006/relationships/slideLayout" Target="../slideLayouts/slideLayout239.xml"/><Relationship Id="rId1" Type="http://schemas.openxmlformats.org/officeDocument/2006/relationships/slideLayout" Target="../slideLayouts/slideLayout238.xml"/><Relationship Id="rId6" Type="http://schemas.openxmlformats.org/officeDocument/2006/relationships/slideLayout" Target="../slideLayouts/slideLayout243.xml"/><Relationship Id="rId11" Type="http://schemas.openxmlformats.org/officeDocument/2006/relationships/slideLayout" Target="../slideLayouts/slideLayout248.xml"/><Relationship Id="rId5" Type="http://schemas.openxmlformats.org/officeDocument/2006/relationships/slideLayout" Target="../slideLayouts/slideLayout242.xml"/><Relationship Id="rId15" Type="http://schemas.openxmlformats.org/officeDocument/2006/relationships/theme" Target="../theme/theme18.xml"/><Relationship Id="rId10" Type="http://schemas.openxmlformats.org/officeDocument/2006/relationships/slideLayout" Target="../slideLayouts/slideLayout247.xml"/><Relationship Id="rId4" Type="http://schemas.openxmlformats.org/officeDocument/2006/relationships/slideLayout" Target="../slideLayouts/slideLayout241.xml"/><Relationship Id="rId9" Type="http://schemas.openxmlformats.org/officeDocument/2006/relationships/slideLayout" Target="../slideLayouts/slideLayout246.xml"/><Relationship Id="rId14" Type="http://schemas.openxmlformats.org/officeDocument/2006/relationships/slideLayout" Target="../slideLayouts/slideLayout251.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59.xml"/><Relationship Id="rId13" Type="http://schemas.openxmlformats.org/officeDocument/2006/relationships/slideLayout" Target="../slideLayouts/slideLayout264.xml"/><Relationship Id="rId3" Type="http://schemas.openxmlformats.org/officeDocument/2006/relationships/slideLayout" Target="../slideLayouts/slideLayout254.xml"/><Relationship Id="rId7" Type="http://schemas.openxmlformats.org/officeDocument/2006/relationships/slideLayout" Target="../slideLayouts/slideLayout258.xml"/><Relationship Id="rId12" Type="http://schemas.openxmlformats.org/officeDocument/2006/relationships/slideLayout" Target="../slideLayouts/slideLayout263.xml"/><Relationship Id="rId2" Type="http://schemas.openxmlformats.org/officeDocument/2006/relationships/slideLayout" Target="../slideLayouts/slideLayout253.xml"/><Relationship Id="rId1" Type="http://schemas.openxmlformats.org/officeDocument/2006/relationships/slideLayout" Target="../slideLayouts/slideLayout252.xml"/><Relationship Id="rId6" Type="http://schemas.openxmlformats.org/officeDocument/2006/relationships/slideLayout" Target="../slideLayouts/slideLayout257.xml"/><Relationship Id="rId11" Type="http://schemas.openxmlformats.org/officeDocument/2006/relationships/slideLayout" Target="../slideLayouts/slideLayout262.xml"/><Relationship Id="rId5" Type="http://schemas.openxmlformats.org/officeDocument/2006/relationships/slideLayout" Target="../slideLayouts/slideLayout256.xml"/><Relationship Id="rId15" Type="http://schemas.openxmlformats.org/officeDocument/2006/relationships/theme" Target="../theme/theme19.xml"/><Relationship Id="rId10" Type="http://schemas.openxmlformats.org/officeDocument/2006/relationships/slideLayout" Target="../slideLayouts/slideLayout261.xml"/><Relationship Id="rId4" Type="http://schemas.openxmlformats.org/officeDocument/2006/relationships/slideLayout" Target="../slideLayouts/slideLayout255.xml"/><Relationship Id="rId9" Type="http://schemas.openxmlformats.org/officeDocument/2006/relationships/slideLayout" Target="../slideLayouts/slideLayout260.xml"/><Relationship Id="rId14" Type="http://schemas.openxmlformats.org/officeDocument/2006/relationships/slideLayout" Target="../slideLayouts/slideLayout265.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73.xml"/><Relationship Id="rId13" Type="http://schemas.openxmlformats.org/officeDocument/2006/relationships/slideLayout" Target="../slideLayouts/slideLayout278.xml"/><Relationship Id="rId3" Type="http://schemas.openxmlformats.org/officeDocument/2006/relationships/slideLayout" Target="../slideLayouts/slideLayout268.xml"/><Relationship Id="rId7" Type="http://schemas.openxmlformats.org/officeDocument/2006/relationships/slideLayout" Target="../slideLayouts/slideLayout272.xml"/><Relationship Id="rId12" Type="http://schemas.openxmlformats.org/officeDocument/2006/relationships/slideLayout" Target="../slideLayouts/slideLayout277.xml"/><Relationship Id="rId2" Type="http://schemas.openxmlformats.org/officeDocument/2006/relationships/slideLayout" Target="../slideLayouts/slideLayout267.xml"/><Relationship Id="rId16" Type="http://schemas.openxmlformats.org/officeDocument/2006/relationships/theme" Target="../theme/theme20.xml"/><Relationship Id="rId1" Type="http://schemas.openxmlformats.org/officeDocument/2006/relationships/slideLayout" Target="../slideLayouts/slideLayout266.xml"/><Relationship Id="rId6" Type="http://schemas.openxmlformats.org/officeDocument/2006/relationships/slideLayout" Target="../slideLayouts/slideLayout271.xml"/><Relationship Id="rId11" Type="http://schemas.openxmlformats.org/officeDocument/2006/relationships/slideLayout" Target="../slideLayouts/slideLayout276.xml"/><Relationship Id="rId5" Type="http://schemas.openxmlformats.org/officeDocument/2006/relationships/slideLayout" Target="../slideLayouts/slideLayout270.xml"/><Relationship Id="rId15" Type="http://schemas.openxmlformats.org/officeDocument/2006/relationships/slideLayout" Target="../slideLayouts/slideLayout280.xml"/><Relationship Id="rId10" Type="http://schemas.openxmlformats.org/officeDocument/2006/relationships/slideLayout" Target="../slideLayouts/slideLayout275.xml"/><Relationship Id="rId4" Type="http://schemas.openxmlformats.org/officeDocument/2006/relationships/slideLayout" Target="../slideLayouts/slideLayout269.xml"/><Relationship Id="rId9" Type="http://schemas.openxmlformats.org/officeDocument/2006/relationships/slideLayout" Target="../slideLayouts/slideLayout274.xml"/><Relationship Id="rId14" Type="http://schemas.openxmlformats.org/officeDocument/2006/relationships/slideLayout" Target="../slideLayouts/slideLayout279.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88.xml"/><Relationship Id="rId13" Type="http://schemas.openxmlformats.org/officeDocument/2006/relationships/slideLayout" Target="../slideLayouts/slideLayout293.xml"/><Relationship Id="rId3" Type="http://schemas.openxmlformats.org/officeDocument/2006/relationships/slideLayout" Target="../slideLayouts/slideLayout283.xml"/><Relationship Id="rId7" Type="http://schemas.openxmlformats.org/officeDocument/2006/relationships/slideLayout" Target="../slideLayouts/slideLayout287.xml"/><Relationship Id="rId12" Type="http://schemas.openxmlformats.org/officeDocument/2006/relationships/slideLayout" Target="../slideLayouts/slideLayout292.xml"/><Relationship Id="rId2" Type="http://schemas.openxmlformats.org/officeDocument/2006/relationships/slideLayout" Target="../slideLayouts/slideLayout282.xml"/><Relationship Id="rId16" Type="http://schemas.openxmlformats.org/officeDocument/2006/relationships/theme" Target="../theme/theme21.xml"/><Relationship Id="rId1" Type="http://schemas.openxmlformats.org/officeDocument/2006/relationships/slideLayout" Target="../slideLayouts/slideLayout281.xml"/><Relationship Id="rId6" Type="http://schemas.openxmlformats.org/officeDocument/2006/relationships/slideLayout" Target="../slideLayouts/slideLayout286.xml"/><Relationship Id="rId11" Type="http://schemas.openxmlformats.org/officeDocument/2006/relationships/slideLayout" Target="../slideLayouts/slideLayout291.xml"/><Relationship Id="rId5" Type="http://schemas.openxmlformats.org/officeDocument/2006/relationships/slideLayout" Target="../slideLayouts/slideLayout285.xml"/><Relationship Id="rId15" Type="http://schemas.openxmlformats.org/officeDocument/2006/relationships/slideLayout" Target="../slideLayouts/slideLayout295.xml"/><Relationship Id="rId10" Type="http://schemas.openxmlformats.org/officeDocument/2006/relationships/slideLayout" Target="../slideLayouts/slideLayout290.xml"/><Relationship Id="rId4" Type="http://schemas.openxmlformats.org/officeDocument/2006/relationships/slideLayout" Target="../slideLayouts/slideLayout284.xml"/><Relationship Id="rId9" Type="http://schemas.openxmlformats.org/officeDocument/2006/relationships/slideLayout" Target="../slideLayouts/slideLayout289.xml"/><Relationship Id="rId14" Type="http://schemas.openxmlformats.org/officeDocument/2006/relationships/slideLayout" Target="../slideLayouts/slideLayout294.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303.xml"/><Relationship Id="rId13" Type="http://schemas.openxmlformats.org/officeDocument/2006/relationships/slideLayout" Target="../slideLayouts/slideLayout308.xml"/><Relationship Id="rId3" Type="http://schemas.openxmlformats.org/officeDocument/2006/relationships/slideLayout" Target="../slideLayouts/slideLayout298.xml"/><Relationship Id="rId7" Type="http://schemas.openxmlformats.org/officeDocument/2006/relationships/slideLayout" Target="../slideLayouts/slideLayout302.xml"/><Relationship Id="rId12" Type="http://schemas.openxmlformats.org/officeDocument/2006/relationships/slideLayout" Target="../slideLayouts/slideLayout307.xml"/><Relationship Id="rId2" Type="http://schemas.openxmlformats.org/officeDocument/2006/relationships/slideLayout" Target="../slideLayouts/slideLayout297.xml"/><Relationship Id="rId1" Type="http://schemas.openxmlformats.org/officeDocument/2006/relationships/slideLayout" Target="../slideLayouts/slideLayout296.xml"/><Relationship Id="rId6" Type="http://schemas.openxmlformats.org/officeDocument/2006/relationships/slideLayout" Target="../slideLayouts/slideLayout301.xml"/><Relationship Id="rId11" Type="http://schemas.openxmlformats.org/officeDocument/2006/relationships/slideLayout" Target="../slideLayouts/slideLayout306.xml"/><Relationship Id="rId5" Type="http://schemas.openxmlformats.org/officeDocument/2006/relationships/slideLayout" Target="../slideLayouts/slideLayout300.xml"/><Relationship Id="rId15" Type="http://schemas.openxmlformats.org/officeDocument/2006/relationships/theme" Target="../theme/theme22.xml"/><Relationship Id="rId10" Type="http://schemas.openxmlformats.org/officeDocument/2006/relationships/slideLayout" Target="../slideLayouts/slideLayout305.xml"/><Relationship Id="rId4" Type="http://schemas.openxmlformats.org/officeDocument/2006/relationships/slideLayout" Target="../slideLayouts/slideLayout299.xml"/><Relationship Id="rId9" Type="http://schemas.openxmlformats.org/officeDocument/2006/relationships/slideLayout" Target="../slideLayouts/slideLayout304.xml"/><Relationship Id="rId14" Type="http://schemas.openxmlformats.org/officeDocument/2006/relationships/slideLayout" Target="../slideLayouts/slideLayout309.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317.xml"/><Relationship Id="rId3" Type="http://schemas.openxmlformats.org/officeDocument/2006/relationships/slideLayout" Target="../slideLayouts/slideLayout312.xml"/><Relationship Id="rId7" Type="http://schemas.openxmlformats.org/officeDocument/2006/relationships/slideLayout" Target="../slideLayouts/slideLayout316.xml"/><Relationship Id="rId12" Type="http://schemas.openxmlformats.org/officeDocument/2006/relationships/theme" Target="../theme/theme23.xml"/><Relationship Id="rId2" Type="http://schemas.openxmlformats.org/officeDocument/2006/relationships/slideLayout" Target="../slideLayouts/slideLayout311.xml"/><Relationship Id="rId1" Type="http://schemas.openxmlformats.org/officeDocument/2006/relationships/slideLayout" Target="../slideLayouts/slideLayout310.xml"/><Relationship Id="rId6" Type="http://schemas.openxmlformats.org/officeDocument/2006/relationships/slideLayout" Target="../slideLayouts/slideLayout315.xml"/><Relationship Id="rId11" Type="http://schemas.openxmlformats.org/officeDocument/2006/relationships/slideLayout" Target="../slideLayouts/slideLayout320.xml"/><Relationship Id="rId5" Type="http://schemas.openxmlformats.org/officeDocument/2006/relationships/slideLayout" Target="../slideLayouts/slideLayout314.xml"/><Relationship Id="rId10" Type="http://schemas.openxmlformats.org/officeDocument/2006/relationships/slideLayout" Target="../slideLayouts/slideLayout319.xml"/><Relationship Id="rId4" Type="http://schemas.openxmlformats.org/officeDocument/2006/relationships/slideLayout" Target="../slideLayouts/slideLayout313.xml"/><Relationship Id="rId9" Type="http://schemas.openxmlformats.org/officeDocument/2006/relationships/slideLayout" Target="../slideLayouts/slideLayout318.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328.xml"/><Relationship Id="rId3" Type="http://schemas.openxmlformats.org/officeDocument/2006/relationships/slideLayout" Target="../slideLayouts/slideLayout323.xml"/><Relationship Id="rId7" Type="http://schemas.openxmlformats.org/officeDocument/2006/relationships/slideLayout" Target="../slideLayouts/slideLayout327.xml"/><Relationship Id="rId12" Type="http://schemas.openxmlformats.org/officeDocument/2006/relationships/theme" Target="../theme/theme24.xml"/><Relationship Id="rId2" Type="http://schemas.openxmlformats.org/officeDocument/2006/relationships/slideLayout" Target="../slideLayouts/slideLayout322.xml"/><Relationship Id="rId1" Type="http://schemas.openxmlformats.org/officeDocument/2006/relationships/slideLayout" Target="../slideLayouts/slideLayout321.xml"/><Relationship Id="rId6" Type="http://schemas.openxmlformats.org/officeDocument/2006/relationships/slideLayout" Target="../slideLayouts/slideLayout326.xml"/><Relationship Id="rId11" Type="http://schemas.openxmlformats.org/officeDocument/2006/relationships/slideLayout" Target="../slideLayouts/slideLayout331.xml"/><Relationship Id="rId5" Type="http://schemas.openxmlformats.org/officeDocument/2006/relationships/slideLayout" Target="../slideLayouts/slideLayout325.xml"/><Relationship Id="rId10" Type="http://schemas.openxmlformats.org/officeDocument/2006/relationships/slideLayout" Target="../slideLayouts/slideLayout330.xml"/><Relationship Id="rId4" Type="http://schemas.openxmlformats.org/officeDocument/2006/relationships/slideLayout" Target="../slideLayouts/slideLayout324.xml"/><Relationship Id="rId9" Type="http://schemas.openxmlformats.org/officeDocument/2006/relationships/slideLayout" Target="../slideLayouts/slideLayout329.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339.xml"/><Relationship Id="rId3" Type="http://schemas.openxmlformats.org/officeDocument/2006/relationships/slideLayout" Target="../slideLayouts/slideLayout334.xml"/><Relationship Id="rId7" Type="http://schemas.openxmlformats.org/officeDocument/2006/relationships/slideLayout" Target="../slideLayouts/slideLayout338.xml"/><Relationship Id="rId12" Type="http://schemas.openxmlformats.org/officeDocument/2006/relationships/theme" Target="../theme/theme25.xml"/><Relationship Id="rId2" Type="http://schemas.openxmlformats.org/officeDocument/2006/relationships/slideLayout" Target="../slideLayouts/slideLayout333.xml"/><Relationship Id="rId1" Type="http://schemas.openxmlformats.org/officeDocument/2006/relationships/slideLayout" Target="../slideLayouts/slideLayout332.xml"/><Relationship Id="rId6" Type="http://schemas.openxmlformats.org/officeDocument/2006/relationships/slideLayout" Target="../slideLayouts/slideLayout337.xml"/><Relationship Id="rId11" Type="http://schemas.openxmlformats.org/officeDocument/2006/relationships/slideLayout" Target="../slideLayouts/slideLayout342.xml"/><Relationship Id="rId5" Type="http://schemas.openxmlformats.org/officeDocument/2006/relationships/slideLayout" Target="../slideLayouts/slideLayout336.xml"/><Relationship Id="rId10" Type="http://schemas.openxmlformats.org/officeDocument/2006/relationships/slideLayout" Target="../slideLayouts/slideLayout341.xml"/><Relationship Id="rId4" Type="http://schemas.openxmlformats.org/officeDocument/2006/relationships/slideLayout" Target="../slideLayouts/slideLayout335.xml"/><Relationship Id="rId9" Type="http://schemas.openxmlformats.org/officeDocument/2006/relationships/slideLayout" Target="../slideLayouts/slideLayout340.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350.xml"/><Relationship Id="rId3" Type="http://schemas.openxmlformats.org/officeDocument/2006/relationships/slideLayout" Target="../slideLayouts/slideLayout345.xml"/><Relationship Id="rId7" Type="http://schemas.openxmlformats.org/officeDocument/2006/relationships/slideLayout" Target="../slideLayouts/slideLayout349.xml"/><Relationship Id="rId12" Type="http://schemas.openxmlformats.org/officeDocument/2006/relationships/theme" Target="../theme/theme26.xml"/><Relationship Id="rId2" Type="http://schemas.openxmlformats.org/officeDocument/2006/relationships/slideLayout" Target="../slideLayouts/slideLayout344.xml"/><Relationship Id="rId1" Type="http://schemas.openxmlformats.org/officeDocument/2006/relationships/slideLayout" Target="../slideLayouts/slideLayout343.xml"/><Relationship Id="rId6" Type="http://schemas.openxmlformats.org/officeDocument/2006/relationships/slideLayout" Target="../slideLayouts/slideLayout348.xml"/><Relationship Id="rId11" Type="http://schemas.openxmlformats.org/officeDocument/2006/relationships/slideLayout" Target="../slideLayouts/slideLayout353.xml"/><Relationship Id="rId5" Type="http://schemas.openxmlformats.org/officeDocument/2006/relationships/slideLayout" Target="../slideLayouts/slideLayout347.xml"/><Relationship Id="rId10" Type="http://schemas.openxmlformats.org/officeDocument/2006/relationships/slideLayout" Target="../slideLayouts/slideLayout352.xml"/><Relationship Id="rId4" Type="http://schemas.openxmlformats.org/officeDocument/2006/relationships/slideLayout" Target="../slideLayouts/slideLayout346.xml"/><Relationship Id="rId9" Type="http://schemas.openxmlformats.org/officeDocument/2006/relationships/slideLayout" Target="../slideLayouts/slideLayout351.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361.xml"/><Relationship Id="rId13" Type="http://schemas.openxmlformats.org/officeDocument/2006/relationships/slideLayout" Target="../slideLayouts/slideLayout366.xml"/><Relationship Id="rId3" Type="http://schemas.openxmlformats.org/officeDocument/2006/relationships/slideLayout" Target="../slideLayouts/slideLayout356.xml"/><Relationship Id="rId7" Type="http://schemas.openxmlformats.org/officeDocument/2006/relationships/slideLayout" Target="../slideLayouts/slideLayout360.xml"/><Relationship Id="rId12" Type="http://schemas.openxmlformats.org/officeDocument/2006/relationships/slideLayout" Target="../slideLayouts/slideLayout365.xml"/><Relationship Id="rId17" Type="http://schemas.openxmlformats.org/officeDocument/2006/relationships/theme" Target="../theme/theme27.xml"/><Relationship Id="rId2" Type="http://schemas.openxmlformats.org/officeDocument/2006/relationships/slideLayout" Target="../slideLayouts/slideLayout355.xml"/><Relationship Id="rId16" Type="http://schemas.openxmlformats.org/officeDocument/2006/relationships/slideLayout" Target="../slideLayouts/slideLayout369.xml"/><Relationship Id="rId1" Type="http://schemas.openxmlformats.org/officeDocument/2006/relationships/slideLayout" Target="../slideLayouts/slideLayout354.xml"/><Relationship Id="rId6" Type="http://schemas.openxmlformats.org/officeDocument/2006/relationships/slideLayout" Target="../slideLayouts/slideLayout359.xml"/><Relationship Id="rId11" Type="http://schemas.openxmlformats.org/officeDocument/2006/relationships/slideLayout" Target="../slideLayouts/slideLayout364.xml"/><Relationship Id="rId5" Type="http://schemas.openxmlformats.org/officeDocument/2006/relationships/slideLayout" Target="../slideLayouts/slideLayout358.xml"/><Relationship Id="rId15" Type="http://schemas.openxmlformats.org/officeDocument/2006/relationships/slideLayout" Target="../slideLayouts/slideLayout368.xml"/><Relationship Id="rId10" Type="http://schemas.openxmlformats.org/officeDocument/2006/relationships/slideLayout" Target="../slideLayouts/slideLayout363.xml"/><Relationship Id="rId4" Type="http://schemas.openxmlformats.org/officeDocument/2006/relationships/slideLayout" Target="../slideLayouts/slideLayout357.xml"/><Relationship Id="rId9" Type="http://schemas.openxmlformats.org/officeDocument/2006/relationships/slideLayout" Target="../slideLayouts/slideLayout362.xml"/><Relationship Id="rId14" Type="http://schemas.openxmlformats.org/officeDocument/2006/relationships/slideLayout" Target="../slideLayouts/slideLayout367.xml"/></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377.xml"/><Relationship Id="rId13" Type="http://schemas.openxmlformats.org/officeDocument/2006/relationships/slideLayout" Target="../slideLayouts/slideLayout382.xml"/><Relationship Id="rId18" Type="http://schemas.openxmlformats.org/officeDocument/2006/relationships/slideLayout" Target="../slideLayouts/slideLayout387.xml"/><Relationship Id="rId3" Type="http://schemas.openxmlformats.org/officeDocument/2006/relationships/slideLayout" Target="../slideLayouts/slideLayout372.xml"/><Relationship Id="rId7" Type="http://schemas.openxmlformats.org/officeDocument/2006/relationships/slideLayout" Target="../slideLayouts/slideLayout376.xml"/><Relationship Id="rId12" Type="http://schemas.openxmlformats.org/officeDocument/2006/relationships/slideLayout" Target="../slideLayouts/slideLayout381.xml"/><Relationship Id="rId17" Type="http://schemas.openxmlformats.org/officeDocument/2006/relationships/slideLayout" Target="../slideLayouts/slideLayout386.xml"/><Relationship Id="rId2" Type="http://schemas.openxmlformats.org/officeDocument/2006/relationships/slideLayout" Target="../slideLayouts/slideLayout371.xml"/><Relationship Id="rId16" Type="http://schemas.openxmlformats.org/officeDocument/2006/relationships/slideLayout" Target="../slideLayouts/slideLayout385.xml"/><Relationship Id="rId1" Type="http://schemas.openxmlformats.org/officeDocument/2006/relationships/slideLayout" Target="../slideLayouts/slideLayout370.xml"/><Relationship Id="rId6" Type="http://schemas.openxmlformats.org/officeDocument/2006/relationships/slideLayout" Target="../slideLayouts/slideLayout375.xml"/><Relationship Id="rId11" Type="http://schemas.openxmlformats.org/officeDocument/2006/relationships/slideLayout" Target="../slideLayouts/slideLayout380.xml"/><Relationship Id="rId5" Type="http://schemas.openxmlformats.org/officeDocument/2006/relationships/slideLayout" Target="../slideLayouts/slideLayout374.xml"/><Relationship Id="rId15" Type="http://schemas.openxmlformats.org/officeDocument/2006/relationships/slideLayout" Target="../slideLayouts/slideLayout384.xml"/><Relationship Id="rId10" Type="http://schemas.openxmlformats.org/officeDocument/2006/relationships/slideLayout" Target="../slideLayouts/slideLayout379.xml"/><Relationship Id="rId19" Type="http://schemas.openxmlformats.org/officeDocument/2006/relationships/theme" Target="../theme/theme28.xml"/><Relationship Id="rId4" Type="http://schemas.openxmlformats.org/officeDocument/2006/relationships/slideLayout" Target="../slideLayouts/slideLayout373.xml"/><Relationship Id="rId9" Type="http://schemas.openxmlformats.org/officeDocument/2006/relationships/slideLayout" Target="../slideLayouts/slideLayout378.xml"/><Relationship Id="rId14" Type="http://schemas.openxmlformats.org/officeDocument/2006/relationships/slideLayout" Target="../slideLayouts/slideLayout383.xml"/></Relationships>
</file>

<file path=ppt/slideMasters/_rels/slideMaster29.xml.rels><?xml version="1.0" encoding="UTF-8" standalone="yes"?>
<Relationships xmlns="http://schemas.openxmlformats.org/package/2006/relationships"><Relationship Id="rId8" Type="http://schemas.openxmlformats.org/officeDocument/2006/relationships/slideLayout" Target="../slideLayouts/slideLayout395.xml"/><Relationship Id="rId13" Type="http://schemas.openxmlformats.org/officeDocument/2006/relationships/slideLayout" Target="../slideLayouts/slideLayout400.xml"/><Relationship Id="rId3" Type="http://schemas.openxmlformats.org/officeDocument/2006/relationships/slideLayout" Target="../slideLayouts/slideLayout390.xml"/><Relationship Id="rId7" Type="http://schemas.openxmlformats.org/officeDocument/2006/relationships/slideLayout" Target="../slideLayouts/slideLayout394.xml"/><Relationship Id="rId12" Type="http://schemas.openxmlformats.org/officeDocument/2006/relationships/slideLayout" Target="../slideLayouts/slideLayout399.xml"/><Relationship Id="rId17" Type="http://schemas.openxmlformats.org/officeDocument/2006/relationships/theme" Target="../theme/theme29.xml"/><Relationship Id="rId2" Type="http://schemas.openxmlformats.org/officeDocument/2006/relationships/slideLayout" Target="../slideLayouts/slideLayout389.xml"/><Relationship Id="rId16" Type="http://schemas.openxmlformats.org/officeDocument/2006/relationships/slideLayout" Target="../slideLayouts/slideLayout403.xml"/><Relationship Id="rId1" Type="http://schemas.openxmlformats.org/officeDocument/2006/relationships/slideLayout" Target="../slideLayouts/slideLayout388.xml"/><Relationship Id="rId6" Type="http://schemas.openxmlformats.org/officeDocument/2006/relationships/slideLayout" Target="../slideLayouts/slideLayout393.xml"/><Relationship Id="rId11" Type="http://schemas.openxmlformats.org/officeDocument/2006/relationships/slideLayout" Target="../slideLayouts/slideLayout398.xml"/><Relationship Id="rId5" Type="http://schemas.openxmlformats.org/officeDocument/2006/relationships/slideLayout" Target="../slideLayouts/slideLayout392.xml"/><Relationship Id="rId15" Type="http://schemas.openxmlformats.org/officeDocument/2006/relationships/slideLayout" Target="../slideLayouts/slideLayout402.xml"/><Relationship Id="rId10" Type="http://schemas.openxmlformats.org/officeDocument/2006/relationships/slideLayout" Target="../slideLayouts/slideLayout397.xml"/><Relationship Id="rId4" Type="http://schemas.openxmlformats.org/officeDocument/2006/relationships/slideLayout" Target="../slideLayouts/slideLayout391.xml"/><Relationship Id="rId9" Type="http://schemas.openxmlformats.org/officeDocument/2006/relationships/slideLayout" Target="../slideLayouts/slideLayout396.xml"/><Relationship Id="rId14" Type="http://schemas.openxmlformats.org/officeDocument/2006/relationships/slideLayout" Target="../slideLayouts/slideLayout401.xml"/></Relationships>
</file>

<file path=ppt/slideMasters/_rels/slideMaster30.xml.rels><?xml version="1.0" encoding="UTF-8" standalone="yes"?>
<Relationships xmlns="http://schemas.openxmlformats.org/package/2006/relationships"><Relationship Id="rId8" Type="http://schemas.openxmlformats.org/officeDocument/2006/relationships/slideLayout" Target="../slideLayouts/slideLayout411.xml"/><Relationship Id="rId3" Type="http://schemas.openxmlformats.org/officeDocument/2006/relationships/slideLayout" Target="../slideLayouts/slideLayout406.xml"/><Relationship Id="rId7" Type="http://schemas.openxmlformats.org/officeDocument/2006/relationships/slideLayout" Target="../slideLayouts/slideLayout410.xml"/><Relationship Id="rId12" Type="http://schemas.openxmlformats.org/officeDocument/2006/relationships/theme" Target="../theme/theme30.xml"/><Relationship Id="rId2" Type="http://schemas.openxmlformats.org/officeDocument/2006/relationships/slideLayout" Target="../slideLayouts/slideLayout405.xml"/><Relationship Id="rId1" Type="http://schemas.openxmlformats.org/officeDocument/2006/relationships/slideLayout" Target="../slideLayouts/slideLayout404.xml"/><Relationship Id="rId6" Type="http://schemas.openxmlformats.org/officeDocument/2006/relationships/slideLayout" Target="../slideLayouts/slideLayout409.xml"/><Relationship Id="rId11" Type="http://schemas.openxmlformats.org/officeDocument/2006/relationships/slideLayout" Target="../slideLayouts/slideLayout414.xml"/><Relationship Id="rId5" Type="http://schemas.openxmlformats.org/officeDocument/2006/relationships/slideLayout" Target="../slideLayouts/slideLayout408.xml"/><Relationship Id="rId10" Type="http://schemas.openxmlformats.org/officeDocument/2006/relationships/slideLayout" Target="../slideLayouts/slideLayout413.xml"/><Relationship Id="rId4" Type="http://schemas.openxmlformats.org/officeDocument/2006/relationships/slideLayout" Target="../slideLayouts/slideLayout407.xml"/><Relationship Id="rId9" Type="http://schemas.openxmlformats.org/officeDocument/2006/relationships/slideLayout" Target="../slideLayouts/slideLayout412.xml"/></Relationships>
</file>

<file path=ppt/slideMasters/_rels/slideMaster31.xml.rels><?xml version="1.0" encoding="UTF-8" standalone="yes"?>
<Relationships xmlns="http://schemas.openxmlformats.org/package/2006/relationships"><Relationship Id="rId8" Type="http://schemas.openxmlformats.org/officeDocument/2006/relationships/slideLayout" Target="../slideLayouts/slideLayout422.xml"/><Relationship Id="rId3" Type="http://schemas.openxmlformats.org/officeDocument/2006/relationships/slideLayout" Target="../slideLayouts/slideLayout417.xml"/><Relationship Id="rId7" Type="http://schemas.openxmlformats.org/officeDocument/2006/relationships/slideLayout" Target="../slideLayouts/slideLayout421.xml"/><Relationship Id="rId12" Type="http://schemas.openxmlformats.org/officeDocument/2006/relationships/theme" Target="../theme/theme31.xml"/><Relationship Id="rId2" Type="http://schemas.openxmlformats.org/officeDocument/2006/relationships/slideLayout" Target="../slideLayouts/slideLayout416.xml"/><Relationship Id="rId1" Type="http://schemas.openxmlformats.org/officeDocument/2006/relationships/slideLayout" Target="../slideLayouts/slideLayout415.xml"/><Relationship Id="rId6" Type="http://schemas.openxmlformats.org/officeDocument/2006/relationships/slideLayout" Target="../slideLayouts/slideLayout420.xml"/><Relationship Id="rId11" Type="http://schemas.openxmlformats.org/officeDocument/2006/relationships/slideLayout" Target="../slideLayouts/slideLayout425.xml"/><Relationship Id="rId5" Type="http://schemas.openxmlformats.org/officeDocument/2006/relationships/slideLayout" Target="../slideLayouts/slideLayout419.xml"/><Relationship Id="rId10" Type="http://schemas.openxmlformats.org/officeDocument/2006/relationships/slideLayout" Target="../slideLayouts/slideLayout424.xml"/><Relationship Id="rId4" Type="http://schemas.openxmlformats.org/officeDocument/2006/relationships/slideLayout" Target="../slideLayouts/slideLayout418.xml"/><Relationship Id="rId9" Type="http://schemas.openxmlformats.org/officeDocument/2006/relationships/slideLayout" Target="../slideLayouts/slideLayout423.xml"/></Relationships>
</file>

<file path=ppt/slideMasters/_rels/slideMaster32.xml.rels><?xml version="1.0" encoding="UTF-8" standalone="yes"?>
<Relationships xmlns="http://schemas.openxmlformats.org/package/2006/relationships"><Relationship Id="rId8" Type="http://schemas.openxmlformats.org/officeDocument/2006/relationships/slideLayout" Target="../slideLayouts/slideLayout433.xml"/><Relationship Id="rId3" Type="http://schemas.openxmlformats.org/officeDocument/2006/relationships/slideLayout" Target="../slideLayouts/slideLayout428.xml"/><Relationship Id="rId7" Type="http://schemas.openxmlformats.org/officeDocument/2006/relationships/slideLayout" Target="../slideLayouts/slideLayout432.xml"/><Relationship Id="rId12" Type="http://schemas.openxmlformats.org/officeDocument/2006/relationships/theme" Target="../theme/theme32.xml"/><Relationship Id="rId2" Type="http://schemas.openxmlformats.org/officeDocument/2006/relationships/slideLayout" Target="../slideLayouts/slideLayout427.xml"/><Relationship Id="rId1" Type="http://schemas.openxmlformats.org/officeDocument/2006/relationships/slideLayout" Target="../slideLayouts/slideLayout426.xml"/><Relationship Id="rId6" Type="http://schemas.openxmlformats.org/officeDocument/2006/relationships/slideLayout" Target="../slideLayouts/slideLayout431.xml"/><Relationship Id="rId11" Type="http://schemas.openxmlformats.org/officeDocument/2006/relationships/slideLayout" Target="../slideLayouts/slideLayout436.xml"/><Relationship Id="rId5" Type="http://schemas.openxmlformats.org/officeDocument/2006/relationships/slideLayout" Target="../slideLayouts/slideLayout430.xml"/><Relationship Id="rId10" Type="http://schemas.openxmlformats.org/officeDocument/2006/relationships/slideLayout" Target="../slideLayouts/slideLayout435.xml"/><Relationship Id="rId4" Type="http://schemas.openxmlformats.org/officeDocument/2006/relationships/slideLayout" Target="../slideLayouts/slideLayout429.xml"/><Relationship Id="rId9" Type="http://schemas.openxmlformats.org/officeDocument/2006/relationships/slideLayout" Target="../slideLayouts/slideLayout434.xml"/></Relationships>
</file>

<file path=ppt/slideMasters/_rels/slideMaster33.xml.rels><?xml version="1.0" encoding="UTF-8" standalone="yes"?>
<Relationships xmlns="http://schemas.openxmlformats.org/package/2006/relationships"><Relationship Id="rId8" Type="http://schemas.openxmlformats.org/officeDocument/2006/relationships/slideLayout" Target="../slideLayouts/slideLayout444.xml"/><Relationship Id="rId3" Type="http://schemas.openxmlformats.org/officeDocument/2006/relationships/slideLayout" Target="../slideLayouts/slideLayout439.xml"/><Relationship Id="rId7" Type="http://schemas.openxmlformats.org/officeDocument/2006/relationships/slideLayout" Target="../slideLayouts/slideLayout443.xml"/><Relationship Id="rId12" Type="http://schemas.openxmlformats.org/officeDocument/2006/relationships/theme" Target="../theme/theme33.xml"/><Relationship Id="rId2" Type="http://schemas.openxmlformats.org/officeDocument/2006/relationships/slideLayout" Target="../slideLayouts/slideLayout438.xml"/><Relationship Id="rId1" Type="http://schemas.openxmlformats.org/officeDocument/2006/relationships/slideLayout" Target="../slideLayouts/slideLayout437.xml"/><Relationship Id="rId6" Type="http://schemas.openxmlformats.org/officeDocument/2006/relationships/slideLayout" Target="../slideLayouts/slideLayout442.xml"/><Relationship Id="rId11" Type="http://schemas.openxmlformats.org/officeDocument/2006/relationships/slideLayout" Target="../slideLayouts/slideLayout447.xml"/><Relationship Id="rId5" Type="http://schemas.openxmlformats.org/officeDocument/2006/relationships/slideLayout" Target="../slideLayouts/slideLayout441.xml"/><Relationship Id="rId10" Type="http://schemas.openxmlformats.org/officeDocument/2006/relationships/slideLayout" Target="../slideLayouts/slideLayout446.xml"/><Relationship Id="rId4" Type="http://schemas.openxmlformats.org/officeDocument/2006/relationships/slideLayout" Target="../slideLayouts/slideLayout440.xml"/><Relationship Id="rId9" Type="http://schemas.openxmlformats.org/officeDocument/2006/relationships/slideLayout" Target="../slideLayouts/slideLayout445.xml"/></Relationships>
</file>

<file path=ppt/slideMasters/_rels/slideMaster34.xml.rels><?xml version="1.0" encoding="UTF-8" standalone="yes"?>
<Relationships xmlns="http://schemas.openxmlformats.org/package/2006/relationships"><Relationship Id="rId8" Type="http://schemas.openxmlformats.org/officeDocument/2006/relationships/slideLayout" Target="../slideLayouts/slideLayout455.xml"/><Relationship Id="rId3" Type="http://schemas.openxmlformats.org/officeDocument/2006/relationships/slideLayout" Target="../slideLayouts/slideLayout450.xml"/><Relationship Id="rId7" Type="http://schemas.openxmlformats.org/officeDocument/2006/relationships/slideLayout" Target="../slideLayouts/slideLayout454.xml"/><Relationship Id="rId12" Type="http://schemas.openxmlformats.org/officeDocument/2006/relationships/theme" Target="../theme/theme34.xml"/><Relationship Id="rId2" Type="http://schemas.openxmlformats.org/officeDocument/2006/relationships/slideLayout" Target="../slideLayouts/slideLayout449.xml"/><Relationship Id="rId1" Type="http://schemas.openxmlformats.org/officeDocument/2006/relationships/slideLayout" Target="../slideLayouts/slideLayout448.xml"/><Relationship Id="rId6" Type="http://schemas.openxmlformats.org/officeDocument/2006/relationships/slideLayout" Target="../slideLayouts/slideLayout453.xml"/><Relationship Id="rId11" Type="http://schemas.openxmlformats.org/officeDocument/2006/relationships/slideLayout" Target="../slideLayouts/slideLayout458.xml"/><Relationship Id="rId5" Type="http://schemas.openxmlformats.org/officeDocument/2006/relationships/slideLayout" Target="../slideLayouts/slideLayout452.xml"/><Relationship Id="rId10" Type="http://schemas.openxmlformats.org/officeDocument/2006/relationships/slideLayout" Target="../slideLayouts/slideLayout457.xml"/><Relationship Id="rId4" Type="http://schemas.openxmlformats.org/officeDocument/2006/relationships/slideLayout" Target="../slideLayouts/slideLayout451.xml"/><Relationship Id="rId9" Type="http://schemas.openxmlformats.org/officeDocument/2006/relationships/slideLayout" Target="../slideLayouts/slideLayout45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81E9DD-7413-4878-9A00-DDEE77B6D673}" type="datetimeFigureOut">
              <a:rPr lang="en-US" smtClean="0"/>
              <a:t>11/2/2020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80FE1C-12CD-458B-BCE4-6C7970E5B000}" type="slidenum">
              <a:rPr lang="en-US" smtClean="0"/>
              <a:t>‹#›</a:t>
            </a:fld>
            <a:endParaRPr lang="en-US"/>
          </a:p>
        </p:txBody>
      </p:sp>
    </p:spTree>
    <p:extLst>
      <p:ext uri="{BB962C8B-B14F-4D97-AF65-F5344CB8AC3E}">
        <p14:creationId xmlns:p14="http://schemas.microsoft.com/office/powerpoint/2010/main" val="24001259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smtClean="0"/>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smtClean="0"/>
              <a:t>Nhấn soạn thảo các kiểu văn bản trang cái</a:t>
            </a:r>
          </a:p>
          <a:p>
            <a:pPr lvl="1"/>
            <a:r>
              <a:rPr lang="vi-VN" altLang="en-US" smtClean="0"/>
              <a:t>Mức hai</a:t>
            </a:r>
          </a:p>
          <a:p>
            <a:pPr lvl="2"/>
            <a:r>
              <a:rPr lang="vi-VN" altLang="en-US" smtClean="0"/>
              <a:t>Mức ba</a:t>
            </a:r>
          </a:p>
          <a:p>
            <a:pPr lvl="3"/>
            <a:r>
              <a:rPr lang="vi-VN" altLang="en-US" smtClean="0"/>
              <a:t>Mức bốn</a:t>
            </a:r>
          </a:p>
          <a:p>
            <a:pPr lvl="4"/>
            <a:r>
              <a:rPr lang="vi-VN" altLang="en-US" smtClean="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fontAlgn="base">
              <a:spcBef>
                <a:spcPct val="0"/>
              </a:spcBef>
              <a:spcAft>
                <a:spcPct val="0"/>
              </a:spcAft>
              <a:defRPr/>
            </a:pPr>
            <a:fld id="{6AEF0770-B431-443F-9C35-CFDF72611C71}"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7902352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smtClean="0"/>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smtClean="0"/>
              <a:t>Nhấn soạn thảo các kiểu văn bản trang cái</a:t>
            </a:r>
          </a:p>
          <a:p>
            <a:pPr lvl="1"/>
            <a:r>
              <a:rPr lang="vi-VN" altLang="en-US" smtClean="0"/>
              <a:t>Mức hai</a:t>
            </a:r>
          </a:p>
          <a:p>
            <a:pPr lvl="2"/>
            <a:r>
              <a:rPr lang="vi-VN" altLang="en-US" smtClean="0"/>
              <a:t>Mức ba</a:t>
            </a:r>
          </a:p>
          <a:p>
            <a:pPr lvl="3"/>
            <a:r>
              <a:rPr lang="vi-VN" altLang="en-US" smtClean="0"/>
              <a:t>Mức bốn</a:t>
            </a:r>
          </a:p>
          <a:p>
            <a:pPr lvl="4"/>
            <a:r>
              <a:rPr lang="vi-VN" altLang="en-US" smtClean="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mn-lt"/>
                <a:cs typeface="Arial" charset="0"/>
              </a:defRPr>
            </a:lvl1pPr>
          </a:lstStyle>
          <a:p>
            <a:pPr fontAlgn="base">
              <a:spcBef>
                <a:spcPct val="0"/>
              </a:spcBef>
              <a:spcAft>
                <a:spcPct val="0"/>
              </a:spcAft>
              <a:defRPr/>
            </a:pPr>
            <a:endParaRPr lang="vi-VN"/>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mn-lt"/>
                <a:cs typeface="Arial" charset="0"/>
              </a:defRPr>
            </a:lvl1pPr>
          </a:lstStyle>
          <a:p>
            <a:pPr fontAlgn="base">
              <a:spcBef>
                <a:spcPct val="0"/>
              </a:spcBef>
              <a:spcAft>
                <a:spcPct val="0"/>
              </a:spcAft>
              <a:defRPr/>
            </a:pPr>
            <a:endParaRPr lang="vi-VN"/>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4F9B2D0E-55B2-40A5-BEB6-DA5F1626BD48}"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38027665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0AD24459-3A3C-48EF-9EFE-FD89E8F98DC8}"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74129652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2150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815A68A4-6E47-403C-A696-8E9B999CCEC7}"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1749924692"/>
      </p:ext>
    </p:extLst>
  </p:cSld>
  <p:clrMap bg1="lt1" tx1="dk1" bg2="lt2" tx2="dk2" accent1="accent1" accent2="accent2" accent3="accent3" accent4="accent4" accent5="accent5" accent6="accent6" hlink="hlink" folHlink="folHlink"/>
  <p:sldLayoutIdLst>
    <p:sldLayoutId id="2147483948" r:id="rId1"/>
    <p:sldLayoutId id="2147483949" r:id="rId2"/>
    <p:sldLayoutId id="2147483950" r:id="rId3"/>
    <p:sldLayoutId id="2147483951" r:id="rId4"/>
    <p:sldLayoutId id="2147483952" r:id="rId5"/>
    <p:sldLayoutId id="2147483953" r:id="rId6"/>
    <p:sldLayoutId id="2147483954" r:id="rId7"/>
    <p:sldLayoutId id="2147483955" r:id="rId8"/>
    <p:sldLayoutId id="2147483956" r:id="rId9"/>
    <p:sldLayoutId id="2147483957" r:id="rId10"/>
    <p:sldLayoutId id="2147483958" r:id="rId11"/>
    <p:sldLayoutId id="2147483959" r:id="rId12"/>
    <p:sldLayoutId id="2147483960" r:id="rId13"/>
    <p:sldLayoutId id="2147483961" r:id="rId14"/>
    <p:sldLayoutId id="2147483962" r:id="rId15"/>
    <p:sldLayoutId id="2147483963" r:id="rId16"/>
    <p:sldLayoutId id="2147483964"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266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82B64085-AA64-4BC0-9084-43C1942CA436}"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2719225656"/>
      </p:ext>
    </p:extLst>
  </p:cSld>
  <p:clrMap bg1="lt1" tx1="dk1" bg2="lt2" tx2="dk2" accent1="accent1" accent2="accent2" accent3="accent3" accent4="accent4" accent5="accent5" accent6="accent6" hlink="hlink" folHlink="folHlink"/>
  <p:sldLayoutIdLst>
    <p:sldLayoutId id="2147484056" r:id="rId1"/>
    <p:sldLayoutId id="2147484057" r:id="rId2"/>
    <p:sldLayoutId id="2147484058" r:id="rId3"/>
    <p:sldLayoutId id="2147484059" r:id="rId4"/>
    <p:sldLayoutId id="2147484060" r:id="rId5"/>
    <p:sldLayoutId id="2147484061" r:id="rId6"/>
    <p:sldLayoutId id="2147484062" r:id="rId7"/>
    <p:sldLayoutId id="2147484063" r:id="rId8"/>
    <p:sldLayoutId id="2147484064" r:id="rId9"/>
    <p:sldLayoutId id="2147484065" r:id="rId10"/>
    <p:sldLayoutId id="2147484066" r:id="rId11"/>
    <p:sldLayoutId id="2147484067" r:id="rId12"/>
    <p:sldLayoutId id="2147484068" r:id="rId13"/>
    <p:sldLayoutId id="2147484069" r:id="rId14"/>
    <p:sldLayoutId id="2147484070" r:id="rId15"/>
    <p:sldLayoutId id="2147484071" r:id="rId16"/>
    <p:sldLayoutId id="214748407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Title Placeholder 21"/>
          <p:cNvSpPr>
            <a:spLocks noGrp="1"/>
          </p:cNvSpPr>
          <p:nvPr>
            <p:ph type="title"/>
          </p:nvPr>
        </p:nvSpPr>
        <p:spPr bwMode="auto">
          <a:xfrm>
            <a:off x="609600" y="152400"/>
            <a:ext cx="109728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48131" name="Text Placeholder 12"/>
          <p:cNvSpPr>
            <a:spLocks noGrp="1"/>
          </p:cNvSpPr>
          <p:nvPr>
            <p:ph type="body" idx="1"/>
          </p:nvPr>
        </p:nvSpPr>
        <p:spPr bwMode="auto">
          <a:xfrm>
            <a:off x="609600" y="1219200"/>
            <a:ext cx="10972800" cy="49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a:off x="8534401" y="6356351"/>
            <a:ext cx="3052233" cy="365125"/>
          </a:xfrm>
          <a:prstGeom prst="rect">
            <a:avLst/>
          </a:prstGeom>
        </p:spPr>
        <p:txBody>
          <a:bodyPr vert="horz"/>
          <a:lstStyle>
            <a:lvl1pPr algn="l" eaLnBrk="1" latinLnBrk="0" hangingPunct="1">
              <a:defRPr kumimoji="0" sz="1400">
                <a:solidFill>
                  <a:srgbClr val="464653"/>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3" name="Footer Placeholder 2"/>
          <p:cNvSpPr>
            <a:spLocks noGrp="1"/>
          </p:cNvSpPr>
          <p:nvPr>
            <p:ph type="ftr" sz="quarter" idx="3"/>
          </p:nvPr>
        </p:nvSpPr>
        <p:spPr>
          <a:xfrm>
            <a:off x="3865033" y="6356351"/>
            <a:ext cx="4673600" cy="365125"/>
          </a:xfrm>
          <a:prstGeom prst="rect">
            <a:avLst/>
          </a:prstGeom>
        </p:spPr>
        <p:txBody>
          <a:bodyPr vert="horz"/>
          <a:lstStyle>
            <a:lvl1pPr algn="r" eaLnBrk="1" latinLnBrk="0" hangingPunct="1">
              <a:defRPr kumimoji="0" sz="1400">
                <a:solidFill>
                  <a:srgbClr val="464653"/>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23" name="Slide Number Placeholder 22"/>
          <p:cNvSpPr>
            <a:spLocks noGrp="1"/>
          </p:cNvSpPr>
          <p:nvPr>
            <p:ph type="sldNum" sz="quarter" idx="4"/>
          </p:nvPr>
        </p:nvSpPr>
        <p:spPr>
          <a:xfrm>
            <a:off x="817033" y="6356351"/>
            <a:ext cx="2641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400">
                <a:solidFill>
                  <a:srgbClr val="464653"/>
                </a:solidFill>
                <a:latin typeface="Arial" panose="020B0604020202020204" pitchFamily="34" charset="0"/>
              </a:defRPr>
            </a:lvl1pPr>
          </a:lstStyle>
          <a:p>
            <a:pPr fontAlgn="base">
              <a:spcBef>
                <a:spcPct val="0"/>
              </a:spcBef>
              <a:spcAft>
                <a:spcPct val="0"/>
              </a:spcAft>
              <a:defRPr/>
            </a:pPr>
            <a:fld id="{32E3FB46-A9AE-4BDE-ACED-1D6ABBD61A0B}"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
        <p:nvSpPr>
          <p:cNvPr id="48135" name="Straight Connector 27"/>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48136" name="Straight Connector 28"/>
          <p:cNvSpPr>
            <a:spLocks noChangeShapeType="1"/>
          </p:cNvSpPr>
          <p:nvPr/>
        </p:nvSpPr>
        <p:spPr bwMode="auto">
          <a:xfrm>
            <a:off x="609600" y="1143000"/>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10" name="Isosceles Triangle 9"/>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Tree>
    <p:extLst>
      <p:ext uri="{BB962C8B-B14F-4D97-AF65-F5344CB8AC3E}">
        <p14:creationId xmlns:p14="http://schemas.microsoft.com/office/powerpoint/2010/main" val="3735745814"/>
      </p:ext>
    </p:extLst>
  </p:cSld>
  <p:clrMap bg1="lt1" tx1="dk1" bg2="lt2" tx2="dk2" accent1="accent1" accent2="accent2" accent3="accent3" accent4="accent4" accent5="accent5" accent6="accent6" hlink="hlink" folHlink="folHlink"/>
  <p:sldLayoutIdLst>
    <p:sldLayoutId id="2147484074" r:id="rId1"/>
    <p:sldLayoutId id="2147484075" r:id="rId2"/>
    <p:sldLayoutId id="2147484076" r:id="rId3"/>
    <p:sldLayoutId id="2147484077" r:id="rId4"/>
    <p:sldLayoutId id="2147484078" r:id="rId5"/>
    <p:sldLayoutId id="2147484079" r:id="rId6"/>
    <p:sldLayoutId id="2147484080" r:id="rId7"/>
    <p:sldLayoutId id="2147484081" r:id="rId8"/>
    <p:sldLayoutId id="2147484082" r:id="rId9"/>
    <p:sldLayoutId id="2147484083" r:id="rId10"/>
    <p:sldLayoutId id="2147484084" r:id="rId11"/>
    <p:sldLayoutId id="2147484085" r:id="rId12"/>
    <p:sldLayoutId id="2147484086" r:id="rId13"/>
    <p:sldLayoutId id="2147484087" r:id="rId14"/>
    <p:sldLayoutId id="2147484088" r:id="rId15"/>
  </p:sldLayoutIdLst>
  <p:txStyles>
    <p:title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Times New Roman" panose="02020603050405020304" pitchFamily="18" charset="0"/>
        </a:defRPr>
      </a:lvl2pPr>
      <a:lvl3pPr algn="l" rtl="0" eaLnBrk="0" fontAlgn="base" hangingPunct="0">
        <a:spcBef>
          <a:spcPct val="0"/>
        </a:spcBef>
        <a:spcAft>
          <a:spcPct val="0"/>
        </a:spcAft>
        <a:defRPr sz="3200">
          <a:solidFill>
            <a:schemeClr val="tx2"/>
          </a:solidFill>
          <a:latin typeface="Times New Roman" panose="02020603050405020304" pitchFamily="18" charset="0"/>
        </a:defRPr>
      </a:lvl3pPr>
      <a:lvl4pPr algn="l" rtl="0" eaLnBrk="0" fontAlgn="base" hangingPunct="0">
        <a:spcBef>
          <a:spcPct val="0"/>
        </a:spcBef>
        <a:spcAft>
          <a:spcPct val="0"/>
        </a:spcAft>
        <a:defRPr sz="3200">
          <a:solidFill>
            <a:schemeClr val="tx2"/>
          </a:solidFill>
          <a:latin typeface="Times New Roman" panose="02020603050405020304" pitchFamily="18" charset="0"/>
        </a:defRPr>
      </a:lvl4pPr>
      <a:lvl5pPr algn="l" rtl="0" eaLnBrk="0" fontAlgn="base" hangingPunct="0">
        <a:spcBef>
          <a:spcPct val="0"/>
        </a:spcBef>
        <a:spcAft>
          <a:spcPct val="0"/>
        </a:spcAft>
        <a:defRPr sz="3200">
          <a:solidFill>
            <a:schemeClr val="tx2"/>
          </a:solidFill>
          <a:latin typeface="Times New Roman" panose="02020603050405020304"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p:titleStyle>
    <p:bodyStyle>
      <a:lvl1pPr marL="273050" indent="-273050" algn="l" rtl="0" eaLnBrk="0" fontAlgn="base" hangingPunct="0">
        <a:spcBef>
          <a:spcPts val="600"/>
        </a:spcBef>
        <a:spcAft>
          <a:spcPct val="0"/>
        </a:spcAft>
        <a:buClr>
          <a:schemeClr val="accent1"/>
        </a:buClr>
        <a:buSzPct val="76000"/>
        <a:buFont typeface="Wingdings 3" panose="05040102010807070707" pitchFamily="18" charset="2"/>
        <a:buChar char=""/>
        <a:defRPr sz="2600" kern="1200">
          <a:solidFill>
            <a:schemeClr val="tx1"/>
          </a:solidFill>
          <a:latin typeface="+mn-lt"/>
          <a:ea typeface="+mn-ea"/>
          <a:cs typeface="+mn-cs"/>
        </a:defRPr>
      </a:lvl1pPr>
      <a:lvl2pPr marL="547688" indent="-273050" algn="l" rtl="0" eaLnBrk="0" fontAlgn="base" hangingPunct="0">
        <a:spcBef>
          <a:spcPts val="500"/>
        </a:spcBef>
        <a:spcAft>
          <a:spcPct val="0"/>
        </a:spcAft>
        <a:buClr>
          <a:schemeClr val="accent2"/>
        </a:buClr>
        <a:buSzPct val="76000"/>
        <a:buFont typeface="Wingdings 3" panose="05040102010807070707" pitchFamily="18" charset="2"/>
        <a:buChar char=""/>
        <a:defRPr sz="2300" kern="1200">
          <a:solidFill>
            <a:schemeClr val="tx2"/>
          </a:solidFill>
          <a:latin typeface="+mn-lt"/>
          <a:ea typeface="+mn-ea"/>
          <a:cs typeface="+mn-cs"/>
        </a:defRPr>
      </a:lvl2pPr>
      <a:lvl3pPr marL="822325" indent="-228600" algn="l" rtl="0" eaLnBrk="0" fontAlgn="base" hangingPunct="0">
        <a:spcBef>
          <a:spcPts val="500"/>
        </a:spcBef>
        <a:spcAft>
          <a:spcPct val="0"/>
        </a:spcAft>
        <a:buClr>
          <a:srgbClr val="BCBCBC"/>
        </a:buClr>
        <a:buSzPct val="76000"/>
        <a:buFont typeface="Wingdings 3" panose="05040102010807070707" pitchFamily="18" charset="2"/>
        <a:buChar char=""/>
        <a:defRPr sz="2000" kern="1200">
          <a:solidFill>
            <a:schemeClr val="tx1"/>
          </a:solidFill>
          <a:latin typeface="+mn-lt"/>
          <a:ea typeface="+mn-ea"/>
          <a:cs typeface="+mn-cs"/>
        </a:defRPr>
      </a:lvl3pPr>
      <a:lvl4pPr marL="1096963" indent="-228600" algn="l" rtl="0" eaLnBrk="0" fontAlgn="base" hangingPunct="0">
        <a:spcBef>
          <a:spcPts val="400"/>
        </a:spcBef>
        <a:spcAft>
          <a:spcPct val="0"/>
        </a:spcAft>
        <a:buClr>
          <a:srgbClr val="8BA2B4"/>
        </a:buClr>
        <a:buSzPct val="70000"/>
        <a:buFont typeface="Wingdings" panose="05000000000000000000" pitchFamily="2" charset="2"/>
        <a:buChar char=""/>
        <a:defRPr sz="2000" kern="1200">
          <a:solidFill>
            <a:schemeClr val="tx1"/>
          </a:solidFill>
          <a:latin typeface="+mn-lt"/>
          <a:ea typeface="+mn-ea"/>
          <a:cs typeface="+mn-cs"/>
        </a:defRPr>
      </a:lvl4pPr>
      <a:lvl5pPr marL="1371600" indent="-228600" algn="l" rtl="0" eaLnBrk="0" fontAlgn="base" hangingPunct="0">
        <a:spcBef>
          <a:spcPts val="300"/>
        </a:spcBef>
        <a:spcAft>
          <a:spcPct val="0"/>
        </a:spcAft>
        <a:buClr>
          <a:schemeClr val="accent2"/>
        </a:buClr>
        <a:buSzPct val="70000"/>
        <a:buFont typeface="Wingdings" panose="05000000000000000000" pitchFamily="2" charset="2"/>
        <a:buChar char=""/>
        <a:defRPr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86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8B400CD3-9022-443E-AFBF-83FC4802C39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419867153"/>
      </p:ext>
    </p:extLst>
  </p:cSld>
  <p:clrMap bg1="lt1" tx1="dk1" bg2="lt2" tx2="dk2" accent1="accent1" accent2="accent2" accent3="accent3" accent4="accent4" accent5="accent5" accent6="accent6" hlink="hlink" folHlink="folHlink"/>
  <p:sldLayoutIdLst>
    <p:sldLayoutId id="2147484090" r:id="rId1"/>
    <p:sldLayoutId id="2147484091" r:id="rId2"/>
    <p:sldLayoutId id="2147484092" r:id="rId3"/>
    <p:sldLayoutId id="2147484093" r:id="rId4"/>
    <p:sldLayoutId id="2147484094" r:id="rId5"/>
    <p:sldLayoutId id="2147484095" r:id="rId6"/>
    <p:sldLayoutId id="2147484096" r:id="rId7"/>
    <p:sldLayoutId id="2147484097" r:id="rId8"/>
    <p:sldLayoutId id="2147484098" r:id="rId9"/>
    <p:sldLayoutId id="2147484099" r:id="rId10"/>
    <p:sldLayoutId id="2147484100" r:id="rId11"/>
    <p:sldLayoutId id="2147484101" r:id="rId12"/>
    <p:sldLayoutId id="2147484102" r:id="rId13"/>
    <p:sldLayoutId id="2147484103"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96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B61BCC94-9FF0-4E8B-80EF-7E6B51BF393B}"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127824285"/>
      </p:ext>
    </p:extLst>
  </p:cSld>
  <p:clrMap bg1="lt1" tx1="dk1" bg2="lt2" tx2="dk2" accent1="accent1" accent2="accent2" accent3="accent3" accent4="accent4" accent5="accent5" accent6="accent6" hlink="hlink" folHlink="folHlink"/>
  <p:sldLayoutIdLst>
    <p:sldLayoutId id="2147484121" r:id="rId1"/>
    <p:sldLayoutId id="2147484122" r:id="rId2"/>
    <p:sldLayoutId id="2147484123" r:id="rId3"/>
    <p:sldLayoutId id="2147484124" r:id="rId4"/>
    <p:sldLayoutId id="2147484125" r:id="rId5"/>
    <p:sldLayoutId id="2147484126" r:id="rId6"/>
    <p:sldLayoutId id="2147484127" r:id="rId7"/>
    <p:sldLayoutId id="2147484128" r:id="rId8"/>
    <p:sldLayoutId id="2147484129" r:id="rId9"/>
    <p:sldLayoutId id="2147484130" r:id="rId10"/>
    <p:sldLayoutId id="2147484131" r:id="rId11"/>
    <p:sldLayoutId id="2147484132" r:id="rId12"/>
    <p:sldLayoutId id="2147484133" r:id="rId13"/>
    <p:sldLayoutId id="214748413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1747"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19BBD7F1-CDE2-411F-8D8A-D9EF7FBBD18B}"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4247661462"/>
      </p:ext>
    </p:extLst>
  </p:cSld>
  <p:clrMap bg1="lt1" tx1="dk1" bg2="lt2" tx2="dk2" accent1="accent1" accent2="accent2" accent3="accent3" accent4="accent4" accent5="accent5" accent6="accent6" hlink="hlink" folHlink="folHlink"/>
  <p:sldLayoutIdLst>
    <p:sldLayoutId id="2147484167" r:id="rId1"/>
    <p:sldLayoutId id="2147484168" r:id="rId2"/>
    <p:sldLayoutId id="2147484169" r:id="rId3"/>
    <p:sldLayoutId id="2147484170" r:id="rId4"/>
    <p:sldLayoutId id="2147484171" r:id="rId5"/>
    <p:sldLayoutId id="2147484172" r:id="rId6"/>
    <p:sldLayoutId id="2147484173" r:id="rId7"/>
    <p:sldLayoutId id="2147484174" r:id="rId8"/>
    <p:sldLayoutId id="2147484175" r:id="rId9"/>
    <p:sldLayoutId id="2147484176" r:id="rId10"/>
    <p:sldLayoutId id="2147484177" r:id="rId11"/>
    <p:sldLayoutId id="2147484178" r:id="rId12"/>
    <p:sldLayoutId id="2147484179" r:id="rId13"/>
    <p:sldLayoutId id="2147484180"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891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5E2EEE89-E624-4D2B-A55F-D5BE317CD914}"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2849055958"/>
      </p:ext>
    </p:extLst>
  </p:cSld>
  <p:clrMap bg1="lt1" tx1="dk1" bg2="lt2" tx2="dk2" accent1="accent1" accent2="accent2" accent3="accent3" accent4="accent4" accent5="accent5" accent6="accent6" hlink="hlink" folHlink="folHlink"/>
  <p:sldLayoutIdLst>
    <p:sldLayoutId id="2147484272" r:id="rId1"/>
    <p:sldLayoutId id="2147484273" r:id="rId2"/>
    <p:sldLayoutId id="2147484274" r:id="rId3"/>
    <p:sldLayoutId id="2147484275" r:id="rId4"/>
    <p:sldLayoutId id="2147484276" r:id="rId5"/>
    <p:sldLayoutId id="2147484277" r:id="rId6"/>
    <p:sldLayoutId id="2147484278" r:id="rId7"/>
    <p:sldLayoutId id="2147484279" r:id="rId8"/>
    <p:sldLayoutId id="2147484280" r:id="rId9"/>
    <p:sldLayoutId id="2147484281" r:id="rId10"/>
    <p:sldLayoutId id="2147484282" r:id="rId11"/>
    <p:sldLayoutId id="2147484283" r:id="rId12"/>
    <p:sldLayoutId id="2147484284" r:id="rId13"/>
    <p:sldLayoutId id="2147484285"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993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6F6362AA-906C-492B-93C6-0C3C51AFD01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753922124"/>
      </p:ext>
    </p:extLst>
  </p:cSld>
  <p:clrMap bg1="lt1" tx1="dk1" bg2="lt2" tx2="dk2" accent1="accent1" accent2="accent2" accent3="accent3" accent4="accent4" accent5="accent5" accent6="accent6" hlink="hlink" folHlink="folHlink"/>
  <p:sldLayoutIdLst>
    <p:sldLayoutId id="2147484303" r:id="rId1"/>
    <p:sldLayoutId id="2147484304" r:id="rId2"/>
    <p:sldLayoutId id="2147484305" r:id="rId3"/>
    <p:sldLayoutId id="2147484306" r:id="rId4"/>
    <p:sldLayoutId id="2147484307" r:id="rId5"/>
    <p:sldLayoutId id="2147484308" r:id="rId6"/>
    <p:sldLayoutId id="2147484309" r:id="rId7"/>
    <p:sldLayoutId id="2147484310" r:id="rId8"/>
    <p:sldLayoutId id="2147484311" r:id="rId9"/>
    <p:sldLayoutId id="2147484312" r:id="rId10"/>
    <p:sldLayoutId id="2147484313" r:id="rId11"/>
    <p:sldLayoutId id="2147484314" r:id="rId12"/>
    <p:sldLayoutId id="2147484315" r:id="rId13"/>
    <p:sldLayoutId id="2147484316"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Title Placeholder 21"/>
          <p:cNvSpPr>
            <a:spLocks noGrp="1"/>
          </p:cNvSpPr>
          <p:nvPr>
            <p:ph type="title"/>
          </p:nvPr>
        </p:nvSpPr>
        <p:spPr bwMode="auto">
          <a:xfrm>
            <a:off x="812800" y="228600"/>
            <a:ext cx="10871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46083" name="Text Placeholder 12"/>
          <p:cNvSpPr>
            <a:spLocks noGrp="1"/>
          </p:cNvSpPr>
          <p:nvPr>
            <p:ph type="body" idx="1"/>
          </p:nvPr>
        </p:nvSpPr>
        <p:spPr bwMode="auto">
          <a:xfrm>
            <a:off x="817033" y="1600201"/>
            <a:ext cx="108712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a:off x="8128000" y="6248401"/>
            <a:ext cx="35560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400">
                <a:solidFill>
                  <a:srgbClr val="775F55"/>
                </a:solidFill>
                <a:latin typeface="Arial" pitchFamily="34" charset="0"/>
              </a:defRPr>
            </a:lvl1pPr>
          </a:lstStyle>
          <a:p>
            <a:pPr fontAlgn="base">
              <a:spcBef>
                <a:spcPct val="0"/>
              </a:spcBef>
              <a:spcAft>
                <a:spcPct val="0"/>
              </a:spcAft>
              <a:defRPr/>
            </a:pPr>
            <a:fld id="{F1557651-022A-4F43-A1A8-15D8370023AF}" type="datetimeFigureOut">
              <a:rPr lang="en-US" altLang="en-US">
                <a:cs typeface="Arial" panose="020B0604020202020204" pitchFamily="34" charset="0"/>
              </a:rPr>
              <a:pPr fontAlgn="base">
                <a:spcBef>
                  <a:spcPct val="0"/>
                </a:spcBef>
                <a:spcAft>
                  <a:spcPct val="0"/>
                </a:spcAft>
                <a:defRPr/>
              </a:pPr>
              <a:t>11/2/2020</a:t>
            </a:fld>
            <a:endParaRPr lang="en-US" altLang="en-US">
              <a:cs typeface="Arial" panose="020B0604020202020204" pitchFamily="34" charset="0"/>
            </a:endParaRPr>
          </a:p>
        </p:txBody>
      </p:sp>
      <p:sp>
        <p:nvSpPr>
          <p:cNvPr id="3" name="Footer Placeholder 2"/>
          <p:cNvSpPr>
            <a:spLocks noGrp="1"/>
          </p:cNvSpPr>
          <p:nvPr>
            <p:ph type="ftr" sz="quarter" idx="3"/>
          </p:nvPr>
        </p:nvSpPr>
        <p:spPr>
          <a:xfrm>
            <a:off x="812801" y="6248401"/>
            <a:ext cx="7228417"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400">
                <a:solidFill>
                  <a:srgbClr val="775F55"/>
                </a:solidFill>
                <a:latin typeface="Arial" pitchFamily="34" charset="0"/>
              </a:defRPr>
            </a:lvl1pPr>
          </a:lstStyle>
          <a:p>
            <a:pPr fontAlgn="base">
              <a:spcBef>
                <a:spcPct val="0"/>
              </a:spcBef>
              <a:spcAft>
                <a:spcPct val="0"/>
              </a:spcAft>
              <a:defRPr/>
            </a:pPr>
            <a:endParaRPr lang="en-US" altLang="en-US">
              <a:cs typeface="Arial" panose="020B0604020202020204" pitchFamily="34" charset="0"/>
            </a:endParaRPr>
          </a:p>
        </p:txBody>
      </p:sp>
      <p:sp>
        <p:nvSpPr>
          <p:cNvPr id="7" name="Rectangle 6"/>
          <p:cNvSpPr/>
          <p:nvPr/>
        </p:nvSpPr>
        <p:spPr bwMode="white">
          <a:xfrm>
            <a:off x="0" y="1235075"/>
            <a:ext cx="12192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8" name="Rectangle 7"/>
          <p:cNvSpPr/>
          <p:nvPr/>
        </p:nvSpPr>
        <p:spPr>
          <a:xfrm>
            <a:off x="0" y="1279525"/>
            <a:ext cx="7112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9" name="Rectangle 8"/>
          <p:cNvSpPr/>
          <p:nvPr/>
        </p:nvSpPr>
        <p:spPr>
          <a:xfrm>
            <a:off x="787400" y="1279525"/>
            <a:ext cx="1140460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sz="1800" smtClean="0">
              <a:solidFill>
                <a:srgbClr val="FFFFFF"/>
              </a:solidFill>
              <a:latin typeface="Tw Cen MT"/>
            </a:endParaRPr>
          </a:p>
        </p:txBody>
      </p:sp>
      <p:sp>
        <p:nvSpPr>
          <p:cNvPr id="23" name="Slide Number Placeholder 22"/>
          <p:cNvSpPr>
            <a:spLocks noGrp="1"/>
          </p:cNvSpPr>
          <p:nvPr>
            <p:ph type="sldNum" sz="quarter" idx="4"/>
          </p:nvPr>
        </p:nvSpPr>
        <p:spPr>
          <a:xfrm>
            <a:off x="0" y="1271589"/>
            <a:ext cx="711200" cy="244475"/>
          </a:xfrm>
          <a:prstGeom prst="rect">
            <a:avLst/>
          </a:prstGeom>
        </p:spPr>
        <p:txBody>
          <a:bodyPr vert="horz" wrap="square" lIns="91440" tIns="45720" rIns="91440" bIns="45720" numCol="1" anchor="ctr" anchorCtr="0" compatLnSpc="1">
            <a:prstTxWarp prst="textNoShape">
              <a:avLst/>
            </a:prstTxWarp>
            <a:normAutofit/>
          </a:bodyPr>
          <a:lstStyle>
            <a:lvl1pPr algn="ctr" eaLnBrk="1" hangingPunct="1">
              <a:defRPr sz="1400" b="1">
                <a:solidFill>
                  <a:srgbClr val="FFFFFF"/>
                </a:solidFill>
                <a:latin typeface="Arial" panose="020B0604020202020204" pitchFamily="34" charset="0"/>
              </a:defRPr>
            </a:lvl1pPr>
          </a:lstStyle>
          <a:p>
            <a:pPr fontAlgn="base">
              <a:spcBef>
                <a:spcPct val="0"/>
              </a:spcBef>
              <a:spcAft>
                <a:spcPct val="0"/>
              </a:spcAft>
              <a:defRPr/>
            </a:pPr>
            <a:fld id="{4E5A5CCA-ED67-43B1-9CA0-CC380DDB3F40}" type="slidenum">
              <a:rPr lang="en-US" altLang="en-US">
                <a:cs typeface="Arial" panose="020B0604020202020204" pitchFamily="34" charset="0"/>
              </a:rPr>
              <a:pPr fontAlgn="base">
                <a:spcBef>
                  <a:spcPct val="0"/>
                </a:spcBef>
                <a:spcAft>
                  <a:spcPct val="0"/>
                </a:spcAft>
                <a:defRPr/>
              </a:pPr>
              <a:t>‹#›</a:t>
            </a:fld>
            <a:endParaRPr lang="en-US" altLang="en-US">
              <a:cs typeface="Arial" panose="020B0604020202020204" pitchFamily="34" charset="0"/>
            </a:endParaRPr>
          </a:p>
        </p:txBody>
      </p:sp>
    </p:spTree>
    <p:extLst>
      <p:ext uri="{BB962C8B-B14F-4D97-AF65-F5344CB8AC3E}">
        <p14:creationId xmlns:p14="http://schemas.microsoft.com/office/powerpoint/2010/main" val="412780785"/>
      </p:ext>
    </p:extLst>
  </p:cSld>
  <p:clrMap bg1="lt1" tx1="dk1" bg2="lt2" tx2="dk2" accent1="accent1" accent2="accent2" accent3="accent3" accent4="accent4" accent5="accent5" accent6="accent6" hlink="hlink" folHlink="folHlink"/>
  <p:sldLayoutIdLst>
    <p:sldLayoutId id="2147484349" r:id="rId1"/>
    <p:sldLayoutId id="2147484350" r:id="rId2"/>
    <p:sldLayoutId id="2147484351" r:id="rId3"/>
    <p:sldLayoutId id="2147484352" r:id="rId4"/>
    <p:sldLayoutId id="2147484353" r:id="rId5"/>
    <p:sldLayoutId id="2147484354" r:id="rId6"/>
    <p:sldLayoutId id="2147484355" r:id="rId7"/>
    <p:sldLayoutId id="2147484356" r:id="rId8"/>
    <p:sldLayoutId id="2147484357" r:id="rId9"/>
    <p:sldLayoutId id="2147484358" r:id="rId10"/>
    <p:sldLayoutId id="2147484359"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defRPr>
      </a:lvl2pPr>
      <a:lvl3pPr algn="l" rtl="0" eaLnBrk="0" fontAlgn="base" hangingPunct="0">
        <a:spcBef>
          <a:spcPct val="0"/>
        </a:spcBef>
        <a:spcAft>
          <a:spcPct val="0"/>
        </a:spcAft>
        <a:defRPr sz="4400">
          <a:solidFill>
            <a:schemeClr val="tx2"/>
          </a:solidFill>
          <a:latin typeface="Tahoma" pitchFamily="34" charset="0"/>
        </a:defRPr>
      </a:lvl3pPr>
      <a:lvl4pPr algn="l" rtl="0" eaLnBrk="0" fontAlgn="base" hangingPunct="0">
        <a:spcBef>
          <a:spcPct val="0"/>
        </a:spcBef>
        <a:spcAft>
          <a:spcPct val="0"/>
        </a:spcAft>
        <a:defRPr sz="4400">
          <a:solidFill>
            <a:schemeClr val="tx2"/>
          </a:solidFill>
          <a:latin typeface="Tahoma" pitchFamily="34" charset="0"/>
        </a:defRPr>
      </a:lvl4pPr>
      <a:lvl5pPr algn="l" rtl="0" eaLnBrk="0" fontAlgn="base" hangingPunct="0">
        <a:spcBef>
          <a:spcPct val="0"/>
        </a:spcBef>
        <a:spcAft>
          <a:spcPct val="0"/>
        </a:spcAft>
        <a:defRPr sz="4400">
          <a:solidFill>
            <a:schemeClr val="tx2"/>
          </a:solidFill>
          <a:latin typeface="Tahoma" pitchFamily="34" charset="0"/>
        </a:defRPr>
      </a:lvl5pPr>
      <a:lvl6pPr marL="457200" algn="l" rtl="0" fontAlgn="base">
        <a:spcBef>
          <a:spcPct val="0"/>
        </a:spcBef>
        <a:spcAft>
          <a:spcPct val="0"/>
        </a:spcAft>
        <a:defRPr sz="4400">
          <a:solidFill>
            <a:schemeClr val="tx2"/>
          </a:solidFill>
          <a:latin typeface="Tw Cen MT" pitchFamily="34" charset="0"/>
        </a:defRPr>
      </a:lvl6pPr>
      <a:lvl7pPr marL="914400" algn="l" rtl="0" fontAlgn="base">
        <a:spcBef>
          <a:spcPct val="0"/>
        </a:spcBef>
        <a:spcAft>
          <a:spcPct val="0"/>
        </a:spcAft>
        <a:defRPr sz="4400">
          <a:solidFill>
            <a:schemeClr val="tx2"/>
          </a:solidFill>
          <a:latin typeface="Tw Cen MT" pitchFamily="34" charset="0"/>
        </a:defRPr>
      </a:lvl7pPr>
      <a:lvl8pPr marL="1371600" algn="l" rtl="0" fontAlgn="base">
        <a:spcBef>
          <a:spcPct val="0"/>
        </a:spcBef>
        <a:spcAft>
          <a:spcPct val="0"/>
        </a:spcAft>
        <a:defRPr sz="4400">
          <a:solidFill>
            <a:schemeClr val="tx2"/>
          </a:solidFill>
          <a:latin typeface="Tw Cen MT" pitchFamily="34" charset="0"/>
        </a:defRPr>
      </a:lvl8pPr>
      <a:lvl9pPr marL="1828800" algn="l" rtl="0" fontAlgn="base">
        <a:spcBef>
          <a:spcPct val="0"/>
        </a:spcBef>
        <a:spcAft>
          <a:spcPct val="0"/>
        </a:spcAft>
        <a:defRPr sz="4400">
          <a:solidFill>
            <a:schemeClr val="tx2"/>
          </a:solidFill>
          <a:latin typeface="Tw Cen MT" pitchFamily="34" charset="0"/>
        </a:defRPr>
      </a:lvl9pPr>
    </p:titleStyle>
    <p:bodyStyle>
      <a:lvl1pPr marL="319088" indent="-319088" algn="l" rtl="0" eaLnBrk="0" fontAlgn="base" hangingPunct="0">
        <a:spcBef>
          <a:spcPts val="700"/>
        </a:spcBef>
        <a:spcAft>
          <a:spcPct val="0"/>
        </a:spcAft>
        <a:buClr>
          <a:schemeClr val="accent2"/>
        </a:buClr>
        <a:buSzPct val="60000"/>
        <a:buFont typeface="Wingdings" panose="05000000000000000000"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anose="05020102010507070707"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anose="05000000000000000000"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A5AB81"/>
        </a:buClr>
        <a:buSzPct val="75000"/>
        <a:buFont typeface="Wingdings" panose="05000000000000000000"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D8B25C"/>
        </a:buClr>
        <a:buSzPct val="65000"/>
        <a:buFont typeface="Wingdings" panose="05000000000000000000"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D4791227-EBDA-4051-BC0E-89416CF33D0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48418457"/>
      </p:ext>
    </p:extLst>
  </p:cSld>
  <p:clrMap bg1="lt1" tx1="dk1" bg2="lt2" tx2="dk2" accent1="accent1" accent2="accent2" accent3="accent3" accent4="accent4" accent5="accent5" accent6="accent6" hlink="hlink" folHlink="folHlink"/>
  <p:sldLayoutIdLst>
    <p:sldLayoutId id="2147484361" r:id="rId1"/>
    <p:sldLayoutId id="2147484362" r:id="rId2"/>
    <p:sldLayoutId id="2147484363" r:id="rId3"/>
    <p:sldLayoutId id="2147484364" r:id="rId4"/>
    <p:sldLayoutId id="2147484365" r:id="rId5"/>
    <p:sldLayoutId id="2147484366" r:id="rId6"/>
    <p:sldLayoutId id="2147484367" r:id="rId7"/>
    <p:sldLayoutId id="2147484368" r:id="rId8"/>
    <p:sldLayoutId id="2147484369" r:id="rId9"/>
    <p:sldLayoutId id="2147484370" r:id="rId10"/>
    <p:sldLayoutId id="2147484371" r:id="rId11"/>
    <p:sldLayoutId id="2147484372" r:id="rId12"/>
    <p:sldLayoutId id="2147484373" r:id="rId13"/>
    <p:sldLayoutId id="214748437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D4791227-EBDA-4051-BC0E-89416CF33D0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291436565"/>
      </p:ext>
    </p:extLst>
  </p:cSld>
  <p:clrMap bg1="lt1" tx1="dk1" bg2="lt2" tx2="dk2" accent1="accent1" accent2="accent2" accent3="accent3" accent4="accent4" accent5="accent5" accent6="accent6" hlink="hlink" folHlink="folHlink"/>
  <p:sldLayoutIdLst>
    <p:sldLayoutId id="2147484376" r:id="rId1"/>
    <p:sldLayoutId id="2147484377" r:id="rId2"/>
    <p:sldLayoutId id="2147484378" r:id="rId3"/>
    <p:sldLayoutId id="2147484379" r:id="rId4"/>
    <p:sldLayoutId id="2147484380" r:id="rId5"/>
    <p:sldLayoutId id="2147484381" r:id="rId6"/>
    <p:sldLayoutId id="2147484382" r:id="rId7"/>
    <p:sldLayoutId id="2147484383" r:id="rId8"/>
    <p:sldLayoutId id="2147484384" r:id="rId9"/>
    <p:sldLayoutId id="2147484385" r:id="rId10"/>
    <p:sldLayoutId id="2147484386" r:id="rId11"/>
    <p:sldLayoutId id="2147484387" r:id="rId12"/>
    <p:sldLayoutId id="2147484388" r:id="rId13"/>
    <p:sldLayoutId id="214748438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0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CDDEA3B7-A7FA-44C1-9EA3-FEF89786294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245821812"/>
      </p:ext>
    </p:extLst>
  </p:cSld>
  <p:clrMap bg1="lt1" tx1="dk1" bg2="lt2" tx2="dk2" accent1="accent1" accent2="accent2" accent3="accent3" accent4="accent4" accent5="accent5" accent6="accent6" hlink="hlink" folHlink="folHlink"/>
  <p:sldLayoutIdLst>
    <p:sldLayoutId id="2147484391" r:id="rId1"/>
    <p:sldLayoutId id="2147484392" r:id="rId2"/>
    <p:sldLayoutId id="2147484393" r:id="rId3"/>
    <p:sldLayoutId id="2147484394" r:id="rId4"/>
    <p:sldLayoutId id="2147484395" r:id="rId5"/>
    <p:sldLayoutId id="2147484396" r:id="rId6"/>
    <p:sldLayoutId id="2147484397" r:id="rId7"/>
    <p:sldLayoutId id="2147484398" r:id="rId8"/>
    <p:sldLayoutId id="2147484399" r:id="rId9"/>
    <p:sldLayoutId id="2147484400" r:id="rId10"/>
    <p:sldLayoutId id="2147484401" r:id="rId11"/>
    <p:sldLayoutId id="2147484402" r:id="rId12"/>
    <p:sldLayoutId id="2147484403" r:id="rId13"/>
    <p:sldLayoutId id="214748440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30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CDDEA3B7-A7FA-44C1-9EA3-FEF89786294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2107697372"/>
      </p:ext>
    </p:extLst>
  </p:cSld>
  <p:clrMap bg1="lt1" tx1="dk1" bg2="lt2" tx2="dk2" accent1="accent1" accent2="accent2" accent3="accent3" accent4="accent4" accent5="accent5" accent6="accent6" hlink="hlink" folHlink="folHlink"/>
  <p:sldLayoutIdLst>
    <p:sldLayoutId id="2147484451" r:id="rId1"/>
    <p:sldLayoutId id="2147484452" r:id="rId2"/>
    <p:sldLayoutId id="2147484453" r:id="rId3"/>
    <p:sldLayoutId id="2147484454" r:id="rId4"/>
    <p:sldLayoutId id="2147484455" r:id="rId5"/>
    <p:sldLayoutId id="2147484456" r:id="rId6"/>
    <p:sldLayoutId id="2147484457" r:id="rId7"/>
    <p:sldLayoutId id="2147484458" r:id="rId8"/>
    <p:sldLayoutId id="2147484459" r:id="rId9"/>
    <p:sldLayoutId id="2147484460" r:id="rId10"/>
    <p:sldLayoutId id="2147484461" r:id="rId11"/>
    <p:sldLayoutId id="2147484462" r:id="rId12"/>
    <p:sldLayoutId id="2147484463" r:id="rId13"/>
    <p:sldLayoutId id="214748446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0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F976235A-80D6-4D08-9CCA-5F9AD7DDAE45}"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4169859604"/>
      </p:ext>
    </p:extLst>
  </p:cSld>
  <p:clrMap bg1="lt1" tx1="dk1" bg2="lt2" tx2="dk2" accent1="accent1" accent2="accent2" accent3="accent3" accent4="accent4" accent5="accent5" accent6="accent6" hlink="hlink" folHlink="folHlink"/>
  <p:sldLayoutIdLst>
    <p:sldLayoutId id="2147484466" r:id="rId1"/>
    <p:sldLayoutId id="2147484467" r:id="rId2"/>
    <p:sldLayoutId id="2147484468" r:id="rId3"/>
    <p:sldLayoutId id="2147484469" r:id="rId4"/>
    <p:sldLayoutId id="2147484470" r:id="rId5"/>
    <p:sldLayoutId id="2147484471" r:id="rId6"/>
    <p:sldLayoutId id="2147484472" r:id="rId7"/>
    <p:sldLayoutId id="2147484473" r:id="rId8"/>
    <p:sldLayoutId id="2147484474" r:id="rId9"/>
    <p:sldLayoutId id="2147484475" r:id="rId10"/>
    <p:sldLayoutId id="2147484476" r:id="rId11"/>
    <p:sldLayoutId id="2147484477" r:id="rId12"/>
    <p:sldLayoutId id="2147484478" r:id="rId13"/>
    <p:sldLayoutId id="214748447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0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F976235A-80D6-4D08-9CCA-5F9AD7DDAE45}"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2892715858"/>
      </p:ext>
    </p:extLst>
  </p:cSld>
  <p:clrMap bg1="lt1" tx1="dk1" bg2="lt2" tx2="dk2" accent1="accent1" accent2="accent2" accent3="accent3" accent4="accent4" accent5="accent5" accent6="accent6" hlink="hlink" folHlink="folHlink"/>
  <p:sldLayoutIdLst>
    <p:sldLayoutId id="2147484481" r:id="rId1"/>
    <p:sldLayoutId id="2147484482" r:id="rId2"/>
    <p:sldLayoutId id="2147484483" r:id="rId3"/>
    <p:sldLayoutId id="2147484484" r:id="rId4"/>
    <p:sldLayoutId id="2147484485" r:id="rId5"/>
    <p:sldLayoutId id="2147484486" r:id="rId6"/>
    <p:sldLayoutId id="2147484487" r:id="rId7"/>
    <p:sldLayoutId id="2147484488" r:id="rId8"/>
    <p:sldLayoutId id="2147484489" r:id="rId9"/>
    <p:sldLayoutId id="2147484490" r:id="rId10"/>
    <p:sldLayoutId id="2147484491" r:id="rId11"/>
    <p:sldLayoutId id="2147484492" r:id="rId12"/>
    <p:sldLayoutId id="2147484493" r:id="rId13"/>
    <p:sldLayoutId id="214748449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66827600"/>
      </p:ext>
    </p:extLst>
  </p:cSld>
  <p:clrMap bg1="lt1" tx1="dk1" bg2="lt2" tx2="dk2" accent1="accent1" accent2="accent2" accent3="accent3" accent4="accent4" accent5="accent5" accent6="accent6" hlink="hlink" folHlink="folHlink"/>
  <p:sldLayoutIdLst>
    <p:sldLayoutId id="2147484496" r:id="rId1"/>
    <p:sldLayoutId id="2147484497" r:id="rId2"/>
    <p:sldLayoutId id="2147484498" r:id="rId3"/>
    <p:sldLayoutId id="2147484499" r:id="rId4"/>
    <p:sldLayoutId id="2147484500" r:id="rId5"/>
    <p:sldLayoutId id="2147484501" r:id="rId6"/>
    <p:sldLayoutId id="2147484502" r:id="rId7"/>
    <p:sldLayoutId id="2147484503" r:id="rId8"/>
    <p:sldLayoutId id="2147484504" r:id="rId9"/>
    <p:sldLayoutId id="2147484505" r:id="rId10"/>
    <p:sldLayoutId id="2147484506" r:id="rId11"/>
    <p:sldLayoutId id="2147484507" r:id="rId12"/>
    <p:sldLayoutId id="2147484508" r:id="rId13"/>
    <p:sldLayoutId id="2147484509" r:id="rId14"/>
    <p:sldLayoutId id="2147484510"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22157649"/>
      </p:ext>
    </p:extLst>
  </p:cSld>
  <p:clrMap bg1="lt1" tx1="dk1" bg2="lt2" tx2="dk2" accent1="accent1" accent2="accent2" accent3="accent3" accent4="accent4" accent5="accent5" accent6="accent6" hlink="hlink" folHlink="folHlink"/>
  <p:sldLayoutIdLst>
    <p:sldLayoutId id="2147484544" r:id="rId1"/>
    <p:sldLayoutId id="2147484545" r:id="rId2"/>
    <p:sldLayoutId id="2147484546" r:id="rId3"/>
    <p:sldLayoutId id="2147484547" r:id="rId4"/>
    <p:sldLayoutId id="2147484548" r:id="rId5"/>
    <p:sldLayoutId id="2147484549" r:id="rId6"/>
    <p:sldLayoutId id="2147484550" r:id="rId7"/>
    <p:sldLayoutId id="2147484551" r:id="rId8"/>
    <p:sldLayoutId id="2147484552" r:id="rId9"/>
    <p:sldLayoutId id="2147484553" r:id="rId10"/>
    <p:sldLayoutId id="2147484554" r:id="rId11"/>
    <p:sldLayoutId id="2147484555" r:id="rId12"/>
    <p:sldLayoutId id="2147484556" r:id="rId13"/>
    <p:sldLayoutId id="2147484557" r:id="rId14"/>
    <p:sldLayoutId id="2147484558"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6147"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E844EA6A-81E9-4660-BBB5-D90A9E3832F9}"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079703405"/>
      </p:ext>
    </p:extLst>
  </p:cSld>
  <p:clrMap bg1="lt1" tx1="dk1" bg2="lt2" tx2="dk2" accent1="accent1" accent2="accent2" accent3="accent3" accent4="accent4" accent5="accent5" accent6="accent6" hlink="hlink" folHlink="folHlink"/>
  <p:sldLayoutIdLst>
    <p:sldLayoutId id="2147484592" r:id="rId1"/>
    <p:sldLayoutId id="2147484593" r:id="rId2"/>
    <p:sldLayoutId id="2147484594" r:id="rId3"/>
    <p:sldLayoutId id="2147484595" r:id="rId4"/>
    <p:sldLayoutId id="2147484596" r:id="rId5"/>
    <p:sldLayoutId id="2147484597" r:id="rId6"/>
    <p:sldLayoutId id="2147484598" r:id="rId7"/>
    <p:sldLayoutId id="2147484599" r:id="rId8"/>
    <p:sldLayoutId id="2147484600" r:id="rId9"/>
    <p:sldLayoutId id="2147484601" r:id="rId10"/>
    <p:sldLayoutId id="2147484602" r:id="rId11"/>
    <p:sldLayoutId id="2147484603" r:id="rId12"/>
    <p:sldLayoutId id="2147484604" r:id="rId13"/>
    <p:sldLayoutId id="2147484605"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3810789840"/>
      </p:ext>
    </p:extLst>
  </p:cSld>
  <p:clrMap bg1="lt1" tx1="dk1" bg2="lt2" tx2="dk2" accent1="accent1" accent2="accent2" accent3="accent3" accent4="accent4" accent5="accent5" accent6="accent6" hlink="hlink" folHlink="folHlink"/>
  <p:sldLayoutIdLst>
    <p:sldLayoutId id="2147484635" r:id="rId1"/>
    <p:sldLayoutId id="2147484636" r:id="rId2"/>
    <p:sldLayoutId id="2147484637" r:id="rId3"/>
    <p:sldLayoutId id="2147484638" r:id="rId4"/>
    <p:sldLayoutId id="2147484639" r:id="rId5"/>
    <p:sldLayoutId id="2147484640" r:id="rId6"/>
    <p:sldLayoutId id="2147484641" r:id="rId7"/>
    <p:sldLayoutId id="2147484642" r:id="rId8"/>
    <p:sldLayoutId id="2147484643" r:id="rId9"/>
    <p:sldLayoutId id="2147484644" r:id="rId10"/>
    <p:sldLayoutId id="2147484645"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2943162324"/>
      </p:ext>
    </p:extLst>
  </p:cSld>
  <p:clrMap bg1="lt1" tx1="dk1" bg2="lt2" tx2="dk2" accent1="accent1" accent2="accent2" accent3="accent3" accent4="accent4" accent5="accent5" accent6="accent6" hlink="hlink" folHlink="folHlink"/>
  <p:sldLayoutIdLst>
    <p:sldLayoutId id="2147484659" r:id="rId1"/>
    <p:sldLayoutId id="2147484660" r:id="rId2"/>
    <p:sldLayoutId id="2147484661" r:id="rId3"/>
    <p:sldLayoutId id="2147484662" r:id="rId4"/>
    <p:sldLayoutId id="2147484663" r:id="rId5"/>
    <p:sldLayoutId id="2147484664" r:id="rId6"/>
    <p:sldLayoutId id="2147484665" r:id="rId7"/>
    <p:sldLayoutId id="2147484666" r:id="rId8"/>
    <p:sldLayoutId id="2147484667" r:id="rId9"/>
    <p:sldLayoutId id="2147484668" r:id="rId10"/>
    <p:sldLayoutId id="2147484669"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154980139"/>
      </p:ext>
    </p:extLst>
  </p:cSld>
  <p:clrMap bg1="lt1" tx1="dk1" bg2="lt2" tx2="dk2" accent1="accent1" accent2="accent2" accent3="accent3" accent4="accent4" accent5="accent5" accent6="accent6" hlink="hlink" folHlink="folHlink"/>
  <p:sldLayoutIdLst>
    <p:sldLayoutId id="2147484671" r:id="rId1"/>
    <p:sldLayoutId id="2147484672" r:id="rId2"/>
    <p:sldLayoutId id="2147484673" r:id="rId3"/>
    <p:sldLayoutId id="2147484674" r:id="rId4"/>
    <p:sldLayoutId id="2147484675" r:id="rId5"/>
    <p:sldLayoutId id="2147484676" r:id="rId6"/>
    <p:sldLayoutId id="2147484677" r:id="rId7"/>
    <p:sldLayoutId id="2147484678" r:id="rId8"/>
    <p:sldLayoutId id="2147484679" r:id="rId9"/>
    <p:sldLayoutId id="2147484680" r:id="rId10"/>
    <p:sldLayoutId id="2147484681"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4227077546"/>
      </p:ext>
    </p:extLst>
  </p:cSld>
  <p:clrMap bg1="lt1" tx1="dk1" bg2="lt2" tx2="dk2" accent1="accent1" accent2="accent2" accent3="accent3" accent4="accent4" accent5="accent5" accent6="accent6" hlink="hlink" folHlink="folHlink"/>
  <p:sldLayoutIdLst>
    <p:sldLayoutId id="2147484683" r:id="rId1"/>
    <p:sldLayoutId id="2147484684" r:id="rId2"/>
    <p:sldLayoutId id="2147484685" r:id="rId3"/>
    <p:sldLayoutId id="2147484686" r:id="rId4"/>
    <p:sldLayoutId id="2147484687" r:id="rId5"/>
    <p:sldLayoutId id="2147484688" r:id="rId6"/>
    <p:sldLayoutId id="2147484689" r:id="rId7"/>
    <p:sldLayoutId id="2147484690" r:id="rId8"/>
    <p:sldLayoutId id="2147484691" r:id="rId9"/>
    <p:sldLayoutId id="2147484692" r:id="rId10"/>
    <p:sldLayoutId id="2147484693"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11/2/2020</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276641739"/>
      </p:ext>
    </p:extLst>
  </p:cSld>
  <p:clrMap bg1="lt1" tx1="dk1" bg2="lt2" tx2="dk2" accent1="accent1" accent2="accent2" accent3="accent3" accent4="accent4" accent5="accent5" accent6="accent6" hlink="hlink" folHlink="folHlink"/>
  <p:sldLayoutIdLst>
    <p:sldLayoutId id="2147484723" r:id="rId1"/>
    <p:sldLayoutId id="2147484724" r:id="rId2"/>
    <p:sldLayoutId id="2147484725" r:id="rId3"/>
    <p:sldLayoutId id="2147484726" r:id="rId4"/>
    <p:sldLayoutId id="2147484727" r:id="rId5"/>
    <p:sldLayoutId id="2147484728" r:id="rId6"/>
    <p:sldLayoutId id="2147484729" r:id="rId7"/>
    <p:sldLayoutId id="2147484730" r:id="rId8"/>
    <p:sldLayoutId id="2147484731" r:id="rId9"/>
    <p:sldLayoutId id="2147484732" r:id="rId10"/>
    <p:sldLayoutId id="2147484733" r:id="rId11"/>
    <p:sldLayoutId id="2147484734" r:id="rId12"/>
    <p:sldLayoutId id="2147484735" r:id="rId13"/>
    <p:sldLayoutId id="2147484736" r:id="rId14"/>
    <p:sldLayoutId id="2147484737" r:id="rId15"/>
    <p:sldLayoutId id="2147484738"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11/2/2020</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299299903"/>
      </p:ext>
    </p:extLst>
  </p:cSld>
  <p:clrMap bg1="lt1" tx1="dk1" bg2="lt2" tx2="dk2" accent1="accent1" accent2="accent2" accent3="accent3" accent4="accent4" accent5="accent5" accent6="accent6" hlink="hlink" folHlink="folHlink"/>
  <p:sldLayoutIdLst>
    <p:sldLayoutId id="2147484754" r:id="rId1"/>
    <p:sldLayoutId id="2147484755" r:id="rId2"/>
    <p:sldLayoutId id="2147484756" r:id="rId3"/>
    <p:sldLayoutId id="2147484757" r:id="rId4"/>
    <p:sldLayoutId id="2147484758" r:id="rId5"/>
    <p:sldLayoutId id="2147484759" r:id="rId6"/>
    <p:sldLayoutId id="2147484760" r:id="rId7"/>
    <p:sldLayoutId id="2147484761" r:id="rId8"/>
    <p:sldLayoutId id="2147484762" r:id="rId9"/>
    <p:sldLayoutId id="2147484763" r:id="rId10"/>
    <p:sldLayoutId id="2147484764" r:id="rId11"/>
    <p:sldLayoutId id="2147484765" r:id="rId12"/>
    <p:sldLayoutId id="2147484766" r:id="rId13"/>
    <p:sldLayoutId id="2147484767" r:id="rId14"/>
    <p:sldLayoutId id="2147484768" r:id="rId15"/>
    <p:sldLayoutId id="2147484769" r:id="rId16"/>
    <p:sldLayoutId id="2147484707" r:id="rId17"/>
    <p:sldLayoutId id="2147484721" r:id="rId18"/>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11/2/2020</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063336726"/>
      </p:ext>
    </p:extLst>
  </p:cSld>
  <p:clrMap bg1="lt1" tx1="dk1" bg2="lt2" tx2="dk2" accent1="accent1" accent2="accent2" accent3="accent3" accent4="accent4" accent5="accent5" accent6="accent6" hlink="hlink" folHlink="folHlink"/>
  <p:sldLayoutIdLst>
    <p:sldLayoutId id="2147484771" r:id="rId1"/>
    <p:sldLayoutId id="2147484772" r:id="rId2"/>
    <p:sldLayoutId id="2147484773" r:id="rId3"/>
    <p:sldLayoutId id="2147484774" r:id="rId4"/>
    <p:sldLayoutId id="2147484775" r:id="rId5"/>
    <p:sldLayoutId id="2147484776" r:id="rId6"/>
    <p:sldLayoutId id="2147484777" r:id="rId7"/>
    <p:sldLayoutId id="2147484778" r:id="rId8"/>
    <p:sldLayoutId id="2147484779" r:id="rId9"/>
    <p:sldLayoutId id="2147484780" r:id="rId10"/>
    <p:sldLayoutId id="2147484781" r:id="rId11"/>
    <p:sldLayoutId id="2147484782" r:id="rId12"/>
    <p:sldLayoutId id="2147484783" r:id="rId13"/>
    <p:sldLayoutId id="2147484784" r:id="rId14"/>
    <p:sldLayoutId id="2147484785" r:id="rId15"/>
    <p:sldLayoutId id="2147484786"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8484"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fld id="{DCA2E6B9-CA22-4876-9A5F-6B97D2C654AA}" type="datetime1">
              <a:rPr lang="en-US">
                <a:solidFill>
                  <a:srgbClr val="000000"/>
                </a:solidFill>
              </a:rPr>
              <a:pPr fontAlgn="base">
                <a:spcBef>
                  <a:spcPct val="0"/>
                </a:spcBef>
                <a:spcAft>
                  <a:spcPct val="0"/>
                </a:spcAft>
                <a:defRPr/>
              </a:pPr>
              <a:t>11/2/2020</a:t>
            </a:fld>
            <a:endParaRPr lang="en-US">
              <a:solidFill>
                <a:srgbClr val="000000"/>
              </a:solidFill>
            </a:endParaRPr>
          </a:p>
        </p:txBody>
      </p:sp>
      <p:sp>
        <p:nvSpPr>
          <p:cNvPr id="148485"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n-US">
              <a:solidFill>
                <a:srgbClr val="000000"/>
              </a:solidFill>
            </a:endParaRPr>
          </a:p>
        </p:txBody>
      </p:sp>
      <p:sp>
        <p:nvSpPr>
          <p:cNvPr id="148486"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16FA2CF0-F9A9-450F-82FA-44498AC9CC58}" type="slidenum">
              <a:rPr lang="en-US" altLang="en-US">
                <a:solidFill>
                  <a:srgbClr val="000000"/>
                </a:solidFill>
              </a:rPr>
              <a:pPr fontAlgn="base">
                <a:spcBef>
                  <a:spcPct val="0"/>
                </a:spcBef>
                <a:spcAft>
                  <a:spcPct val="0"/>
                </a:spcAft>
                <a:defRPr/>
              </a:pPr>
              <a:t>‹#›</a:t>
            </a:fld>
            <a:endParaRPr lang="en-US" altLang="en-US">
              <a:solidFill>
                <a:srgbClr val="000000"/>
              </a:solidFill>
            </a:endParaRPr>
          </a:p>
        </p:txBody>
      </p:sp>
    </p:spTree>
    <p:extLst>
      <p:ext uri="{BB962C8B-B14F-4D97-AF65-F5344CB8AC3E}">
        <p14:creationId xmlns:p14="http://schemas.microsoft.com/office/powerpoint/2010/main" val="1060607999"/>
      </p:ext>
    </p:extLst>
  </p:cSld>
  <p:clrMap bg1="lt1" tx1="dk1" bg2="lt2" tx2="dk2" accent1="accent1" accent2="accent2" accent3="accent3" accent4="accent4" accent5="accent5" accent6="accent6" hlink="hlink" folHlink="folHlink"/>
  <p:sldLayoutIdLst>
    <p:sldLayoutId id="2147484788" r:id="rId1"/>
    <p:sldLayoutId id="2147484789" r:id="rId2"/>
    <p:sldLayoutId id="2147484790" r:id="rId3"/>
    <p:sldLayoutId id="2147484791" r:id="rId4"/>
    <p:sldLayoutId id="2147484792" r:id="rId5"/>
    <p:sldLayoutId id="2147484793" r:id="rId6"/>
    <p:sldLayoutId id="2147484794" r:id="rId7"/>
    <p:sldLayoutId id="2147484795" r:id="rId8"/>
    <p:sldLayoutId id="2147484796" r:id="rId9"/>
    <p:sldLayoutId id="2147484797" r:id="rId10"/>
    <p:sldLayoutId id="2147484798"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1094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fld id="{9B2AF7D3-2D18-4A35-BE7B-461C1681CF23}" type="datetime1">
              <a:rPr lang="en-US">
                <a:solidFill>
                  <a:srgbClr val="000000"/>
                </a:solidFill>
              </a:rPr>
              <a:pPr fontAlgn="base">
                <a:spcBef>
                  <a:spcPct val="0"/>
                </a:spcBef>
                <a:spcAft>
                  <a:spcPct val="0"/>
                </a:spcAft>
                <a:defRPr/>
              </a:pPr>
              <a:t>11/2/2020</a:t>
            </a:fld>
            <a:endParaRPr lang="en-US">
              <a:solidFill>
                <a:srgbClr val="000000"/>
              </a:solidFill>
            </a:endParaRPr>
          </a:p>
        </p:txBody>
      </p:sp>
      <p:sp>
        <p:nvSpPr>
          <p:cNvPr id="21094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n-US">
              <a:solidFill>
                <a:srgbClr val="000000"/>
              </a:solidFill>
            </a:endParaRPr>
          </a:p>
        </p:txBody>
      </p:sp>
      <p:sp>
        <p:nvSpPr>
          <p:cNvPr id="21095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2A0B424D-F872-4247-9365-D7F893AE96FC}" type="slidenum">
              <a:rPr lang="en-US" altLang="en-US">
                <a:solidFill>
                  <a:srgbClr val="000000"/>
                </a:solidFill>
                <a:cs typeface="Arial" panose="020B0604020202020204" pitchFamily="34" charset="0"/>
              </a:rPr>
              <a:pPr fontAlgn="base">
                <a:spcBef>
                  <a:spcPct val="0"/>
                </a:spcBef>
                <a:spcAft>
                  <a:spcPct val="0"/>
                </a:spcAft>
                <a:defRPr/>
              </a:pPr>
              <a:t>‹#›</a:t>
            </a:fld>
            <a:endParaRPr lang="en-US" altLang="en-US">
              <a:solidFill>
                <a:srgbClr val="000000"/>
              </a:solidFill>
              <a:cs typeface="Arial" panose="020B0604020202020204" pitchFamily="34" charset="0"/>
            </a:endParaRPr>
          </a:p>
        </p:txBody>
      </p:sp>
    </p:spTree>
    <p:extLst>
      <p:ext uri="{BB962C8B-B14F-4D97-AF65-F5344CB8AC3E}">
        <p14:creationId xmlns:p14="http://schemas.microsoft.com/office/powerpoint/2010/main" val="2490660810"/>
      </p:ext>
    </p:extLst>
  </p:cSld>
  <p:clrMap bg1="lt1" tx1="dk1" bg2="lt2" tx2="dk2" accent1="accent1" accent2="accent2" accent3="accent3" accent4="accent4" accent5="accent5" accent6="accent6" hlink="hlink" folHlink="folHlink"/>
  <p:sldLayoutIdLst>
    <p:sldLayoutId id="2147484800" r:id="rId1"/>
    <p:sldLayoutId id="2147484801" r:id="rId2"/>
    <p:sldLayoutId id="2147484802" r:id="rId3"/>
    <p:sldLayoutId id="2147484803" r:id="rId4"/>
    <p:sldLayoutId id="2147484804" r:id="rId5"/>
    <p:sldLayoutId id="2147484805" r:id="rId6"/>
    <p:sldLayoutId id="2147484806" r:id="rId7"/>
    <p:sldLayoutId id="2147484807" r:id="rId8"/>
    <p:sldLayoutId id="2147484808" r:id="rId9"/>
    <p:sldLayoutId id="2147484809" r:id="rId10"/>
    <p:sldLayoutId id="2147484810"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21094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fld id="{9B2AF7D3-2D18-4A35-BE7B-461C1681CF23}" type="datetime1">
              <a:rPr lang="en-US">
                <a:solidFill>
                  <a:srgbClr val="000000"/>
                </a:solidFill>
              </a:rPr>
              <a:pPr fontAlgn="base">
                <a:spcBef>
                  <a:spcPct val="0"/>
                </a:spcBef>
                <a:spcAft>
                  <a:spcPct val="0"/>
                </a:spcAft>
                <a:defRPr/>
              </a:pPr>
              <a:t>11/2/2020</a:t>
            </a:fld>
            <a:endParaRPr lang="en-US">
              <a:solidFill>
                <a:srgbClr val="000000"/>
              </a:solidFill>
            </a:endParaRPr>
          </a:p>
        </p:txBody>
      </p:sp>
      <p:sp>
        <p:nvSpPr>
          <p:cNvPr id="21094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n-US">
              <a:solidFill>
                <a:srgbClr val="000000"/>
              </a:solidFill>
            </a:endParaRPr>
          </a:p>
        </p:txBody>
      </p:sp>
      <p:sp>
        <p:nvSpPr>
          <p:cNvPr id="21095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2A0B424D-F872-4247-9365-D7F893AE96FC}" type="slidenum">
              <a:rPr lang="en-US" altLang="en-US">
                <a:solidFill>
                  <a:srgbClr val="000000"/>
                </a:solidFill>
                <a:cs typeface="Arial" panose="020B0604020202020204" pitchFamily="34" charset="0"/>
              </a:rPr>
              <a:pPr fontAlgn="base">
                <a:spcBef>
                  <a:spcPct val="0"/>
                </a:spcBef>
                <a:spcAft>
                  <a:spcPct val="0"/>
                </a:spcAft>
                <a:defRPr/>
              </a:pPr>
              <a:t>‹#›</a:t>
            </a:fld>
            <a:endParaRPr lang="en-US" altLang="en-US">
              <a:solidFill>
                <a:srgbClr val="000000"/>
              </a:solidFill>
              <a:cs typeface="Arial" panose="020B0604020202020204" pitchFamily="34" charset="0"/>
            </a:endParaRPr>
          </a:p>
        </p:txBody>
      </p:sp>
    </p:spTree>
    <p:extLst>
      <p:ext uri="{BB962C8B-B14F-4D97-AF65-F5344CB8AC3E}">
        <p14:creationId xmlns:p14="http://schemas.microsoft.com/office/powerpoint/2010/main" val="258047209"/>
      </p:ext>
    </p:extLst>
  </p:cSld>
  <p:clrMap bg1="lt1" tx1="dk1" bg2="lt2" tx2="dk2" accent1="accent1" accent2="accent2" accent3="accent3" accent4="accent4" accent5="accent5" accent6="accent6" hlink="hlink" folHlink="folHlink"/>
  <p:sldLayoutIdLst>
    <p:sldLayoutId id="2147484812" r:id="rId1"/>
    <p:sldLayoutId id="2147484813" r:id="rId2"/>
    <p:sldLayoutId id="2147484814" r:id="rId3"/>
    <p:sldLayoutId id="2147484815" r:id="rId4"/>
    <p:sldLayoutId id="2147484816" r:id="rId5"/>
    <p:sldLayoutId id="2147484817" r:id="rId6"/>
    <p:sldLayoutId id="2147484818" r:id="rId7"/>
    <p:sldLayoutId id="2147484819" r:id="rId8"/>
    <p:sldLayoutId id="2147484820" r:id="rId9"/>
    <p:sldLayoutId id="2147484821" r:id="rId10"/>
    <p:sldLayoutId id="2147484822"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smtClean="0"/>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smtClean="0"/>
              <a:t>Nhấn soạn thảo các kiểu văn bản trang cái</a:t>
            </a:r>
          </a:p>
          <a:p>
            <a:pPr lvl="1"/>
            <a:r>
              <a:rPr lang="vi-VN" altLang="en-US" smtClean="0"/>
              <a:t>Mức hai</a:t>
            </a:r>
          </a:p>
          <a:p>
            <a:pPr lvl="2"/>
            <a:r>
              <a:rPr lang="vi-VN" altLang="en-US" smtClean="0"/>
              <a:t>Mức ba</a:t>
            </a:r>
          </a:p>
          <a:p>
            <a:pPr lvl="3"/>
            <a:r>
              <a:rPr lang="vi-VN" altLang="en-US" smtClean="0"/>
              <a:t>Mức bốn</a:t>
            </a:r>
          </a:p>
          <a:p>
            <a:pPr lvl="4"/>
            <a:r>
              <a:rPr lang="vi-VN" altLang="en-US" smtClean="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fontAlgn="base">
              <a:spcBef>
                <a:spcPct val="0"/>
              </a:spcBef>
              <a:spcAft>
                <a:spcPct val="0"/>
              </a:spcAft>
              <a:defRPr/>
            </a:pPr>
            <a:fld id="{76FCD89A-8A9B-4861-AAAD-6BB22EE6628F}"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193289155"/>
      </p:ext>
    </p:extLst>
  </p:cSld>
  <p:clrMap bg1="lt1" tx1="dk1" bg2="lt2" tx2="dk2" accent1="accent1" accent2="accent2" accent3="accent3" accent4="accent4" accent5="accent5" accent6="accent6" hlink="hlink" folHlink="folHlink"/>
  <p:sldLayoutIdLst>
    <p:sldLayoutId id="2147484824" r:id="rId1"/>
    <p:sldLayoutId id="2147484825" r:id="rId2"/>
    <p:sldLayoutId id="2147484826" r:id="rId3"/>
    <p:sldLayoutId id="2147484827" r:id="rId4"/>
    <p:sldLayoutId id="2147484828" r:id="rId5"/>
    <p:sldLayoutId id="2147484829" r:id="rId6"/>
    <p:sldLayoutId id="2147484830" r:id="rId7"/>
    <p:sldLayoutId id="2147484831" r:id="rId8"/>
    <p:sldLayoutId id="2147484832" r:id="rId9"/>
    <p:sldLayoutId id="2147484833" r:id="rId10"/>
    <p:sldLayoutId id="2147484834"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81E9DD-7413-4878-9A00-DDEE77B6D673}" type="datetimeFigureOut">
              <a:rPr lang="en-US" smtClean="0">
                <a:solidFill>
                  <a:prstClr val="black">
                    <a:tint val="75000"/>
                  </a:prstClr>
                </a:solidFill>
              </a:rPr>
              <a:pPr/>
              <a:t>11/2/2020</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77091320"/>
      </p:ext>
    </p:extLst>
  </p:cSld>
  <p:clrMap bg1="lt1" tx1="dk1" bg2="lt2" tx2="dk2" accent1="accent1" accent2="accent2" accent3="accent3" accent4="accent4" accent5="accent5" accent6="accent6" hlink="hlink" folHlink="folHlink"/>
  <p:sldLayoutIdLst>
    <p:sldLayoutId id="2147484850" r:id="rId1"/>
    <p:sldLayoutId id="2147484851" r:id="rId2"/>
    <p:sldLayoutId id="2147484852" r:id="rId3"/>
    <p:sldLayoutId id="2147484853" r:id="rId4"/>
    <p:sldLayoutId id="2147484854" r:id="rId5"/>
    <p:sldLayoutId id="2147484855" r:id="rId6"/>
    <p:sldLayoutId id="2147484856" r:id="rId7"/>
    <p:sldLayoutId id="2147484857" r:id="rId8"/>
    <p:sldLayoutId id="2147484858" r:id="rId9"/>
    <p:sldLayoutId id="2147484859" r:id="rId10"/>
    <p:sldLayoutId id="214748486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gif"/><Relationship Id="rId3" Type="http://schemas.openxmlformats.org/officeDocument/2006/relationships/image" Target="../media/image6.jpeg"/><Relationship Id="rId7" Type="http://schemas.openxmlformats.org/officeDocument/2006/relationships/image" Target="../media/image10.wmf"/><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9.wmf"/><Relationship Id="rId5" Type="http://schemas.openxmlformats.org/officeDocument/2006/relationships/image" Target="../media/image8.wmf"/><Relationship Id="rId4" Type="http://schemas.openxmlformats.org/officeDocument/2006/relationships/image" Target="../media/image7.wmf"/></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48.xml"/><Relationship Id="rId5" Type="http://schemas.openxmlformats.org/officeDocument/2006/relationships/image" Target="../media/image15.jpeg"/><Relationship Id="rId4" Type="http://schemas.openxmlformats.org/officeDocument/2006/relationships/image" Target="../media/image14.pn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1.gif"/><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2.xml"/><Relationship Id="rId1" Type="http://schemas.openxmlformats.org/officeDocument/2006/relationships/slideLayout" Target="../slideLayouts/slideLayout44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3.xml"/><Relationship Id="rId1" Type="http://schemas.openxmlformats.org/officeDocument/2006/relationships/slideLayout" Target="../slideLayouts/slideLayout44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9.jpe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41.xml"/><Relationship Id="rId5" Type="http://schemas.openxmlformats.org/officeDocument/2006/relationships/image" Target="../media/image11.gif"/><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22.jpeg"/><Relationship Id="rId2" Type="http://schemas.openxmlformats.org/officeDocument/2006/relationships/diagramData" Target="../diagrams/data6.xml"/><Relationship Id="rId1" Type="http://schemas.openxmlformats.org/officeDocument/2006/relationships/slideLayout" Target="../slideLayouts/slideLayout41.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5.xml"/><Relationship Id="rId1" Type="http://schemas.openxmlformats.org/officeDocument/2006/relationships/slideLayout" Target="../slideLayouts/slideLayout5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58.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3.png"/><Relationship Id="rId1" Type="http://schemas.openxmlformats.org/officeDocument/2006/relationships/slideLayout" Target="../slideLayouts/slideLayout7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7.xml"/></Relationships>
</file>

<file path=ppt/slides/_rels/slide1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02.xml"/></Relationships>
</file>

<file path=ppt/slides/_rels/slide1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16.xml"/></Relationships>
</file>

<file path=ppt/slides/_rels/slide19.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34.xml"/></Relationships>
</file>

<file path=ppt/slides/_rels/slide2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4.jpeg"/><Relationship Id="rId1" Type="http://schemas.openxmlformats.org/officeDocument/2006/relationships/slideLayout" Target="../slideLayouts/slideLayout144.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2.jpeg"/><Relationship Id="rId1" Type="http://schemas.openxmlformats.org/officeDocument/2006/relationships/slideLayout" Target="../slideLayouts/slideLayout158.xml"/><Relationship Id="rId4" Type="http://schemas.openxmlformats.org/officeDocument/2006/relationships/image" Target="../media/image11.gif"/></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72.xml"/><Relationship Id="rId4" Type="http://schemas.openxmlformats.org/officeDocument/2006/relationships/image" Target="../media/image11.gif"/></Relationships>
</file>

<file path=ppt/slides/_rels/slide2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3.png"/><Relationship Id="rId1" Type="http://schemas.openxmlformats.org/officeDocument/2006/relationships/slideLayout" Target="../slideLayouts/slideLayout41.xml"/></Relationships>
</file>

<file path=ppt/slides/_rels/slide2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8.xml"/></Relationships>
</file>

<file path=ppt/slides/_rels/slide2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02.xml"/></Relationships>
</file>

<file path=ppt/slides/_rels/slide2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6.xml"/><Relationship Id="rId1" Type="http://schemas.openxmlformats.org/officeDocument/2006/relationships/slideLayout" Target="../slideLayouts/slideLayout211.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16.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7.xml"/><Relationship Id="rId1" Type="http://schemas.openxmlformats.org/officeDocument/2006/relationships/slideLayout" Target="../slideLayouts/slideLayout225.xml"/></Relationships>
</file>

<file path=ppt/slides/_rels/slide29.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44.xml"/></Relationships>
</file>

<file path=ppt/slides/_rels/slide3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39.xml"/></Relationships>
</file>

<file path=ppt/slides/_rels/slide31.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8.jpeg"/><Relationship Id="rId1" Type="http://schemas.openxmlformats.org/officeDocument/2006/relationships/slideLayout" Target="../slideLayouts/slideLayout239.xml"/></Relationships>
</file>

<file path=ppt/slides/_rels/slide3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9.jpeg"/><Relationship Id="rId1" Type="http://schemas.openxmlformats.org/officeDocument/2006/relationships/slideLayout" Target="../slideLayouts/slideLayout258.xml"/><Relationship Id="rId4" Type="http://schemas.openxmlformats.org/officeDocument/2006/relationships/image" Target="../media/image30.png"/></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11.gif"/><Relationship Id="rId1" Type="http://schemas.openxmlformats.org/officeDocument/2006/relationships/slideLayout" Target="../slideLayouts/slideLayout258.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58.xml"/></Relationships>
</file>

<file path=ppt/slides/_rels/slide3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58.xml"/></Relationships>
</file>

<file path=ppt/slides/_rels/slide36.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272.xml"/></Relationships>
</file>

<file path=ppt/slides/_rels/slide37.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267.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7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9.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image" Target="../media/image42.gif"/><Relationship Id="rId3" Type="http://schemas.openxmlformats.org/officeDocument/2006/relationships/image" Target="../media/image32.png"/><Relationship Id="rId7" Type="http://schemas.openxmlformats.org/officeDocument/2006/relationships/image" Target="../media/image36.jpeg"/><Relationship Id="rId12" Type="http://schemas.openxmlformats.org/officeDocument/2006/relationships/image" Target="../media/image41.png"/><Relationship Id="rId2" Type="http://schemas.openxmlformats.org/officeDocument/2006/relationships/image" Target="../media/image31.png"/><Relationship Id="rId1" Type="http://schemas.openxmlformats.org/officeDocument/2006/relationships/slideLayout" Target="../slideLayouts/slideLayout287.xml"/><Relationship Id="rId6" Type="http://schemas.openxmlformats.org/officeDocument/2006/relationships/image" Target="../media/image35.jpeg"/><Relationship Id="rId11" Type="http://schemas.openxmlformats.org/officeDocument/2006/relationships/image" Target="../media/image40.png"/><Relationship Id="rId5" Type="http://schemas.openxmlformats.org/officeDocument/2006/relationships/image" Target="../media/image34.jpeg"/><Relationship Id="rId10" Type="http://schemas.openxmlformats.org/officeDocument/2006/relationships/image" Target="../media/image39.jpeg"/><Relationship Id="rId4" Type="http://schemas.openxmlformats.org/officeDocument/2006/relationships/image" Target="../media/image33.png"/><Relationship Id="rId9" Type="http://schemas.openxmlformats.org/officeDocument/2006/relationships/image" Target="../media/image38.png"/></Relationships>
</file>

<file path=ppt/slides/_rels/slide40.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28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87.xml"/></Relationships>
</file>

<file path=ppt/slides/_rels/slide4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287.xml"/><Relationship Id="rId4" Type="http://schemas.openxmlformats.org/officeDocument/2006/relationships/image" Target="../media/image16.gif"/></Relationships>
</file>

<file path=ppt/slides/_rels/slide43.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45.gif"/><Relationship Id="rId1" Type="http://schemas.openxmlformats.org/officeDocument/2006/relationships/slideLayout" Target="../slideLayouts/slideLayout297.xml"/><Relationship Id="rId4" Type="http://schemas.openxmlformats.org/officeDocument/2006/relationships/image" Target="../media/image46.png"/></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1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1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1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16.xml"/></Relationships>
</file>

<file path=ppt/slides/_rels/slide49.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diagramLayout" Target="../diagrams/layout12.xml"/><Relationship Id="rId7" Type="http://schemas.openxmlformats.org/officeDocument/2006/relationships/image" Target="../media/image47.jpeg"/><Relationship Id="rId2" Type="http://schemas.openxmlformats.org/officeDocument/2006/relationships/diagramData" Target="../diagrams/data12.xml"/><Relationship Id="rId1" Type="http://schemas.openxmlformats.org/officeDocument/2006/relationships/slideLayout" Target="../slideLayouts/slideLayout32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322.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32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38.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49.xml"/></Relationships>
</file>

<file path=ppt/slides/_rels/slide5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349.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9.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56.xml.rels><?xml version="1.0" encoding="UTF-8" standalone="yes"?>
<Relationships xmlns="http://schemas.openxmlformats.org/package/2006/relationships"><Relationship Id="rId8" Type="http://schemas.microsoft.com/office/2007/relationships/diagramDrawing" Target="../diagrams/drawing14.xml"/><Relationship Id="rId3" Type="http://schemas.openxmlformats.org/officeDocument/2006/relationships/image" Target="../media/image53.png"/><Relationship Id="rId7" Type="http://schemas.openxmlformats.org/officeDocument/2006/relationships/diagramColors" Target="../diagrams/colors14.xml"/><Relationship Id="rId2" Type="http://schemas.openxmlformats.org/officeDocument/2006/relationships/image" Target="../media/image52.png"/><Relationship Id="rId1" Type="http://schemas.openxmlformats.org/officeDocument/2006/relationships/slideLayout" Target="../slideLayouts/slideLayout349.xml"/><Relationship Id="rId6" Type="http://schemas.openxmlformats.org/officeDocument/2006/relationships/diagramQuickStyle" Target="../diagrams/quickStyle14.xml"/><Relationship Id="rId5" Type="http://schemas.openxmlformats.org/officeDocument/2006/relationships/diagramLayout" Target="../diagrams/layout14.xml"/><Relationship Id="rId4" Type="http://schemas.openxmlformats.org/officeDocument/2006/relationships/diagramData" Target="../diagrams/data1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49.xml"/></Relationships>
</file>

<file path=ppt/slides/_rels/slide58.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54.png"/><Relationship Id="rId1" Type="http://schemas.openxmlformats.org/officeDocument/2006/relationships/slideLayout" Target="../slideLayouts/slideLayout349.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9.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6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8.xml"/><Relationship Id="rId1" Type="http://schemas.openxmlformats.org/officeDocument/2006/relationships/slideLayout" Target="../slideLayouts/slideLayout375.xml"/><Relationship Id="rId5" Type="http://schemas.openxmlformats.org/officeDocument/2006/relationships/image" Target="../media/image57.png"/><Relationship Id="rId4" Type="http://schemas.openxmlformats.org/officeDocument/2006/relationships/image" Target="../media/image56.jpeg"/></Relationships>
</file>

<file path=ppt/slides/_rels/slide6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393.xml"/></Relationships>
</file>

<file path=ppt/slides/_rels/slide63.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360.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64.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png"/><Relationship Id="rId1" Type="http://schemas.openxmlformats.org/officeDocument/2006/relationships/slideLayout" Target="../slideLayouts/slideLayout381.xml"/><Relationship Id="rId4" Type="http://schemas.openxmlformats.org/officeDocument/2006/relationships/image" Target="../media/image64.png"/></Relationships>
</file>

<file path=ppt/slides/_rels/slide65.xml.rels><?xml version="1.0" encoding="UTF-8" standalone="yes"?>
<Relationships xmlns="http://schemas.openxmlformats.org/package/2006/relationships"><Relationship Id="rId8" Type="http://schemas.microsoft.com/office/2007/relationships/diagramDrawing" Target="../diagrams/drawing18.xml"/><Relationship Id="rId3" Type="http://schemas.openxmlformats.org/officeDocument/2006/relationships/image" Target="../media/image66.jpeg"/><Relationship Id="rId7" Type="http://schemas.openxmlformats.org/officeDocument/2006/relationships/diagramColors" Target="../diagrams/colors18.xml"/><Relationship Id="rId2" Type="http://schemas.openxmlformats.org/officeDocument/2006/relationships/image" Target="../media/image65.png"/><Relationship Id="rId1" Type="http://schemas.openxmlformats.org/officeDocument/2006/relationships/slideLayout" Target="../slideLayouts/slideLayout388.xml"/><Relationship Id="rId6" Type="http://schemas.openxmlformats.org/officeDocument/2006/relationships/diagramQuickStyle" Target="../diagrams/quickStyle18.xml"/><Relationship Id="rId5" Type="http://schemas.openxmlformats.org/officeDocument/2006/relationships/diagramLayout" Target="../diagrams/layout18.xml"/><Relationship Id="rId4" Type="http://schemas.openxmlformats.org/officeDocument/2006/relationships/diagramData" Target="../diagrams/data18.xml"/></Relationships>
</file>

<file path=ppt/slides/_rels/slide66.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316.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389.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89.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389.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389.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41.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41.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73.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389.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74.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405.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42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427.xml"/></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427.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2584450" y="2144692"/>
            <a:ext cx="7200900"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dirty="0">
              <a:solidFill>
                <a:srgbClr val="000000"/>
              </a:solidFill>
              <a:latin typeface=".VnTime" panose="020B7200000000000000" pitchFamily="34" charset="0"/>
            </a:endParaRPr>
          </a:p>
        </p:txBody>
      </p:sp>
      <p:sp>
        <p:nvSpPr>
          <p:cNvPr id="5" name="Rectangle 4"/>
          <p:cNvSpPr>
            <a:spLocks noChangeArrowheads="1"/>
          </p:cNvSpPr>
          <p:nvPr/>
        </p:nvSpPr>
        <p:spPr bwMode="auto">
          <a:xfrm>
            <a:off x="1812925" y="228600"/>
            <a:ext cx="8743950" cy="72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lnSpc>
                <a:spcPct val="115000"/>
              </a:lnSpc>
              <a:spcBef>
                <a:spcPts val="300"/>
              </a:spcBef>
              <a:spcAft>
                <a:spcPts val="1000"/>
              </a:spcAft>
              <a:buNone/>
            </a:pPr>
            <a:r>
              <a:rPr lang="en-US" altLang="en-US" sz="36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BÀI GIẢNG</a:t>
            </a:r>
            <a:endParaRPr lang="en-US" altLang="en-US" sz="36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1844675" y="880090"/>
            <a:ext cx="87122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6000" b="1" dirty="0" smtClean="0">
                <a:solidFill>
                  <a:srgbClr val="003300"/>
                </a:solidFill>
              </a:rPr>
              <a:t>GIÁO DỤC CHÍNH </a:t>
            </a:r>
            <a:r>
              <a:rPr lang="en-US" altLang="en-US" sz="6000" b="1" dirty="0">
                <a:solidFill>
                  <a:srgbClr val="003300"/>
                </a:solidFill>
              </a:rPr>
              <a:t>TRỊ</a:t>
            </a:r>
            <a:endParaRPr lang="en-US" altLang="en-US" sz="6000" dirty="0">
              <a:solidFill>
                <a:srgbClr val="003300"/>
              </a:solidFill>
            </a:endParaRPr>
          </a:p>
        </p:txBody>
      </p:sp>
      <p:sp>
        <p:nvSpPr>
          <p:cNvPr id="16" name="WordArt 4"/>
          <p:cNvSpPr>
            <a:spLocks noChangeArrowheads="1" noChangeShapeType="1" noTextEdit="1"/>
          </p:cNvSpPr>
          <p:nvPr/>
        </p:nvSpPr>
        <p:spPr bwMode="auto">
          <a:xfrm>
            <a:off x="5757195" y="4351376"/>
            <a:ext cx="5992361" cy="1463910"/>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600" kern="10" dirty="0">
                <a:ln w="9525">
                  <a:solidFill>
                    <a:srgbClr val="000000"/>
                  </a:solidFill>
                  <a:round/>
                  <a:headEnd/>
                  <a:tailEnd/>
                </a:ln>
                <a:solidFill>
                  <a:srgbClr val="00FF00"/>
                </a:solidFill>
                <a:latin typeface="Arial Đen"/>
              </a:rPr>
              <a:t>Giảng viên</a:t>
            </a:r>
          </a:p>
          <a:p>
            <a:pPr algn="ctr" eaLnBrk="0" fontAlgn="base" hangingPunct="0">
              <a:spcBef>
                <a:spcPct val="0"/>
              </a:spcBef>
              <a:spcAft>
                <a:spcPct val="0"/>
              </a:spcAft>
            </a:pPr>
            <a:r>
              <a:rPr lang="vi-VN" sz="3600" kern="10" dirty="0">
                <a:ln w="9525">
                  <a:solidFill>
                    <a:srgbClr val="000000"/>
                  </a:solidFill>
                  <a:round/>
                  <a:headEnd/>
                  <a:tailEnd/>
                </a:ln>
                <a:solidFill>
                  <a:srgbClr val="00FF00"/>
                </a:solidFill>
                <a:latin typeface="Arial Đen"/>
              </a:rPr>
              <a:t> Đinh Thị </a:t>
            </a:r>
            <a:r>
              <a:rPr lang="vi-VN" sz="3600" kern="10" dirty="0" smtClean="0">
                <a:ln w="9525">
                  <a:solidFill>
                    <a:srgbClr val="000000"/>
                  </a:solidFill>
                  <a:round/>
                  <a:headEnd/>
                  <a:tailEnd/>
                </a:ln>
                <a:solidFill>
                  <a:srgbClr val="00FF00"/>
                </a:solidFill>
                <a:latin typeface="Arial Đen"/>
              </a:rPr>
              <a:t>Huyên</a:t>
            </a:r>
            <a:endParaRPr lang="en-US" sz="3600" kern="10" dirty="0" smtClean="0">
              <a:ln w="9525">
                <a:solidFill>
                  <a:srgbClr val="000000"/>
                </a:solidFill>
                <a:round/>
                <a:headEnd/>
                <a:tailEnd/>
              </a:ln>
              <a:solidFill>
                <a:srgbClr val="00FF00"/>
              </a:solidFill>
              <a:latin typeface="Arial Đen"/>
            </a:endParaRPr>
          </a:p>
          <a:p>
            <a:pPr algn="ctr" eaLnBrk="0" fontAlgn="base" hangingPunct="0">
              <a:spcBef>
                <a:spcPct val="0"/>
              </a:spcBef>
              <a:spcAft>
                <a:spcPct val="0"/>
              </a:spcAft>
            </a:pPr>
            <a:r>
              <a:rPr lang="en-US" sz="3600" kern="10" dirty="0" smtClean="0">
                <a:ln w="9525">
                  <a:solidFill>
                    <a:srgbClr val="000000"/>
                  </a:solidFill>
                  <a:round/>
                  <a:headEnd/>
                  <a:tailEnd/>
                </a:ln>
                <a:solidFill>
                  <a:srgbClr val="00FF00"/>
                </a:solidFill>
                <a:latin typeface="Arial Đen"/>
              </a:rPr>
              <a:t>SĐT: 0917913638</a:t>
            </a:r>
            <a:endParaRPr lang="en-US" sz="3600" kern="10" dirty="0">
              <a:ln w="9525">
                <a:solidFill>
                  <a:srgbClr val="000000"/>
                </a:solidFill>
                <a:round/>
                <a:headEnd/>
                <a:tailEnd/>
              </a:ln>
              <a:solidFill>
                <a:srgbClr val="00FF00"/>
              </a:solidFill>
              <a:latin typeface="Arial Đen"/>
            </a:endParaRPr>
          </a:p>
        </p:txBody>
      </p:sp>
      <p:sp>
        <p:nvSpPr>
          <p:cNvPr id="431110" name="Rectangle 21"/>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dirty="0">
              <a:solidFill>
                <a:srgbClr val="000000"/>
              </a:solidFill>
              <a:latin typeface=".VnTime" panose="020B7200000000000000" pitchFamily="34" charset="0"/>
            </a:endParaRPr>
          </a:p>
        </p:txBody>
      </p:sp>
      <p:grpSp>
        <p:nvGrpSpPr>
          <p:cNvPr id="3" name="Group 11"/>
          <p:cNvGrpSpPr>
            <a:grpSpLocks/>
          </p:cNvGrpSpPr>
          <p:nvPr/>
        </p:nvGrpSpPr>
        <p:grpSpPr bwMode="auto">
          <a:xfrm>
            <a:off x="2357438" y="3860801"/>
            <a:ext cx="2874962" cy="1933575"/>
            <a:chOff x="5225" y="9335"/>
            <a:chExt cx="2520" cy="1750"/>
          </a:xfrm>
        </p:grpSpPr>
        <p:sp>
          <p:nvSpPr>
            <p:cNvPr id="431115"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dirty="0">
                <a:solidFill>
                  <a:srgbClr val="000000"/>
                </a:solidFill>
                <a:latin typeface=".VnTime" panose="020B7200000000000000" pitchFamily="34" charset="0"/>
              </a:endParaRPr>
            </a:p>
          </p:txBody>
        </p:sp>
        <p:pic>
          <p:nvPicPr>
            <p:cNvPr id="431116"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7"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8"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9"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1120"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eaLnBrk="0" fontAlgn="base" hangingPunct="0">
                <a:spcBef>
                  <a:spcPct val="0"/>
                </a:spcBef>
                <a:spcAft>
                  <a:spcPct val="0"/>
                </a:spcAft>
                <a:buFontTx/>
                <a:buNone/>
              </a:pPr>
              <a:r>
                <a:rPr lang="vi-VN" altLang="en-US" sz="800" b="1">
                  <a:solidFill>
                    <a:srgbClr val="000000"/>
                  </a:solidFill>
                  <a:latin typeface="VNbangkok"/>
                  <a:cs typeface="Times New Roman" panose="02020603050405020304" pitchFamily="18" charset="0"/>
                </a:rPr>
                <a:t> </a:t>
              </a:r>
              <a:endParaRPr lang="vi-VN" altLang="en-US" sz="1800">
                <a:solidFill>
                  <a:srgbClr val="000000"/>
                </a:solidFill>
                <a:latin typeface=".VnTime" panose="020B7200000000000000" pitchFamily="34" charset="0"/>
              </a:endParaRPr>
            </a:p>
          </p:txBody>
        </p:sp>
        <p:sp>
          <p:nvSpPr>
            <p:cNvPr id="431121"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pPr>
              <a:endParaRPr lang="en-US" altLang="en-US" sz="1800" dirty="0">
                <a:solidFill>
                  <a:srgbClr val="000000"/>
                </a:solidFill>
                <a:latin typeface=".VnTime" panose="020B7200000000000000" pitchFamily="34" charset="0"/>
              </a:endParaRPr>
            </a:p>
          </p:txBody>
        </p:sp>
        <p:sp>
          <p:nvSpPr>
            <p:cNvPr id="431122"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eaLnBrk="0" fontAlgn="base" hangingPunct="0">
                <a:spcBef>
                  <a:spcPct val="0"/>
                </a:spcBef>
                <a:spcAft>
                  <a:spcPct val="0"/>
                </a:spcAft>
              </a:pPr>
              <a:r>
                <a:rPr lang="en-US" sz="3600" b="1" kern="10" dirty="0">
                  <a:solidFill>
                    <a:srgbClr val="FFFFFF"/>
                  </a:solidFill>
                  <a:latin typeface="VNbritannic"/>
                </a:rPr>
                <a:t>NÀM </a:t>
              </a:r>
            </a:p>
          </p:txBody>
        </p:sp>
        <p:sp>
          <p:nvSpPr>
            <p:cNvPr id="431123"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pPr>
              <a:endParaRPr lang="en-US" altLang="en-US" sz="1800" dirty="0">
                <a:solidFill>
                  <a:srgbClr val="000000"/>
                </a:solidFill>
                <a:latin typeface=".VnTime" panose="020B7200000000000000" pitchFamily="34" charset="0"/>
              </a:endParaRPr>
            </a:p>
          </p:txBody>
        </p:sp>
      </p:grpSp>
      <p:pic>
        <p:nvPicPr>
          <p:cNvPr id="431114"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3384850"/>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1247338" y="373488"/>
            <a:ext cx="9697324" cy="2118504"/>
          </a:xfrm>
          <a:ln>
            <a:solidFill>
              <a:schemeClr val="accent1"/>
            </a:solidFill>
          </a:ln>
        </p:spPr>
        <p:txBody>
          <a:bodyPr>
            <a:noAutofit/>
          </a:bodyPr>
          <a:lstStyle/>
          <a:p>
            <a:r>
              <a:rPr lang="en-US" sz="4000" b="1" dirty="0" smtClean="0">
                <a:solidFill>
                  <a:srgbClr val="FF0000"/>
                </a:solidFill>
              </a:rPr>
              <a:t/>
            </a:r>
            <a:br>
              <a:rPr lang="en-US" sz="4000" b="1" dirty="0" smtClean="0">
                <a:solidFill>
                  <a:srgbClr val="FF0000"/>
                </a:solidFill>
              </a:rPr>
            </a:br>
            <a:r>
              <a:rPr lang="en-US" sz="4000" b="1" dirty="0">
                <a:solidFill>
                  <a:srgbClr val="FF0000"/>
                </a:solidFill>
              </a:rPr>
              <a:t/>
            </a:r>
            <a:br>
              <a:rPr lang="en-US" sz="4000" b="1" dirty="0">
                <a:solidFill>
                  <a:srgbClr val="FF0000"/>
                </a:solidFill>
              </a:rPr>
            </a:br>
            <a:r>
              <a:rPr lang="en-US" sz="4000" b="1" dirty="0" smtClean="0">
                <a:solidFill>
                  <a:srgbClr val="FF0000"/>
                </a:solidFill>
              </a:rPr>
              <a:t/>
            </a:r>
            <a:br>
              <a:rPr lang="en-US" sz="4000" b="1" dirty="0" smtClean="0">
                <a:solidFill>
                  <a:srgbClr val="FF0000"/>
                </a:solidFill>
              </a:rPr>
            </a:br>
            <a:r>
              <a:rPr lang="en-US" sz="4000" b="1" dirty="0">
                <a:solidFill>
                  <a:srgbClr val="FF0000"/>
                </a:solidFill>
              </a:rPr>
              <a:t/>
            </a:r>
            <a:br>
              <a:rPr lang="en-US" sz="4000" b="1" dirty="0">
                <a:solidFill>
                  <a:srgbClr val="FF0000"/>
                </a:solidFill>
              </a:rPr>
            </a:br>
            <a:r>
              <a:rPr lang="en-US" sz="4000" b="1" dirty="0" err="1" smtClean="0">
                <a:solidFill>
                  <a:srgbClr val="FF0000"/>
                </a:solidFill>
              </a:rPr>
              <a:t>Bài</a:t>
            </a:r>
            <a:r>
              <a:rPr lang="en-US" sz="4000" b="1" dirty="0" smtClean="0">
                <a:solidFill>
                  <a:srgbClr val="FF0000"/>
                </a:solidFill>
              </a:rPr>
              <a:t> 1</a:t>
            </a:r>
            <a:br>
              <a:rPr lang="en-US" sz="4000" b="1" dirty="0" smtClean="0">
                <a:solidFill>
                  <a:srgbClr val="FF0000"/>
                </a:solidFill>
              </a:rPr>
            </a:br>
            <a:r>
              <a:rPr lang="en-US" sz="4000" b="1" dirty="0" smtClean="0">
                <a:solidFill>
                  <a:srgbClr val="FF0000"/>
                </a:solidFill>
              </a:rPr>
              <a:t>KHÁI QUÁT VỀ CHỦ NGHĨA MÁC – LÊNIN</a:t>
            </a:r>
            <a:br>
              <a:rPr lang="en-US" sz="4000" b="1" dirty="0" smtClean="0">
                <a:solidFill>
                  <a:srgbClr val="FF0000"/>
                </a:solidFill>
              </a:rPr>
            </a:br>
            <a:endParaRPr lang="en-US" sz="4000" b="1" dirty="0">
              <a:solidFill>
                <a:srgbClr val="FF0000"/>
              </a:solidFill>
            </a:endParaRPr>
          </a:p>
        </p:txBody>
      </p:sp>
      <p:pic>
        <p:nvPicPr>
          <p:cNvPr id="5" name="Picture 6" descr="cacmac"/>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566670" y="2706820"/>
            <a:ext cx="2599388" cy="2998522"/>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7" descr="engels"/>
          <p:cNvPicPr>
            <a:picLocks noChangeAspect="1" noChangeArrowheads="1"/>
          </p:cNvPicPr>
          <p:nvPr/>
        </p:nvPicPr>
        <p:blipFill>
          <a:blip r:embed="rId4">
            <a:lum contrast="18000"/>
            <a:extLst>
              <a:ext uri="{28A0092B-C50C-407E-A947-70E740481C1C}">
                <a14:useLocalDpi xmlns:a14="http://schemas.microsoft.com/office/drawing/2010/main" val="0"/>
              </a:ext>
            </a:extLst>
          </a:blip>
          <a:srcRect/>
          <a:stretch>
            <a:fillRect/>
          </a:stretch>
        </p:blipFill>
        <p:spPr bwMode="auto">
          <a:xfrm>
            <a:off x="4340180" y="3157580"/>
            <a:ext cx="2892514" cy="2998521"/>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8" descr="lenin-photo30"/>
          <p:cNvPicPr>
            <a:picLocks noChangeAspect="1" noChangeArrowheads="1"/>
          </p:cNvPicPr>
          <p:nvPr/>
        </p:nvPicPr>
        <p:blipFill>
          <a:blip r:embed="rId5">
            <a:lum contrast="18000"/>
            <a:extLst>
              <a:ext uri="{28A0092B-C50C-407E-A947-70E740481C1C}">
                <a14:useLocalDpi xmlns:a14="http://schemas.microsoft.com/office/drawing/2010/main" val="0"/>
              </a:ext>
            </a:extLst>
          </a:blip>
          <a:srcRect/>
          <a:stretch>
            <a:fillRect/>
          </a:stretch>
        </p:blipFill>
        <p:spPr bwMode="auto">
          <a:xfrm>
            <a:off x="9139585" y="2629547"/>
            <a:ext cx="2501900" cy="3153068"/>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8285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786562820"/>
              </p:ext>
            </p:extLst>
          </p:nvPr>
        </p:nvGraphicFramePr>
        <p:xfrm>
          <a:off x="296214" y="190083"/>
          <a:ext cx="11500834" cy="6262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7559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4E192A5F-861B-45CD-8AF1-89D64F22A564}"/>
                                            </p:graphicEl>
                                          </p:spTgt>
                                        </p:tgtEl>
                                        <p:attrNameLst>
                                          <p:attrName>style.visibility</p:attrName>
                                        </p:attrNameLst>
                                      </p:cBhvr>
                                      <p:to>
                                        <p:strVal val="visible"/>
                                      </p:to>
                                    </p:set>
                                    <p:animEffect transition="in" filter="fade">
                                      <p:cBhvr>
                                        <p:cTn id="7" dur="500"/>
                                        <p:tgtEl>
                                          <p:spTgt spid="4">
                                            <p:graphicEl>
                                              <a:dgm id="{4E192A5F-861B-45CD-8AF1-89D64F22A56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8888EC82-B638-4538-B980-0598DDEA215C}"/>
                                            </p:graphicEl>
                                          </p:spTgt>
                                        </p:tgtEl>
                                        <p:attrNameLst>
                                          <p:attrName>style.visibility</p:attrName>
                                        </p:attrNameLst>
                                      </p:cBhvr>
                                      <p:to>
                                        <p:strVal val="visible"/>
                                      </p:to>
                                    </p:set>
                                    <p:animEffect transition="in" filter="fade">
                                      <p:cBhvr>
                                        <p:cTn id="12" dur="500"/>
                                        <p:tgtEl>
                                          <p:spTgt spid="4">
                                            <p:graphicEl>
                                              <a:dgm id="{8888EC82-B638-4538-B980-0598DDEA215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76925935-F6CF-4702-A61A-68E5611B9E71}"/>
                                            </p:graphicEl>
                                          </p:spTgt>
                                        </p:tgtEl>
                                        <p:attrNameLst>
                                          <p:attrName>style.visibility</p:attrName>
                                        </p:attrNameLst>
                                      </p:cBhvr>
                                      <p:to>
                                        <p:strVal val="visible"/>
                                      </p:to>
                                    </p:set>
                                    <p:animEffect transition="in" filter="fade">
                                      <p:cBhvr>
                                        <p:cTn id="17" dur="500"/>
                                        <p:tgtEl>
                                          <p:spTgt spid="4">
                                            <p:graphicEl>
                                              <a:dgm id="{76925935-F6CF-4702-A61A-68E5611B9E7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463B7AC8-BA54-4A37-9D27-1C78D5240A86}"/>
                                            </p:graphicEl>
                                          </p:spTgt>
                                        </p:tgtEl>
                                        <p:attrNameLst>
                                          <p:attrName>style.visibility</p:attrName>
                                        </p:attrNameLst>
                                      </p:cBhvr>
                                      <p:to>
                                        <p:strVal val="visible"/>
                                      </p:to>
                                    </p:set>
                                    <p:animEffect transition="in" filter="fade">
                                      <p:cBhvr>
                                        <p:cTn id="22" dur="500"/>
                                        <p:tgtEl>
                                          <p:spTgt spid="4">
                                            <p:graphicEl>
                                              <a:dgm id="{463B7AC8-BA54-4A37-9D27-1C78D5240A8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C41E0996-87CE-422B-9444-5F2D63860F39}"/>
                                            </p:graphicEl>
                                          </p:spTgt>
                                        </p:tgtEl>
                                        <p:attrNameLst>
                                          <p:attrName>style.visibility</p:attrName>
                                        </p:attrNameLst>
                                      </p:cBhvr>
                                      <p:to>
                                        <p:strVal val="visible"/>
                                      </p:to>
                                    </p:set>
                                    <p:animEffect transition="in" filter="fade">
                                      <p:cBhvr>
                                        <p:cTn id="27" dur="500"/>
                                        <p:tgtEl>
                                          <p:spTgt spid="4">
                                            <p:graphicEl>
                                              <a:dgm id="{C41E0996-87CE-422B-9444-5F2D63860F39}"/>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D930053D-AE7A-4F68-BE41-1F7292E7D9C1}"/>
                                            </p:graphicEl>
                                          </p:spTgt>
                                        </p:tgtEl>
                                        <p:attrNameLst>
                                          <p:attrName>style.visibility</p:attrName>
                                        </p:attrNameLst>
                                      </p:cBhvr>
                                      <p:to>
                                        <p:strVal val="visible"/>
                                      </p:to>
                                    </p:set>
                                    <p:animEffect transition="in" filter="fade">
                                      <p:cBhvr>
                                        <p:cTn id="32" dur="500"/>
                                        <p:tgtEl>
                                          <p:spTgt spid="4">
                                            <p:graphicEl>
                                              <a:dgm id="{D930053D-AE7A-4F68-BE41-1F7292E7D9C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135582645"/>
              </p:ext>
            </p:extLst>
          </p:nvPr>
        </p:nvGraphicFramePr>
        <p:xfrm>
          <a:off x="321972" y="283335"/>
          <a:ext cx="11590985" cy="4811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386311"/>
            <a:ext cx="12093262"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3920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BC9C8B0-541A-4895-9690-0BE43D855317}"/>
                                            </p:graphicEl>
                                          </p:spTgt>
                                        </p:tgtEl>
                                        <p:attrNameLst>
                                          <p:attrName>style.visibility</p:attrName>
                                        </p:attrNameLst>
                                      </p:cBhvr>
                                      <p:to>
                                        <p:strVal val="visible"/>
                                      </p:to>
                                    </p:set>
                                    <p:animEffect transition="in" filter="fade">
                                      <p:cBhvr>
                                        <p:cTn id="7" dur="500"/>
                                        <p:tgtEl>
                                          <p:spTgt spid="2">
                                            <p:graphicEl>
                                              <a:dgm id="{CBC9C8B0-541A-4895-9690-0BE43D85531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E6D6386-0DBA-43D8-8924-A457CA6481CE}"/>
                                            </p:graphicEl>
                                          </p:spTgt>
                                        </p:tgtEl>
                                        <p:attrNameLst>
                                          <p:attrName>style.visibility</p:attrName>
                                        </p:attrNameLst>
                                      </p:cBhvr>
                                      <p:to>
                                        <p:strVal val="visible"/>
                                      </p:to>
                                    </p:set>
                                    <p:animEffect transition="in" filter="fade">
                                      <p:cBhvr>
                                        <p:cTn id="12" dur="500"/>
                                        <p:tgtEl>
                                          <p:spTgt spid="2">
                                            <p:graphicEl>
                                              <a:dgm id="{BE6D6386-0DBA-43D8-8924-A457CA6481C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Box 9"/>
          <p:cNvSpPr txBox="1">
            <a:spLocks noChangeArrowheads="1"/>
          </p:cNvSpPr>
          <p:nvPr/>
        </p:nvSpPr>
        <p:spPr bwMode="auto">
          <a:xfrm>
            <a:off x="4008439" y="2757489"/>
            <a:ext cx="2879725"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vi-VN" altLang="en-US" sz="1800" b="1" i="1">
                <a:solidFill>
                  <a:srgbClr val="FF0000"/>
                </a:solidFill>
              </a:rPr>
              <a:t>Ph.Ăngghen</a:t>
            </a:r>
            <a:endParaRPr lang="en-US" altLang="en-US" sz="1800" b="1" i="1">
              <a:solidFill>
                <a:srgbClr val="FF0000"/>
              </a:solidFill>
            </a:endParaRPr>
          </a:p>
          <a:p>
            <a:pPr algn="ctr" fontAlgn="base">
              <a:spcBef>
                <a:spcPct val="0"/>
              </a:spcBef>
              <a:spcAft>
                <a:spcPct val="0"/>
              </a:spcAft>
              <a:buFontTx/>
              <a:buNone/>
            </a:pPr>
            <a:r>
              <a:rPr lang="en-US" altLang="en-US" sz="1800">
                <a:solidFill>
                  <a:srgbClr val="FF0000"/>
                </a:solidFill>
              </a:rPr>
              <a:t>(28/11/1820 - 5/8/1895)</a:t>
            </a:r>
            <a:r>
              <a:rPr lang="vi-VN" altLang="en-US" sz="1800">
                <a:solidFill>
                  <a:srgbClr val="FF0000"/>
                </a:solidFill>
              </a:rPr>
              <a:t> </a:t>
            </a:r>
          </a:p>
          <a:p>
            <a:pPr fontAlgn="base">
              <a:spcBef>
                <a:spcPct val="0"/>
              </a:spcBef>
              <a:spcAft>
                <a:spcPct val="0"/>
              </a:spcAft>
              <a:buFontTx/>
              <a:buNone/>
            </a:pPr>
            <a:endParaRPr lang="vi-VN" altLang="en-US" sz="1800" b="1" i="1">
              <a:solidFill>
                <a:srgbClr val="FF0000"/>
              </a:solidFill>
            </a:endParaRPr>
          </a:p>
        </p:txBody>
      </p:sp>
      <p:sp>
        <p:nvSpPr>
          <p:cNvPr id="9" name="Rounded Rectangle 8"/>
          <p:cNvSpPr/>
          <p:nvPr/>
        </p:nvSpPr>
        <p:spPr>
          <a:xfrm>
            <a:off x="141667" y="1861322"/>
            <a:ext cx="11663010" cy="4689259"/>
          </a:xfrm>
          <a:prstGeom prst="roundRect">
            <a:avLst/>
          </a:prstGeom>
          <a:solidFill>
            <a:schemeClr val="bg1"/>
          </a:solidFill>
          <a:ln>
            <a:solidFill>
              <a:srgbClr val="0000FF"/>
            </a:solidFill>
          </a:ln>
        </p:spPr>
        <p:style>
          <a:lnRef idx="1">
            <a:schemeClr val="dk1"/>
          </a:lnRef>
          <a:fillRef idx="2">
            <a:schemeClr val="dk1"/>
          </a:fillRef>
          <a:effectRef idx="1">
            <a:schemeClr val="dk1"/>
          </a:effectRef>
          <a:fontRef idx="minor">
            <a:schemeClr val="dk1"/>
          </a:fontRef>
        </p:style>
        <p:txBody>
          <a:bodyPr anchor="ctr"/>
          <a:lstStyle/>
          <a:p>
            <a:pPr algn="just" fontAlgn="base">
              <a:spcBef>
                <a:spcPct val="0"/>
              </a:spcBef>
              <a:spcAft>
                <a:spcPct val="0"/>
              </a:spcAft>
              <a:tabLst>
                <a:tab pos="342900" algn="l"/>
              </a:tabLst>
              <a:defRPr/>
            </a:pPr>
            <a:r>
              <a:rPr lang="en-US" sz="2500" i="1" dirty="0" smtClean="0">
                <a:solidFill>
                  <a:srgbClr val="000066"/>
                </a:solidFill>
                <a:latin typeface="Times New Roman" pitchFamily="18" charset="0"/>
                <a:cs typeface="Times New Roman" pitchFamily="18" charset="0"/>
              </a:rPr>
              <a:t>- </a:t>
            </a:r>
            <a:r>
              <a:rPr lang="en-US" sz="2500" i="1" dirty="0" err="1" smtClean="0">
                <a:solidFill>
                  <a:srgbClr val="000066"/>
                </a:solidFill>
                <a:latin typeface="Times New Roman" pitchFamily="18" charset="0"/>
                <a:cs typeface="Times New Roman" pitchFamily="18" charset="0"/>
              </a:rPr>
              <a:t>Khái</a:t>
            </a:r>
            <a:r>
              <a:rPr lang="en-US" sz="2500" i="1" dirty="0" smtClean="0">
                <a:solidFill>
                  <a:srgbClr val="000066"/>
                </a:solidFill>
                <a:latin typeface="Times New Roman" pitchFamily="18" charset="0"/>
                <a:cs typeface="Times New Roman" pitchFamily="18" charset="0"/>
              </a:rPr>
              <a:t> </a:t>
            </a:r>
            <a:r>
              <a:rPr lang="en-US" sz="2500" i="1" dirty="0" err="1" smtClean="0">
                <a:solidFill>
                  <a:srgbClr val="000066"/>
                </a:solidFill>
                <a:latin typeface="Times New Roman" pitchFamily="18" charset="0"/>
                <a:cs typeface="Times New Roman" pitchFamily="18" charset="0"/>
              </a:rPr>
              <a:t>niệm</a:t>
            </a:r>
            <a:endParaRPr lang="en-US" sz="2500" dirty="0">
              <a:solidFill>
                <a:srgbClr val="000000"/>
              </a:solidFill>
            </a:endParaRPr>
          </a:p>
          <a:p>
            <a:pPr marL="342900" indent="-342900" algn="just" fontAlgn="base">
              <a:spcBef>
                <a:spcPct val="0"/>
              </a:spcBef>
              <a:spcAft>
                <a:spcPct val="0"/>
              </a:spcAft>
              <a:buFont typeface="Wingdings" panose="05000000000000000000" pitchFamily="2" charset="2"/>
              <a:buChar char="Ø"/>
              <a:tabLst>
                <a:tab pos="342900" algn="l"/>
              </a:tabLst>
              <a:defRPr/>
            </a:pPr>
            <a:r>
              <a:rPr lang="vi-VN" sz="2500" dirty="0">
                <a:solidFill>
                  <a:srgbClr val="000000"/>
                </a:solidFill>
              </a:rPr>
              <a:t>Chủ nghĩa Mác-Lênin là </a:t>
            </a:r>
            <a:r>
              <a:rPr lang="nl-NL" sz="2800" dirty="0"/>
              <a:t>Chủ nghĩa Mác-Lênin là học thuyết do C.Mác, Ph.Ăngghen sáng lập từ giữa thế kỷ XIX, được V.I.Lênin bổ sung, phát triển đầu thế kỷ </a:t>
            </a:r>
            <a:r>
              <a:rPr lang="nl-NL" sz="2800" dirty="0" smtClean="0"/>
              <a:t>XX</a:t>
            </a:r>
          </a:p>
          <a:p>
            <a:pPr marL="342900" indent="-342900" algn="just" fontAlgn="base">
              <a:spcBef>
                <a:spcPct val="0"/>
              </a:spcBef>
              <a:spcAft>
                <a:spcPct val="0"/>
              </a:spcAft>
              <a:buFont typeface="Wingdings" panose="05000000000000000000" pitchFamily="2" charset="2"/>
              <a:buChar char="Ø"/>
              <a:tabLst>
                <a:tab pos="342900" algn="l"/>
              </a:tabLst>
              <a:defRPr/>
            </a:pPr>
            <a:r>
              <a:rPr lang="vi-VN" sz="2500" dirty="0" smtClean="0">
                <a:solidFill>
                  <a:srgbClr val="000000"/>
                </a:solidFill>
              </a:rPr>
              <a:t>Hệ thống </a:t>
            </a:r>
            <a:r>
              <a:rPr lang="vi-VN" sz="2500" dirty="0">
                <a:solidFill>
                  <a:srgbClr val="000000"/>
                </a:solidFill>
              </a:rPr>
              <a:t>lý luận thống nhất được cấu thành từ ba bộ phận lý luận cơ bản là triết học Mác-Lênin, kinh tế chính trị học Mác-Lênin và chủ nghĩa xã hội khoa học. </a:t>
            </a:r>
            <a:endParaRPr lang="en-US" sz="2500" dirty="0" smtClean="0">
              <a:solidFill>
                <a:srgbClr val="000000"/>
              </a:solidFill>
            </a:endParaRPr>
          </a:p>
          <a:p>
            <a:pPr marL="342900" indent="-342900" algn="just" fontAlgn="base">
              <a:spcBef>
                <a:spcPct val="0"/>
              </a:spcBef>
              <a:spcAft>
                <a:spcPct val="0"/>
              </a:spcAft>
              <a:buFont typeface="Wingdings" panose="05000000000000000000" pitchFamily="2" charset="2"/>
              <a:buChar char="Ø"/>
              <a:tabLst>
                <a:tab pos="342900" algn="l"/>
              </a:tabLst>
              <a:defRPr/>
            </a:pPr>
            <a:r>
              <a:rPr lang="vi-VN" sz="2500" dirty="0" smtClean="0">
                <a:solidFill>
                  <a:srgbClr val="000000"/>
                </a:solidFill>
              </a:rPr>
              <a:t>Hệ thống </a:t>
            </a:r>
            <a:r>
              <a:rPr lang="vi-VN" sz="2500" dirty="0">
                <a:solidFill>
                  <a:srgbClr val="000000"/>
                </a:solidFill>
              </a:rPr>
              <a:t>lý luận khoa học thống nhất về mục tiêu, con đường, biện pháp, lực lượng thực hiện sự nghiệp giải phóng giai cấp công nhân, giải phóng xã hội, giải phóng con người, xây dựng thành công chủ nghĩa xã hội và chủ nghĩa cộng sản. </a:t>
            </a:r>
            <a:endParaRPr lang="en-US" sz="2500" i="1" dirty="0">
              <a:solidFill>
                <a:srgbClr val="000066"/>
              </a:solidFill>
              <a:latin typeface="Times New Roman" pitchFamily="18" charset="0"/>
              <a:cs typeface="Times New Roman" pitchFamily="18" charset="0"/>
            </a:endParaRPr>
          </a:p>
        </p:txBody>
      </p:sp>
      <p:pic>
        <p:nvPicPr>
          <p:cNvPr id="206856"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249" y="6248400"/>
            <a:ext cx="10662751"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oup 10"/>
          <p:cNvGrpSpPr/>
          <p:nvPr/>
        </p:nvGrpSpPr>
        <p:grpSpPr>
          <a:xfrm>
            <a:off x="141667" y="78464"/>
            <a:ext cx="11969947" cy="745784"/>
            <a:chOff x="0" y="164603"/>
            <a:chExt cx="11590984" cy="1216800"/>
          </a:xfrm>
        </p:grpSpPr>
        <p:sp>
          <p:nvSpPr>
            <p:cNvPr id="12" name="Rounded Rectangle 11"/>
            <p:cNvSpPr/>
            <p:nvPr/>
          </p:nvSpPr>
          <p:spPr>
            <a:xfrm>
              <a:off x="0" y="164603"/>
              <a:ext cx="11590984" cy="1216800"/>
            </a:xfrm>
            <a:prstGeom prst="roundRect">
              <a:avLst/>
            </a:prstGeom>
            <a:solidFill>
              <a:schemeClr val="tx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3" name="Rounded Rectangle 4"/>
            <p:cNvSpPr/>
            <p:nvPr/>
          </p:nvSpPr>
          <p:spPr>
            <a:xfrm>
              <a:off x="59399" y="224002"/>
              <a:ext cx="11472186"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2800" b="1" i="0" kern="1200" dirty="0" smtClean="0">
                  <a:latin typeface="Arial" pitchFamily="34" charset="0"/>
                  <a:cs typeface="Arial" pitchFamily="34" charset="0"/>
                </a:rPr>
                <a:t>I. KHÁI NIỆM CHỦ NGHĨA MÁC - LÊNIN </a:t>
              </a:r>
            </a:p>
          </p:txBody>
        </p:sp>
      </p:grpSp>
      <p:sp>
        <p:nvSpPr>
          <p:cNvPr id="2" name="Rectangle 1"/>
          <p:cNvSpPr/>
          <p:nvPr/>
        </p:nvSpPr>
        <p:spPr>
          <a:xfrm>
            <a:off x="307376" y="990531"/>
            <a:ext cx="7693132" cy="584775"/>
          </a:xfrm>
          <a:prstGeom prst="rect">
            <a:avLst/>
          </a:prstGeom>
          <a:solidFill>
            <a:schemeClr val="accent2"/>
          </a:solidFill>
        </p:spPr>
        <p:txBody>
          <a:bodyPr wrap="none">
            <a:spAutoFit/>
          </a:bodyPr>
          <a:lstStyle/>
          <a:p>
            <a:r>
              <a:rPr lang="nl-NL" sz="3200" b="1" dirty="0">
                <a:solidFill>
                  <a:schemeClr val="bg1"/>
                </a:solidFill>
              </a:rPr>
              <a:t>1.  Khái niệm và nguồn gốc hình thành</a:t>
            </a:r>
            <a:endParaRPr lang="en-US" sz="3200" b="1" dirty="0">
              <a:solidFill>
                <a:schemeClr val="bg1"/>
              </a:solidFill>
            </a:endParaRPr>
          </a:p>
        </p:txBody>
      </p:sp>
    </p:spTree>
    <p:extLst>
      <p:ext uri="{BB962C8B-B14F-4D97-AF65-F5344CB8AC3E}">
        <p14:creationId xmlns:p14="http://schemas.microsoft.com/office/powerpoint/2010/main" val="2267051073"/>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2" presetClass="entr" presetSubtype="4"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9" grpId="0" animBg="1"/>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val="3423949696"/>
              </p:ext>
            </p:extLst>
          </p:nvPr>
        </p:nvGraphicFramePr>
        <p:xfrm>
          <a:off x="217702" y="1336832"/>
          <a:ext cx="11912957" cy="55211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p:cNvSpPr/>
          <p:nvPr/>
        </p:nvSpPr>
        <p:spPr>
          <a:xfrm>
            <a:off x="222053" y="752058"/>
            <a:ext cx="7693132" cy="584775"/>
          </a:xfrm>
          <a:prstGeom prst="rect">
            <a:avLst/>
          </a:prstGeom>
          <a:solidFill>
            <a:srgbClr val="00B050"/>
          </a:solidFill>
        </p:spPr>
        <p:txBody>
          <a:bodyPr wrap="none">
            <a:spAutoFit/>
          </a:bodyPr>
          <a:lstStyle/>
          <a:p>
            <a:r>
              <a:rPr lang="nl-NL" sz="3200" b="1" dirty="0">
                <a:solidFill>
                  <a:schemeClr val="bg1"/>
                </a:solidFill>
              </a:rPr>
              <a:t>1.  Khái niệm và nguồn gốc hình thành</a:t>
            </a:r>
            <a:endParaRPr lang="en-US" sz="3200" b="1" dirty="0">
              <a:solidFill>
                <a:schemeClr val="bg1"/>
              </a:solidFill>
            </a:endParaRPr>
          </a:p>
        </p:txBody>
      </p:sp>
      <p:grpSp>
        <p:nvGrpSpPr>
          <p:cNvPr id="8" name="Group 7"/>
          <p:cNvGrpSpPr/>
          <p:nvPr/>
        </p:nvGrpSpPr>
        <p:grpSpPr>
          <a:xfrm>
            <a:off x="222053" y="6274"/>
            <a:ext cx="11969947" cy="745784"/>
            <a:chOff x="0" y="164603"/>
            <a:chExt cx="11590984" cy="1216800"/>
          </a:xfrm>
        </p:grpSpPr>
        <p:sp>
          <p:nvSpPr>
            <p:cNvPr id="9" name="Rounded Rectangle 8"/>
            <p:cNvSpPr/>
            <p:nvPr/>
          </p:nvSpPr>
          <p:spPr>
            <a:xfrm>
              <a:off x="0" y="164603"/>
              <a:ext cx="11590984" cy="1216800"/>
            </a:xfrm>
            <a:prstGeom prst="roundRect">
              <a:avLst/>
            </a:prstGeom>
            <a:solidFill>
              <a:schemeClr val="tx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p:cNvSpPr/>
            <p:nvPr/>
          </p:nvSpPr>
          <p:spPr>
            <a:xfrm>
              <a:off x="59399" y="224002"/>
              <a:ext cx="11472186"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2800" b="1" i="0" kern="1200" dirty="0" smtClean="0">
                  <a:latin typeface="Arial" pitchFamily="34" charset="0"/>
                  <a:cs typeface="Arial" pitchFamily="34" charset="0"/>
                </a:rPr>
                <a:t>I. KHÁI NIỆM CHỦ NGHĨA MÁC - LÊNIN </a:t>
              </a:r>
            </a:p>
          </p:txBody>
        </p:sp>
      </p:grpSp>
    </p:spTree>
    <p:extLst>
      <p:ext uri="{BB962C8B-B14F-4D97-AF65-F5344CB8AC3E}">
        <p14:creationId xmlns:p14="http://schemas.microsoft.com/office/powerpoint/2010/main" val="139473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graphicEl>
                                              <a:dgm id="{71D8E19E-BEC7-4064-896D-509D4353FB92}"/>
                                            </p:graphicEl>
                                          </p:spTgt>
                                        </p:tgtEl>
                                        <p:attrNameLst>
                                          <p:attrName>style.visibility</p:attrName>
                                        </p:attrNameLst>
                                      </p:cBhvr>
                                      <p:to>
                                        <p:strVal val="visible"/>
                                      </p:to>
                                    </p:set>
                                    <p:animEffect transition="in" filter="wipe(up)">
                                      <p:cBhvr>
                                        <p:cTn id="7" dur="500"/>
                                        <p:tgtEl>
                                          <p:spTgt spid="6">
                                            <p:graphicEl>
                                              <a:dgm id="{71D8E19E-BEC7-4064-896D-509D4353FB9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
                                            <p:graphicEl>
                                              <a:dgm id="{53A39C18-285B-4E1F-83F7-EBA51C3FA6E3}"/>
                                            </p:graphicEl>
                                          </p:spTgt>
                                        </p:tgtEl>
                                        <p:attrNameLst>
                                          <p:attrName>style.visibility</p:attrName>
                                        </p:attrNameLst>
                                      </p:cBhvr>
                                      <p:to>
                                        <p:strVal val="visible"/>
                                      </p:to>
                                    </p:set>
                                    <p:animEffect transition="in" filter="wipe(up)">
                                      <p:cBhvr>
                                        <p:cTn id="12" dur="500"/>
                                        <p:tgtEl>
                                          <p:spTgt spid="6">
                                            <p:graphicEl>
                                              <a:dgm id="{53A39C18-285B-4E1F-83F7-EBA51C3FA6E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5630f0073b4bf64ea76c1fd39a641a1.png (1160×772) | Hình nền, Hoa, Hì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958"/>
            <a:ext cx="12130659" cy="689095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Diagram 5"/>
          <p:cNvGraphicFramePr/>
          <p:nvPr>
            <p:extLst>
              <p:ext uri="{D42A27DB-BD31-4B8C-83A1-F6EECF244321}">
                <p14:modId xmlns:p14="http://schemas.microsoft.com/office/powerpoint/2010/main" val="1287823513"/>
              </p:ext>
            </p:extLst>
          </p:nvPr>
        </p:nvGraphicFramePr>
        <p:xfrm>
          <a:off x="1685922" y="1790164"/>
          <a:ext cx="9042208" cy="50678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p:cNvSpPr/>
          <p:nvPr/>
        </p:nvSpPr>
        <p:spPr>
          <a:xfrm>
            <a:off x="824307" y="1013122"/>
            <a:ext cx="5132559" cy="584775"/>
          </a:xfrm>
          <a:prstGeom prst="rect">
            <a:avLst/>
          </a:prstGeom>
          <a:solidFill>
            <a:srgbClr val="00B050"/>
          </a:solidFill>
        </p:spPr>
        <p:txBody>
          <a:bodyPr wrap="none">
            <a:spAutoFit/>
          </a:bodyPr>
          <a:lstStyle/>
          <a:p>
            <a:r>
              <a:rPr lang="nl-NL" sz="3200" b="1" dirty="0">
                <a:solidFill>
                  <a:schemeClr val="bg1"/>
                </a:solidFill>
              </a:rPr>
              <a:t>1. </a:t>
            </a:r>
            <a:r>
              <a:rPr lang="pt-BR" sz="3200" b="1" dirty="0">
                <a:solidFill>
                  <a:schemeClr val="bg1"/>
                </a:solidFill>
              </a:rPr>
              <a:t>2.  Các giai đoạn phát triển</a:t>
            </a:r>
            <a:endParaRPr lang="en-US" sz="3200" b="1" dirty="0">
              <a:solidFill>
                <a:schemeClr val="bg1"/>
              </a:solidFill>
            </a:endParaRPr>
          </a:p>
        </p:txBody>
      </p:sp>
      <p:grpSp>
        <p:nvGrpSpPr>
          <p:cNvPr id="8" name="Group 7"/>
          <p:cNvGrpSpPr/>
          <p:nvPr/>
        </p:nvGrpSpPr>
        <p:grpSpPr>
          <a:xfrm>
            <a:off x="222053" y="6274"/>
            <a:ext cx="11969947" cy="745784"/>
            <a:chOff x="0" y="164603"/>
            <a:chExt cx="11590984" cy="1216800"/>
          </a:xfrm>
        </p:grpSpPr>
        <p:sp>
          <p:nvSpPr>
            <p:cNvPr id="9" name="Rounded Rectangle 8"/>
            <p:cNvSpPr/>
            <p:nvPr/>
          </p:nvSpPr>
          <p:spPr>
            <a:xfrm>
              <a:off x="0" y="164603"/>
              <a:ext cx="11590984" cy="1216800"/>
            </a:xfrm>
            <a:prstGeom prst="roundRect">
              <a:avLst/>
            </a:prstGeom>
            <a:solidFill>
              <a:schemeClr val="tx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p:cNvSpPr/>
            <p:nvPr/>
          </p:nvSpPr>
          <p:spPr>
            <a:xfrm>
              <a:off x="59399" y="224002"/>
              <a:ext cx="11472186"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2800" b="1" i="0" kern="1200" dirty="0" smtClean="0">
                  <a:latin typeface="Arial" pitchFamily="34" charset="0"/>
                  <a:cs typeface="Arial" pitchFamily="34" charset="0"/>
                </a:rPr>
                <a:t>I. KHÁI NIỆM CHỦ NGHĨA MÁC - LÊNIN </a:t>
              </a:r>
            </a:p>
          </p:txBody>
        </p:sp>
      </p:grpSp>
    </p:spTree>
    <p:extLst>
      <p:ext uri="{BB962C8B-B14F-4D97-AF65-F5344CB8AC3E}">
        <p14:creationId xmlns:p14="http://schemas.microsoft.com/office/powerpoint/2010/main" val="3734217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graphicEl>
                                              <a:dgm id="{71D8E19E-BEC7-4064-896D-509D4353FB92}"/>
                                            </p:graphicEl>
                                          </p:spTgt>
                                        </p:tgtEl>
                                        <p:attrNameLst>
                                          <p:attrName>style.visibility</p:attrName>
                                        </p:attrNameLst>
                                      </p:cBhvr>
                                      <p:to>
                                        <p:strVal val="visible"/>
                                      </p:to>
                                    </p:set>
                                    <p:animEffect transition="in" filter="wipe(up)">
                                      <p:cBhvr>
                                        <p:cTn id="7" dur="500"/>
                                        <p:tgtEl>
                                          <p:spTgt spid="6">
                                            <p:graphicEl>
                                              <a:dgm id="{71D8E19E-BEC7-4064-896D-509D4353FB9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
                                            <p:graphicEl>
                                              <a:dgm id="{21D36377-7D47-40FF-923C-6DC11360322B}"/>
                                            </p:graphicEl>
                                          </p:spTgt>
                                        </p:tgtEl>
                                        <p:attrNameLst>
                                          <p:attrName>style.visibility</p:attrName>
                                        </p:attrNameLst>
                                      </p:cBhvr>
                                      <p:to>
                                        <p:strVal val="visible"/>
                                      </p:to>
                                    </p:set>
                                    <p:animEffect transition="in" filter="wipe(up)">
                                      <p:cBhvr>
                                        <p:cTn id="12" dur="500"/>
                                        <p:tgtEl>
                                          <p:spTgt spid="6">
                                            <p:graphicEl>
                                              <a:dgm id="{21D36377-7D47-40FF-923C-6DC11360322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
                                            <p:graphicEl>
                                              <a:dgm id="{A7CD70CA-F305-49DD-9DC0-3427553BCEF9}"/>
                                            </p:graphicEl>
                                          </p:spTgt>
                                        </p:tgtEl>
                                        <p:attrNameLst>
                                          <p:attrName>style.visibility</p:attrName>
                                        </p:attrNameLst>
                                      </p:cBhvr>
                                      <p:to>
                                        <p:strVal val="visible"/>
                                      </p:to>
                                    </p:set>
                                    <p:animEffect transition="in" filter="wipe(up)">
                                      <p:cBhvr>
                                        <p:cTn id="17" dur="500"/>
                                        <p:tgtEl>
                                          <p:spTgt spid="6">
                                            <p:graphicEl>
                                              <a:dgm id="{A7CD70CA-F305-49DD-9DC0-3427553BCEF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5016501" y="716757"/>
            <a:ext cx="2160588" cy="97155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b="1" dirty="0" err="1">
                <a:solidFill>
                  <a:srgbClr val="006600"/>
                </a:solidFill>
                <a:latin typeface="Tahoma" pitchFamily="34" charset="0"/>
              </a:rPr>
              <a:t>Chủ</a:t>
            </a:r>
            <a:r>
              <a:rPr lang="en-US" b="1" dirty="0">
                <a:solidFill>
                  <a:srgbClr val="006600"/>
                </a:solidFill>
                <a:latin typeface="Tahoma" pitchFamily="34" charset="0"/>
              </a:rPr>
              <a:t> </a:t>
            </a:r>
            <a:r>
              <a:rPr lang="en-US" b="1" dirty="0" err="1">
                <a:solidFill>
                  <a:srgbClr val="006600"/>
                </a:solidFill>
                <a:latin typeface="Tahoma" pitchFamily="34" charset="0"/>
              </a:rPr>
              <a:t>nghĩa</a:t>
            </a:r>
            <a:r>
              <a:rPr lang="en-US" b="1" dirty="0">
                <a:solidFill>
                  <a:srgbClr val="006600"/>
                </a:solidFill>
                <a:latin typeface="Tahoma" pitchFamily="34" charset="0"/>
              </a:rPr>
              <a:t> </a:t>
            </a:r>
          </a:p>
          <a:p>
            <a:pPr algn="ctr" fontAlgn="base">
              <a:spcBef>
                <a:spcPct val="0"/>
              </a:spcBef>
              <a:spcAft>
                <a:spcPct val="0"/>
              </a:spcAft>
              <a:defRPr/>
            </a:pPr>
            <a:r>
              <a:rPr lang="en-US" b="1" dirty="0" err="1">
                <a:solidFill>
                  <a:srgbClr val="006600"/>
                </a:solidFill>
                <a:latin typeface="Tahoma" pitchFamily="34" charset="0"/>
              </a:rPr>
              <a:t>Mác</a:t>
            </a:r>
            <a:r>
              <a:rPr lang="en-US" b="1" dirty="0">
                <a:solidFill>
                  <a:srgbClr val="006600"/>
                </a:solidFill>
                <a:latin typeface="Tahoma" pitchFamily="34" charset="0"/>
              </a:rPr>
              <a:t> - </a:t>
            </a:r>
            <a:r>
              <a:rPr lang="en-US" b="1" dirty="0" err="1">
                <a:solidFill>
                  <a:srgbClr val="006600"/>
                </a:solidFill>
                <a:latin typeface="Tahoma" pitchFamily="34" charset="0"/>
              </a:rPr>
              <a:t>Lênin</a:t>
            </a:r>
            <a:endParaRPr lang="en-US" b="1" dirty="0">
              <a:solidFill>
                <a:srgbClr val="006600"/>
              </a:solidFill>
              <a:latin typeface="Tahoma" pitchFamily="34" charset="0"/>
            </a:endParaRPr>
          </a:p>
        </p:txBody>
      </p:sp>
      <p:sp>
        <p:nvSpPr>
          <p:cNvPr id="3" name="Rounded Rectangle 2"/>
          <p:cNvSpPr/>
          <p:nvPr/>
        </p:nvSpPr>
        <p:spPr>
          <a:xfrm>
            <a:off x="1724025" y="1639889"/>
            <a:ext cx="2508250" cy="1125537"/>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smtClean="0">
                <a:solidFill>
                  <a:srgbClr val="F8F8F8"/>
                </a:solidFill>
                <a:latin typeface="Tahoma" pitchFamily="34" charset="0"/>
              </a:rPr>
              <a:t>1. </a:t>
            </a:r>
            <a:r>
              <a:rPr lang="en-US" sz="2400" b="1" dirty="0" err="1" smtClean="0">
                <a:solidFill>
                  <a:srgbClr val="F8F8F8"/>
                </a:solidFill>
                <a:latin typeface="Tahoma" pitchFamily="34" charset="0"/>
              </a:rPr>
              <a:t>Triết</a:t>
            </a:r>
            <a:r>
              <a:rPr lang="en-US" sz="2400" b="1" dirty="0" smtClean="0">
                <a:solidFill>
                  <a:srgbClr val="F8F8F8"/>
                </a:solidFill>
                <a:latin typeface="Tahoma" pitchFamily="34" charset="0"/>
              </a:rPr>
              <a:t> </a:t>
            </a:r>
            <a:r>
              <a:rPr lang="en-US" sz="2400" b="1" dirty="0" err="1">
                <a:solidFill>
                  <a:srgbClr val="F8F8F8"/>
                </a:solidFill>
                <a:latin typeface="Tahoma" pitchFamily="34" charset="0"/>
              </a:rPr>
              <a:t>học</a:t>
            </a:r>
            <a:endParaRPr lang="en-US" sz="2400" b="1" dirty="0">
              <a:solidFill>
                <a:srgbClr val="F8F8F8"/>
              </a:solidFill>
              <a:latin typeface="Tahoma" pitchFamily="34" charset="0"/>
            </a:endParaRPr>
          </a:p>
        </p:txBody>
      </p:sp>
      <p:sp>
        <p:nvSpPr>
          <p:cNvPr id="7" name="Rounded Rectangle 6"/>
          <p:cNvSpPr/>
          <p:nvPr/>
        </p:nvSpPr>
        <p:spPr>
          <a:xfrm>
            <a:off x="4883151" y="1797051"/>
            <a:ext cx="2498725" cy="1101725"/>
          </a:xfrm>
          <a:prstGeom prst="round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smtClean="0">
                <a:solidFill>
                  <a:srgbClr val="F8F8F8"/>
                </a:solidFill>
                <a:latin typeface="Tahoma" pitchFamily="34" charset="0"/>
              </a:rPr>
              <a:t>2. </a:t>
            </a:r>
            <a:r>
              <a:rPr lang="en-US" sz="2400" b="1" dirty="0" err="1" smtClean="0">
                <a:solidFill>
                  <a:srgbClr val="F8F8F8"/>
                </a:solidFill>
                <a:latin typeface="Tahoma" pitchFamily="34" charset="0"/>
              </a:rPr>
              <a:t>Kinh</a:t>
            </a:r>
            <a:r>
              <a:rPr lang="en-US" sz="2400" b="1" dirty="0" smtClean="0">
                <a:solidFill>
                  <a:srgbClr val="F8F8F8"/>
                </a:solidFill>
                <a:latin typeface="Tahoma" pitchFamily="34" charset="0"/>
              </a:rPr>
              <a:t> </a:t>
            </a:r>
            <a:r>
              <a:rPr lang="en-US" sz="2400" b="1" dirty="0" err="1">
                <a:solidFill>
                  <a:srgbClr val="F8F8F8"/>
                </a:solidFill>
                <a:latin typeface="Tahoma" pitchFamily="34" charset="0"/>
              </a:rPr>
              <a:t>tế</a:t>
            </a:r>
            <a:r>
              <a:rPr lang="en-US" sz="2400" b="1" dirty="0">
                <a:solidFill>
                  <a:srgbClr val="F8F8F8"/>
                </a:solidFill>
                <a:latin typeface="Tahoma" pitchFamily="34" charset="0"/>
              </a:rPr>
              <a:t> </a:t>
            </a:r>
            <a:r>
              <a:rPr lang="en-US" sz="2400" b="1" dirty="0" err="1">
                <a:solidFill>
                  <a:srgbClr val="F8F8F8"/>
                </a:solidFill>
                <a:latin typeface="Tahoma" pitchFamily="34" charset="0"/>
              </a:rPr>
              <a:t>chính</a:t>
            </a:r>
            <a:r>
              <a:rPr lang="en-US" sz="2400" b="1" dirty="0">
                <a:solidFill>
                  <a:srgbClr val="F8F8F8"/>
                </a:solidFill>
                <a:latin typeface="Tahoma" pitchFamily="34" charset="0"/>
              </a:rPr>
              <a:t> </a:t>
            </a:r>
            <a:r>
              <a:rPr lang="en-US" sz="2400" b="1" dirty="0" err="1">
                <a:solidFill>
                  <a:srgbClr val="F8F8F8"/>
                </a:solidFill>
                <a:latin typeface="Tahoma" pitchFamily="34" charset="0"/>
              </a:rPr>
              <a:t>trị</a:t>
            </a:r>
            <a:endParaRPr lang="en-US" sz="2400" b="1" dirty="0">
              <a:solidFill>
                <a:srgbClr val="F8F8F8"/>
              </a:solidFill>
              <a:latin typeface="Tahoma" pitchFamily="34" charset="0"/>
            </a:endParaRPr>
          </a:p>
        </p:txBody>
      </p:sp>
      <p:sp>
        <p:nvSpPr>
          <p:cNvPr id="9" name="Rounded Rectangle 8"/>
          <p:cNvSpPr/>
          <p:nvPr/>
        </p:nvSpPr>
        <p:spPr>
          <a:xfrm>
            <a:off x="8154989" y="1617664"/>
            <a:ext cx="2447925" cy="1076325"/>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smtClean="0">
                <a:solidFill>
                  <a:srgbClr val="F8F8F8"/>
                </a:solidFill>
                <a:latin typeface="Tahoma" pitchFamily="34" charset="0"/>
              </a:rPr>
              <a:t>3. CNXH </a:t>
            </a:r>
            <a:r>
              <a:rPr lang="en-US" sz="2400" b="1" dirty="0" err="1">
                <a:solidFill>
                  <a:srgbClr val="F8F8F8"/>
                </a:solidFill>
                <a:latin typeface="Tahoma" pitchFamily="34" charset="0"/>
              </a:rPr>
              <a:t>khoa</a:t>
            </a:r>
            <a:r>
              <a:rPr lang="en-US" sz="2400" b="1" dirty="0">
                <a:solidFill>
                  <a:srgbClr val="F8F8F8"/>
                </a:solidFill>
                <a:latin typeface="Tahoma" pitchFamily="34" charset="0"/>
              </a:rPr>
              <a:t> </a:t>
            </a:r>
            <a:r>
              <a:rPr lang="en-US" sz="2400" b="1" dirty="0" err="1">
                <a:solidFill>
                  <a:srgbClr val="F8F8F8"/>
                </a:solidFill>
                <a:latin typeface="Tahoma" pitchFamily="34" charset="0"/>
              </a:rPr>
              <a:t>học</a:t>
            </a:r>
            <a:endParaRPr lang="en-US" sz="2400" b="1" dirty="0">
              <a:solidFill>
                <a:srgbClr val="F8F8F8"/>
              </a:solidFill>
              <a:latin typeface="Tahoma" pitchFamily="34" charset="0"/>
            </a:endParaRPr>
          </a:p>
        </p:txBody>
      </p:sp>
      <p:cxnSp>
        <p:nvCxnSpPr>
          <p:cNvPr id="11" name="Straight Connector 10"/>
          <p:cNvCxnSpPr/>
          <p:nvPr/>
        </p:nvCxnSpPr>
        <p:spPr>
          <a:xfrm>
            <a:off x="3359150" y="1255713"/>
            <a:ext cx="1663700"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3" name="Straight Connector 12"/>
          <p:cNvCxnSpPr/>
          <p:nvPr/>
        </p:nvCxnSpPr>
        <p:spPr>
          <a:xfrm>
            <a:off x="7177089" y="1241425"/>
            <a:ext cx="2225675"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5" name="Straight Arrow Connector 14"/>
          <p:cNvCxnSpPr/>
          <p:nvPr/>
        </p:nvCxnSpPr>
        <p:spPr>
          <a:xfrm>
            <a:off x="3359150" y="1249363"/>
            <a:ext cx="0" cy="368300"/>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19" name="Straight Arrow Connector 18"/>
          <p:cNvCxnSpPr>
            <a:endCxn id="9" idx="0"/>
          </p:cNvCxnSpPr>
          <p:nvPr/>
        </p:nvCxnSpPr>
        <p:spPr>
          <a:xfrm flipH="1">
            <a:off x="9378952" y="1241426"/>
            <a:ext cx="23811" cy="376238"/>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2" name="Straight Arrow Connector 21"/>
          <p:cNvCxnSpPr>
            <a:stCxn id="2" idx="2"/>
          </p:cNvCxnSpPr>
          <p:nvPr/>
        </p:nvCxnSpPr>
        <p:spPr>
          <a:xfrm>
            <a:off x="6096795" y="1688307"/>
            <a:ext cx="35718" cy="234622"/>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27" name="Rounded Rectangle 26"/>
          <p:cNvSpPr/>
          <p:nvPr/>
        </p:nvSpPr>
        <p:spPr>
          <a:xfrm>
            <a:off x="1592264" y="3092451"/>
            <a:ext cx="3013075" cy="3851275"/>
          </a:xfrm>
          <a:prstGeom prst="round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vi-VN" sz="2800" dirty="0">
                <a:solidFill>
                  <a:srgbClr val="FFFFFF"/>
                </a:solidFill>
              </a:rPr>
              <a:t>Là khoa học về những quy luật chung nhất của tự nhiên, xã hội và tư duy</a:t>
            </a:r>
            <a:endParaRPr lang="en-US" sz="2800" dirty="0">
              <a:solidFill>
                <a:srgbClr val="FFFFFF"/>
              </a:solidFill>
            </a:endParaRPr>
          </a:p>
          <a:p>
            <a:pPr algn="ctr" fontAlgn="base">
              <a:spcBef>
                <a:spcPct val="0"/>
              </a:spcBef>
              <a:spcAft>
                <a:spcPct val="0"/>
              </a:spcAft>
              <a:defRPr/>
            </a:pPr>
            <a:endParaRPr lang="en-US" sz="2800" dirty="0">
              <a:solidFill>
                <a:srgbClr val="F8F8F8"/>
              </a:solidFill>
              <a:latin typeface="Tahoma" pitchFamily="34" charset="0"/>
            </a:endParaRPr>
          </a:p>
        </p:txBody>
      </p:sp>
      <p:sp>
        <p:nvSpPr>
          <p:cNvPr id="28" name="Rounded Rectangle 27"/>
          <p:cNvSpPr/>
          <p:nvPr/>
        </p:nvSpPr>
        <p:spPr>
          <a:xfrm>
            <a:off x="4818064" y="3208338"/>
            <a:ext cx="2973387" cy="3338512"/>
          </a:xfrm>
          <a:prstGeom prst="roundRect">
            <a:avLst/>
          </a:prstGeom>
          <a:solidFill>
            <a:srgbClr val="00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dirty="0">
                <a:solidFill>
                  <a:srgbClr val="FFFFFF"/>
                </a:solidFill>
              </a:rPr>
              <a:t>L</a:t>
            </a:r>
            <a:r>
              <a:rPr lang="vi-VN" sz="2400" dirty="0">
                <a:solidFill>
                  <a:srgbClr val="FFFFFF"/>
                </a:solidFill>
              </a:rPr>
              <a:t>à </a:t>
            </a:r>
            <a:r>
              <a:rPr lang="en-US" sz="2400" dirty="0" err="1" smtClean="0">
                <a:solidFill>
                  <a:srgbClr val="FFFFFF"/>
                </a:solidFill>
              </a:rPr>
              <a:t>Kh</a:t>
            </a:r>
            <a:r>
              <a:rPr lang="vi-VN" sz="2400" dirty="0" smtClean="0">
                <a:solidFill>
                  <a:srgbClr val="FFFFFF"/>
                </a:solidFill>
              </a:rPr>
              <a:t> n</a:t>
            </a:r>
            <a:r>
              <a:rPr lang="en-US" sz="2400" dirty="0" smtClean="0">
                <a:solidFill>
                  <a:srgbClr val="FFFFFF"/>
                </a:solidFill>
              </a:rPr>
              <a:t>/c</a:t>
            </a:r>
            <a:r>
              <a:rPr lang="vi-VN" sz="2400" dirty="0" smtClean="0">
                <a:solidFill>
                  <a:srgbClr val="FFFFFF"/>
                </a:solidFill>
              </a:rPr>
              <a:t> </a:t>
            </a:r>
            <a:r>
              <a:rPr lang="en-US" sz="2400" dirty="0" smtClean="0">
                <a:solidFill>
                  <a:srgbClr val="FFFFFF"/>
                </a:solidFill>
              </a:rPr>
              <a:t>PTSX</a:t>
            </a:r>
            <a:r>
              <a:rPr lang="vi-VN" sz="2400" dirty="0" smtClean="0">
                <a:solidFill>
                  <a:srgbClr val="FFFFFF"/>
                </a:solidFill>
              </a:rPr>
              <a:t> </a:t>
            </a:r>
            <a:r>
              <a:rPr lang="en-US" sz="2400" dirty="0" smtClean="0">
                <a:solidFill>
                  <a:srgbClr val="FFFFFF"/>
                </a:solidFill>
              </a:rPr>
              <a:t>TBCN</a:t>
            </a:r>
            <a:r>
              <a:rPr lang="vi-VN" sz="2400" dirty="0" smtClean="0">
                <a:solidFill>
                  <a:srgbClr val="FFFFFF"/>
                </a:solidFill>
              </a:rPr>
              <a:t>; </a:t>
            </a:r>
            <a:r>
              <a:rPr lang="vi-VN" sz="2400" dirty="0">
                <a:solidFill>
                  <a:srgbClr val="FFFFFF"/>
                </a:solidFill>
              </a:rPr>
              <a:t>những </a:t>
            </a:r>
            <a:r>
              <a:rPr lang="en-US" sz="2400" dirty="0" smtClean="0">
                <a:solidFill>
                  <a:srgbClr val="FFFFFF"/>
                </a:solidFill>
              </a:rPr>
              <a:t>QL</a:t>
            </a:r>
            <a:r>
              <a:rPr lang="vi-VN" sz="2400" dirty="0" smtClean="0">
                <a:solidFill>
                  <a:srgbClr val="FFFFFF"/>
                </a:solidFill>
              </a:rPr>
              <a:t> </a:t>
            </a:r>
            <a:r>
              <a:rPr lang="vi-VN" sz="2400" dirty="0">
                <a:solidFill>
                  <a:srgbClr val="FFFFFF"/>
                </a:solidFill>
              </a:rPr>
              <a:t>kinh tế chủ yếu </a:t>
            </a:r>
            <a:r>
              <a:rPr lang="vi-VN" sz="2400" dirty="0" smtClean="0">
                <a:solidFill>
                  <a:srgbClr val="FFFFFF"/>
                </a:solidFill>
              </a:rPr>
              <a:t>h</a:t>
            </a:r>
            <a:r>
              <a:rPr lang="en-US" sz="2400" dirty="0" err="1" smtClean="0">
                <a:solidFill>
                  <a:srgbClr val="FFFFFF"/>
                </a:solidFill>
              </a:rPr>
              <a:t>ình</a:t>
            </a:r>
            <a:r>
              <a:rPr lang="en-US" sz="2400" dirty="0" smtClean="0">
                <a:solidFill>
                  <a:srgbClr val="FFFFFF"/>
                </a:solidFill>
              </a:rPr>
              <a:t> </a:t>
            </a:r>
            <a:r>
              <a:rPr lang="en-US" sz="2400" dirty="0" err="1" smtClean="0">
                <a:solidFill>
                  <a:srgbClr val="FFFFFF"/>
                </a:solidFill>
              </a:rPr>
              <a:t>thành</a:t>
            </a:r>
            <a:r>
              <a:rPr lang="en-US" sz="2400" dirty="0" smtClean="0">
                <a:solidFill>
                  <a:srgbClr val="FFFFFF"/>
                </a:solidFill>
              </a:rPr>
              <a:t>, </a:t>
            </a:r>
            <a:r>
              <a:rPr lang="en-US" sz="2400" dirty="0" err="1" smtClean="0">
                <a:solidFill>
                  <a:srgbClr val="FFFFFF"/>
                </a:solidFill>
              </a:rPr>
              <a:t>phát</a:t>
            </a:r>
            <a:r>
              <a:rPr lang="en-US" sz="2400" dirty="0" smtClean="0">
                <a:solidFill>
                  <a:srgbClr val="FFFFFF"/>
                </a:solidFill>
              </a:rPr>
              <a:t> </a:t>
            </a:r>
            <a:r>
              <a:rPr lang="en-US" sz="2400" dirty="0" err="1" smtClean="0">
                <a:solidFill>
                  <a:srgbClr val="FFFFFF"/>
                </a:solidFill>
              </a:rPr>
              <a:t>triển,diệt</a:t>
            </a:r>
            <a:r>
              <a:rPr lang="en-US" sz="2400" dirty="0" smtClean="0">
                <a:solidFill>
                  <a:srgbClr val="FFFFFF"/>
                </a:solidFill>
              </a:rPr>
              <a:t> </a:t>
            </a:r>
            <a:r>
              <a:rPr lang="en-US" sz="2400" dirty="0" err="1" smtClean="0">
                <a:solidFill>
                  <a:srgbClr val="FFFFFF"/>
                </a:solidFill>
              </a:rPr>
              <a:t>vong</a:t>
            </a:r>
            <a:r>
              <a:rPr lang="en-US" sz="2400" dirty="0" smtClean="0">
                <a:solidFill>
                  <a:srgbClr val="FFFFFF"/>
                </a:solidFill>
              </a:rPr>
              <a:t> TBCN;</a:t>
            </a:r>
            <a:r>
              <a:rPr lang="vi-VN" sz="2400" dirty="0">
                <a:solidFill>
                  <a:srgbClr val="FFFFFF"/>
                </a:solidFill>
              </a:rPr>
              <a:t> </a:t>
            </a:r>
            <a:r>
              <a:rPr lang="en-US" sz="2400" dirty="0" smtClean="0">
                <a:solidFill>
                  <a:srgbClr val="FFFFFF"/>
                </a:solidFill>
              </a:rPr>
              <a:t>QL</a:t>
            </a:r>
            <a:r>
              <a:rPr lang="vi-VN" sz="2400" dirty="0" smtClean="0">
                <a:solidFill>
                  <a:srgbClr val="FFFFFF"/>
                </a:solidFill>
              </a:rPr>
              <a:t> </a:t>
            </a:r>
            <a:r>
              <a:rPr lang="vi-VN" sz="2400" dirty="0">
                <a:solidFill>
                  <a:srgbClr val="FFFFFF"/>
                </a:solidFill>
              </a:rPr>
              <a:t>phát triển của </a:t>
            </a:r>
            <a:r>
              <a:rPr lang="en-US" sz="2400" dirty="0" smtClean="0">
                <a:solidFill>
                  <a:srgbClr val="FFFFFF"/>
                </a:solidFill>
              </a:rPr>
              <a:t>QHSX</a:t>
            </a:r>
            <a:r>
              <a:rPr lang="vi-VN" sz="2400" dirty="0" smtClean="0">
                <a:solidFill>
                  <a:srgbClr val="FFFFFF"/>
                </a:solidFill>
              </a:rPr>
              <a:t> </a:t>
            </a:r>
            <a:r>
              <a:rPr lang="en-US" sz="2400" dirty="0" smtClean="0">
                <a:solidFill>
                  <a:srgbClr val="FFFFFF"/>
                </a:solidFill>
              </a:rPr>
              <a:t>XHCN</a:t>
            </a:r>
            <a:r>
              <a:rPr lang="vi-VN" sz="2400" dirty="0" smtClean="0">
                <a:solidFill>
                  <a:srgbClr val="FFFFFF"/>
                </a:solidFill>
              </a:rPr>
              <a:t>.</a:t>
            </a:r>
            <a:endParaRPr lang="en-US" sz="2400" dirty="0">
              <a:solidFill>
                <a:srgbClr val="FFFFFF"/>
              </a:solidFill>
            </a:endParaRPr>
          </a:p>
          <a:p>
            <a:pPr algn="ctr" fontAlgn="base">
              <a:spcBef>
                <a:spcPct val="0"/>
              </a:spcBef>
              <a:spcAft>
                <a:spcPct val="0"/>
              </a:spcAft>
              <a:defRPr/>
            </a:pPr>
            <a:endParaRPr lang="en-US" sz="2400" dirty="0">
              <a:solidFill>
                <a:srgbClr val="F8F8F8"/>
              </a:solidFill>
              <a:latin typeface="Tahoma" pitchFamily="34" charset="0"/>
            </a:endParaRPr>
          </a:p>
        </p:txBody>
      </p:sp>
      <p:sp>
        <p:nvSpPr>
          <p:cNvPr id="29" name="Rounded Rectangle 28"/>
          <p:cNvSpPr/>
          <p:nvPr/>
        </p:nvSpPr>
        <p:spPr>
          <a:xfrm>
            <a:off x="8105775" y="3208338"/>
            <a:ext cx="2528888" cy="3338512"/>
          </a:xfrm>
          <a:prstGeom prst="roundRect">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2800" dirty="0">
                <a:solidFill>
                  <a:srgbClr val="FFFFFF"/>
                </a:solidFill>
              </a:rPr>
              <a:t>N</a:t>
            </a:r>
            <a:r>
              <a:rPr lang="vi-VN" sz="2800" dirty="0">
                <a:solidFill>
                  <a:srgbClr val="FFFFFF"/>
                </a:solidFill>
              </a:rPr>
              <a:t>ghiên cứu những quy luật chuyển biến từ xã hội tư bản chủ nghĩa lên xã</a:t>
            </a:r>
            <a:endParaRPr lang="en-US" sz="2800" dirty="0">
              <a:solidFill>
                <a:srgbClr val="FFFFFF"/>
              </a:solidFill>
            </a:endParaRPr>
          </a:p>
        </p:txBody>
      </p:sp>
      <p:cxnSp>
        <p:nvCxnSpPr>
          <p:cNvPr id="80899" name="Straight Arrow Connector 80898"/>
          <p:cNvCxnSpPr>
            <a:stCxn id="9" idx="2"/>
          </p:cNvCxnSpPr>
          <p:nvPr/>
        </p:nvCxnSpPr>
        <p:spPr>
          <a:xfrm>
            <a:off x="9378951" y="2693989"/>
            <a:ext cx="23813" cy="636587"/>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80919" name="Straight Arrow Connector 80918"/>
          <p:cNvCxnSpPr/>
          <p:nvPr/>
        </p:nvCxnSpPr>
        <p:spPr>
          <a:xfrm>
            <a:off x="2978151" y="2847976"/>
            <a:ext cx="11113" cy="28257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52" name="Straight Arrow Connector 51"/>
          <p:cNvCxnSpPr>
            <a:stCxn id="7" idx="2"/>
          </p:cNvCxnSpPr>
          <p:nvPr/>
        </p:nvCxnSpPr>
        <p:spPr>
          <a:xfrm flipH="1">
            <a:off x="6077744" y="2898776"/>
            <a:ext cx="54770" cy="336549"/>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pic>
        <p:nvPicPr>
          <p:cNvPr id="211986"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724025" y="6248400"/>
            <a:ext cx="9144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0" name="Group 19"/>
          <p:cNvGrpSpPr/>
          <p:nvPr/>
        </p:nvGrpSpPr>
        <p:grpSpPr>
          <a:xfrm>
            <a:off x="0" y="16104"/>
            <a:ext cx="12192000" cy="935415"/>
            <a:chOff x="0" y="0"/>
            <a:chExt cx="11706896" cy="935415"/>
          </a:xfrm>
        </p:grpSpPr>
        <p:sp>
          <p:nvSpPr>
            <p:cNvPr id="21" name="Rounded Rectangle 20"/>
            <p:cNvSpPr/>
            <p:nvPr/>
          </p:nvSpPr>
          <p:spPr>
            <a:xfrm>
              <a:off x="0" y="0"/>
              <a:ext cx="11706896" cy="935415"/>
            </a:xfrm>
            <a:prstGeom prst="roundRect">
              <a:avLst/>
            </a:prstGeom>
            <a:solidFill>
              <a:srgbClr val="5B9BD5">
                <a:lumMod val="50000"/>
              </a:srgbClr>
            </a:solidFill>
            <a:ln w="12700" cap="flat" cmpd="sng" algn="ctr">
              <a:solidFill>
                <a:sysClr val="window" lastClr="FFFFFF">
                  <a:hueOff val="0"/>
                  <a:satOff val="0"/>
                  <a:lumOff val="0"/>
                  <a:alphaOff val="0"/>
                </a:sysClr>
              </a:solidFill>
              <a:prstDash val="solid"/>
              <a:miter lim="800000"/>
            </a:ln>
            <a:effectLst/>
          </p:spPr>
        </p:sp>
        <p:sp>
          <p:nvSpPr>
            <p:cNvPr id="23" name="Rounded Rectangle 4"/>
            <p:cNvSpPr/>
            <p:nvPr/>
          </p:nvSpPr>
          <p:spPr>
            <a:xfrm>
              <a:off x="45663" y="45663"/>
              <a:ext cx="11615570" cy="844089"/>
            </a:xfrm>
            <a:prstGeom prst="rect">
              <a:avLst/>
            </a:prstGeom>
            <a:noFill/>
            <a:ln>
              <a:noFill/>
            </a:ln>
            <a:effectLst/>
          </p:spPr>
          <p:txBody>
            <a:bodyPr spcFirstLastPara="0" vert="horz" wrap="square" lIns="148590" tIns="148590" rIns="148590" bIns="148590" numCol="1" spcCol="1270" anchor="ctr" anchorCtr="0">
              <a:noAutofit/>
            </a:bodyPr>
            <a:lstStyle/>
            <a:p>
              <a:pPr algn="just" defTabSz="1733550">
                <a:lnSpc>
                  <a:spcPct val="90000"/>
                </a:lnSpc>
                <a:spcBef>
                  <a:spcPct val="0"/>
                </a:spcBef>
                <a:spcAft>
                  <a:spcPct val="35000"/>
                </a:spcAft>
              </a:pPr>
              <a:endParaRPr lang="en-US" sz="2800" dirty="0">
                <a:solidFill>
                  <a:sysClr val="window" lastClr="FFFFFF"/>
                </a:solidFill>
                <a:latin typeface="Calibri" panose="020F0502020204030204"/>
              </a:endParaRPr>
            </a:p>
          </p:txBody>
        </p:sp>
      </p:grpSp>
      <p:sp>
        <p:nvSpPr>
          <p:cNvPr id="5" name="Rectangle 4"/>
          <p:cNvSpPr/>
          <p:nvPr/>
        </p:nvSpPr>
        <p:spPr>
          <a:xfrm>
            <a:off x="311149" y="160645"/>
            <a:ext cx="11704839" cy="523220"/>
          </a:xfrm>
          <a:prstGeom prst="rect">
            <a:avLst/>
          </a:prstGeom>
        </p:spPr>
        <p:txBody>
          <a:bodyPr wrap="square">
            <a:spAutoFit/>
          </a:bodyPr>
          <a:lstStyle/>
          <a:p>
            <a:r>
              <a:rPr lang="pt-BR" sz="2800" b="1" dirty="0">
                <a:solidFill>
                  <a:schemeClr val="bg1"/>
                </a:solidFill>
              </a:rPr>
              <a:t>II. MỘT SỐ NỘI DUNG CƠ BẢN CỦA CHỦ NGHĨA MÁC-LÊNIN</a:t>
            </a:r>
            <a:endParaRPr lang="en-US" sz="2800" b="1" dirty="0">
              <a:solidFill>
                <a:schemeClr val="bg1"/>
              </a:solidFill>
            </a:endParaRPr>
          </a:p>
        </p:txBody>
      </p:sp>
    </p:spTree>
    <p:extLst>
      <p:ext uri="{BB962C8B-B14F-4D97-AF65-F5344CB8AC3E}">
        <p14:creationId xmlns:p14="http://schemas.microsoft.com/office/powerpoint/2010/main" val="4036366574"/>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par>
                                <p:cTn id="17" presetID="53" presetClass="entr" presetSubtype="16"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ppt_w</p:attrName>
                                        </p:attrNameLst>
                                      </p:cBhvr>
                                      <p:tavLst>
                                        <p:tav tm="0">
                                          <p:val>
                                            <p:fltVal val="0"/>
                                          </p:val>
                                        </p:tav>
                                        <p:tav tm="100000">
                                          <p:val>
                                            <p:strVal val="#ppt_w"/>
                                          </p:val>
                                        </p:tav>
                                      </p:tavLst>
                                    </p:anim>
                                    <p:anim calcmode="lin" valueType="num">
                                      <p:cBhvr>
                                        <p:cTn id="20" dur="500" fill="hold"/>
                                        <p:tgtEl>
                                          <p:spTgt spid="15"/>
                                        </p:tgtEl>
                                        <p:attrNameLst>
                                          <p:attrName>ppt_h</p:attrName>
                                        </p:attrNameLst>
                                      </p:cBhvr>
                                      <p:tavLst>
                                        <p:tav tm="0">
                                          <p:val>
                                            <p:fltVal val="0"/>
                                          </p:val>
                                        </p:tav>
                                        <p:tav tm="100000">
                                          <p:val>
                                            <p:strVal val="#ppt_h"/>
                                          </p:val>
                                        </p:tav>
                                      </p:tavLst>
                                    </p:anim>
                                    <p:animEffect transition="in" filter="fade">
                                      <p:cBhvr>
                                        <p:cTn id="21" dur="500"/>
                                        <p:tgtEl>
                                          <p:spTgt spid="15"/>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3" presetClass="entr" presetSubtype="16" fill="hold" nodeType="click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ppt_w</p:attrName>
                                        </p:attrNameLst>
                                      </p:cBhvr>
                                      <p:tavLst>
                                        <p:tav tm="0">
                                          <p:val>
                                            <p:fltVal val="0"/>
                                          </p:val>
                                        </p:tav>
                                        <p:tav tm="100000">
                                          <p:val>
                                            <p:strVal val="#ppt_w"/>
                                          </p:val>
                                        </p:tav>
                                      </p:tavLst>
                                    </p:anim>
                                    <p:anim calcmode="lin" valueType="num">
                                      <p:cBhvr>
                                        <p:cTn id="39" dur="500" fill="hold"/>
                                        <p:tgtEl>
                                          <p:spTgt spid="7"/>
                                        </p:tgtEl>
                                        <p:attrNameLst>
                                          <p:attrName>ppt_h</p:attrName>
                                        </p:attrNameLst>
                                      </p:cBhvr>
                                      <p:tavLst>
                                        <p:tav tm="0">
                                          <p:val>
                                            <p:fltVal val="0"/>
                                          </p:val>
                                        </p:tav>
                                        <p:tav tm="100000">
                                          <p:val>
                                            <p:strVal val="#ppt_h"/>
                                          </p:val>
                                        </p:tav>
                                      </p:tavLst>
                                    </p:anim>
                                    <p:animEffect transition="in" filter="fade">
                                      <p:cBhvr>
                                        <p:cTn id="40" dur="500"/>
                                        <p:tgtEl>
                                          <p:spTgt spid="7"/>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53" presetClass="entr" presetSubtype="16" fill="hold" nodeType="click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53" presetClass="entr" presetSubtype="16" fill="hold" nodeType="click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fltVal val="0"/>
                                          </p:val>
                                        </p:tav>
                                        <p:tav tm="100000">
                                          <p:val>
                                            <p:strVal val="#ppt_w"/>
                                          </p:val>
                                        </p:tav>
                                      </p:tavLst>
                                    </p:anim>
                                    <p:anim calcmode="lin" valueType="num">
                                      <p:cBhvr>
                                        <p:cTn id="53" dur="500" fill="hold"/>
                                        <p:tgtEl>
                                          <p:spTgt spid="19"/>
                                        </p:tgtEl>
                                        <p:attrNameLst>
                                          <p:attrName>ppt_h</p:attrName>
                                        </p:attrNameLst>
                                      </p:cBhvr>
                                      <p:tavLst>
                                        <p:tav tm="0">
                                          <p:val>
                                            <p:fltVal val="0"/>
                                          </p:val>
                                        </p:tav>
                                        <p:tav tm="100000">
                                          <p:val>
                                            <p:strVal val="#ppt_h"/>
                                          </p:val>
                                        </p:tav>
                                      </p:tavLst>
                                    </p:anim>
                                    <p:animEffect transition="in" filter="fade">
                                      <p:cBhvr>
                                        <p:cTn id="54" dur="500"/>
                                        <p:tgtEl>
                                          <p:spTgt spid="19"/>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500" fill="hold"/>
                                        <p:tgtEl>
                                          <p:spTgt spid="9"/>
                                        </p:tgtEl>
                                        <p:attrNameLst>
                                          <p:attrName>ppt_w</p:attrName>
                                        </p:attrNameLst>
                                      </p:cBhvr>
                                      <p:tavLst>
                                        <p:tav tm="0">
                                          <p:val>
                                            <p:fltVal val="0"/>
                                          </p:val>
                                        </p:tav>
                                        <p:tav tm="100000">
                                          <p:val>
                                            <p:strVal val="#ppt_w"/>
                                          </p:val>
                                        </p:tav>
                                      </p:tavLst>
                                    </p:anim>
                                    <p:anim calcmode="lin" valueType="num">
                                      <p:cBhvr>
                                        <p:cTn id="58" dur="500" fill="hold"/>
                                        <p:tgtEl>
                                          <p:spTgt spid="9"/>
                                        </p:tgtEl>
                                        <p:attrNameLst>
                                          <p:attrName>ppt_h</p:attrName>
                                        </p:attrNameLst>
                                      </p:cBhvr>
                                      <p:tavLst>
                                        <p:tav tm="0">
                                          <p:val>
                                            <p:fltVal val="0"/>
                                          </p:val>
                                        </p:tav>
                                        <p:tav tm="100000">
                                          <p:val>
                                            <p:strVal val="#ppt_h"/>
                                          </p:val>
                                        </p:tav>
                                      </p:tavLst>
                                    </p:anim>
                                    <p:animEffect transition="in" filter="fade">
                                      <p:cBhvr>
                                        <p:cTn id="59" dur="500"/>
                                        <p:tgtEl>
                                          <p:spTgt spid="9"/>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53" presetClass="entr" presetSubtype="16" fill="hold" nodeType="clickEffect">
                                  <p:stCondLst>
                                    <p:cond delay="0"/>
                                  </p:stCondLst>
                                  <p:childTnLst>
                                    <p:set>
                                      <p:cBhvr>
                                        <p:cTn id="63" dur="1" fill="hold">
                                          <p:stCondLst>
                                            <p:cond delay="0"/>
                                          </p:stCondLst>
                                        </p:cTn>
                                        <p:tgtEl>
                                          <p:spTgt spid="80919"/>
                                        </p:tgtEl>
                                        <p:attrNameLst>
                                          <p:attrName>style.visibility</p:attrName>
                                        </p:attrNameLst>
                                      </p:cBhvr>
                                      <p:to>
                                        <p:strVal val="visible"/>
                                      </p:to>
                                    </p:set>
                                    <p:anim calcmode="lin" valueType="num">
                                      <p:cBhvr>
                                        <p:cTn id="64" dur="500" fill="hold"/>
                                        <p:tgtEl>
                                          <p:spTgt spid="80919"/>
                                        </p:tgtEl>
                                        <p:attrNameLst>
                                          <p:attrName>ppt_w</p:attrName>
                                        </p:attrNameLst>
                                      </p:cBhvr>
                                      <p:tavLst>
                                        <p:tav tm="0">
                                          <p:val>
                                            <p:fltVal val="0"/>
                                          </p:val>
                                        </p:tav>
                                        <p:tav tm="100000">
                                          <p:val>
                                            <p:strVal val="#ppt_w"/>
                                          </p:val>
                                        </p:tav>
                                      </p:tavLst>
                                    </p:anim>
                                    <p:anim calcmode="lin" valueType="num">
                                      <p:cBhvr>
                                        <p:cTn id="65" dur="500" fill="hold"/>
                                        <p:tgtEl>
                                          <p:spTgt spid="80919"/>
                                        </p:tgtEl>
                                        <p:attrNameLst>
                                          <p:attrName>ppt_h</p:attrName>
                                        </p:attrNameLst>
                                      </p:cBhvr>
                                      <p:tavLst>
                                        <p:tav tm="0">
                                          <p:val>
                                            <p:fltVal val="0"/>
                                          </p:val>
                                        </p:tav>
                                        <p:tav tm="100000">
                                          <p:val>
                                            <p:strVal val="#ppt_h"/>
                                          </p:val>
                                        </p:tav>
                                      </p:tavLst>
                                    </p:anim>
                                    <p:animEffect transition="in" filter="fade">
                                      <p:cBhvr>
                                        <p:cTn id="66" dur="500"/>
                                        <p:tgtEl>
                                          <p:spTgt spid="80919"/>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27"/>
                                        </p:tgtEl>
                                        <p:attrNameLst>
                                          <p:attrName>style.visibility</p:attrName>
                                        </p:attrNameLst>
                                      </p:cBhvr>
                                      <p:to>
                                        <p:strVal val="visible"/>
                                      </p:to>
                                    </p:set>
                                    <p:anim calcmode="lin" valueType="num">
                                      <p:cBhvr>
                                        <p:cTn id="71" dur="500" fill="hold"/>
                                        <p:tgtEl>
                                          <p:spTgt spid="27"/>
                                        </p:tgtEl>
                                        <p:attrNameLst>
                                          <p:attrName>ppt_w</p:attrName>
                                        </p:attrNameLst>
                                      </p:cBhvr>
                                      <p:tavLst>
                                        <p:tav tm="0">
                                          <p:val>
                                            <p:fltVal val="0"/>
                                          </p:val>
                                        </p:tav>
                                        <p:tav tm="100000">
                                          <p:val>
                                            <p:strVal val="#ppt_w"/>
                                          </p:val>
                                        </p:tav>
                                      </p:tavLst>
                                    </p:anim>
                                    <p:anim calcmode="lin" valueType="num">
                                      <p:cBhvr>
                                        <p:cTn id="72" dur="500" fill="hold"/>
                                        <p:tgtEl>
                                          <p:spTgt spid="27"/>
                                        </p:tgtEl>
                                        <p:attrNameLst>
                                          <p:attrName>ppt_h</p:attrName>
                                        </p:attrNameLst>
                                      </p:cBhvr>
                                      <p:tavLst>
                                        <p:tav tm="0">
                                          <p:val>
                                            <p:fltVal val="0"/>
                                          </p:val>
                                        </p:tav>
                                        <p:tav tm="100000">
                                          <p:val>
                                            <p:strVal val="#ppt_h"/>
                                          </p:val>
                                        </p:tav>
                                      </p:tavLst>
                                    </p:anim>
                                    <p:animEffect transition="in" filter="fade">
                                      <p:cBhvr>
                                        <p:cTn id="73" dur="500"/>
                                        <p:tgtEl>
                                          <p:spTgt spid="27"/>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53" presetClass="entr" presetSubtype="16" fill="hold" nodeType="clickEffect">
                                  <p:stCondLst>
                                    <p:cond delay="0"/>
                                  </p:stCondLst>
                                  <p:childTnLst>
                                    <p:set>
                                      <p:cBhvr>
                                        <p:cTn id="77" dur="1" fill="hold">
                                          <p:stCondLst>
                                            <p:cond delay="0"/>
                                          </p:stCondLst>
                                        </p:cTn>
                                        <p:tgtEl>
                                          <p:spTgt spid="52"/>
                                        </p:tgtEl>
                                        <p:attrNameLst>
                                          <p:attrName>style.visibility</p:attrName>
                                        </p:attrNameLst>
                                      </p:cBhvr>
                                      <p:to>
                                        <p:strVal val="visible"/>
                                      </p:to>
                                    </p:set>
                                    <p:anim calcmode="lin" valueType="num">
                                      <p:cBhvr>
                                        <p:cTn id="78" dur="500" fill="hold"/>
                                        <p:tgtEl>
                                          <p:spTgt spid="52"/>
                                        </p:tgtEl>
                                        <p:attrNameLst>
                                          <p:attrName>ppt_w</p:attrName>
                                        </p:attrNameLst>
                                      </p:cBhvr>
                                      <p:tavLst>
                                        <p:tav tm="0">
                                          <p:val>
                                            <p:fltVal val="0"/>
                                          </p:val>
                                        </p:tav>
                                        <p:tav tm="100000">
                                          <p:val>
                                            <p:strVal val="#ppt_w"/>
                                          </p:val>
                                        </p:tav>
                                      </p:tavLst>
                                    </p:anim>
                                    <p:anim calcmode="lin" valueType="num">
                                      <p:cBhvr>
                                        <p:cTn id="79" dur="500" fill="hold"/>
                                        <p:tgtEl>
                                          <p:spTgt spid="52"/>
                                        </p:tgtEl>
                                        <p:attrNameLst>
                                          <p:attrName>ppt_h</p:attrName>
                                        </p:attrNameLst>
                                      </p:cBhvr>
                                      <p:tavLst>
                                        <p:tav tm="0">
                                          <p:val>
                                            <p:fltVal val="0"/>
                                          </p:val>
                                        </p:tav>
                                        <p:tav tm="100000">
                                          <p:val>
                                            <p:strVal val="#ppt_h"/>
                                          </p:val>
                                        </p:tav>
                                      </p:tavLst>
                                    </p:anim>
                                    <p:animEffect transition="in" filter="fade">
                                      <p:cBhvr>
                                        <p:cTn id="80" dur="500"/>
                                        <p:tgtEl>
                                          <p:spTgt spid="52"/>
                                        </p:tgtEl>
                                      </p:cBhvr>
                                    </p:animEffect>
                                  </p:childTnLst>
                                </p:cTn>
                              </p:par>
                            </p:childTnLst>
                          </p:cTn>
                        </p:par>
                      </p:childTnLst>
                    </p:cTn>
                  </p:par>
                  <p:par>
                    <p:cTn id="81" fill="hold" nodeType="clickPar">
                      <p:stCondLst>
                        <p:cond delay="indefinite"/>
                      </p:stCondLst>
                      <p:childTnLst>
                        <p:par>
                          <p:cTn id="82" fill="hold" nodeType="withGroup">
                            <p:stCondLst>
                              <p:cond delay="0"/>
                            </p:stCondLst>
                            <p:childTnLst>
                              <p:par>
                                <p:cTn id="83" presetID="53" presetClass="entr" presetSubtype="16" fill="hold" grpId="0" nodeType="click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p:cTn id="85" dur="500" fill="hold"/>
                                        <p:tgtEl>
                                          <p:spTgt spid="28"/>
                                        </p:tgtEl>
                                        <p:attrNameLst>
                                          <p:attrName>ppt_w</p:attrName>
                                        </p:attrNameLst>
                                      </p:cBhvr>
                                      <p:tavLst>
                                        <p:tav tm="0">
                                          <p:val>
                                            <p:fltVal val="0"/>
                                          </p:val>
                                        </p:tav>
                                        <p:tav tm="100000">
                                          <p:val>
                                            <p:strVal val="#ppt_w"/>
                                          </p:val>
                                        </p:tav>
                                      </p:tavLst>
                                    </p:anim>
                                    <p:anim calcmode="lin" valueType="num">
                                      <p:cBhvr>
                                        <p:cTn id="86" dur="500" fill="hold"/>
                                        <p:tgtEl>
                                          <p:spTgt spid="28"/>
                                        </p:tgtEl>
                                        <p:attrNameLst>
                                          <p:attrName>ppt_h</p:attrName>
                                        </p:attrNameLst>
                                      </p:cBhvr>
                                      <p:tavLst>
                                        <p:tav tm="0">
                                          <p:val>
                                            <p:fltVal val="0"/>
                                          </p:val>
                                        </p:tav>
                                        <p:tav tm="100000">
                                          <p:val>
                                            <p:strVal val="#ppt_h"/>
                                          </p:val>
                                        </p:tav>
                                      </p:tavLst>
                                    </p:anim>
                                    <p:animEffect transition="in" filter="fade">
                                      <p:cBhvr>
                                        <p:cTn id="87" dur="500"/>
                                        <p:tgtEl>
                                          <p:spTgt spid="28"/>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53" presetClass="entr" presetSubtype="16" fill="hold" nodeType="clickEffect">
                                  <p:stCondLst>
                                    <p:cond delay="0"/>
                                  </p:stCondLst>
                                  <p:childTnLst>
                                    <p:set>
                                      <p:cBhvr>
                                        <p:cTn id="91" dur="1" fill="hold">
                                          <p:stCondLst>
                                            <p:cond delay="0"/>
                                          </p:stCondLst>
                                        </p:cTn>
                                        <p:tgtEl>
                                          <p:spTgt spid="80899"/>
                                        </p:tgtEl>
                                        <p:attrNameLst>
                                          <p:attrName>style.visibility</p:attrName>
                                        </p:attrNameLst>
                                      </p:cBhvr>
                                      <p:to>
                                        <p:strVal val="visible"/>
                                      </p:to>
                                    </p:set>
                                    <p:anim calcmode="lin" valueType="num">
                                      <p:cBhvr>
                                        <p:cTn id="92" dur="500" fill="hold"/>
                                        <p:tgtEl>
                                          <p:spTgt spid="80899"/>
                                        </p:tgtEl>
                                        <p:attrNameLst>
                                          <p:attrName>ppt_w</p:attrName>
                                        </p:attrNameLst>
                                      </p:cBhvr>
                                      <p:tavLst>
                                        <p:tav tm="0">
                                          <p:val>
                                            <p:fltVal val="0"/>
                                          </p:val>
                                        </p:tav>
                                        <p:tav tm="100000">
                                          <p:val>
                                            <p:strVal val="#ppt_w"/>
                                          </p:val>
                                        </p:tav>
                                      </p:tavLst>
                                    </p:anim>
                                    <p:anim calcmode="lin" valueType="num">
                                      <p:cBhvr>
                                        <p:cTn id="93" dur="500" fill="hold"/>
                                        <p:tgtEl>
                                          <p:spTgt spid="80899"/>
                                        </p:tgtEl>
                                        <p:attrNameLst>
                                          <p:attrName>ppt_h</p:attrName>
                                        </p:attrNameLst>
                                      </p:cBhvr>
                                      <p:tavLst>
                                        <p:tav tm="0">
                                          <p:val>
                                            <p:fltVal val="0"/>
                                          </p:val>
                                        </p:tav>
                                        <p:tav tm="100000">
                                          <p:val>
                                            <p:strVal val="#ppt_h"/>
                                          </p:val>
                                        </p:tav>
                                      </p:tavLst>
                                    </p:anim>
                                    <p:animEffect transition="in" filter="fade">
                                      <p:cBhvr>
                                        <p:cTn id="94" dur="500"/>
                                        <p:tgtEl>
                                          <p:spTgt spid="80899"/>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29"/>
                                        </p:tgtEl>
                                        <p:attrNameLst>
                                          <p:attrName>style.visibility</p:attrName>
                                        </p:attrNameLst>
                                      </p:cBhvr>
                                      <p:to>
                                        <p:strVal val="visible"/>
                                      </p:to>
                                    </p:set>
                                    <p:anim calcmode="lin" valueType="num">
                                      <p:cBhvr>
                                        <p:cTn id="99" dur="500" fill="hold"/>
                                        <p:tgtEl>
                                          <p:spTgt spid="29"/>
                                        </p:tgtEl>
                                        <p:attrNameLst>
                                          <p:attrName>ppt_w</p:attrName>
                                        </p:attrNameLst>
                                      </p:cBhvr>
                                      <p:tavLst>
                                        <p:tav tm="0">
                                          <p:val>
                                            <p:fltVal val="0"/>
                                          </p:val>
                                        </p:tav>
                                        <p:tav tm="100000">
                                          <p:val>
                                            <p:strVal val="#ppt_w"/>
                                          </p:val>
                                        </p:tav>
                                      </p:tavLst>
                                    </p:anim>
                                    <p:anim calcmode="lin" valueType="num">
                                      <p:cBhvr>
                                        <p:cTn id="100" dur="500" fill="hold"/>
                                        <p:tgtEl>
                                          <p:spTgt spid="29"/>
                                        </p:tgtEl>
                                        <p:attrNameLst>
                                          <p:attrName>ppt_h</p:attrName>
                                        </p:attrNameLst>
                                      </p:cBhvr>
                                      <p:tavLst>
                                        <p:tav tm="0">
                                          <p:val>
                                            <p:fltVal val="0"/>
                                          </p:val>
                                        </p:tav>
                                        <p:tav tm="100000">
                                          <p:val>
                                            <p:strVal val="#ppt_h"/>
                                          </p:val>
                                        </p:tav>
                                      </p:tavLst>
                                    </p:anim>
                                    <p:animEffect transition="in" filter="fade">
                                      <p:cBhvr>
                                        <p:cTn id="10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P spid="9" grpId="0" animBg="1"/>
      <p:bldP spid="27" grpId="0" animBg="1"/>
      <p:bldP spid="28" grpId="0" animBg="1"/>
      <p:bldP spid="2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6857999"/>
          </a:xfrm>
          <a:prstGeom prst="rect">
            <a:avLst/>
          </a:prstGeom>
        </p:spPr>
      </p:pic>
      <p:graphicFrame>
        <p:nvGraphicFramePr>
          <p:cNvPr id="2" name="Diagram 1"/>
          <p:cNvGraphicFramePr/>
          <p:nvPr>
            <p:extLst>
              <p:ext uri="{D42A27DB-BD31-4B8C-83A1-F6EECF244321}">
                <p14:modId xmlns:p14="http://schemas.microsoft.com/office/powerpoint/2010/main" val="2750179112"/>
              </p:ext>
            </p:extLst>
          </p:nvPr>
        </p:nvGraphicFramePr>
        <p:xfrm>
          <a:off x="115910" y="296214"/>
          <a:ext cx="11681137" cy="62848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4793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646B9617-1DD2-4F01-9830-B74B98CAC083}"/>
                                            </p:graphicEl>
                                          </p:spTgt>
                                        </p:tgtEl>
                                        <p:attrNameLst>
                                          <p:attrName>style.visibility</p:attrName>
                                        </p:attrNameLst>
                                      </p:cBhvr>
                                      <p:to>
                                        <p:strVal val="visible"/>
                                      </p:to>
                                    </p:set>
                                    <p:animEffect transition="in" filter="fade">
                                      <p:cBhvr>
                                        <p:cTn id="7" dur="500"/>
                                        <p:tgtEl>
                                          <p:spTgt spid="2">
                                            <p:graphicEl>
                                              <a:dgm id="{646B9617-1DD2-4F01-9830-B74B98CAC08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7F28C565-351B-43AC-A8FD-1A507F716594}"/>
                                            </p:graphicEl>
                                          </p:spTgt>
                                        </p:tgtEl>
                                        <p:attrNameLst>
                                          <p:attrName>style.visibility</p:attrName>
                                        </p:attrNameLst>
                                      </p:cBhvr>
                                      <p:to>
                                        <p:strVal val="visible"/>
                                      </p:to>
                                    </p:set>
                                    <p:animEffect transition="in" filter="fade">
                                      <p:cBhvr>
                                        <p:cTn id="12" dur="500"/>
                                        <p:tgtEl>
                                          <p:spTgt spid="2">
                                            <p:graphicEl>
                                              <a:dgm id="{7F28C565-351B-43AC-A8FD-1A507F71659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BC1D32D6-236E-468B-95B1-2A7D2C20DF05}"/>
                                            </p:graphicEl>
                                          </p:spTgt>
                                        </p:tgtEl>
                                        <p:attrNameLst>
                                          <p:attrName>style.visibility</p:attrName>
                                        </p:attrNameLst>
                                      </p:cBhvr>
                                      <p:to>
                                        <p:strVal val="visible"/>
                                      </p:to>
                                    </p:set>
                                    <p:animEffect transition="in" filter="fade">
                                      <p:cBhvr>
                                        <p:cTn id="17" dur="500"/>
                                        <p:tgtEl>
                                          <p:spTgt spid="2">
                                            <p:graphicEl>
                                              <a:dgm id="{BC1D32D6-236E-468B-95B1-2A7D2C20DF05}"/>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161D6543-FA1A-4158-86A5-5072EB2DAF1F}"/>
                                            </p:graphicEl>
                                          </p:spTgt>
                                        </p:tgtEl>
                                        <p:attrNameLst>
                                          <p:attrName>style.visibility</p:attrName>
                                        </p:attrNameLst>
                                      </p:cBhvr>
                                      <p:to>
                                        <p:strVal val="visible"/>
                                      </p:to>
                                    </p:set>
                                    <p:animEffect transition="in" filter="fade">
                                      <p:cBhvr>
                                        <p:cTn id="22" dur="500"/>
                                        <p:tgtEl>
                                          <p:spTgt spid="2">
                                            <p:graphicEl>
                                              <a:dgm id="{161D6543-FA1A-4158-86A5-5072EB2DAF1F}"/>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32A9795A-79EE-47A0-A68B-B819406F834B}"/>
                                            </p:graphicEl>
                                          </p:spTgt>
                                        </p:tgtEl>
                                        <p:attrNameLst>
                                          <p:attrName>style.visibility</p:attrName>
                                        </p:attrNameLst>
                                      </p:cBhvr>
                                      <p:to>
                                        <p:strVal val="visible"/>
                                      </p:to>
                                    </p:set>
                                    <p:animEffect transition="in" filter="fade">
                                      <p:cBhvr>
                                        <p:cTn id="27" dur="500"/>
                                        <p:tgtEl>
                                          <p:spTgt spid="2">
                                            <p:graphicEl>
                                              <a:dgm id="{32A9795A-79EE-47A0-A68B-B819406F834B}"/>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C0A46153-1467-4267-A95A-BA1854FADEAE}"/>
                                            </p:graphicEl>
                                          </p:spTgt>
                                        </p:tgtEl>
                                        <p:attrNameLst>
                                          <p:attrName>style.visibility</p:attrName>
                                        </p:attrNameLst>
                                      </p:cBhvr>
                                      <p:to>
                                        <p:strVal val="visible"/>
                                      </p:to>
                                    </p:set>
                                    <p:animEffect transition="in" filter="fade">
                                      <p:cBhvr>
                                        <p:cTn id="32" dur="500"/>
                                        <p:tgtEl>
                                          <p:spTgt spid="2">
                                            <p:graphicEl>
                                              <a:dgm id="{C0A46153-1467-4267-A95A-BA1854FADEA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B08CB26A-4192-43E0-ADAE-AAAE2F38CE55}"/>
                                            </p:graphicEl>
                                          </p:spTgt>
                                        </p:tgtEl>
                                        <p:attrNameLst>
                                          <p:attrName>style.visibility</p:attrName>
                                        </p:attrNameLst>
                                      </p:cBhvr>
                                      <p:to>
                                        <p:strVal val="visible"/>
                                      </p:to>
                                    </p:set>
                                    <p:animEffect transition="in" filter="fade">
                                      <p:cBhvr>
                                        <p:cTn id="37" dur="500"/>
                                        <p:tgtEl>
                                          <p:spTgt spid="2">
                                            <p:graphicEl>
                                              <a:dgm id="{B08CB26A-4192-43E0-ADAE-AAAE2F38CE55}"/>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graphicEl>
                                              <a:dgm id="{17EEE924-5B77-4D2C-BCEA-1F1765001331}"/>
                                            </p:graphicEl>
                                          </p:spTgt>
                                        </p:tgtEl>
                                        <p:attrNameLst>
                                          <p:attrName>style.visibility</p:attrName>
                                        </p:attrNameLst>
                                      </p:cBhvr>
                                      <p:to>
                                        <p:strVal val="visible"/>
                                      </p:to>
                                    </p:set>
                                    <p:animEffect transition="in" filter="fade">
                                      <p:cBhvr>
                                        <p:cTn id="42" dur="500"/>
                                        <p:tgtEl>
                                          <p:spTgt spid="2">
                                            <p:graphicEl>
                                              <a:dgm id="{17EEE924-5B77-4D2C-BCEA-1F176500133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2" descr="D:\tải xuốn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259170" y="5044562"/>
            <a:ext cx="2232025" cy="1584325"/>
          </a:xfrm>
          <a:solidFill>
            <a:srgbClr val="00FFCC"/>
          </a:solidFill>
        </p:spPr>
      </p:pic>
      <p:pic>
        <p:nvPicPr>
          <p:cNvPr id="44134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Callout 1"/>
          <p:cNvSpPr/>
          <p:nvPr/>
        </p:nvSpPr>
        <p:spPr>
          <a:xfrm>
            <a:off x="2873095" y="2429949"/>
            <a:ext cx="7493000" cy="3406775"/>
          </a:xfrm>
          <a:prstGeom prst="cloudCallout">
            <a:avLst/>
          </a:prstGeom>
          <a:gradFill>
            <a:gsLst>
              <a:gs pos="0">
                <a:schemeClr val="bg1"/>
              </a:gs>
              <a:gs pos="63750">
                <a:schemeClr val="bg1"/>
              </a:gs>
              <a:gs pos="30000">
                <a:srgbClr val="99FF33"/>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3600" b="1" dirty="0" err="1">
                <a:solidFill>
                  <a:srgbClr val="FF0066"/>
                </a:solidFill>
                <a:latin typeface="Times New Roman" pitchFamily="18" charset="0"/>
                <a:cs typeface="Times New Roman" pitchFamily="18" charset="0"/>
              </a:rPr>
              <a:t>Vật</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chất</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là</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gì</a:t>
            </a:r>
            <a:r>
              <a:rPr lang="en-US" sz="3600" b="1" dirty="0">
                <a:solidFill>
                  <a:srgbClr val="FF0066"/>
                </a:solidFill>
                <a:latin typeface="Times New Roman" pitchFamily="18" charset="0"/>
                <a:cs typeface="Times New Roman" pitchFamily="18" charset="0"/>
              </a:rPr>
              <a:t>?</a:t>
            </a:r>
            <a:endParaRPr lang="en-US" sz="3600" dirty="0">
              <a:solidFill>
                <a:srgbClr val="FF0066"/>
              </a:solidFill>
              <a:latin typeface="Times New Roman" pitchFamily="18" charset="0"/>
              <a:cs typeface="Times New Roman" pitchFamily="18" charset="0"/>
            </a:endParaRPr>
          </a:p>
        </p:txBody>
      </p:sp>
      <p:sp>
        <p:nvSpPr>
          <p:cNvPr id="5" name="Rectangle 4"/>
          <p:cNvSpPr/>
          <p:nvPr/>
        </p:nvSpPr>
        <p:spPr>
          <a:xfrm>
            <a:off x="1527890" y="1798374"/>
            <a:ext cx="3423566" cy="584775"/>
          </a:xfrm>
          <a:prstGeom prst="rect">
            <a:avLst/>
          </a:prstGeom>
        </p:spPr>
        <p:txBody>
          <a:bodyPr wrap="none">
            <a:spAutoFit/>
          </a:bodyPr>
          <a:lstStyle/>
          <a:p>
            <a:r>
              <a:rPr lang="en-US" sz="3200" b="1" dirty="0" smtClean="0">
                <a:solidFill>
                  <a:srgbClr val="FF0000"/>
                </a:solidFill>
                <a:latin typeface="Calibri" panose="020F0502020204030204"/>
              </a:rPr>
              <a:t>- </a:t>
            </a:r>
            <a:r>
              <a:rPr lang="en-US" sz="3200" b="1" dirty="0" err="1" smtClean="0">
                <a:solidFill>
                  <a:srgbClr val="FF0000"/>
                </a:solidFill>
                <a:latin typeface="Calibri" panose="020F0502020204030204"/>
              </a:rPr>
              <a:t>Phạm</a:t>
            </a:r>
            <a:r>
              <a:rPr lang="en-US" sz="3200" b="1" dirty="0" smtClean="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
        <p:nvSpPr>
          <p:cNvPr id="3" name="Rectangle 2"/>
          <p:cNvSpPr/>
          <p:nvPr/>
        </p:nvSpPr>
        <p:spPr>
          <a:xfrm>
            <a:off x="801394" y="1120466"/>
            <a:ext cx="8066467" cy="584775"/>
          </a:xfrm>
          <a:prstGeom prst="rect">
            <a:avLst/>
          </a:prstGeom>
        </p:spPr>
        <p:txBody>
          <a:bodyPr wrap="square">
            <a:spAutoFit/>
          </a:bodyPr>
          <a:lstStyle/>
          <a:p>
            <a:pPr algn="ctr"/>
            <a:r>
              <a:rPr lang="en-US" sz="3200" b="1" dirty="0"/>
              <a:t>a</a:t>
            </a:r>
            <a:r>
              <a:rPr lang="en-US" sz="3200" b="1" dirty="0" smtClean="0"/>
              <a:t>. </a:t>
            </a:r>
            <a:r>
              <a:rPr lang="en-US" sz="3200" b="1" dirty="0" err="1"/>
              <a:t>Chủ</a:t>
            </a:r>
            <a:r>
              <a:rPr lang="en-US" sz="3200" b="1" dirty="0"/>
              <a:t> </a:t>
            </a:r>
            <a:r>
              <a:rPr lang="en-US" sz="3200" b="1" dirty="0" err="1"/>
              <a:t>nghĩa</a:t>
            </a:r>
            <a:r>
              <a:rPr lang="en-US" sz="3200" b="1" dirty="0"/>
              <a:t> </a:t>
            </a:r>
            <a:r>
              <a:rPr lang="en-US" sz="3200" b="1" dirty="0" err="1"/>
              <a:t>duy</a:t>
            </a:r>
            <a:r>
              <a:rPr lang="en-US" sz="3200" b="1" dirty="0"/>
              <a:t> </a:t>
            </a:r>
            <a:r>
              <a:rPr lang="en-US" sz="3200" b="1" dirty="0" err="1"/>
              <a:t>vật</a:t>
            </a:r>
            <a:r>
              <a:rPr lang="en-US" sz="3200" b="1" dirty="0"/>
              <a:t> </a:t>
            </a:r>
            <a:r>
              <a:rPr lang="en-US" sz="3200" b="1" dirty="0" err="1"/>
              <a:t>biện</a:t>
            </a:r>
            <a:r>
              <a:rPr lang="en-US" sz="3200" b="1" dirty="0"/>
              <a:t> </a:t>
            </a:r>
            <a:r>
              <a:rPr lang="en-US" sz="3200" b="1" dirty="0" err="1" smtClean="0"/>
              <a:t>chứng</a:t>
            </a:r>
            <a:endParaRPr lang="en-US" sz="3200" b="1" dirty="0"/>
          </a:p>
        </p:txBody>
      </p:sp>
      <p:grpSp>
        <p:nvGrpSpPr>
          <p:cNvPr id="7" name="Group 6"/>
          <p:cNvGrpSpPr/>
          <p:nvPr/>
        </p:nvGrpSpPr>
        <p:grpSpPr>
          <a:xfrm>
            <a:off x="0" y="-12319"/>
            <a:ext cx="12192000" cy="738460"/>
            <a:chOff x="0" y="26815"/>
            <a:chExt cx="8709436" cy="1160640"/>
          </a:xfrm>
        </p:grpSpPr>
        <p:sp>
          <p:nvSpPr>
            <p:cNvPr id="8" name="Rounded Rectangle 7"/>
            <p:cNvSpPr/>
            <p:nvPr/>
          </p:nvSpPr>
          <p:spPr>
            <a:xfrm>
              <a:off x="0" y="26815"/>
              <a:ext cx="8709436" cy="1160640"/>
            </a:xfrm>
            <a:prstGeom prst="roundRect">
              <a:avLst/>
            </a:prstGeom>
            <a:solidFill>
              <a:srgbClr val="7030A0"/>
            </a:solidFill>
            <a:ln w="12700" cap="flat" cmpd="sng" algn="ctr">
              <a:solidFill>
                <a:sysClr val="window" lastClr="FFFFFF">
                  <a:hueOff val="0"/>
                  <a:satOff val="0"/>
                  <a:lumOff val="0"/>
                  <a:alphaOff val="0"/>
                </a:sysClr>
              </a:solidFill>
              <a:prstDash val="solid"/>
              <a:miter lim="800000"/>
            </a:ln>
            <a:effectLst/>
          </p:spPr>
        </p:sp>
        <p:sp>
          <p:nvSpPr>
            <p:cNvPr id="9" name="Rounded Rectangle 4"/>
            <p:cNvSpPr/>
            <p:nvPr/>
          </p:nvSpPr>
          <p:spPr>
            <a:xfrm>
              <a:off x="56658" y="83473"/>
              <a:ext cx="8596120" cy="1047324"/>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vi-VN" sz="2800" b="1" i="0" u="none" strike="noStrike" kern="1200" cap="none" spc="0" normalizeH="0" baseline="0" noProof="0" dirty="0" smtClean="0">
                  <a:ln>
                    <a:noFill/>
                  </a:ln>
                  <a:solidFill>
                    <a:sysClr val="window" lastClr="FFFFFF"/>
                  </a:solidFill>
                  <a:effectLst/>
                  <a:uLnTx/>
                  <a:uFillTx/>
                  <a:latin typeface="Arial" panose="020B0604020202020204" pitchFamily="34" charset="0"/>
                  <a:ea typeface="+mn-ea"/>
                  <a:cs typeface="+mn-cs"/>
                </a:rPr>
                <a:t>1. Triết học Mác – Lênin</a:t>
              </a:r>
              <a:endParaRPr kumimoji="0" lang="en-US" sz="2800" b="1"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1569448927"/>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48131"/>
                                        </p:tgtEl>
                                        <p:attrNameLst>
                                          <p:attrName>style.visibility</p:attrName>
                                        </p:attrNameLst>
                                      </p:cBhvr>
                                      <p:to>
                                        <p:strVal val="visible"/>
                                      </p:to>
                                    </p:set>
                                    <p:anim calcmode="lin" valueType="num">
                                      <p:cBhvr>
                                        <p:cTn id="7" dur="1000" fill="hold"/>
                                        <p:tgtEl>
                                          <p:spTgt spid="48131"/>
                                        </p:tgtEl>
                                        <p:attrNameLst>
                                          <p:attrName>ppt_w</p:attrName>
                                        </p:attrNameLst>
                                      </p:cBhvr>
                                      <p:tavLst>
                                        <p:tav tm="0">
                                          <p:val>
                                            <p:fltVal val="0"/>
                                          </p:val>
                                        </p:tav>
                                        <p:tav tm="100000">
                                          <p:val>
                                            <p:strVal val="#ppt_w"/>
                                          </p:val>
                                        </p:tav>
                                      </p:tavLst>
                                    </p:anim>
                                    <p:anim calcmode="lin" valueType="num">
                                      <p:cBhvr>
                                        <p:cTn id="8" dur="1000" fill="hold"/>
                                        <p:tgtEl>
                                          <p:spTgt spid="48131"/>
                                        </p:tgtEl>
                                        <p:attrNameLst>
                                          <p:attrName>ppt_h</p:attrName>
                                        </p:attrNameLst>
                                      </p:cBhvr>
                                      <p:tavLst>
                                        <p:tav tm="0">
                                          <p:val>
                                            <p:fltVal val="0"/>
                                          </p:val>
                                        </p:tav>
                                        <p:tav tm="100000">
                                          <p:val>
                                            <p:strVal val="#ppt_h"/>
                                          </p:val>
                                        </p:tav>
                                      </p:tavLst>
                                    </p:anim>
                                    <p:anim calcmode="lin" valueType="num">
                                      <p:cBhvr>
                                        <p:cTn id="9" dur="1000" fill="hold"/>
                                        <p:tgtEl>
                                          <p:spTgt spid="48131"/>
                                        </p:tgtEl>
                                        <p:attrNameLst>
                                          <p:attrName>style.rotation</p:attrName>
                                        </p:attrNameLst>
                                      </p:cBhvr>
                                      <p:tavLst>
                                        <p:tav tm="0">
                                          <p:val>
                                            <p:fltVal val="90"/>
                                          </p:val>
                                        </p:tav>
                                        <p:tav tm="100000">
                                          <p:val>
                                            <p:fltVal val="0"/>
                                          </p:val>
                                        </p:tav>
                                      </p:tavLst>
                                    </p:anim>
                                    <p:animEffect transition="in" filter="fade">
                                      <p:cBhvr>
                                        <p:cTn id="10" dur="1000"/>
                                        <p:tgtEl>
                                          <p:spTgt spid="4813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3"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1+#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6" descr="2005_0908Image0029"/>
          <p:cNvPicPr>
            <a:picLocks noChangeAspect="1" noChangeArrowheads="1"/>
          </p:cNvPicPr>
          <p:nvPr/>
        </p:nvPicPr>
        <p:blipFill>
          <a:blip r:embed="rId3">
            <a:lum contrast="36000"/>
            <a:extLst>
              <a:ext uri="{28A0092B-C50C-407E-A947-70E740481C1C}">
                <a14:useLocalDpi xmlns:a14="http://schemas.microsoft.com/office/drawing/2010/main" val="0"/>
              </a:ext>
            </a:extLst>
          </a:blip>
          <a:srcRect l="11348" b="4256"/>
          <a:stretch>
            <a:fillRect/>
          </a:stretch>
        </p:blipFill>
        <p:spPr bwMode="auto">
          <a:xfrm>
            <a:off x="1" y="4129088"/>
            <a:ext cx="2433918" cy="22098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6392" name="Picture 8" descr="列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31" y="1804988"/>
            <a:ext cx="2554428" cy="2324100"/>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9" name="Rectangle 2"/>
          <p:cNvSpPr>
            <a:spLocks noChangeArrowheads="1"/>
          </p:cNvSpPr>
          <p:nvPr/>
        </p:nvSpPr>
        <p:spPr bwMode="auto">
          <a:xfrm>
            <a:off x="2851289" y="2171700"/>
            <a:ext cx="9340711" cy="3352800"/>
          </a:xfrm>
          <a:prstGeom prst="rect">
            <a:avLst/>
          </a:prstGeom>
          <a:solidFill>
            <a:schemeClr val="bg1"/>
          </a:solidFill>
          <a:ln w="38100">
            <a:pattFill prst="sphere">
              <a:fgClr>
                <a:srgbClr val="FF0000"/>
              </a:fgClr>
              <a:bgClr>
                <a:srgbClr val="FFFFFF"/>
              </a:bgClr>
            </a:pattFill>
            <a:miter lim="800000"/>
            <a:headEnd/>
            <a:tailEnd/>
          </a:ln>
        </p:spPr>
        <p:txBody>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lnSpc>
                <a:spcPct val="90000"/>
              </a:lnSpc>
              <a:spcAft>
                <a:spcPct val="0"/>
              </a:spcAft>
              <a:buFontTx/>
              <a:buNone/>
            </a:pPr>
            <a:r>
              <a:rPr lang="en-US" altLang="en-US" sz="2800" b="1" i="1" dirty="0">
                <a:solidFill>
                  <a:srgbClr val="000000"/>
                </a:solidFill>
                <a:latin typeface=".VnTime" panose="020B7200000000000000" pitchFamily="34" charset="0"/>
              </a:rPr>
              <a:t>  </a:t>
            </a:r>
          </a:p>
          <a:p>
            <a:pPr algn="just" fontAlgn="base">
              <a:lnSpc>
                <a:spcPct val="90000"/>
              </a:lnSpc>
              <a:spcAft>
                <a:spcPct val="0"/>
              </a:spcAft>
              <a:buFontTx/>
              <a:buNone/>
            </a:pPr>
            <a:r>
              <a:rPr lang="en-US" altLang="en-US" sz="2800" b="1" i="1" dirty="0">
                <a:solidFill>
                  <a:srgbClr val="FF0000"/>
                </a:solidFill>
                <a:latin typeface="Times New Roman" panose="02020603050405020304" pitchFamily="18" charset="0"/>
                <a:cs typeface="Times New Roman" panose="02020603050405020304" pitchFamily="18" charset="0"/>
              </a:rPr>
              <a:t>  </a:t>
            </a:r>
            <a:r>
              <a:rPr lang="en-US" altLang="en-US" sz="2800" b="1" dirty="0">
                <a:solidFill>
                  <a:srgbClr val="000000"/>
                </a:solidFill>
                <a:latin typeface="Times New Roman" panose="02020603050405020304" pitchFamily="18" charset="0"/>
                <a:cs typeface="Times New Roman" panose="02020603050405020304" pitchFamily="18" charset="0"/>
              </a:rPr>
              <a:t>“</a:t>
            </a:r>
            <a:r>
              <a:rPr lang="en-US" altLang="en-US" sz="2800" b="1" dirty="0" err="1">
                <a:solidFill>
                  <a:srgbClr val="000000"/>
                </a:solidFill>
                <a:latin typeface="Times New Roman" panose="02020603050405020304" pitchFamily="18" charset="0"/>
                <a:cs typeface="Times New Roman" panose="02020603050405020304" pitchFamily="18" charset="0"/>
              </a:rPr>
              <a:t>Vật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chất</a:t>
            </a:r>
            <a:r>
              <a:rPr lang="en-US" altLang="en-US" sz="2800" b="1" dirty="0">
                <a:solidFill>
                  <a:srgbClr val="000000"/>
                </a:solidFill>
                <a:latin typeface="Times New Roman" panose="02020603050405020304" pitchFamily="18" charset="0"/>
                <a:cs typeface="Times New Roman" panose="02020603050405020304" pitchFamily="18" charset="0"/>
              </a:rPr>
              <a:t> là </a:t>
            </a:r>
            <a:r>
              <a:rPr lang="en-US" altLang="en-US" sz="2800" b="1" dirty="0" err="1">
                <a:solidFill>
                  <a:srgbClr val="000000"/>
                </a:solidFill>
                <a:latin typeface="Times New Roman" panose="02020603050405020304" pitchFamily="18" charset="0"/>
                <a:cs typeface="Times New Roman" panose="02020603050405020304" pitchFamily="18" charset="0"/>
              </a:rPr>
              <a:t>một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phạm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tru</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triết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học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dùng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đê</a:t>
            </a:r>
            <a:r>
              <a:rPr lang="en-US" altLang="en-US" sz="2800" b="1" dirty="0">
                <a:solidFill>
                  <a:srgbClr val="FF0000"/>
                </a:solidFill>
                <a:latin typeface="Times New Roman" panose="02020603050405020304" pitchFamily="18" charset="0"/>
                <a:cs typeface="Times New Roman" panose="02020603050405020304" pitchFamily="18" charset="0"/>
              </a:rPr>
              <a:t>̉ chỉ </a:t>
            </a:r>
            <a:r>
              <a:rPr lang="en-US" altLang="en-US" sz="2800" b="1" dirty="0" err="1">
                <a:solidFill>
                  <a:srgbClr val="FF0000"/>
                </a:solidFill>
                <a:latin typeface="Times New Roman" panose="02020603050405020304" pitchFamily="18" charset="0"/>
                <a:cs typeface="Times New Roman" panose="02020603050405020304" pitchFamily="18" charset="0"/>
              </a:rPr>
              <a:t>thực</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khách</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quan</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được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đem</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cho</a:t>
            </a:r>
            <a:r>
              <a:rPr lang="en-US" altLang="en-US" sz="2800" b="1" dirty="0">
                <a:solidFill>
                  <a:srgbClr val="FF0000"/>
                </a:solidFill>
                <a:latin typeface="Times New Roman" panose="02020603050405020304" pitchFamily="18" charset="0"/>
                <a:cs typeface="Times New Roman" panose="02020603050405020304" pitchFamily="18" charset="0"/>
              </a:rPr>
              <a:t> con </a:t>
            </a:r>
            <a:r>
              <a:rPr lang="en-US" altLang="en-US" sz="2800" b="1" dirty="0" err="1">
                <a:solidFill>
                  <a:srgbClr val="FF0000"/>
                </a:solidFill>
                <a:latin typeface="Times New Roman" panose="02020603050405020304" pitchFamily="18" charset="0"/>
                <a:cs typeface="Times New Roman" panose="02020603050405020304" pitchFamily="18" charset="0"/>
              </a:rPr>
              <a:t>người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trong</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cảm</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giác</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được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giác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của</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chúng</a:t>
            </a:r>
            <a:r>
              <a:rPr lang="en-US" altLang="en-US" sz="2800" b="1" dirty="0">
                <a:solidFill>
                  <a:srgbClr val="000000"/>
                </a:solidFill>
                <a:latin typeface="Times New Roman" panose="02020603050405020304" pitchFamily="18" charset="0"/>
                <a:cs typeface="Times New Roman" panose="02020603050405020304" pitchFamily="18" charset="0"/>
              </a:rPr>
              <a:t> ta </a:t>
            </a:r>
            <a:r>
              <a:rPr lang="en-US" altLang="en-US" sz="2800" b="1" dirty="0" err="1">
                <a:solidFill>
                  <a:srgbClr val="FF0000"/>
                </a:solidFill>
                <a:latin typeface="Times New Roman" panose="02020603050405020304" pitchFamily="18" charset="0"/>
                <a:cs typeface="Times New Roman" panose="02020603050405020304" pitchFamily="18" charset="0"/>
              </a:rPr>
              <a:t>chép</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chụp</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va</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tồn</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không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lê</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thuộc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vào</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giác</a:t>
            </a:r>
            <a:r>
              <a:rPr lang="en-US" altLang="en-US" sz="2800" b="1" dirty="0" smtClean="0">
                <a:solidFill>
                  <a:srgbClr val="000000"/>
                </a:solidFill>
                <a:latin typeface=".VnTime" panose="020B7200000000000000" pitchFamily="34" charset="0"/>
              </a:rPr>
              <a:t>".</a:t>
            </a:r>
            <a:endParaRPr lang="en-US" altLang="en-US" sz="2800" b="1" dirty="0">
              <a:solidFill>
                <a:srgbClr val="000000"/>
              </a:solidFill>
              <a:latin typeface=".VnTime" panose="020B7200000000000000" pitchFamily="34" charset="0"/>
            </a:endParaRPr>
          </a:p>
        </p:txBody>
      </p:sp>
      <p:sp>
        <p:nvSpPr>
          <p:cNvPr id="10" name="AutoShape 2"/>
          <p:cNvSpPr>
            <a:spLocks noChangeArrowheads="1"/>
          </p:cNvSpPr>
          <p:nvPr/>
        </p:nvSpPr>
        <p:spPr bwMode="auto">
          <a:xfrm>
            <a:off x="4969715" y="27207"/>
            <a:ext cx="7437438" cy="928687"/>
          </a:xfrm>
          <a:prstGeom prst="ribbon">
            <a:avLst>
              <a:gd name="adj1" fmla="val 12500"/>
              <a:gd name="adj2" fmla="val 50000"/>
            </a:avLst>
          </a:prstGeom>
          <a:solidFill>
            <a:srgbClr val="66FF33"/>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dirty="0" err="1">
                <a:solidFill>
                  <a:srgbClr val="000066"/>
                </a:solidFill>
                <a:latin typeface="Times New Roman" panose="02020603050405020304" pitchFamily="18" charset="0"/>
                <a:cs typeface="Times New Roman" panose="02020603050405020304" pitchFamily="18" charset="0"/>
              </a:rPr>
              <a:t>Định</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nghĩa</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vật</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chất</a:t>
            </a:r>
            <a:r>
              <a:rPr lang="en-US" altLang="en-US" sz="2400" b="1" dirty="0">
                <a:solidFill>
                  <a:srgbClr val="000066"/>
                </a:solidFill>
                <a:latin typeface="Times New Roman" panose="02020603050405020304" pitchFamily="18" charset="0"/>
                <a:cs typeface="Times New Roman" panose="02020603050405020304" pitchFamily="18" charset="0"/>
              </a:rPr>
              <a:t> </a:t>
            </a:r>
          </a:p>
          <a:p>
            <a:pPr algn="ctr" fontAlgn="base">
              <a:spcBef>
                <a:spcPct val="0"/>
              </a:spcBef>
              <a:spcAft>
                <a:spcPct val="0"/>
              </a:spcAft>
              <a:buFontTx/>
              <a:buNone/>
            </a:pPr>
            <a:r>
              <a:rPr lang="en-US" altLang="en-US" sz="2400" b="1" dirty="0" err="1">
                <a:solidFill>
                  <a:srgbClr val="000066"/>
                </a:solidFill>
                <a:latin typeface="Times New Roman" panose="02020603050405020304" pitchFamily="18" charset="0"/>
                <a:cs typeface="Times New Roman" panose="02020603050405020304" pitchFamily="18" charset="0"/>
              </a:rPr>
              <a:t>của</a:t>
            </a:r>
            <a:r>
              <a:rPr lang="en-US" altLang="en-US" sz="2400" b="1" dirty="0">
                <a:solidFill>
                  <a:srgbClr val="000066"/>
                </a:solidFill>
                <a:latin typeface="Times New Roman" panose="02020603050405020304" pitchFamily="18" charset="0"/>
                <a:cs typeface="Times New Roman" panose="02020603050405020304" pitchFamily="18" charset="0"/>
              </a:rPr>
              <a:t> V.I. </a:t>
            </a:r>
            <a:r>
              <a:rPr lang="en-US" altLang="en-US" sz="2400" b="1" dirty="0" err="1">
                <a:solidFill>
                  <a:srgbClr val="000066"/>
                </a:solidFill>
                <a:latin typeface="Times New Roman" panose="02020603050405020304" pitchFamily="18" charset="0"/>
                <a:cs typeface="Times New Roman" panose="02020603050405020304" pitchFamily="18" charset="0"/>
              </a:rPr>
              <a:t>Lênin</a:t>
            </a:r>
            <a:endParaRPr lang="en-US" altLang="en-US" sz="2400" dirty="0">
              <a:solidFill>
                <a:srgbClr val="000066"/>
              </a:solidFill>
              <a:latin typeface="Times New Roman" panose="02020603050405020304" pitchFamily="18" charset="0"/>
              <a:cs typeface="Times New Roman" panose="02020603050405020304" pitchFamily="18" charset="0"/>
            </a:endParaRPr>
          </a:p>
        </p:txBody>
      </p:sp>
      <p:pic>
        <p:nvPicPr>
          <p:cNvPr id="44237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0" y="27207"/>
            <a:ext cx="3423566" cy="584775"/>
          </a:xfrm>
          <a:prstGeom prst="rect">
            <a:avLst/>
          </a:prstGeom>
        </p:spPr>
        <p:txBody>
          <a:bodyPr wrap="none">
            <a:spAutoFit/>
          </a:bodyPr>
          <a:lstStyle/>
          <a:p>
            <a:r>
              <a:rPr lang="en-US" sz="3200" b="1" dirty="0" smtClean="0">
                <a:solidFill>
                  <a:srgbClr val="FF0000"/>
                </a:solidFill>
                <a:latin typeface="Calibri" panose="020F0502020204030204"/>
              </a:rPr>
              <a:t>- </a:t>
            </a:r>
            <a:r>
              <a:rPr lang="en-US" sz="3200" b="1" dirty="0" err="1" smtClean="0">
                <a:solidFill>
                  <a:srgbClr val="FF0000"/>
                </a:solidFill>
                <a:latin typeface="Calibri" panose="020F0502020204030204"/>
              </a:rPr>
              <a:t>Phạm</a:t>
            </a:r>
            <a:r>
              <a:rPr lang="en-US" sz="3200" b="1" dirty="0" smtClean="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
        <p:nvSpPr>
          <p:cNvPr id="8" name="AutoShape 3"/>
          <p:cNvSpPr>
            <a:spLocks noChangeAspect="1" noChangeArrowheads="1"/>
          </p:cNvSpPr>
          <p:nvPr/>
        </p:nvSpPr>
        <p:spPr bwMode="auto">
          <a:xfrm flipV="1">
            <a:off x="5230583" y="1069727"/>
            <a:ext cx="6915701" cy="62379"/>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endParaRPr lang="en-US" altLang="en-US" sz="1800">
              <a:solidFill>
                <a:srgbClr val="000000"/>
              </a:solidFill>
            </a:endParaRPr>
          </a:p>
        </p:txBody>
      </p:sp>
    </p:spTree>
    <p:extLst>
      <p:ext uri="{BB962C8B-B14F-4D97-AF65-F5344CB8AC3E}">
        <p14:creationId xmlns:p14="http://schemas.microsoft.com/office/powerpoint/2010/main" val="1816190284"/>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nodeType="clickEffect">
                                  <p:stCondLst>
                                    <p:cond delay="0"/>
                                  </p:stCondLst>
                                  <p:childTnLst>
                                    <p:set>
                                      <p:cBhvr>
                                        <p:cTn id="14" dur="1" fill="hold">
                                          <p:stCondLst>
                                            <p:cond delay="0"/>
                                          </p:stCondLst>
                                        </p:cTn>
                                        <p:tgtEl>
                                          <p:spTgt spid="16392"/>
                                        </p:tgtEl>
                                        <p:attrNameLst>
                                          <p:attrName>style.visibility</p:attrName>
                                        </p:attrNameLst>
                                      </p:cBhvr>
                                      <p:to>
                                        <p:strVal val="visible"/>
                                      </p:to>
                                    </p:set>
                                    <p:anim calcmode="lin" valueType="num">
                                      <p:cBhvr>
                                        <p:cTn id="15" dur="500" fill="hold"/>
                                        <p:tgtEl>
                                          <p:spTgt spid="16392"/>
                                        </p:tgtEl>
                                        <p:attrNameLst>
                                          <p:attrName>ppt_w</p:attrName>
                                        </p:attrNameLst>
                                      </p:cBhvr>
                                      <p:tavLst>
                                        <p:tav tm="0">
                                          <p:val>
                                            <p:fltVal val="0"/>
                                          </p:val>
                                        </p:tav>
                                        <p:tav tm="100000">
                                          <p:val>
                                            <p:strVal val="#ppt_w"/>
                                          </p:val>
                                        </p:tav>
                                      </p:tavLst>
                                    </p:anim>
                                    <p:anim calcmode="lin" valueType="num">
                                      <p:cBhvr>
                                        <p:cTn id="16" dur="500" fill="hold"/>
                                        <p:tgtEl>
                                          <p:spTgt spid="16392"/>
                                        </p:tgtEl>
                                        <p:attrNameLst>
                                          <p:attrName>ppt_h</p:attrName>
                                        </p:attrNameLst>
                                      </p:cBhvr>
                                      <p:tavLst>
                                        <p:tav tm="0">
                                          <p:val>
                                            <p:fltVal val="0"/>
                                          </p:val>
                                        </p:tav>
                                        <p:tav tm="100000">
                                          <p:val>
                                            <p:strVal val="#ppt_h"/>
                                          </p:val>
                                        </p:tav>
                                      </p:tavLst>
                                    </p:anim>
                                    <p:animEffect transition="in" filter="fade">
                                      <p:cBhvr>
                                        <p:cTn id="17" dur="500"/>
                                        <p:tgtEl>
                                          <p:spTgt spid="16392"/>
                                        </p:tgtEl>
                                      </p:cBhvr>
                                    </p:animEffect>
                                  </p:childTnLst>
                                </p:cTn>
                              </p:par>
                              <p:par>
                                <p:cTn id="18" presetID="53" presetClass="entr" presetSubtype="16" fill="hold" nodeType="withEffect">
                                  <p:stCondLst>
                                    <p:cond delay="0"/>
                                  </p:stCondLst>
                                  <p:childTnLst>
                                    <p:set>
                                      <p:cBhvr>
                                        <p:cTn id="19" dur="1" fill="hold">
                                          <p:stCondLst>
                                            <p:cond delay="0"/>
                                          </p:stCondLst>
                                        </p:cTn>
                                        <p:tgtEl>
                                          <p:spTgt spid="16390"/>
                                        </p:tgtEl>
                                        <p:attrNameLst>
                                          <p:attrName>style.visibility</p:attrName>
                                        </p:attrNameLst>
                                      </p:cBhvr>
                                      <p:to>
                                        <p:strVal val="visible"/>
                                      </p:to>
                                    </p:set>
                                    <p:anim calcmode="lin" valueType="num">
                                      <p:cBhvr>
                                        <p:cTn id="20" dur="500" fill="hold"/>
                                        <p:tgtEl>
                                          <p:spTgt spid="16390"/>
                                        </p:tgtEl>
                                        <p:attrNameLst>
                                          <p:attrName>ppt_w</p:attrName>
                                        </p:attrNameLst>
                                      </p:cBhvr>
                                      <p:tavLst>
                                        <p:tav tm="0">
                                          <p:val>
                                            <p:fltVal val="0"/>
                                          </p:val>
                                        </p:tav>
                                        <p:tav tm="100000">
                                          <p:val>
                                            <p:strVal val="#ppt_w"/>
                                          </p:val>
                                        </p:tav>
                                      </p:tavLst>
                                    </p:anim>
                                    <p:anim calcmode="lin" valueType="num">
                                      <p:cBhvr>
                                        <p:cTn id="21" dur="500" fill="hold"/>
                                        <p:tgtEl>
                                          <p:spTgt spid="16390"/>
                                        </p:tgtEl>
                                        <p:attrNameLst>
                                          <p:attrName>ppt_h</p:attrName>
                                        </p:attrNameLst>
                                      </p:cBhvr>
                                      <p:tavLst>
                                        <p:tav tm="0">
                                          <p:val>
                                            <p:fltVal val="0"/>
                                          </p:val>
                                        </p:tav>
                                        <p:tav tm="100000">
                                          <p:val>
                                            <p:strVal val="#ppt_h"/>
                                          </p:val>
                                        </p:tav>
                                      </p:tavLst>
                                    </p:anim>
                                    <p:animEffect transition="in" filter="fade">
                                      <p:cBhvr>
                                        <p:cTn id="22" dur="500"/>
                                        <p:tgtEl>
                                          <p:spTgt spid="1639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1000" fill="hold"/>
                                        <p:tgtEl>
                                          <p:spTgt spid="9"/>
                                        </p:tgtEl>
                                        <p:attrNameLst>
                                          <p:attrName>ppt_w</p:attrName>
                                        </p:attrNameLst>
                                      </p:cBhvr>
                                      <p:tavLst>
                                        <p:tav tm="0">
                                          <p:val>
                                            <p:fltVal val="0"/>
                                          </p:val>
                                        </p:tav>
                                        <p:tav tm="100000">
                                          <p:val>
                                            <p:strVal val="#ppt_w"/>
                                          </p:val>
                                        </p:tav>
                                      </p:tavLst>
                                    </p:anim>
                                    <p:anim calcmode="lin" valueType="num">
                                      <p:cBhvr>
                                        <p:cTn id="28" dur="1000" fill="hold"/>
                                        <p:tgtEl>
                                          <p:spTgt spid="9"/>
                                        </p:tgtEl>
                                        <p:attrNameLst>
                                          <p:attrName>ppt_h</p:attrName>
                                        </p:attrNameLst>
                                      </p:cBhvr>
                                      <p:tavLst>
                                        <p:tav tm="0">
                                          <p:val>
                                            <p:fltVal val="0"/>
                                          </p:val>
                                        </p:tav>
                                        <p:tav tm="100000">
                                          <p:val>
                                            <p:strVal val="#ppt_h"/>
                                          </p:val>
                                        </p:tav>
                                      </p:tavLst>
                                    </p:anim>
                                    <p:anim calcmode="lin" valueType="num">
                                      <p:cBhvr>
                                        <p:cTn id="29" dur="1000" fill="hold"/>
                                        <p:tgtEl>
                                          <p:spTgt spid="9"/>
                                        </p:tgtEl>
                                        <p:attrNameLst>
                                          <p:attrName>style.rotation</p:attrName>
                                        </p:attrNameLst>
                                      </p:cBhvr>
                                      <p:tavLst>
                                        <p:tav tm="0">
                                          <p:val>
                                            <p:fltVal val="90"/>
                                          </p:val>
                                        </p:tav>
                                        <p:tav tm="100000">
                                          <p:val>
                                            <p:fltVal val="0"/>
                                          </p:val>
                                        </p:tav>
                                      </p:tavLst>
                                    </p:anim>
                                    <p:animEffect transition="in" filter="fade">
                                      <p:cBhvr>
                                        <p:cTn id="30" dur="1000"/>
                                        <p:tgtEl>
                                          <p:spTgt spid="9"/>
                                        </p:tgtEl>
                                      </p:cBhvr>
                                    </p:animEffect>
                                  </p:childTnLst>
                                </p:cTn>
                              </p:par>
                            </p:childTnLst>
                          </p:cTn>
                        </p:par>
                        <p:par>
                          <p:cTn id="31" fill="hold">
                            <p:stCondLst>
                              <p:cond delay="1000"/>
                            </p:stCondLst>
                            <p:childTnLst>
                              <p:par>
                                <p:cTn id="32" presetID="3" presetClass="entr" presetSubtype="10"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linds(horizontal)">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106594407"/>
              </p:ext>
            </p:extLst>
          </p:nvPr>
        </p:nvGraphicFramePr>
        <p:xfrm>
          <a:off x="1336539" y="165874"/>
          <a:ext cx="989383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7" descr="人类的进化0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67433" y="5563673"/>
            <a:ext cx="9953251" cy="1237143"/>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480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2441" name="Rectangle 9"/>
          <p:cNvSpPr>
            <a:spLocks noChangeArrowheads="1"/>
          </p:cNvSpPr>
          <p:nvPr/>
        </p:nvSpPr>
        <p:spPr bwMode="auto">
          <a:xfrm>
            <a:off x="3732699" y="1994968"/>
            <a:ext cx="5332413" cy="609600"/>
          </a:xfrm>
          <a:prstGeom prst="rect">
            <a:avLst/>
          </a:prstGeom>
          <a:gradFill rotWithShape="1">
            <a:gsLst>
              <a:gs pos="0">
                <a:schemeClr val="accent1"/>
              </a:gs>
              <a:gs pos="100000">
                <a:schemeClr val="bg1"/>
              </a:gs>
            </a:gsLst>
            <a:lin ang="5400000" scaled="1"/>
          </a:gra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a:solidFill>
                  <a:srgbClr val="000099"/>
                </a:solidFill>
                <a:latin typeface="Times New Roman" panose="02020603050405020304" pitchFamily="18" charset="0"/>
                <a:cs typeface="Times New Roman" panose="02020603050405020304" pitchFamily="18" charset="0"/>
              </a:rPr>
              <a:t>CHỦ NGHĨA DUY VẬT BIỆN CHỨNG</a:t>
            </a:r>
          </a:p>
        </p:txBody>
      </p:sp>
      <p:sp>
        <p:nvSpPr>
          <p:cNvPr id="4" name="Rectangle 3"/>
          <p:cNvSpPr/>
          <p:nvPr/>
        </p:nvSpPr>
        <p:spPr>
          <a:xfrm>
            <a:off x="2654786" y="262017"/>
            <a:ext cx="6410325" cy="461962"/>
          </a:xfrm>
          <a:prstGeom prst="rect">
            <a:avLst/>
          </a:prstGeom>
        </p:spPr>
        <p:txBody>
          <a:bodyPr>
            <a:spAutoFit/>
          </a:bodyPr>
          <a:lstStyle/>
          <a:p>
            <a:pPr algn="ctr" fontAlgn="base">
              <a:spcBef>
                <a:spcPts val="300"/>
              </a:spcBef>
              <a:spcAft>
                <a:spcPts val="300"/>
              </a:spcAft>
              <a:defRPr/>
            </a:pPr>
            <a:r>
              <a:rPr lang="en-US" sz="2400" b="1" dirty="0" smtClean="0">
                <a:solidFill>
                  <a:srgbClr val="FF0000"/>
                </a:solidFill>
              </a:rPr>
              <a:t> - </a:t>
            </a:r>
            <a:r>
              <a:rPr lang="en-US" sz="2400" b="1" dirty="0" err="1" smtClean="0">
                <a:solidFill>
                  <a:srgbClr val="FF0000"/>
                </a:solidFill>
              </a:rPr>
              <a:t>Quan</a:t>
            </a:r>
            <a:r>
              <a:rPr lang="en-US" sz="2400" b="1" dirty="0" smtClean="0">
                <a:solidFill>
                  <a:srgbClr val="FF0000"/>
                </a:solidFill>
              </a:rPr>
              <a:t> </a:t>
            </a:r>
            <a:r>
              <a:rPr lang="en-US" sz="2400" b="1" dirty="0" err="1">
                <a:solidFill>
                  <a:srgbClr val="FF0000"/>
                </a:solidFill>
              </a:rPr>
              <a:t>hệ</a:t>
            </a:r>
            <a:r>
              <a:rPr lang="en-US" sz="2400" b="1" dirty="0">
                <a:solidFill>
                  <a:srgbClr val="FF0000"/>
                </a:solidFill>
              </a:rPr>
              <a:t> </a:t>
            </a:r>
            <a:r>
              <a:rPr lang="en-US" sz="2400" b="1" dirty="0" err="1">
                <a:solidFill>
                  <a:srgbClr val="FF0000"/>
                </a:solidFill>
              </a:rPr>
              <a:t>giữa</a:t>
            </a:r>
            <a:r>
              <a:rPr lang="en-US" sz="2400" b="1" dirty="0">
                <a:solidFill>
                  <a:srgbClr val="FF0000"/>
                </a:solidFill>
              </a:rPr>
              <a:t> </a:t>
            </a:r>
            <a:r>
              <a:rPr lang="en-US" sz="2400" b="1" dirty="0" err="1">
                <a:solidFill>
                  <a:srgbClr val="FF0000"/>
                </a:solidFill>
              </a:rPr>
              <a:t>vật</a:t>
            </a:r>
            <a:r>
              <a:rPr lang="en-US" sz="2400" b="1" dirty="0">
                <a:solidFill>
                  <a:srgbClr val="FF0000"/>
                </a:solidFill>
              </a:rPr>
              <a:t> </a:t>
            </a:r>
            <a:r>
              <a:rPr lang="en-US" sz="2400" b="1" dirty="0" err="1">
                <a:solidFill>
                  <a:srgbClr val="FF0000"/>
                </a:solidFill>
              </a:rPr>
              <a:t>chất</a:t>
            </a:r>
            <a:r>
              <a:rPr lang="en-US" sz="2400" b="1" dirty="0">
                <a:solidFill>
                  <a:srgbClr val="FF0000"/>
                </a:solidFill>
              </a:rPr>
              <a:t> </a:t>
            </a:r>
            <a:r>
              <a:rPr lang="en-US" sz="2400" b="1" dirty="0" err="1">
                <a:solidFill>
                  <a:srgbClr val="FF0000"/>
                </a:solidFill>
              </a:rPr>
              <a:t>và</a:t>
            </a:r>
            <a:r>
              <a:rPr lang="en-US" sz="2400" b="1" dirty="0">
                <a:solidFill>
                  <a:srgbClr val="FF0000"/>
                </a:solidFill>
              </a:rPr>
              <a:t> ý </a:t>
            </a:r>
            <a:r>
              <a:rPr lang="en-US" sz="2400" b="1" dirty="0" err="1">
                <a:solidFill>
                  <a:srgbClr val="FF0000"/>
                </a:solidFill>
              </a:rPr>
              <a:t>thức</a:t>
            </a:r>
            <a:endParaRPr lang="en-US" sz="2400" b="1" dirty="0">
              <a:solidFill>
                <a:srgbClr val="FF0000"/>
              </a:solidFill>
            </a:endParaRPr>
          </a:p>
        </p:txBody>
      </p:sp>
      <p:pic>
        <p:nvPicPr>
          <p:cNvPr id="491538" name="Picture 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Oval 10"/>
          <p:cNvSpPr>
            <a:spLocks noChangeArrowheads="1"/>
          </p:cNvSpPr>
          <p:nvPr/>
        </p:nvSpPr>
        <p:spPr bwMode="auto">
          <a:xfrm>
            <a:off x="2932755" y="2798711"/>
            <a:ext cx="1627188" cy="1944687"/>
          </a:xfrm>
          <a:prstGeom prst="ellipse">
            <a:avLst/>
          </a:prstGeom>
          <a:gradFill rotWithShape="1">
            <a:gsLst>
              <a:gs pos="0">
                <a:schemeClr val="accent1"/>
              </a:gs>
              <a:gs pos="100000">
                <a:schemeClr val="bg1"/>
              </a:gs>
            </a:gsLst>
            <a:lin ang="5400000" scaled="1"/>
          </a:gradFill>
          <a:ln w="190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5400" b="1">
                <a:solidFill>
                  <a:srgbClr val="000000"/>
                </a:solidFill>
              </a:rPr>
              <a:t>VC</a:t>
            </a:r>
          </a:p>
        </p:txBody>
      </p:sp>
      <p:sp>
        <p:nvSpPr>
          <p:cNvPr id="16" name="Oval 11"/>
          <p:cNvSpPr>
            <a:spLocks noChangeArrowheads="1"/>
          </p:cNvSpPr>
          <p:nvPr/>
        </p:nvSpPr>
        <p:spPr bwMode="auto">
          <a:xfrm>
            <a:off x="7913689" y="2815318"/>
            <a:ext cx="1643063" cy="1944687"/>
          </a:xfrm>
          <a:prstGeom prst="ellipse">
            <a:avLst/>
          </a:prstGeom>
          <a:gradFill rotWithShape="1">
            <a:gsLst>
              <a:gs pos="0">
                <a:schemeClr val="accent1"/>
              </a:gs>
              <a:gs pos="100000">
                <a:schemeClr val="bg1"/>
              </a:gs>
            </a:gsLst>
            <a:lin ang="54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5400" b="1">
                <a:solidFill>
                  <a:srgbClr val="000000"/>
                </a:solidFill>
              </a:rPr>
              <a:t>YT</a:t>
            </a:r>
          </a:p>
        </p:txBody>
      </p:sp>
      <p:sp>
        <p:nvSpPr>
          <p:cNvPr id="17" name="Text Box 20"/>
          <p:cNvSpPr txBox="1">
            <a:spLocks noChangeArrowheads="1"/>
          </p:cNvSpPr>
          <p:nvPr/>
        </p:nvSpPr>
        <p:spPr bwMode="auto">
          <a:xfrm>
            <a:off x="4836319" y="3174258"/>
            <a:ext cx="14478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QUYẾT</a:t>
            </a:r>
          </a:p>
        </p:txBody>
      </p:sp>
      <p:sp>
        <p:nvSpPr>
          <p:cNvPr id="18" name="Text Box 21"/>
          <p:cNvSpPr txBox="1">
            <a:spLocks noChangeArrowheads="1"/>
          </p:cNvSpPr>
          <p:nvPr/>
        </p:nvSpPr>
        <p:spPr bwMode="auto">
          <a:xfrm>
            <a:off x="6284119" y="3164709"/>
            <a:ext cx="13716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ĐỊNH</a:t>
            </a:r>
          </a:p>
        </p:txBody>
      </p:sp>
      <p:sp>
        <p:nvSpPr>
          <p:cNvPr id="20" name="Line 22"/>
          <p:cNvSpPr>
            <a:spLocks noChangeShapeType="1"/>
          </p:cNvSpPr>
          <p:nvPr/>
        </p:nvSpPr>
        <p:spPr bwMode="auto">
          <a:xfrm>
            <a:off x="5211987" y="3687328"/>
            <a:ext cx="2590800" cy="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21" name="Text Box 23"/>
          <p:cNvSpPr txBox="1">
            <a:spLocks noChangeArrowheads="1"/>
          </p:cNvSpPr>
          <p:nvPr/>
        </p:nvSpPr>
        <p:spPr bwMode="auto">
          <a:xfrm>
            <a:off x="4189105" y="4469671"/>
            <a:ext cx="2318282"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TÁC ĐỘNG</a:t>
            </a:r>
          </a:p>
        </p:txBody>
      </p:sp>
      <p:sp>
        <p:nvSpPr>
          <p:cNvPr id="22" name="Text Box 24"/>
          <p:cNvSpPr txBox="1">
            <a:spLocks noChangeArrowheads="1"/>
          </p:cNvSpPr>
          <p:nvPr/>
        </p:nvSpPr>
        <p:spPr bwMode="auto">
          <a:xfrm>
            <a:off x="5979319" y="4469672"/>
            <a:ext cx="16764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TRỞ LẠI</a:t>
            </a:r>
          </a:p>
        </p:txBody>
      </p:sp>
      <p:cxnSp>
        <p:nvCxnSpPr>
          <p:cNvPr id="23" name="Straight Arrow Connector 22"/>
          <p:cNvCxnSpPr/>
          <p:nvPr/>
        </p:nvCxnSpPr>
        <p:spPr>
          <a:xfrm flipH="1">
            <a:off x="4947220" y="4256467"/>
            <a:ext cx="2855567" cy="10445"/>
          </a:xfrm>
          <a:prstGeom prst="straightConnector1">
            <a:avLst/>
          </a:prstGeom>
          <a:ln>
            <a:solidFill>
              <a:srgbClr val="FF0000"/>
            </a:solidFill>
            <a:tailEnd type="arrow"/>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3932568321"/>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02441"/>
                                        </p:tgtEl>
                                        <p:attrNameLst>
                                          <p:attrName>style.visibility</p:attrName>
                                        </p:attrNameLst>
                                      </p:cBhvr>
                                      <p:to>
                                        <p:strVal val="visible"/>
                                      </p:to>
                                    </p:set>
                                    <p:animEffect transition="in" filter="wedge">
                                      <p:cBhvr>
                                        <p:cTn id="7" dur="3000"/>
                                        <p:tgtEl>
                                          <p:spTgt spid="402441"/>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childTnLst>
                    </p:cTn>
                  </p:par>
                  <p:par>
                    <p:cTn id="15" fill="hold">
                      <p:stCondLst>
                        <p:cond delay="indefinite"/>
                      </p:stCondLst>
                      <p:childTnLst>
                        <p:par>
                          <p:cTn id="16" fill="hold">
                            <p:stCondLst>
                              <p:cond delay="0"/>
                            </p:stCondLst>
                            <p:childTnLst>
                              <p:par>
                                <p:cTn id="17" presetID="2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edge">
                                      <p:cBhvr>
                                        <p:cTn id="19" dur="30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20" presetClass="entr" presetSubtype="0" fill="hold" grpId="0" nodeType="click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edge">
                                      <p:cBhvr>
                                        <p:cTn id="24" dur="30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20"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edge">
                                      <p:cBhvr>
                                        <p:cTn id="29" dur="3000"/>
                                        <p:tgtEl>
                                          <p:spTgt spid="20"/>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childTnLst>
                          </p:cTn>
                        </p:par>
                      </p:childTnLst>
                    </p:cTn>
                  </p:par>
                  <p:par>
                    <p:cTn id="37" fill="hold">
                      <p:stCondLst>
                        <p:cond delay="indefinite"/>
                      </p:stCondLst>
                      <p:childTnLst>
                        <p:par>
                          <p:cTn id="38" fill="hold">
                            <p:stCondLst>
                              <p:cond delay="0"/>
                            </p:stCondLst>
                            <p:childTnLst>
                              <p:par>
                                <p:cTn id="39" presetID="20" presetClass="entr" presetSubtype="0"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edge">
                                      <p:cBhvr>
                                        <p:cTn id="41" dur="3000"/>
                                        <p:tgtEl>
                                          <p:spTgt spid="21"/>
                                        </p:tgtEl>
                                      </p:cBhvr>
                                    </p:animEffect>
                                  </p:childTnLst>
                                </p:cTn>
                              </p:par>
                            </p:childTnLst>
                          </p:cTn>
                        </p:par>
                      </p:childTnLst>
                    </p:cTn>
                  </p:par>
                  <p:par>
                    <p:cTn id="42" fill="hold">
                      <p:stCondLst>
                        <p:cond delay="indefinite"/>
                      </p:stCondLst>
                      <p:childTnLst>
                        <p:par>
                          <p:cTn id="43" fill="hold">
                            <p:stCondLst>
                              <p:cond delay="0"/>
                            </p:stCondLst>
                            <p:childTnLst>
                              <p:par>
                                <p:cTn id="44" presetID="20" presetClass="entr" presetSubtype="0" fill="hold" grpId="0" nodeType="click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edge">
                                      <p:cBhvr>
                                        <p:cTn id="46" dur="3000"/>
                                        <p:tgtEl>
                                          <p:spTgt spid="22"/>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ppt_x"/>
                                          </p:val>
                                        </p:tav>
                                        <p:tav tm="100000">
                                          <p:val>
                                            <p:strVal val="#ppt_x"/>
                                          </p:val>
                                        </p:tav>
                                      </p:tavLst>
                                    </p:anim>
                                    <p:anim calcmode="lin" valueType="num">
                                      <p:cBhvr additive="base">
                                        <p:cTn id="5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441" grpId="0" animBg="1"/>
      <p:bldP spid="15" grpId="0" animBg="1"/>
      <p:bldP spid="16" grpId="0" animBg="1"/>
      <p:bldP spid="17" grpId="0" animBg="1"/>
      <p:bldP spid="18" grpId="0" animBg="1"/>
      <p:bldP spid="20" grpId="0" animBg="1"/>
      <p:bldP spid="21" grpId="0" animBg="1"/>
      <p:bldP spid="2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891726959"/>
              </p:ext>
            </p:extLst>
          </p:nvPr>
        </p:nvGraphicFramePr>
        <p:xfrm>
          <a:off x="167425" y="785611"/>
          <a:ext cx="12024575" cy="53527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741396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ChangeAspect="1" noChangeArrowheads="1"/>
          </p:cNvSpPr>
          <p:nvPr/>
        </p:nvSpPr>
        <p:spPr bwMode="auto">
          <a:xfrm>
            <a:off x="2819400" y="918886"/>
            <a:ext cx="6769100" cy="46038"/>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pic>
        <p:nvPicPr>
          <p:cNvPr id="49869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4070" y="3486150"/>
            <a:ext cx="6629400" cy="320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9869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76" y="6515100"/>
            <a:ext cx="12084424"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3"/>
          <p:cNvSpPr>
            <a:spLocks noChangeAspect="1" noChangeArrowheads="1"/>
          </p:cNvSpPr>
          <p:nvPr/>
        </p:nvSpPr>
        <p:spPr bwMode="auto">
          <a:xfrm>
            <a:off x="2279650" y="1010961"/>
            <a:ext cx="8064500" cy="44450"/>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sp>
        <p:nvSpPr>
          <p:cNvPr id="4" name="Rectangle 3"/>
          <p:cNvSpPr/>
          <p:nvPr/>
        </p:nvSpPr>
        <p:spPr>
          <a:xfrm>
            <a:off x="3282314" y="288910"/>
            <a:ext cx="5537543" cy="523220"/>
          </a:xfrm>
          <a:prstGeom prst="rect">
            <a:avLst/>
          </a:prstGeom>
        </p:spPr>
        <p:txBody>
          <a:bodyPr wrap="none">
            <a:spAutoFit/>
          </a:bodyPr>
          <a:lstStyle/>
          <a:p>
            <a:pPr algn="ctr"/>
            <a:r>
              <a:rPr lang="pt-BR" sz="2800" b="1" dirty="0" smtClean="0">
                <a:latin typeface="Times New Roman" panose="02020603050405020304" pitchFamily="18" charset="0"/>
                <a:ea typeface="Times New Roman" panose="02020603050405020304" pitchFamily="18" charset="0"/>
              </a:rPr>
              <a:t>- </a:t>
            </a:r>
            <a:r>
              <a:rPr lang="pt-BR" sz="2800" b="1" dirty="0" smtClean="0">
                <a:effectLst/>
                <a:latin typeface="Times New Roman" panose="02020603050405020304" pitchFamily="18" charset="0"/>
                <a:ea typeface="Times New Roman" panose="02020603050405020304" pitchFamily="18" charset="0"/>
              </a:rPr>
              <a:t> PHÉP BIỆN CHỨNG DUY VẬT</a:t>
            </a:r>
            <a:endParaRPr lang="en-US" sz="2800" dirty="0"/>
          </a:p>
        </p:txBody>
      </p:sp>
      <p:sp>
        <p:nvSpPr>
          <p:cNvPr id="5" name="Rectangle 4"/>
          <p:cNvSpPr/>
          <p:nvPr/>
        </p:nvSpPr>
        <p:spPr>
          <a:xfrm>
            <a:off x="107576" y="1523440"/>
            <a:ext cx="12084424" cy="1791260"/>
          </a:xfrm>
          <a:prstGeom prst="rect">
            <a:avLst/>
          </a:prstGeom>
        </p:spPr>
        <p:txBody>
          <a:bodyPr wrap="square">
            <a:spAutoFit/>
          </a:bodyPr>
          <a:lstStyle/>
          <a:p>
            <a:pPr indent="457200" algn="just">
              <a:lnSpc>
                <a:spcPct val="115000"/>
              </a:lnSpc>
              <a:tabLst>
                <a:tab pos="5257800" algn="l"/>
              </a:tabLst>
            </a:pPr>
            <a:r>
              <a:rPr lang="pt-BR" sz="2400" i="1" dirty="0">
                <a:latin typeface="Times New Roman" panose="02020603050405020304" pitchFamily="18" charset="0"/>
                <a:ea typeface="Calibri" panose="020F0502020204030204" pitchFamily="34" charset="0"/>
                <a:cs typeface="Times New Roman" panose="02020603050405020304" pitchFamily="18" charset="0"/>
              </a:rPr>
              <a:t>Phép biện chứng duy vật là lý luận khoa học về các mối liên hệ phổ biến về sự vận động, phát triển của mọi sự vật, hiện tượng, là những quy luật chung nhất, phổ biến nhất của mọi quá trình vận động, phát triển trong tự nhiên, xã hội và tư duy. Phép biện chứng duy vật bao gồm hai nguyên lý; ba quy luật cơ bản và sáu cặp phạm trù. </a:t>
            </a:r>
            <a:endParaRPr lang="en-US"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965880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1752600" y="533400"/>
            <a:ext cx="8534400" cy="1143000"/>
          </a:xfrm>
        </p:spPr>
        <p:txBody>
          <a:bodyPr/>
          <a:lstStyle/>
          <a:p>
            <a:pPr algn="ctr" eaLnBrk="1" hangingPunct="1"/>
            <a:r>
              <a:rPr lang="en-US" altLang="en-US" sz="3300" b="1" dirty="0" smtClean="0">
                <a:solidFill>
                  <a:srgbClr val="FF0000"/>
                </a:solidFill>
                <a:latin typeface="Times New Roman" panose="02020603050405020304" pitchFamily="18" charset="0"/>
              </a:rPr>
              <a:t>+ HAI </a:t>
            </a:r>
            <a:r>
              <a:rPr lang="en-US" altLang="en-US" sz="3300" b="1" dirty="0">
                <a:solidFill>
                  <a:srgbClr val="FF0000"/>
                </a:solidFill>
                <a:latin typeface="Times New Roman" panose="02020603050405020304" pitchFamily="18" charset="0"/>
              </a:rPr>
              <a:t>NGUYÊN LÝ </a:t>
            </a:r>
            <a:r>
              <a:rPr lang="en-US" altLang="en-US" sz="3300" b="1" dirty="0" smtClean="0">
                <a:solidFill>
                  <a:srgbClr val="FF0000"/>
                </a:solidFill>
                <a:latin typeface="Times New Roman" panose="02020603050405020304" pitchFamily="18" charset="0"/>
              </a:rPr>
              <a:t>CƠ BẢN </a:t>
            </a:r>
            <a:r>
              <a:rPr lang="en-US" altLang="en-US" sz="3300" b="1" dirty="0">
                <a:solidFill>
                  <a:srgbClr val="FF0000"/>
                </a:solidFill>
                <a:latin typeface="Times New Roman" panose="02020603050405020304" pitchFamily="18" charset="0"/>
              </a:rPr>
              <a:t>CỦA PHÉP BIỆN CHỨNG DUY VẬT</a:t>
            </a:r>
          </a:p>
        </p:txBody>
      </p:sp>
      <p:sp>
        <p:nvSpPr>
          <p:cNvPr id="57347" name="Oval 3"/>
          <p:cNvSpPr>
            <a:spLocks noChangeArrowheads="1"/>
          </p:cNvSpPr>
          <p:nvPr/>
        </p:nvSpPr>
        <p:spPr bwMode="auto">
          <a:xfrm>
            <a:off x="2133600" y="2286000"/>
            <a:ext cx="3581400" cy="2438400"/>
          </a:xfrm>
          <a:prstGeom prst="ellipse">
            <a:avLst/>
          </a:prstGeom>
          <a:solidFill>
            <a:srgbClr val="FFFF99"/>
          </a:solidFill>
          <a:ln w="38100" cmpd="dbl">
            <a:solidFill>
              <a:srgbClr val="000099"/>
            </a:solidFill>
            <a:round/>
            <a:headEnd/>
            <a:tailEnd/>
          </a:ln>
          <a:effectLst>
            <a:outerShdw sy="50000" kx="-2453608" rotWithShape="0">
              <a:schemeClr val="bg2">
                <a:alpha val="50000"/>
              </a:scheme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fontAlgn="base">
              <a:spcBef>
                <a:spcPct val="0"/>
              </a:spcBef>
              <a:spcAft>
                <a:spcPct val="0"/>
              </a:spcAft>
            </a:pPr>
            <a:r>
              <a:rPr lang="en-US" altLang="en-US" b="1">
                <a:solidFill>
                  <a:srgbClr val="000000"/>
                </a:solidFill>
                <a:latin typeface="Arial" panose="020B0604020202020204" pitchFamily="34" charset="0"/>
              </a:rPr>
              <a:t>NGUYÊN LÝ VỀ </a:t>
            </a:r>
          </a:p>
          <a:p>
            <a:pPr algn="ctr" fontAlgn="base">
              <a:spcBef>
                <a:spcPct val="0"/>
              </a:spcBef>
              <a:spcAft>
                <a:spcPct val="0"/>
              </a:spcAft>
            </a:pPr>
            <a:r>
              <a:rPr lang="en-US" altLang="en-US" sz="2400" b="1">
                <a:solidFill>
                  <a:srgbClr val="FF0000"/>
                </a:solidFill>
                <a:latin typeface="Arial" panose="020B0604020202020204" pitchFamily="34" charset="0"/>
              </a:rPr>
              <a:t>MỐI LIÊN HỆ PHỔ BIẾN</a:t>
            </a:r>
          </a:p>
        </p:txBody>
      </p:sp>
      <p:sp>
        <p:nvSpPr>
          <p:cNvPr id="57348" name="Oval 4"/>
          <p:cNvSpPr>
            <a:spLocks noChangeArrowheads="1"/>
          </p:cNvSpPr>
          <p:nvPr/>
        </p:nvSpPr>
        <p:spPr bwMode="auto">
          <a:xfrm>
            <a:off x="6172200" y="2209800"/>
            <a:ext cx="3657600" cy="2438400"/>
          </a:xfrm>
          <a:prstGeom prst="ellipse">
            <a:avLst/>
          </a:prstGeom>
          <a:solidFill>
            <a:srgbClr val="FFFF99"/>
          </a:solidFill>
          <a:ln w="38100" cmpd="dbl">
            <a:solidFill>
              <a:srgbClr val="000099"/>
            </a:solidFill>
            <a:round/>
            <a:headEnd/>
            <a:tailEnd/>
          </a:ln>
          <a:effectLst>
            <a:outerShdw sy="50000" kx="-2453608" rotWithShape="0">
              <a:schemeClr val="bg2">
                <a:alpha val="50000"/>
              </a:scheme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fontAlgn="base">
              <a:spcBef>
                <a:spcPct val="0"/>
              </a:spcBef>
              <a:spcAft>
                <a:spcPct val="0"/>
              </a:spcAft>
            </a:pPr>
            <a:r>
              <a:rPr lang="en-US" altLang="en-US" b="1">
                <a:solidFill>
                  <a:srgbClr val="000000"/>
                </a:solidFill>
                <a:latin typeface="Arial" panose="020B0604020202020204" pitchFamily="34" charset="0"/>
              </a:rPr>
              <a:t>NGUYÊN LÝ VỀ</a:t>
            </a:r>
          </a:p>
          <a:p>
            <a:pPr algn="ctr" fontAlgn="base">
              <a:spcBef>
                <a:spcPct val="0"/>
              </a:spcBef>
              <a:spcAft>
                <a:spcPct val="0"/>
              </a:spcAft>
            </a:pPr>
            <a:r>
              <a:rPr lang="en-US" altLang="en-US" sz="2400" b="1">
                <a:solidFill>
                  <a:srgbClr val="FF0000"/>
                </a:solidFill>
                <a:latin typeface="Arial" panose="020B0604020202020204" pitchFamily="34" charset="0"/>
              </a:rPr>
              <a:t>SỰ PHÁT TRIỂN</a:t>
            </a:r>
          </a:p>
        </p:txBody>
      </p:sp>
      <p:sp>
        <p:nvSpPr>
          <p:cNvPr id="500742" name="Line 5"/>
          <p:cNvSpPr>
            <a:spLocks noChangeShapeType="1"/>
          </p:cNvSpPr>
          <p:nvPr/>
        </p:nvSpPr>
        <p:spPr bwMode="auto">
          <a:xfrm flipH="1">
            <a:off x="4191000" y="1752600"/>
            <a:ext cx="1828800" cy="533400"/>
          </a:xfrm>
          <a:prstGeom prst="line">
            <a:avLst/>
          </a:prstGeom>
          <a:noFill/>
          <a:ln w="76200" cmpd="tri">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VnTime" panose="020B7200000000000000" pitchFamily="34" charset="0"/>
              <a:cs typeface="Arial" panose="020B0604020202020204" pitchFamily="34" charset="0"/>
            </a:endParaRPr>
          </a:p>
        </p:txBody>
      </p:sp>
      <p:sp>
        <p:nvSpPr>
          <p:cNvPr id="500743" name="Line 6"/>
          <p:cNvSpPr>
            <a:spLocks noChangeShapeType="1"/>
          </p:cNvSpPr>
          <p:nvPr/>
        </p:nvSpPr>
        <p:spPr bwMode="auto">
          <a:xfrm>
            <a:off x="6019800" y="1752600"/>
            <a:ext cx="1905000" cy="457200"/>
          </a:xfrm>
          <a:prstGeom prst="line">
            <a:avLst/>
          </a:prstGeom>
          <a:noFill/>
          <a:ln w="76200" cmpd="tri">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VnTime" panose="020B7200000000000000" pitchFamily="34" charset="0"/>
              <a:cs typeface="Arial" panose="020B0604020202020204" pitchFamily="34" charset="0"/>
            </a:endParaRPr>
          </a:p>
        </p:txBody>
      </p:sp>
    </p:spTree>
    <p:extLst>
      <p:ext uri="{BB962C8B-B14F-4D97-AF65-F5344CB8AC3E}">
        <p14:creationId xmlns:p14="http://schemas.microsoft.com/office/powerpoint/2010/main" val="8333190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grpId="0" nodeType="after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barn(inHorizontal)">
                                      <p:cBhvr>
                                        <p:cTn id="7" dur="500"/>
                                        <p:tgtEl>
                                          <p:spTgt spid="57346"/>
                                        </p:tgtEl>
                                      </p:cBhvr>
                                    </p:animEffect>
                                  </p:childTnLst>
                                </p:cTn>
                              </p:par>
                            </p:childTnLst>
                          </p:cTn>
                        </p:par>
                        <p:par>
                          <p:cTn id="8" fill="hold" nodeType="afterGroup">
                            <p:stCondLst>
                              <p:cond delay="500"/>
                            </p:stCondLst>
                            <p:childTnLst>
                              <p:par>
                                <p:cTn id="9" presetID="8" presetClass="entr" presetSubtype="16" fill="hold" grpId="0" nodeType="afterEffect">
                                  <p:stCondLst>
                                    <p:cond delay="0"/>
                                  </p:stCondLst>
                                  <p:childTnLst>
                                    <p:set>
                                      <p:cBhvr>
                                        <p:cTn id="10" dur="1" fill="hold">
                                          <p:stCondLst>
                                            <p:cond delay="0"/>
                                          </p:stCondLst>
                                        </p:cTn>
                                        <p:tgtEl>
                                          <p:spTgt spid="57347"/>
                                        </p:tgtEl>
                                        <p:attrNameLst>
                                          <p:attrName>style.visibility</p:attrName>
                                        </p:attrNameLst>
                                      </p:cBhvr>
                                      <p:to>
                                        <p:strVal val="visible"/>
                                      </p:to>
                                    </p:set>
                                    <p:animEffect transition="in" filter="diamond(in)">
                                      <p:cBhvr>
                                        <p:cTn id="11" dur="1000"/>
                                        <p:tgtEl>
                                          <p:spTgt spid="57347"/>
                                        </p:tgtEl>
                                      </p:cBhvr>
                                    </p:animEffect>
                                  </p:childTnLst>
                                </p:cTn>
                              </p:par>
                            </p:childTnLst>
                          </p:cTn>
                        </p:par>
                        <p:par>
                          <p:cTn id="12" fill="hold" nodeType="afterGroup">
                            <p:stCondLst>
                              <p:cond delay="1500"/>
                            </p:stCondLst>
                            <p:childTnLst>
                              <p:par>
                                <p:cTn id="13" presetID="8" presetClass="entr" presetSubtype="16" fill="hold" grpId="0" nodeType="afterEffect">
                                  <p:stCondLst>
                                    <p:cond delay="0"/>
                                  </p:stCondLst>
                                  <p:childTnLst>
                                    <p:set>
                                      <p:cBhvr>
                                        <p:cTn id="14" dur="1" fill="hold">
                                          <p:stCondLst>
                                            <p:cond delay="0"/>
                                          </p:stCondLst>
                                        </p:cTn>
                                        <p:tgtEl>
                                          <p:spTgt spid="57348"/>
                                        </p:tgtEl>
                                        <p:attrNameLst>
                                          <p:attrName>style.visibility</p:attrName>
                                        </p:attrNameLst>
                                      </p:cBhvr>
                                      <p:to>
                                        <p:strVal val="visible"/>
                                      </p:to>
                                    </p:set>
                                    <p:animEffect transition="in" filter="diamond(in)">
                                      <p:cBhvr>
                                        <p:cTn id="15" dur="500"/>
                                        <p:tgtEl>
                                          <p:spTgt spid="5734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1" presetClass="exit" presetSubtype="4" fill="hold" grpId="1" nodeType="clickEffect">
                                  <p:stCondLst>
                                    <p:cond delay="0"/>
                                  </p:stCondLst>
                                  <p:childTnLst>
                                    <p:animEffect transition="out" filter="wheel(4)">
                                      <p:cBhvr>
                                        <p:cTn id="19" dur="1000"/>
                                        <p:tgtEl>
                                          <p:spTgt spid="57346"/>
                                        </p:tgtEl>
                                      </p:cBhvr>
                                    </p:animEffect>
                                    <p:set>
                                      <p:cBhvr>
                                        <p:cTn id="20" dur="1" fill="hold">
                                          <p:stCondLst>
                                            <p:cond delay="999"/>
                                          </p:stCondLst>
                                        </p:cTn>
                                        <p:tgtEl>
                                          <p:spTgt spid="57346"/>
                                        </p:tgtEl>
                                        <p:attrNameLst>
                                          <p:attrName>style.visibility</p:attrName>
                                        </p:attrNameLst>
                                      </p:cBhvr>
                                      <p:to>
                                        <p:strVal val="hidden"/>
                                      </p:to>
                                    </p:set>
                                  </p:childTnLst>
                                </p:cTn>
                              </p:par>
                              <p:par>
                                <p:cTn id="21" presetID="21" presetClass="exit" presetSubtype="4" fill="hold" grpId="1" nodeType="withEffect">
                                  <p:stCondLst>
                                    <p:cond delay="0"/>
                                  </p:stCondLst>
                                  <p:childTnLst>
                                    <p:animEffect transition="out" filter="wheel(4)">
                                      <p:cBhvr>
                                        <p:cTn id="22" dur="1000"/>
                                        <p:tgtEl>
                                          <p:spTgt spid="57347"/>
                                        </p:tgtEl>
                                      </p:cBhvr>
                                    </p:animEffect>
                                    <p:set>
                                      <p:cBhvr>
                                        <p:cTn id="23" dur="1" fill="hold">
                                          <p:stCondLst>
                                            <p:cond delay="999"/>
                                          </p:stCondLst>
                                        </p:cTn>
                                        <p:tgtEl>
                                          <p:spTgt spid="57347"/>
                                        </p:tgtEl>
                                        <p:attrNameLst>
                                          <p:attrName>style.visibility</p:attrName>
                                        </p:attrNameLst>
                                      </p:cBhvr>
                                      <p:to>
                                        <p:strVal val="hidden"/>
                                      </p:to>
                                    </p:set>
                                  </p:childTnLst>
                                </p:cTn>
                              </p:par>
                              <p:par>
                                <p:cTn id="24" presetID="21" presetClass="exit" presetSubtype="4" fill="hold" grpId="1" nodeType="withEffect">
                                  <p:stCondLst>
                                    <p:cond delay="0"/>
                                  </p:stCondLst>
                                  <p:childTnLst>
                                    <p:animEffect transition="out" filter="wheel(4)">
                                      <p:cBhvr>
                                        <p:cTn id="25" dur="1000"/>
                                        <p:tgtEl>
                                          <p:spTgt spid="57348"/>
                                        </p:tgtEl>
                                      </p:cBhvr>
                                    </p:animEffect>
                                    <p:set>
                                      <p:cBhvr>
                                        <p:cTn id="26" dur="1" fill="hold">
                                          <p:stCondLst>
                                            <p:cond delay="999"/>
                                          </p:stCondLst>
                                        </p:cTn>
                                        <p:tgtEl>
                                          <p:spTgt spid="5734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p:bldP spid="57346" grpId="1"/>
      <p:bldP spid="57347" grpId="0" animBg="1"/>
      <p:bldP spid="57347" grpId="1" animBg="1"/>
      <p:bldP spid="57348" grpId="0" animBg="1"/>
      <p:bldP spid="57348"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3810" name="Rectangle 2"/>
          <p:cNvSpPr>
            <a:spLocks noChangeArrowheads="1"/>
          </p:cNvSpPr>
          <p:nvPr/>
        </p:nvSpPr>
        <p:spPr bwMode="auto">
          <a:xfrm>
            <a:off x="5181600" y="381000"/>
            <a:ext cx="38862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lnSpc>
                <a:spcPct val="80000"/>
              </a:lnSpc>
              <a:spcAft>
                <a:spcPct val="0"/>
              </a:spcAft>
              <a:buFontTx/>
              <a:buNone/>
            </a:pPr>
            <a:endParaRPr kumimoji="0" lang="de-DE" altLang="en-US" sz="2800">
              <a:solidFill>
                <a:srgbClr val="000000"/>
              </a:solidFill>
              <a:latin typeface="Arial" panose="020B0604020202020204" pitchFamily="34" charset="0"/>
              <a:cs typeface="Arial" panose="020B0604020202020204" pitchFamily="34" charset="0"/>
            </a:endParaRPr>
          </a:p>
        </p:txBody>
      </p:sp>
      <p:sp>
        <p:nvSpPr>
          <p:cNvPr id="26" name="Rectangle 7"/>
          <p:cNvSpPr>
            <a:spLocks noChangeArrowheads="1"/>
          </p:cNvSpPr>
          <p:nvPr/>
        </p:nvSpPr>
        <p:spPr bwMode="auto">
          <a:xfrm>
            <a:off x="6044733" y="1430338"/>
            <a:ext cx="4090941" cy="830262"/>
          </a:xfrm>
          <a:prstGeom prst="rect">
            <a:avLst/>
          </a:prstGeom>
          <a:solidFill>
            <a:srgbClr val="FF0000"/>
          </a:solidFill>
          <a:ln w="9525">
            <a:solidFill>
              <a:schemeClr val="tx1"/>
            </a:solidFill>
            <a:miter lim="800000"/>
            <a:headEnd/>
            <a:tailEnd/>
          </a:ln>
        </p:spPr>
        <p:txBody>
          <a:bodyPr wrap="squar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SG" sz="2400" b="1" dirty="0">
                <a:solidFill>
                  <a:schemeClr val="bg1"/>
                </a:solidFill>
              </a:rPr>
              <a:t>Chủ </a:t>
            </a:r>
            <a:r>
              <a:rPr lang="en-SG" sz="2400" b="1" dirty="0" err="1">
                <a:solidFill>
                  <a:schemeClr val="bg1"/>
                </a:solidFill>
              </a:rPr>
              <a:t>nghĩa</a:t>
            </a:r>
            <a:r>
              <a:rPr lang="en-SG" sz="2400" b="1" dirty="0">
                <a:solidFill>
                  <a:schemeClr val="bg1"/>
                </a:solidFill>
              </a:rPr>
              <a:t> </a:t>
            </a:r>
            <a:r>
              <a:rPr lang="en-SG" sz="2400" b="1" dirty="0" err="1">
                <a:solidFill>
                  <a:schemeClr val="bg1"/>
                </a:solidFill>
              </a:rPr>
              <a:t>duy</a:t>
            </a:r>
            <a:r>
              <a:rPr lang="en-SG" sz="2400" b="1" dirty="0">
                <a:solidFill>
                  <a:schemeClr val="bg1"/>
                </a:solidFill>
              </a:rPr>
              <a:t> </a:t>
            </a:r>
            <a:r>
              <a:rPr lang="en-SG" sz="2400" b="1" dirty="0" err="1">
                <a:solidFill>
                  <a:schemeClr val="bg1"/>
                </a:solidFill>
              </a:rPr>
              <a:t>vật</a:t>
            </a:r>
            <a:r>
              <a:rPr lang="en-SG" sz="2400" b="1" dirty="0">
                <a:solidFill>
                  <a:schemeClr val="bg1"/>
                </a:solidFill>
              </a:rPr>
              <a:t> </a:t>
            </a:r>
            <a:r>
              <a:rPr lang="en-SG" sz="2400" b="1" dirty="0" err="1">
                <a:solidFill>
                  <a:schemeClr val="bg1"/>
                </a:solidFill>
              </a:rPr>
              <a:t>biện</a:t>
            </a:r>
            <a:r>
              <a:rPr lang="en-SG" sz="2400" b="1" dirty="0">
                <a:solidFill>
                  <a:schemeClr val="bg1"/>
                </a:solidFill>
              </a:rPr>
              <a:t> </a:t>
            </a:r>
            <a:r>
              <a:rPr lang="en-SG" sz="2400" b="1" dirty="0" err="1">
                <a:solidFill>
                  <a:schemeClr val="bg1"/>
                </a:solidFill>
              </a:rPr>
              <a:t>chứn</a:t>
            </a:r>
            <a:r>
              <a:rPr lang="en-SG" sz="2400" b="1" dirty="0" err="1">
                <a:solidFill>
                  <a:schemeClr val="bg1"/>
                </a:solidFill>
                <a:latin typeface="Times New Roman"/>
              </a:rPr>
              <a:t>g</a:t>
            </a:r>
            <a:endParaRPr lang="en-US" sz="2400" b="1" dirty="0">
              <a:solidFill>
                <a:schemeClr val="bg1"/>
              </a:solidFill>
              <a:latin typeface="Times New Roman"/>
            </a:endParaRPr>
          </a:p>
        </p:txBody>
      </p:sp>
      <p:cxnSp>
        <p:nvCxnSpPr>
          <p:cNvPr id="49" name="Straight Arrow Connector 48"/>
          <p:cNvCxnSpPr/>
          <p:nvPr/>
        </p:nvCxnSpPr>
        <p:spPr>
          <a:xfrm>
            <a:off x="8075916" y="2305050"/>
            <a:ext cx="14287" cy="134120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50381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ectangle 33"/>
          <p:cNvSpPr/>
          <p:nvPr/>
        </p:nvSpPr>
        <p:spPr bwMode="auto">
          <a:xfrm>
            <a:off x="5587283" y="3654425"/>
            <a:ext cx="5085011" cy="2646511"/>
          </a:xfrm>
          <a:prstGeom prst="rect">
            <a:avLst/>
          </a:prstGeom>
          <a:solidFill>
            <a:srgbClr val="002060"/>
          </a:solidFill>
          <a:ln w="9525" cap="flat" cmpd="sng" algn="ctr">
            <a:solidFill>
              <a:schemeClr val="tx1"/>
            </a:solidFill>
            <a:prstDash val="solid"/>
            <a:round/>
            <a:headEnd type="none" w="med" len="med"/>
            <a:tailEnd type="none" w="med" len="med"/>
          </a:ln>
          <a:effectLst/>
          <a:extLst/>
        </p:spPr>
        <p:txBody>
          <a:bodyPr/>
          <a:lstStyle/>
          <a:p>
            <a:pPr algn="ctr" fontAlgn="base">
              <a:spcBef>
                <a:spcPct val="0"/>
              </a:spcBef>
              <a:spcAft>
                <a:spcPct val="0"/>
              </a:spcAft>
              <a:defRPr/>
            </a:pPr>
            <a:r>
              <a:rPr lang="en-SG" sz="3200" dirty="0" err="1">
                <a:solidFill>
                  <a:schemeClr val="bg1"/>
                </a:solidFill>
                <a:latin typeface="Arial" panose="020B0604020202020204" pitchFamily="34" charset="0"/>
                <a:cs typeface="Arial" panose="020B0604020202020204" pitchFamily="34" charset="0"/>
              </a:rPr>
              <a:t>Thế</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giới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thống</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nhất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với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nhau</a:t>
            </a:r>
            <a:r>
              <a:rPr lang="en-SG" sz="3200" dirty="0">
                <a:solidFill>
                  <a:schemeClr val="bg1"/>
                </a:solidFill>
                <a:latin typeface="Arial" panose="020B0604020202020204" pitchFamily="34" charset="0"/>
                <a:cs typeface="Arial" panose="020B0604020202020204" pitchFamily="34" charset="0"/>
              </a:rPr>
              <a:t> ở </a:t>
            </a:r>
            <a:r>
              <a:rPr lang="en-SG" sz="3200" dirty="0" err="1">
                <a:solidFill>
                  <a:schemeClr val="bg1"/>
                </a:solidFill>
                <a:latin typeface="Arial" panose="020B0604020202020204" pitchFamily="34" charset="0"/>
                <a:cs typeface="Arial" panose="020B0604020202020204" pitchFamily="34" charset="0"/>
              </a:rPr>
              <a:t>tính</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vật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chất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nên</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giữa</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chúng</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tất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yếu</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phải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có</a:t>
            </a:r>
            <a:r>
              <a:rPr lang="en-SG" sz="3200"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mối</a:t>
            </a:r>
            <a:r>
              <a:rPr lang="en-SG" sz="3200" i="1"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liên</a:t>
            </a:r>
            <a:r>
              <a:rPr lang="en-SG" sz="3200" i="1"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hệ</a:t>
            </a:r>
            <a:endParaRPr kumimoji="1" lang="en-US" sz="3200" b="1" dirty="0">
              <a:solidFill>
                <a:schemeClr val="bg1"/>
              </a:solidFill>
              <a:latin typeface="Arial" pitchFamily="34" charset="0"/>
              <a:cs typeface="Arial" panose="020B0604020202020204" pitchFamily="34" charset="0"/>
            </a:endParaRPr>
          </a:p>
        </p:txBody>
      </p:sp>
      <p:sp>
        <p:nvSpPr>
          <p:cNvPr id="365582" name="Rectangle 17"/>
          <p:cNvSpPr>
            <a:spLocks noChangeArrowheads="1"/>
          </p:cNvSpPr>
          <p:nvPr/>
        </p:nvSpPr>
        <p:spPr bwMode="auto">
          <a:xfrm>
            <a:off x="26211" y="874068"/>
            <a:ext cx="56829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ts val="300"/>
              </a:spcBef>
              <a:spcAft>
                <a:spcPts val="300"/>
              </a:spcAft>
              <a:buFont typeface="Wingdings" panose="05000000000000000000" pitchFamily="2" charset="2"/>
              <a:buChar char="v"/>
            </a:pPr>
            <a:r>
              <a:rPr kumimoji="0" lang="en-US" altLang="en-US" sz="2400" b="1" u="sng" dirty="0" smtClean="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Nguyên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lý</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về</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mối</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liên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hệ</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phổ</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biến</a:t>
            </a:r>
            <a:endParaRPr kumimoji="0" lang="en-US" altLang="en-US" sz="2400" b="1" u="sng" dirty="0">
              <a:solidFill>
                <a:srgbClr val="FF0066"/>
              </a:solidFill>
              <a:latin typeface="Arial" panose="020B0604020202020204" pitchFamily="34" charset="0"/>
              <a:cs typeface="Arial" panose="020B0604020202020204" pitchFamily="34" charset="0"/>
            </a:endParaRPr>
          </a:p>
        </p:txBody>
      </p:sp>
      <p:sp>
        <p:nvSpPr>
          <p:cNvPr id="14" name="Oval 22"/>
          <p:cNvSpPr>
            <a:spLocks noChangeArrowheads="1"/>
          </p:cNvSpPr>
          <p:nvPr/>
        </p:nvSpPr>
        <p:spPr bwMode="auto">
          <a:xfrm>
            <a:off x="962694" y="2498497"/>
            <a:ext cx="1371600" cy="9906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smtClean="0">
                <a:ln>
                  <a:noFill/>
                </a:ln>
                <a:solidFill>
                  <a:srgbClr val="000000"/>
                </a:solidFill>
                <a:effectLst/>
                <a:uLnTx/>
                <a:uFillTx/>
                <a:latin typeface="Arial" panose="020B0604020202020204" pitchFamily="34" charset="0"/>
                <a:cs typeface="Arial" panose="020B0604020202020204" pitchFamily="34" charset="0"/>
              </a:rPr>
              <a:t>A</a:t>
            </a:r>
          </a:p>
        </p:txBody>
      </p:sp>
      <p:sp>
        <p:nvSpPr>
          <p:cNvPr id="15" name="Oval 23"/>
          <p:cNvSpPr>
            <a:spLocks noChangeArrowheads="1"/>
          </p:cNvSpPr>
          <p:nvPr/>
        </p:nvSpPr>
        <p:spPr bwMode="auto">
          <a:xfrm>
            <a:off x="2943894" y="3946297"/>
            <a:ext cx="10668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smtClean="0">
                <a:ln>
                  <a:noFill/>
                </a:ln>
                <a:solidFill>
                  <a:srgbClr val="000000"/>
                </a:solidFill>
                <a:effectLst/>
                <a:uLnTx/>
                <a:uFillTx/>
                <a:latin typeface="Arial" panose="020B0604020202020204" pitchFamily="34" charset="0"/>
                <a:cs typeface="Arial" panose="020B0604020202020204" pitchFamily="34" charset="0"/>
              </a:rPr>
              <a:t>C</a:t>
            </a:r>
          </a:p>
        </p:txBody>
      </p:sp>
      <p:sp>
        <p:nvSpPr>
          <p:cNvPr id="16" name="Oval 24"/>
          <p:cNvSpPr>
            <a:spLocks noChangeArrowheads="1"/>
          </p:cNvSpPr>
          <p:nvPr/>
        </p:nvSpPr>
        <p:spPr bwMode="auto">
          <a:xfrm>
            <a:off x="505494" y="4327297"/>
            <a:ext cx="1219200" cy="457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smtClean="0">
                <a:ln>
                  <a:noFill/>
                </a:ln>
                <a:solidFill>
                  <a:srgbClr val="000000"/>
                </a:solidFill>
                <a:effectLst/>
                <a:uLnTx/>
                <a:uFillTx/>
                <a:latin typeface="Arial" panose="020B0604020202020204" pitchFamily="34" charset="0"/>
                <a:cs typeface="Arial" panose="020B0604020202020204" pitchFamily="34" charset="0"/>
              </a:rPr>
              <a:t>D</a:t>
            </a:r>
          </a:p>
        </p:txBody>
      </p:sp>
      <p:sp>
        <p:nvSpPr>
          <p:cNvPr id="17" name="Oval 25"/>
          <p:cNvSpPr>
            <a:spLocks noChangeArrowheads="1"/>
          </p:cNvSpPr>
          <p:nvPr/>
        </p:nvSpPr>
        <p:spPr bwMode="auto">
          <a:xfrm>
            <a:off x="4772694" y="3412897"/>
            <a:ext cx="5334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smtClean="0">
                <a:ln>
                  <a:noFill/>
                </a:ln>
                <a:solidFill>
                  <a:srgbClr val="000000"/>
                </a:solidFill>
                <a:effectLst/>
                <a:uLnTx/>
                <a:uFillTx/>
                <a:latin typeface="Arial" panose="020B0604020202020204" pitchFamily="34" charset="0"/>
                <a:cs typeface="Arial" panose="020B0604020202020204" pitchFamily="34" charset="0"/>
              </a:rPr>
              <a:t>E</a:t>
            </a:r>
          </a:p>
        </p:txBody>
      </p:sp>
      <p:sp>
        <p:nvSpPr>
          <p:cNvPr id="18" name="Oval 26"/>
          <p:cNvSpPr>
            <a:spLocks noChangeArrowheads="1"/>
          </p:cNvSpPr>
          <p:nvPr/>
        </p:nvSpPr>
        <p:spPr bwMode="auto">
          <a:xfrm>
            <a:off x="3401094" y="2574697"/>
            <a:ext cx="8382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smtClean="0">
                <a:ln>
                  <a:noFill/>
                </a:ln>
                <a:solidFill>
                  <a:srgbClr val="000000"/>
                </a:solidFill>
                <a:effectLst/>
                <a:uLnTx/>
                <a:uFillTx/>
                <a:latin typeface="Arial" panose="020B0604020202020204" pitchFamily="34" charset="0"/>
                <a:cs typeface="Arial" panose="020B0604020202020204" pitchFamily="34" charset="0"/>
              </a:rPr>
              <a:t>B</a:t>
            </a:r>
          </a:p>
        </p:txBody>
      </p:sp>
      <p:sp>
        <p:nvSpPr>
          <p:cNvPr id="20" name="Line 29"/>
          <p:cNvSpPr>
            <a:spLocks noChangeShapeType="1"/>
          </p:cNvSpPr>
          <p:nvPr/>
        </p:nvSpPr>
        <p:spPr bwMode="auto">
          <a:xfrm>
            <a:off x="2334294" y="2955697"/>
            <a:ext cx="1066800" cy="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VnTime" panose="020B7200000000000000" pitchFamily="34" charset="0"/>
              <a:cs typeface="Arial" panose="020B0604020202020204" pitchFamily="34" charset="0"/>
            </a:endParaRPr>
          </a:p>
        </p:txBody>
      </p:sp>
      <p:sp>
        <p:nvSpPr>
          <p:cNvPr id="21" name="Line 30"/>
          <p:cNvSpPr>
            <a:spLocks noChangeShapeType="1"/>
          </p:cNvSpPr>
          <p:nvPr/>
        </p:nvSpPr>
        <p:spPr bwMode="auto">
          <a:xfrm>
            <a:off x="3677989" y="3412897"/>
            <a:ext cx="1066800" cy="762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VnTime" panose="020B7200000000000000" pitchFamily="34" charset="0"/>
              <a:cs typeface="Arial" panose="020B0604020202020204" pitchFamily="34" charset="0"/>
            </a:endParaRPr>
          </a:p>
        </p:txBody>
      </p:sp>
      <p:sp>
        <p:nvSpPr>
          <p:cNvPr id="22" name="Line 32"/>
          <p:cNvSpPr>
            <a:spLocks noChangeShapeType="1"/>
          </p:cNvSpPr>
          <p:nvPr/>
        </p:nvSpPr>
        <p:spPr bwMode="auto">
          <a:xfrm flipH="1" flipV="1">
            <a:off x="2258094" y="3260497"/>
            <a:ext cx="2514600" cy="6096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VnTime" panose="020B7200000000000000" pitchFamily="34" charset="0"/>
              <a:cs typeface="Arial" panose="020B0604020202020204" pitchFamily="34" charset="0"/>
            </a:endParaRPr>
          </a:p>
        </p:txBody>
      </p:sp>
      <p:sp>
        <p:nvSpPr>
          <p:cNvPr id="23" name="Line 33"/>
          <p:cNvSpPr>
            <a:spLocks noChangeShapeType="1"/>
          </p:cNvSpPr>
          <p:nvPr/>
        </p:nvSpPr>
        <p:spPr bwMode="auto">
          <a:xfrm flipH="1">
            <a:off x="1191294" y="3489097"/>
            <a:ext cx="304800" cy="8382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VnTime" panose="020B7200000000000000" pitchFamily="34" charset="0"/>
              <a:cs typeface="Arial" panose="020B0604020202020204" pitchFamily="34" charset="0"/>
            </a:endParaRPr>
          </a:p>
        </p:txBody>
      </p:sp>
      <p:sp>
        <p:nvSpPr>
          <p:cNvPr id="24" name="Line 34"/>
          <p:cNvSpPr>
            <a:spLocks noChangeShapeType="1"/>
          </p:cNvSpPr>
          <p:nvPr/>
        </p:nvSpPr>
        <p:spPr bwMode="auto">
          <a:xfrm flipV="1">
            <a:off x="1724694" y="4403497"/>
            <a:ext cx="1219200" cy="1524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VnTime" panose="020B7200000000000000" pitchFamily="34" charset="0"/>
              <a:cs typeface="Arial" panose="020B0604020202020204" pitchFamily="34" charset="0"/>
            </a:endParaRPr>
          </a:p>
        </p:txBody>
      </p:sp>
      <p:sp>
        <p:nvSpPr>
          <p:cNvPr id="25" name="Line 35"/>
          <p:cNvSpPr>
            <a:spLocks noChangeShapeType="1"/>
          </p:cNvSpPr>
          <p:nvPr/>
        </p:nvSpPr>
        <p:spPr bwMode="auto">
          <a:xfrm flipH="1">
            <a:off x="1572294" y="3260497"/>
            <a:ext cx="1905000" cy="1143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VnTime" panose="020B7200000000000000" pitchFamily="34" charset="0"/>
              <a:cs typeface="Arial" panose="020B0604020202020204" pitchFamily="34" charset="0"/>
            </a:endParaRPr>
          </a:p>
        </p:txBody>
      </p:sp>
      <p:sp>
        <p:nvSpPr>
          <p:cNvPr id="27" name="Line 36"/>
          <p:cNvSpPr>
            <a:spLocks noChangeShapeType="1"/>
          </p:cNvSpPr>
          <p:nvPr/>
        </p:nvSpPr>
        <p:spPr bwMode="auto">
          <a:xfrm>
            <a:off x="4163094" y="3184297"/>
            <a:ext cx="685800" cy="381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VnTime" panose="020B7200000000000000" pitchFamily="34" charset="0"/>
              <a:cs typeface="Arial" panose="020B0604020202020204" pitchFamily="34" charset="0"/>
            </a:endParaRPr>
          </a:p>
        </p:txBody>
      </p:sp>
      <p:sp>
        <p:nvSpPr>
          <p:cNvPr id="28" name="Line 37"/>
          <p:cNvSpPr>
            <a:spLocks noChangeShapeType="1"/>
          </p:cNvSpPr>
          <p:nvPr/>
        </p:nvSpPr>
        <p:spPr bwMode="auto">
          <a:xfrm flipH="1">
            <a:off x="4010694" y="4098697"/>
            <a:ext cx="838200" cy="1524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prstClr val="black"/>
              </a:solidFill>
              <a:effectLst/>
              <a:uLnTx/>
              <a:uFillTx/>
              <a:latin typeface=".VnTime" panose="020B7200000000000000" pitchFamily="34" charset="0"/>
              <a:cs typeface="Arial" panose="020B0604020202020204" pitchFamily="34" charset="0"/>
            </a:endParaRPr>
          </a:p>
        </p:txBody>
      </p:sp>
      <p:sp>
        <p:nvSpPr>
          <p:cNvPr id="29" name="Text Box 39"/>
          <p:cNvSpPr txBox="1">
            <a:spLocks noChangeArrowheads="1"/>
          </p:cNvSpPr>
          <p:nvPr/>
        </p:nvSpPr>
        <p:spPr bwMode="auto">
          <a:xfrm>
            <a:off x="2105694" y="3489098"/>
            <a:ext cx="1905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fontAlgn="base">
              <a:spcBef>
                <a:spcPct val="50000"/>
              </a:spcBef>
              <a:spcAft>
                <a:spcPct val="0"/>
              </a:spcAft>
              <a:buClrTx/>
              <a:buSzTx/>
              <a:buFontTx/>
              <a:buNone/>
            </a:pPr>
            <a:r>
              <a:rPr lang="en-US" altLang="en-US" sz="1800" b="1">
                <a:solidFill>
                  <a:srgbClr val="FF3399"/>
                </a:solidFill>
                <a:cs typeface="Arial" panose="020B0604020202020204" pitchFamily="34" charset="0"/>
              </a:rPr>
              <a:t>KHÁCH QUAN</a:t>
            </a:r>
          </a:p>
        </p:txBody>
      </p:sp>
      <p:sp>
        <p:nvSpPr>
          <p:cNvPr id="30" name="Rectangle 2"/>
          <p:cNvSpPr txBox="1">
            <a:spLocks noChangeArrowheads="1"/>
          </p:cNvSpPr>
          <p:nvPr/>
        </p:nvSpPr>
        <p:spPr bwMode="auto">
          <a:xfrm>
            <a:off x="1777533" y="-98127"/>
            <a:ext cx="8534400"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Times New Roman" panose="02020603050405020304" pitchFamily="18" charset="0"/>
              </a:defRPr>
            </a:lvl2pPr>
            <a:lvl3pPr algn="l" rtl="0" eaLnBrk="0" fontAlgn="base" hangingPunct="0">
              <a:spcBef>
                <a:spcPct val="0"/>
              </a:spcBef>
              <a:spcAft>
                <a:spcPct val="0"/>
              </a:spcAft>
              <a:defRPr sz="3200">
                <a:solidFill>
                  <a:schemeClr val="tx2"/>
                </a:solidFill>
                <a:latin typeface="Times New Roman" panose="02020603050405020304" pitchFamily="18" charset="0"/>
              </a:defRPr>
            </a:lvl3pPr>
            <a:lvl4pPr algn="l" rtl="0" eaLnBrk="0" fontAlgn="base" hangingPunct="0">
              <a:spcBef>
                <a:spcPct val="0"/>
              </a:spcBef>
              <a:spcAft>
                <a:spcPct val="0"/>
              </a:spcAft>
              <a:defRPr sz="3200">
                <a:solidFill>
                  <a:schemeClr val="tx2"/>
                </a:solidFill>
                <a:latin typeface="Times New Roman" panose="02020603050405020304" pitchFamily="18" charset="0"/>
              </a:defRPr>
            </a:lvl4pPr>
            <a:lvl5pPr algn="l" rtl="0" eaLnBrk="0" fontAlgn="base" hangingPunct="0">
              <a:spcBef>
                <a:spcPct val="0"/>
              </a:spcBef>
              <a:spcAft>
                <a:spcPct val="0"/>
              </a:spcAft>
              <a:defRPr sz="3200">
                <a:solidFill>
                  <a:schemeClr val="tx2"/>
                </a:solidFill>
                <a:latin typeface="Times New Roman" panose="02020603050405020304"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a:lstStyle>
          <a:p>
            <a:pPr algn="ctr" eaLnBrk="1" hangingPunct="1"/>
            <a:r>
              <a:rPr lang="en-US" altLang="en-US" sz="3300" b="1" dirty="0" smtClean="0">
                <a:solidFill>
                  <a:srgbClr val="FF0000"/>
                </a:solidFill>
                <a:latin typeface="Times New Roman" panose="02020603050405020304" pitchFamily="18" charset="0"/>
              </a:rPr>
              <a:t>HAI NGUYÊN LÝ CƠ BẢN</a:t>
            </a:r>
            <a:endParaRPr lang="en-US" altLang="en-US" sz="3300" b="1" dirty="0">
              <a:solidFill>
                <a:srgbClr val="FF0000"/>
              </a:solidFill>
              <a:latin typeface="Times New Roman" panose="02020603050405020304" pitchFamily="18" charset="0"/>
            </a:endParaRPr>
          </a:p>
        </p:txBody>
      </p:sp>
      <p:sp>
        <p:nvSpPr>
          <p:cNvPr id="31" name="AutoShape 3"/>
          <p:cNvSpPr>
            <a:spLocks noChangeAspect="1" noChangeArrowheads="1"/>
          </p:cNvSpPr>
          <p:nvPr/>
        </p:nvSpPr>
        <p:spPr bwMode="auto">
          <a:xfrm>
            <a:off x="2385808" y="492145"/>
            <a:ext cx="6769100" cy="46038"/>
          </a:xfrm>
          <a:prstGeom prst="flowChartPredefinedProcess">
            <a:avLst/>
          </a:prstGeom>
          <a:solidFill>
            <a:srgbClr val="660066"/>
          </a:solidFill>
          <a:ln w="6350">
            <a:solidFill>
              <a:srgbClr val="00000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1617406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65582"/>
                                        </p:tgtEl>
                                        <p:attrNameLst>
                                          <p:attrName>style.visibility</p:attrName>
                                        </p:attrNameLst>
                                      </p:cBhvr>
                                      <p:to>
                                        <p:strVal val="visible"/>
                                      </p:to>
                                    </p:set>
                                    <p:anim calcmode="lin" valueType="num">
                                      <p:cBhvr>
                                        <p:cTn id="7" dur="1000" fill="hold"/>
                                        <p:tgtEl>
                                          <p:spTgt spid="365582"/>
                                        </p:tgtEl>
                                        <p:attrNameLst>
                                          <p:attrName>ppt_w</p:attrName>
                                        </p:attrNameLst>
                                      </p:cBhvr>
                                      <p:tavLst>
                                        <p:tav tm="0">
                                          <p:val>
                                            <p:fltVal val="0"/>
                                          </p:val>
                                        </p:tav>
                                        <p:tav tm="100000">
                                          <p:val>
                                            <p:strVal val="#ppt_w"/>
                                          </p:val>
                                        </p:tav>
                                      </p:tavLst>
                                    </p:anim>
                                    <p:anim calcmode="lin" valueType="num">
                                      <p:cBhvr>
                                        <p:cTn id="8" dur="1000" fill="hold"/>
                                        <p:tgtEl>
                                          <p:spTgt spid="365582"/>
                                        </p:tgtEl>
                                        <p:attrNameLst>
                                          <p:attrName>ppt_h</p:attrName>
                                        </p:attrNameLst>
                                      </p:cBhvr>
                                      <p:tavLst>
                                        <p:tav tm="0">
                                          <p:val>
                                            <p:fltVal val="0"/>
                                          </p:val>
                                        </p:tav>
                                        <p:tav tm="100000">
                                          <p:val>
                                            <p:strVal val="#ppt_h"/>
                                          </p:val>
                                        </p:tav>
                                      </p:tavLst>
                                    </p:anim>
                                    <p:anim calcmode="lin" valueType="num">
                                      <p:cBhvr>
                                        <p:cTn id="9" dur="1000" fill="hold"/>
                                        <p:tgtEl>
                                          <p:spTgt spid="365582"/>
                                        </p:tgtEl>
                                        <p:attrNameLst>
                                          <p:attrName>style.rotation</p:attrName>
                                        </p:attrNameLst>
                                      </p:cBhvr>
                                      <p:tavLst>
                                        <p:tav tm="0">
                                          <p:val>
                                            <p:fltVal val="90"/>
                                          </p:val>
                                        </p:tav>
                                        <p:tav tm="100000">
                                          <p:val>
                                            <p:fltVal val="0"/>
                                          </p:val>
                                        </p:tav>
                                      </p:tavLst>
                                    </p:anim>
                                    <p:animEffect transition="in" filter="fade">
                                      <p:cBhvr>
                                        <p:cTn id="10" dur="1000"/>
                                        <p:tgtEl>
                                          <p:spTgt spid="36558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500" fill="hold"/>
                                        <p:tgtEl>
                                          <p:spTgt spid="26"/>
                                        </p:tgtEl>
                                        <p:attrNameLst>
                                          <p:attrName>ppt_w</p:attrName>
                                        </p:attrNameLst>
                                      </p:cBhvr>
                                      <p:tavLst>
                                        <p:tav tm="0">
                                          <p:val>
                                            <p:fltVal val="0"/>
                                          </p:val>
                                        </p:tav>
                                        <p:tav tm="100000">
                                          <p:val>
                                            <p:strVal val="#ppt_w"/>
                                          </p:val>
                                        </p:tav>
                                      </p:tavLst>
                                    </p:anim>
                                    <p:anim calcmode="lin" valueType="num">
                                      <p:cBhvr>
                                        <p:cTn id="16" dur="500" fill="hold"/>
                                        <p:tgtEl>
                                          <p:spTgt spid="26"/>
                                        </p:tgtEl>
                                        <p:attrNameLst>
                                          <p:attrName>ppt_h</p:attrName>
                                        </p:attrNameLst>
                                      </p:cBhvr>
                                      <p:tavLst>
                                        <p:tav tm="0">
                                          <p:val>
                                            <p:fltVal val="0"/>
                                          </p:val>
                                        </p:tav>
                                        <p:tav tm="100000">
                                          <p:val>
                                            <p:strVal val="#ppt_h"/>
                                          </p:val>
                                        </p:tav>
                                      </p:tavLst>
                                    </p:anim>
                                    <p:animEffect transition="in" filter="fade">
                                      <p:cBhvr>
                                        <p:cTn id="17" dur="500"/>
                                        <p:tgtEl>
                                          <p:spTgt spid="2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3" presetClass="entr" presetSubtype="16" fill="hold" nodeType="clickEffect">
                                  <p:stCondLst>
                                    <p:cond delay="0"/>
                                  </p:stCondLst>
                                  <p:childTnLst>
                                    <p:set>
                                      <p:cBhvr>
                                        <p:cTn id="21" dur="1" fill="hold">
                                          <p:stCondLst>
                                            <p:cond delay="0"/>
                                          </p:stCondLst>
                                        </p:cTn>
                                        <p:tgtEl>
                                          <p:spTgt spid="49"/>
                                        </p:tgtEl>
                                        <p:attrNameLst>
                                          <p:attrName>style.visibility</p:attrName>
                                        </p:attrNameLst>
                                      </p:cBhvr>
                                      <p:to>
                                        <p:strVal val="visible"/>
                                      </p:to>
                                    </p:set>
                                    <p:anim calcmode="lin" valueType="num">
                                      <p:cBhvr>
                                        <p:cTn id="22" dur="500" fill="hold"/>
                                        <p:tgtEl>
                                          <p:spTgt spid="49"/>
                                        </p:tgtEl>
                                        <p:attrNameLst>
                                          <p:attrName>ppt_w</p:attrName>
                                        </p:attrNameLst>
                                      </p:cBhvr>
                                      <p:tavLst>
                                        <p:tav tm="0">
                                          <p:val>
                                            <p:fltVal val="0"/>
                                          </p:val>
                                        </p:tav>
                                        <p:tav tm="100000">
                                          <p:val>
                                            <p:strVal val="#ppt_w"/>
                                          </p:val>
                                        </p:tav>
                                      </p:tavLst>
                                    </p:anim>
                                    <p:anim calcmode="lin" valueType="num">
                                      <p:cBhvr>
                                        <p:cTn id="23" dur="500" fill="hold"/>
                                        <p:tgtEl>
                                          <p:spTgt spid="49"/>
                                        </p:tgtEl>
                                        <p:attrNameLst>
                                          <p:attrName>ppt_h</p:attrName>
                                        </p:attrNameLst>
                                      </p:cBhvr>
                                      <p:tavLst>
                                        <p:tav tm="0">
                                          <p:val>
                                            <p:fltVal val="0"/>
                                          </p:val>
                                        </p:tav>
                                        <p:tav tm="100000">
                                          <p:val>
                                            <p:strVal val="#ppt_h"/>
                                          </p:val>
                                        </p:tav>
                                      </p:tavLst>
                                    </p:anim>
                                    <p:animEffect transition="in" filter="fade">
                                      <p:cBhvr>
                                        <p:cTn id="24" dur="500"/>
                                        <p:tgtEl>
                                          <p:spTgt spid="49"/>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1000"/>
                                        <p:tgtEl>
                                          <p:spTgt spid="34"/>
                                        </p:tgtEl>
                                      </p:cBhvr>
                                    </p:animEffect>
                                    <p:anim calcmode="lin" valueType="num">
                                      <p:cBhvr>
                                        <p:cTn id="30" dur="1000" fill="hold"/>
                                        <p:tgtEl>
                                          <p:spTgt spid="34"/>
                                        </p:tgtEl>
                                        <p:attrNameLst>
                                          <p:attrName>ppt_x</p:attrName>
                                        </p:attrNameLst>
                                      </p:cBhvr>
                                      <p:tavLst>
                                        <p:tav tm="0">
                                          <p:val>
                                            <p:strVal val="#ppt_x"/>
                                          </p:val>
                                        </p:tav>
                                        <p:tav tm="100000">
                                          <p:val>
                                            <p:strVal val="#ppt_x"/>
                                          </p:val>
                                        </p:tav>
                                      </p:tavLst>
                                    </p:anim>
                                    <p:anim calcmode="lin" valueType="num">
                                      <p:cBhvr>
                                        <p:cTn id="31" dur="1000" fill="hold"/>
                                        <p:tgtEl>
                                          <p:spTgt spid="34"/>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15" presetClass="entr" presetSubtype="0" fill="hold" grpId="1" nodeType="after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1000" fill="hold"/>
                                        <p:tgtEl>
                                          <p:spTgt spid="14"/>
                                        </p:tgtEl>
                                        <p:attrNameLst>
                                          <p:attrName>ppt_w</p:attrName>
                                        </p:attrNameLst>
                                      </p:cBhvr>
                                      <p:tavLst>
                                        <p:tav tm="0">
                                          <p:val>
                                            <p:fltVal val="0"/>
                                          </p:val>
                                        </p:tav>
                                        <p:tav tm="100000">
                                          <p:val>
                                            <p:strVal val="#ppt_w"/>
                                          </p:val>
                                        </p:tav>
                                      </p:tavLst>
                                    </p:anim>
                                    <p:anim calcmode="lin" valueType="num">
                                      <p:cBhvr>
                                        <p:cTn id="36" dur="1000" fill="hold"/>
                                        <p:tgtEl>
                                          <p:spTgt spid="14"/>
                                        </p:tgtEl>
                                        <p:attrNameLst>
                                          <p:attrName>ppt_h</p:attrName>
                                        </p:attrNameLst>
                                      </p:cBhvr>
                                      <p:tavLst>
                                        <p:tav tm="0">
                                          <p:val>
                                            <p:fltVal val="0"/>
                                          </p:val>
                                        </p:tav>
                                        <p:tav tm="100000">
                                          <p:val>
                                            <p:strVal val="#ppt_h"/>
                                          </p:val>
                                        </p:tav>
                                      </p:tavLst>
                                    </p:anim>
                                    <p:anim calcmode="lin" valueType="num">
                                      <p:cBhvr>
                                        <p:cTn id="37"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38"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2000"/>
                            </p:stCondLst>
                            <p:childTnLst>
                              <p:par>
                                <p:cTn id="40" presetID="15" presetClass="entr" presetSubtype="0" fill="hold" grpId="1"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1000" fill="hold"/>
                                        <p:tgtEl>
                                          <p:spTgt spid="18"/>
                                        </p:tgtEl>
                                        <p:attrNameLst>
                                          <p:attrName>ppt_w</p:attrName>
                                        </p:attrNameLst>
                                      </p:cBhvr>
                                      <p:tavLst>
                                        <p:tav tm="0">
                                          <p:val>
                                            <p:fltVal val="0"/>
                                          </p:val>
                                        </p:tav>
                                        <p:tav tm="100000">
                                          <p:val>
                                            <p:strVal val="#ppt_w"/>
                                          </p:val>
                                        </p:tav>
                                      </p:tavLst>
                                    </p:anim>
                                    <p:anim calcmode="lin" valueType="num">
                                      <p:cBhvr>
                                        <p:cTn id="43" dur="1000" fill="hold"/>
                                        <p:tgtEl>
                                          <p:spTgt spid="18"/>
                                        </p:tgtEl>
                                        <p:attrNameLst>
                                          <p:attrName>ppt_h</p:attrName>
                                        </p:attrNameLst>
                                      </p:cBhvr>
                                      <p:tavLst>
                                        <p:tav tm="0">
                                          <p:val>
                                            <p:fltVal val="0"/>
                                          </p:val>
                                        </p:tav>
                                        <p:tav tm="100000">
                                          <p:val>
                                            <p:strVal val="#ppt_h"/>
                                          </p:val>
                                        </p:tav>
                                      </p:tavLst>
                                    </p:anim>
                                    <p:anim calcmode="lin" valueType="num">
                                      <p:cBhvr>
                                        <p:cTn id="44"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45" dur="10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3000"/>
                            </p:stCondLst>
                            <p:childTnLst>
                              <p:par>
                                <p:cTn id="47" presetID="49" presetClass="entr" presetSubtype="0" decel="100000" fill="hold" grpId="1"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1000" fill="hold"/>
                                        <p:tgtEl>
                                          <p:spTgt spid="16"/>
                                        </p:tgtEl>
                                        <p:attrNameLst>
                                          <p:attrName>ppt_w</p:attrName>
                                        </p:attrNameLst>
                                      </p:cBhvr>
                                      <p:tavLst>
                                        <p:tav tm="0">
                                          <p:val>
                                            <p:fltVal val="0"/>
                                          </p:val>
                                        </p:tav>
                                        <p:tav tm="100000">
                                          <p:val>
                                            <p:strVal val="#ppt_w"/>
                                          </p:val>
                                        </p:tav>
                                      </p:tavLst>
                                    </p:anim>
                                    <p:anim calcmode="lin" valueType="num">
                                      <p:cBhvr>
                                        <p:cTn id="50" dur="1000" fill="hold"/>
                                        <p:tgtEl>
                                          <p:spTgt spid="16"/>
                                        </p:tgtEl>
                                        <p:attrNameLst>
                                          <p:attrName>ppt_h</p:attrName>
                                        </p:attrNameLst>
                                      </p:cBhvr>
                                      <p:tavLst>
                                        <p:tav tm="0">
                                          <p:val>
                                            <p:fltVal val="0"/>
                                          </p:val>
                                        </p:tav>
                                        <p:tav tm="100000">
                                          <p:val>
                                            <p:strVal val="#ppt_h"/>
                                          </p:val>
                                        </p:tav>
                                      </p:tavLst>
                                    </p:anim>
                                    <p:anim calcmode="lin" valueType="num">
                                      <p:cBhvr>
                                        <p:cTn id="51" dur="1000" fill="hold"/>
                                        <p:tgtEl>
                                          <p:spTgt spid="16"/>
                                        </p:tgtEl>
                                        <p:attrNameLst>
                                          <p:attrName>style.rotation</p:attrName>
                                        </p:attrNameLst>
                                      </p:cBhvr>
                                      <p:tavLst>
                                        <p:tav tm="0">
                                          <p:val>
                                            <p:fltVal val="360"/>
                                          </p:val>
                                        </p:tav>
                                        <p:tav tm="100000">
                                          <p:val>
                                            <p:fltVal val="0"/>
                                          </p:val>
                                        </p:tav>
                                      </p:tavLst>
                                    </p:anim>
                                    <p:animEffect transition="in" filter="fade">
                                      <p:cBhvr>
                                        <p:cTn id="52" dur="1000"/>
                                        <p:tgtEl>
                                          <p:spTgt spid="16"/>
                                        </p:tgtEl>
                                      </p:cBhvr>
                                    </p:animEffect>
                                  </p:childTnLst>
                                </p:cTn>
                              </p:par>
                            </p:childTnLst>
                          </p:cTn>
                        </p:par>
                        <p:par>
                          <p:cTn id="53" fill="hold">
                            <p:stCondLst>
                              <p:cond delay="4000"/>
                            </p:stCondLst>
                            <p:childTnLst>
                              <p:par>
                                <p:cTn id="54" presetID="15" presetClass="entr" presetSubtype="0" fill="hold" grpId="1" nodeType="after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p:cTn id="56" dur="1000" fill="hold"/>
                                        <p:tgtEl>
                                          <p:spTgt spid="15"/>
                                        </p:tgtEl>
                                        <p:attrNameLst>
                                          <p:attrName>ppt_w</p:attrName>
                                        </p:attrNameLst>
                                      </p:cBhvr>
                                      <p:tavLst>
                                        <p:tav tm="0">
                                          <p:val>
                                            <p:fltVal val="0"/>
                                          </p:val>
                                        </p:tav>
                                        <p:tav tm="100000">
                                          <p:val>
                                            <p:strVal val="#ppt_w"/>
                                          </p:val>
                                        </p:tav>
                                      </p:tavLst>
                                    </p:anim>
                                    <p:anim calcmode="lin" valueType="num">
                                      <p:cBhvr>
                                        <p:cTn id="57" dur="1000" fill="hold"/>
                                        <p:tgtEl>
                                          <p:spTgt spid="15"/>
                                        </p:tgtEl>
                                        <p:attrNameLst>
                                          <p:attrName>ppt_h</p:attrName>
                                        </p:attrNameLst>
                                      </p:cBhvr>
                                      <p:tavLst>
                                        <p:tav tm="0">
                                          <p:val>
                                            <p:fltVal val="0"/>
                                          </p:val>
                                        </p:tav>
                                        <p:tav tm="100000">
                                          <p:val>
                                            <p:strVal val="#ppt_h"/>
                                          </p:val>
                                        </p:tav>
                                      </p:tavLst>
                                    </p:anim>
                                    <p:anim calcmode="lin" valueType="num">
                                      <p:cBhvr>
                                        <p:cTn id="58"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60" fill="hold">
                            <p:stCondLst>
                              <p:cond delay="5000"/>
                            </p:stCondLst>
                            <p:childTnLst>
                              <p:par>
                                <p:cTn id="61" presetID="15" presetClass="entr" presetSubtype="0" fill="hold" grpId="1" nodeType="after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p:cTn id="63" dur="1000" fill="hold"/>
                                        <p:tgtEl>
                                          <p:spTgt spid="17"/>
                                        </p:tgtEl>
                                        <p:attrNameLst>
                                          <p:attrName>ppt_w</p:attrName>
                                        </p:attrNameLst>
                                      </p:cBhvr>
                                      <p:tavLst>
                                        <p:tav tm="0">
                                          <p:val>
                                            <p:fltVal val="0"/>
                                          </p:val>
                                        </p:tav>
                                        <p:tav tm="100000">
                                          <p:val>
                                            <p:strVal val="#ppt_w"/>
                                          </p:val>
                                        </p:tav>
                                      </p:tavLst>
                                    </p:anim>
                                    <p:anim calcmode="lin" valueType="num">
                                      <p:cBhvr>
                                        <p:cTn id="64" dur="1000" fill="hold"/>
                                        <p:tgtEl>
                                          <p:spTgt spid="17"/>
                                        </p:tgtEl>
                                        <p:attrNameLst>
                                          <p:attrName>ppt_h</p:attrName>
                                        </p:attrNameLst>
                                      </p:cBhvr>
                                      <p:tavLst>
                                        <p:tav tm="0">
                                          <p:val>
                                            <p:fltVal val="0"/>
                                          </p:val>
                                        </p:tav>
                                        <p:tav tm="100000">
                                          <p:val>
                                            <p:strVal val="#ppt_h"/>
                                          </p:val>
                                        </p:tav>
                                      </p:tavLst>
                                    </p:anim>
                                    <p:anim calcmode="lin" valueType="num">
                                      <p:cBhvr>
                                        <p:cTn id="65"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66" dur="1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par>
                          <p:cTn id="67" fill="hold">
                            <p:stCondLst>
                              <p:cond delay="6000"/>
                            </p:stCondLst>
                            <p:childTnLst>
                              <p:par>
                                <p:cTn id="68" presetID="20" presetClass="path" presetSubtype="0" accel="50000" decel="50000" fill="hold" grpId="0" nodeType="afterEffect">
                                  <p:stCondLst>
                                    <p:cond delay="0"/>
                                  </p:stCondLst>
                                  <p:childTnLst>
                                    <p:animMotion origin="layout" path="M 0.0 0.0  C 0.0 -0.04271  0.026 -0.07741  0.058 -0.07741  L 0.192 -0.07741  C 0.224 -0.07741  0.25 -0.04271  0.25 0.0  L 0.25 0.17616  C 0.25 0.21887  0.224 0.2549  0.192 0.2549  L 0.058 0.2549  C 0.026 0.2549  0.0 0.21887  0.0 0.17616  Z" pathEditMode="relative" ptsTypes="">
                                      <p:cBhvr>
                                        <p:cTn id="69" dur="2000" fill="hold"/>
                                        <p:tgtEl>
                                          <p:spTgt spid="14"/>
                                        </p:tgtEl>
                                        <p:attrNameLst>
                                          <p:attrName>ppt_x</p:attrName>
                                          <p:attrName>ppt_y</p:attrName>
                                        </p:attrNameLst>
                                      </p:cBhvr>
                                    </p:animMotion>
                                  </p:childTnLst>
                                </p:cTn>
                              </p:par>
                            </p:childTnLst>
                          </p:cTn>
                        </p:par>
                        <p:par>
                          <p:cTn id="70" fill="hold">
                            <p:stCondLst>
                              <p:cond delay="8000"/>
                            </p:stCondLst>
                            <p:childTnLst>
                              <p:par>
                                <p:cTn id="71" presetID="34" presetClass="path" presetSubtype="0" accel="50000" decel="50000" fill="hold" grpId="0" nodeType="afterEffect">
                                  <p:stCondLst>
                                    <p:cond delay="0"/>
                                  </p:stCondLst>
                                  <p:childTnLst>
                                    <p:animMotion origin="layout" path="M 0.0 0.0  C 0.004 -0.00534  0.01 -0.00801  0.015 -0.00801  C 0.022 -0.00801  0.029 -0.004  0.033 0.00267  C 0.05 0.02936  0.063 0.08808  0.063 0.15748  C 0.063 0.15748  0.063 0.15881  0.063 0.15881  C 0.063 0.15881  0.063 0.16015  0.063 0.16015  C 0.063 0.22955  0.05 0.2896  0.033 0.31629  C 0.029 0.32163  0.022 0.32563  0.015 0.32563  C 0.01 0.32563  0.004 0.32297  0.0 0.31763  C -0.004 0.31229  -0.006 0.30562  -0.006 0.29761  C -0.006 0.28827  -0.003 0.28026  0.002 0.27492  C 0.022 0.2509  0.066 0.23355  0.118 0.23355  C 0.118 0.23355  0.119 0.23355  0.119 0.23355  C 0.119 0.23355  0.12 0.23355  0.12 0.23355  C 0.172 0.23355  0.217 0.2509  0.237 0.27492  C 0.241 0.28026  0.244 0.28827  0.244 0.29761  C 0.244 0.30562  0.242 0.31229  0.238 0.31763  C 0.234 0.32297  0.229 0.32563  0.223 0.32563  C 0.216 0.32563  0.21 0.32163  0.206 0.31629  C 0.188 0.2896  0.175 0.22955  0.175 0.16015  C 0.175 0.16015  0.175 0.15881  0.175 0.15881  C 0.175 0.15881  0.175 0.15748  0.175 0.15748  C 0.175 0.08808  0.188 0.02936  0.206 0.00133  C 0.21 -0.004  0.216 -0.00801  0.223 -0.00801  C 0.229 -0.00801  0.234 -0.00534  0.238 0.0  C 0.242 0.00534  0.244 0.01335  0.244 0.02002  C 0.244 0.02936  0.241 0.03737  0.237 0.04404  C 0.217 0.06673  0.172 0.08408  0.12 0.08408  C 0.12 0.08408  0.12 0.08408  0.119 0.08408  C 0.119 0.08408  0.118 0.08408  0.118 0.08408  C 0.066 0.08408  0.022 0.06673  0.002 0.04404  C -0.003 0.03737  -0.006 0.02936  -0.006 0.02002  C -0.006 0.01335  -0.004 0.00534  0.0 0.0  Z" pathEditMode="relative" ptsTypes="">
                                      <p:cBhvr>
                                        <p:cTn id="72" dur="2000" fill="hold"/>
                                        <p:tgtEl>
                                          <p:spTgt spid="18"/>
                                        </p:tgtEl>
                                        <p:attrNameLst>
                                          <p:attrName>ppt_x</p:attrName>
                                          <p:attrName>ppt_y</p:attrName>
                                        </p:attrNameLst>
                                      </p:cBhvr>
                                    </p:animMotion>
                                  </p:childTnLst>
                                </p:cTn>
                              </p:par>
                            </p:childTnLst>
                          </p:cTn>
                        </p:par>
                        <p:par>
                          <p:cTn id="73" fill="hold">
                            <p:stCondLst>
                              <p:cond delay="10000"/>
                            </p:stCondLst>
                            <p:childTnLst>
                              <p:par>
                                <p:cTn id="74" presetID="30" presetClass="path" presetSubtype="0" accel="50000" decel="50000" fill="hold" grpId="0" nodeType="afterEffect">
                                  <p:stCondLst>
                                    <p:cond delay="0"/>
                                  </p:stCondLst>
                                  <p:childTnLst>
                                    <p:animMotion origin="layout" path="M 0.0 0.0  C 0.0 0.0  0.017 -0.08675  0.017 -0.08675  C 0.034 -0.15748  0.061 -0.18551  0.1 -0.18551  C 0.12 -0.18551  0.138 -0.17483  0.152 -0.15748  C 0.162 -0.14547  0.174 -0.1388  0.187 -0.1388  C 0.212 -0.1388  0.233 -0.16282  0.241 -0.19752  C 0.241 -0.19752  0.25 -0.23889  0.25 -0.23889  C 0.25 -0.23889  0.232 -0.15081  0.232 -0.15081  C 0.215 -0.08141  0.188 -0.05338  0.15 -0.05338  C 0.13 -0.05338  0.111 -0.06406  0.096 -0.08274  C 0.087 -0.09342  0.075 -0.10009  0.063 -0.10009  C 0.038 -0.10009  0.017 -0.07607  0.009 -0.04137  C 0.009 -0.04137  0.0 0.0  0.0 0.0  Z" pathEditMode="relative" ptsTypes="">
                                      <p:cBhvr>
                                        <p:cTn id="75" dur="2000" fill="hold"/>
                                        <p:tgtEl>
                                          <p:spTgt spid="16"/>
                                        </p:tgtEl>
                                        <p:attrNameLst>
                                          <p:attrName>ppt_x</p:attrName>
                                          <p:attrName>ppt_y</p:attrName>
                                        </p:attrNameLst>
                                      </p:cBhvr>
                                    </p:animMotion>
                                  </p:childTnLst>
                                </p:cTn>
                              </p:par>
                            </p:childTnLst>
                          </p:cTn>
                        </p:par>
                        <p:par>
                          <p:cTn id="76" fill="hold">
                            <p:stCondLst>
                              <p:cond delay="12000"/>
                            </p:stCondLst>
                            <p:childTnLst>
                              <p:par>
                                <p:cTn id="77" presetID="29" presetClass="path" presetSubtype="0" accel="50000" decel="50000" fill="hold" grpId="0" nodeType="afterEffect">
                                  <p:stCondLst>
                                    <p:cond delay="0"/>
                                  </p:stCondLst>
                                  <p:childTnLst>
                                    <p:animMotion origin="layout" path="M 0.0 0.0  C 0.007 -0.01335  0.014 -0.02803  0.021 -0.04671  C 0.04 -0.10009  0.045 -0.15214  0.031 -0.16015  C 0.017 -0.16949  -0.01 -0.13212  -0.029 -0.07874  C -0.039 -0.05071  -0.045 -0.02402  -0.047 -0.004  C -0.05 0.01201  -0.051 0.02803  -0.051 0.04671  C -0.051 0.10677  -0.038 0.15614  -0.023 0.15614  C -0.008 0.15614  0.005 0.10677  0.005 0.04671  C 0.005 0.01868  0.002 -0.00801  -0.003 -0.02669  C -0.005 -0.04271  -0.01 -0.06006  -0.016 -0.07741  C -0.036 -0.13212  -0.063 -0.16949  -0.077 -0.16015  C -0.091 -0.15081  -0.086 -0.10009  -0.066 -0.04538  C -0.058 -0.02002  -0.047 0.00133  -0.036 0.01601  C -0.028 0.02936  -0.019 0.04137  -0.007 0.05338  C 0.029 0.09209  0.065 0.10943  0.075 0.09342  C 0.084 0.07741  0.064 0.03336  0.028 -0.004  C 0.013 -0.02002  -0.003 -0.03203  -0.016 -0.04004  C -0.028 -0.04804  -0.043 -0.05472  -0.059 -0.05872  C -0.103 -0.07207  -0.141 -0.06806  -0.144 -0.04671  C -0.148 -0.02669  -0.115 0.0  -0.071 0.01335  C -0.051 0.01868  -0.032 0.02135  -0.017 0.02002  C -0.004 0.02002  0.01 0.01735  0.025 0.01335  C 0.069 0.0  0.102 -0.02803  0.098 -0.04804  C 0.095 -0.06806  0.057 -0.0734  0.013 -0.06006  C -0.008 -0.05338  -0.027 -0.04404  -0.04 -0.03336  C -0.051 -0.02536  -0.062 -0.01601  -0.074 -0.004  C -0.109 0.0347  -0.13 0.07741  -0.12 0.09342  C -0.111 0.10943  -0.074 0.09209  -0.039 0.05472  C -0.022 0.03603  -0.008 0.01735  0.0 0.0  Z" pathEditMode="relative" ptsTypes="">
                                      <p:cBhvr>
                                        <p:cTn id="78" dur="2000" fill="hold"/>
                                        <p:tgtEl>
                                          <p:spTgt spid="15"/>
                                        </p:tgtEl>
                                        <p:attrNameLst>
                                          <p:attrName>ppt_x</p:attrName>
                                          <p:attrName>ppt_y</p:attrName>
                                        </p:attrNameLst>
                                      </p:cBhvr>
                                    </p:animMotion>
                                  </p:childTnLst>
                                </p:cTn>
                              </p:par>
                            </p:childTnLst>
                          </p:cTn>
                        </p:par>
                        <p:par>
                          <p:cTn id="79" fill="hold">
                            <p:stCondLst>
                              <p:cond delay="14000"/>
                            </p:stCondLst>
                            <p:childTnLst>
                              <p:par>
                                <p:cTn id="80" presetID="9" presetClass="path" presetSubtype="0" accel="50000" decel="50000" fill="hold" grpId="0" nodeType="afterEffect">
                                  <p:stCondLst>
                                    <p:cond delay="0"/>
                                  </p:stCondLst>
                                  <p:childTnLst>
                                    <p:animMotion origin="layout" path="M 0.0 0.0  C 0.012 -0.02402  0.033 -0.05872  0.058 -0.05872  C 0.095 -0.05872  0.125 -0.02269  0.125 0.02269  C 0.125 0.03737  0.122 0.05071  0.116 0.06272  C 0.117 0.06272  0.0 0.24289  0.0 0.24423  C 0.0 0.24289  -0.117 0.06272  -0.116 0.06272  C -0.122 0.05071  -0.125 0.03737  -0.125 0.02269  C -0.125 -0.02269  -0.095 -0.05872  -0.057 -0.05872  C -0.033 -0.05872  -0.012 -0.02402  0.0 0.0  Z" pathEditMode="relative" rAng="0" ptsTypes="">
                                      <p:cBhvr>
                                        <p:cTn id="81" dur="2000" fill="hold"/>
                                        <p:tgtEl>
                                          <p:spTgt spid="17"/>
                                        </p:tgtEl>
                                        <p:attrNameLst>
                                          <p:attrName>ppt_x</p:attrName>
                                          <p:attrName>ppt_y</p:attrName>
                                        </p:attrNameLst>
                                      </p:cBhvr>
                                      <p:rCtr x="0" y="0"/>
                                    </p:animMotion>
                                  </p:childTnLst>
                                </p:cTn>
                              </p:par>
                            </p:childTnLst>
                          </p:cTn>
                        </p:par>
                        <p:par>
                          <p:cTn id="82" fill="hold">
                            <p:stCondLst>
                              <p:cond delay="16000"/>
                            </p:stCondLst>
                            <p:childTnLst>
                              <p:par>
                                <p:cTn id="83" presetID="22" presetClass="entr" presetSubtype="4" fill="hold" grpId="0" nodeType="after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wipe(down)">
                                      <p:cBhvr>
                                        <p:cTn id="85" dur="500"/>
                                        <p:tgtEl>
                                          <p:spTgt spid="20"/>
                                        </p:tgtEl>
                                      </p:cBhvr>
                                    </p:animEffect>
                                  </p:childTnLst>
                                </p:cTn>
                              </p:par>
                            </p:childTnLst>
                          </p:cTn>
                        </p:par>
                        <p:par>
                          <p:cTn id="86" fill="hold">
                            <p:stCondLst>
                              <p:cond delay="16500"/>
                            </p:stCondLst>
                            <p:childTnLst>
                              <p:par>
                                <p:cTn id="87" presetID="22" presetClass="entr" presetSubtype="4" fill="hold" grpId="0" nodeType="after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wipe(down)">
                                      <p:cBhvr>
                                        <p:cTn id="89" dur="500"/>
                                        <p:tgtEl>
                                          <p:spTgt spid="22"/>
                                        </p:tgtEl>
                                      </p:cBhvr>
                                    </p:animEffect>
                                  </p:childTnLst>
                                </p:cTn>
                              </p:par>
                            </p:childTnLst>
                          </p:cTn>
                        </p:par>
                        <p:par>
                          <p:cTn id="90" fill="hold">
                            <p:stCondLst>
                              <p:cond delay="17000"/>
                            </p:stCondLst>
                            <p:childTnLst>
                              <p:par>
                                <p:cTn id="91" presetID="22" presetClass="entr" presetSubtype="4" fill="hold" grpId="0" nodeType="afterEffect">
                                  <p:stCondLst>
                                    <p:cond delay="0"/>
                                  </p:stCondLst>
                                  <p:childTnLst>
                                    <p:set>
                                      <p:cBhvr>
                                        <p:cTn id="92" dur="1" fill="hold">
                                          <p:stCondLst>
                                            <p:cond delay="0"/>
                                          </p:stCondLst>
                                        </p:cTn>
                                        <p:tgtEl>
                                          <p:spTgt spid="21"/>
                                        </p:tgtEl>
                                        <p:attrNameLst>
                                          <p:attrName>style.visibility</p:attrName>
                                        </p:attrNameLst>
                                      </p:cBhvr>
                                      <p:to>
                                        <p:strVal val="visible"/>
                                      </p:to>
                                    </p:set>
                                    <p:animEffect transition="in" filter="wipe(down)">
                                      <p:cBhvr>
                                        <p:cTn id="93" dur="500"/>
                                        <p:tgtEl>
                                          <p:spTgt spid="21"/>
                                        </p:tgtEl>
                                      </p:cBhvr>
                                    </p:animEffect>
                                  </p:childTnLst>
                                </p:cTn>
                              </p:par>
                            </p:childTnLst>
                          </p:cTn>
                        </p:par>
                        <p:par>
                          <p:cTn id="94" fill="hold">
                            <p:stCondLst>
                              <p:cond delay="17500"/>
                            </p:stCondLst>
                            <p:childTnLst>
                              <p:par>
                                <p:cTn id="95" presetID="22" presetClass="entr" presetSubtype="4" fill="hold" grpId="0" nodeType="afterEffect">
                                  <p:stCondLst>
                                    <p:cond delay="0"/>
                                  </p:stCondLst>
                                  <p:childTnLst>
                                    <p:set>
                                      <p:cBhvr>
                                        <p:cTn id="96" dur="1" fill="hold">
                                          <p:stCondLst>
                                            <p:cond delay="0"/>
                                          </p:stCondLst>
                                        </p:cTn>
                                        <p:tgtEl>
                                          <p:spTgt spid="23"/>
                                        </p:tgtEl>
                                        <p:attrNameLst>
                                          <p:attrName>style.visibility</p:attrName>
                                        </p:attrNameLst>
                                      </p:cBhvr>
                                      <p:to>
                                        <p:strVal val="visible"/>
                                      </p:to>
                                    </p:set>
                                    <p:animEffect transition="in" filter="wipe(down)">
                                      <p:cBhvr>
                                        <p:cTn id="97" dur="500"/>
                                        <p:tgtEl>
                                          <p:spTgt spid="23"/>
                                        </p:tgtEl>
                                      </p:cBhvr>
                                    </p:animEffect>
                                  </p:childTnLst>
                                </p:cTn>
                              </p:par>
                            </p:childTnLst>
                          </p:cTn>
                        </p:par>
                        <p:par>
                          <p:cTn id="98" fill="hold">
                            <p:stCondLst>
                              <p:cond delay="18000"/>
                            </p:stCondLst>
                            <p:childTnLst>
                              <p:par>
                                <p:cTn id="99" presetID="22" presetClass="entr" presetSubtype="4" fill="hold" grpId="0" nodeType="afterEffect">
                                  <p:stCondLst>
                                    <p:cond delay="0"/>
                                  </p:stCondLst>
                                  <p:childTnLst>
                                    <p:set>
                                      <p:cBhvr>
                                        <p:cTn id="100" dur="1" fill="hold">
                                          <p:stCondLst>
                                            <p:cond delay="0"/>
                                          </p:stCondLst>
                                        </p:cTn>
                                        <p:tgtEl>
                                          <p:spTgt spid="24"/>
                                        </p:tgtEl>
                                        <p:attrNameLst>
                                          <p:attrName>style.visibility</p:attrName>
                                        </p:attrNameLst>
                                      </p:cBhvr>
                                      <p:to>
                                        <p:strVal val="visible"/>
                                      </p:to>
                                    </p:set>
                                    <p:animEffect transition="in" filter="wipe(down)">
                                      <p:cBhvr>
                                        <p:cTn id="101" dur="500"/>
                                        <p:tgtEl>
                                          <p:spTgt spid="24"/>
                                        </p:tgtEl>
                                      </p:cBhvr>
                                    </p:animEffect>
                                  </p:childTnLst>
                                </p:cTn>
                              </p:par>
                            </p:childTnLst>
                          </p:cTn>
                        </p:par>
                        <p:par>
                          <p:cTn id="102" fill="hold">
                            <p:stCondLst>
                              <p:cond delay="18500"/>
                            </p:stCondLst>
                            <p:childTnLst>
                              <p:par>
                                <p:cTn id="103" presetID="22" presetClass="entr" presetSubtype="4" fill="hold" grpId="0" nodeType="afterEffect">
                                  <p:stCondLst>
                                    <p:cond delay="0"/>
                                  </p:stCondLst>
                                  <p:childTnLst>
                                    <p:set>
                                      <p:cBhvr>
                                        <p:cTn id="104" dur="1" fill="hold">
                                          <p:stCondLst>
                                            <p:cond delay="0"/>
                                          </p:stCondLst>
                                        </p:cTn>
                                        <p:tgtEl>
                                          <p:spTgt spid="25"/>
                                        </p:tgtEl>
                                        <p:attrNameLst>
                                          <p:attrName>style.visibility</p:attrName>
                                        </p:attrNameLst>
                                      </p:cBhvr>
                                      <p:to>
                                        <p:strVal val="visible"/>
                                      </p:to>
                                    </p:set>
                                    <p:animEffect transition="in" filter="wipe(down)">
                                      <p:cBhvr>
                                        <p:cTn id="105" dur="500"/>
                                        <p:tgtEl>
                                          <p:spTgt spid="25"/>
                                        </p:tgtEl>
                                      </p:cBhvr>
                                    </p:animEffect>
                                  </p:childTnLst>
                                </p:cTn>
                              </p:par>
                            </p:childTnLst>
                          </p:cTn>
                        </p:par>
                        <p:par>
                          <p:cTn id="106" fill="hold">
                            <p:stCondLst>
                              <p:cond delay="19000"/>
                            </p:stCondLst>
                            <p:childTnLst>
                              <p:par>
                                <p:cTn id="107" presetID="22" presetClass="entr" presetSubtype="4" fill="hold" grpId="0" nodeType="afterEffect">
                                  <p:stCondLst>
                                    <p:cond delay="0"/>
                                  </p:stCondLst>
                                  <p:childTnLst>
                                    <p:set>
                                      <p:cBhvr>
                                        <p:cTn id="108" dur="1" fill="hold">
                                          <p:stCondLst>
                                            <p:cond delay="0"/>
                                          </p:stCondLst>
                                        </p:cTn>
                                        <p:tgtEl>
                                          <p:spTgt spid="27"/>
                                        </p:tgtEl>
                                        <p:attrNameLst>
                                          <p:attrName>style.visibility</p:attrName>
                                        </p:attrNameLst>
                                      </p:cBhvr>
                                      <p:to>
                                        <p:strVal val="visible"/>
                                      </p:to>
                                    </p:set>
                                    <p:animEffect transition="in" filter="wipe(down)">
                                      <p:cBhvr>
                                        <p:cTn id="109" dur="500"/>
                                        <p:tgtEl>
                                          <p:spTgt spid="27"/>
                                        </p:tgtEl>
                                      </p:cBhvr>
                                    </p:animEffect>
                                  </p:childTnLst>
                                </p:cTn>
                              </p:par>
                            </p:childTnLst>
                          </p:cTn>
                        </p:par>
                        <p:par>
                          <p:cTn id="110" fill="hold">
                            <p:stCondLst>
                              <p:cond delay="19500"/>
                            </p:stCondLst>
                            <p:childTnLst>
                              <p:par>
                                <p:cTn id="111" presetID="22" presetClass="entr" presetSubtype="4" fill="hold" grpId="0" nodeType="afterEffect">
                                  <p:stCondLst>
                                    <p:cond delay="0"/>
                                  </p:stCondLst>
                                  <p:childTnLst>
                                    <p:set>
                                      <p:cBhvr>
                                        <p:cTn id="112" dur="1" fill="hold">
                                          <p:stCondLst>
                                            <p:cond delay="0"/>
                                          </p:stCondLst>
                                        </p:cTn>
                                        <p:tgtEl>
                                          <p:spTgt spid="28"/>
                                        </p:tgtEl>
                                        <p:attrNameLst>
                                          <p:attrName>style.visibility</p:attrName>
                                        </p:attrNameLst>
                                      </p:cBhvr>
                                      <p:to>
                                        <p:strVal val="visible"/>
                                      </p:to>
                                    </p:set>
                                    <p:animEffect transition="in" filter="wipe(down)">
                                      <p:cBhvr>
                                        <p:cTn id="113" dur="500"/>
                                        <p:tgtEl>
                                          <p:spTgt spid="28"/>
                                        </p:tgtEl>
                                      </p:cBhvr>
                                    </p:animEffect>
                                  </p:childTnLst>
                                </p:cTn>
                              </p:par>
                            </p:childTnLst>
                          </p:cTn>
                        </p:par>
                        <p:par>
                          <p:cTn id="114" fill="hold">
                            <p:stCondLst>
                              <p:cond delay="20000"/>
                            </p:stCondLst>
                            <p:childTnLst>
                              <p:par>
                                <p:cTn id="115" presetID="56" presetClass="entr" presetSubtype="0" fill="hold" grpId="0" nodeType="afterEffect">
                                  <p:stCondLst>
                                    <p:cond delay="0"/>
                                  </p:stCondLst>
                                  <p:iterate type="lt">
                                    <p:tmPct val="10000"/>
                                  </p:iterate>
                                  <p:childTnLst>
                                    <p:set>
                                      <p:cBhvr>
                                        <p:cTn id="116" dur="1" fill="hold">
                                          <p:stCondLst>
                                            <p:cond delay="0"/>
                                          </p:stCondLst>
                                        </p:cTn>
                                        <p:tgtEl>
                                          <p:spTgt spid="29"/>
                                        </p:tgtEl>
                                        <p:attrNameLst>
                                          <p:attrName>style.visibility</p:attrName>
                                        </p:attrNameLst>
                                      </p:cBhvr>
                                      <p:to>
                                        <p:strVal val="visible"/>
                                      </p:to>
                                    </p:set>
                                    <p:anim by="(-#ppt_w*2)" calcmode="lin" valueType="num">
                                      <p:cBhvr rctx="PPT">
                                        <p:cTn id="117" dur="500" autoRev="1" fill="hold">
                                          <p:stCondLst>
                                            <p:cond delay="0"/>
                                          </p:stCondLst>
                                        </p:cTn>
                                        <p:tgtEl>
                                          <p:spTgt spid="29"/>
                                        </p:tgtEl>
                                        <p:attrNameLst>
                                          <p:attrName>ppt_w</p:attrName>
                                        </p:attrNameLst>
                                      </p:cBhvr>
                                    </p:anim>
                                    <p:anim by="(#ppt_w*0.50)" calcmode="lin" valueType="num">
                                      <p:cBhvr>
                                        <p:cTn id="118" dur="500" decel="50000" autoRev="1" fill="hold">
                                          <p:stCondLst>
                                            <p:cond delay="0"/>
                                          </p:stCondLst>
                                        </p:cTn>
                                        <p:tgtEl>
                                          <p:spTgt spid="29"/>
                                        </p:tgtEl>
                                        <p:attrNameLst>
                                          <p:attrName>ppt_x</p:attrName>
                                        </p:attrNameLst>
                                      </p:cBhvr>
                                    </p:anim>
                                    <p:anim from="(-#ppt_h/2)" to="(#ppt_y)" calcmode="lin" valueType="num">
                                      <p:cBhvr>
                                        <p:cTn id="119" dur="1000" fill="hold">
                                          <p:stCondLst>
                                            <p:cond delay="0"/>
                                          </p:stCondLst>
                                        </p:cTn>
                                        <p:tgtEl>
                                          <p:spTgt spid="29"/>
                                        </p:tgtEl>
                                        <p:attrNameLst>
                                          <p:attrName>ppt_y</p:attrName>
                                        </p:attrNameLst>
                                      </p:cBhvr>
                                    </p:anim>
                                    <p:animRot by="21600000">
                                      <p:cBhvr>
                                        <p:cTn id="120" dur="1000" fill="hold">
                                          <p:stCondLst>
                                            <p:cond delay="0"/>
                                          </p:stCondLst>
                                        </p:cTn>
                                        <p:tgtEl>
                                          <p:spTgt spid="29"/>
                                        </p:tgtEl>
                                        <p:attrNameLst>
                                          <p:attrName>r</p:attrName>
                                        </p:attrNameLst>
                                      </p:cBhvr>
                                    </p:animRot>
                                  </p:childTnLst>
                                </p:cTn>
                              </p:par>
                            </p:childTnLst>
                          </p:cTn>
                        </p:par>
                        <p:par>
                          <p:cTn id="121" fill="hold">
                            <p:stCondLst>
                              <p:cond delay="21800"/>
                            </p:stCondLst>
                            <p:childTnLst>
                              <p:par>
                                <p:cTn id="122" presetID="16" presetClass="entr" presetSubtype="26" fill="hold" grpId="0" nodeType="afterEffect">
                                  <p:stCondLst>
                                    <p:cond delay="0"/>
                                  </p:stCondLst>
                                  <p:childTnLst>
                                    <p:set>
                                      <p:cBhvr>
                                        <p:cTn id="123" dur="1" fill="hold">
                                          <p:stCondLst>
                                            <p:cond delay="0"/>
                                          </p:stCondLst>
                                        </p:cTn>
                                        <p:tgtEl>
                                          <p:spTgt spid="30"/>
                                        </p:tgtEl>
                                        <p:attrNameLst>
                                          <p:attrName>style.visibility</p:attrName>
                                        </p:attrNameLst>
                                      </p:cBhvr>
                                      <p:to>
                                        <p:strVal val="visible"/>
                                      </p:to>
                                    </p:set>
                                    <p:animEffect transition="in" filter="barn(inHorizontal)">
                                      <p:cBhvr>
                                        <p:cTn id="124" dur="500"/>
                                        <p:tgtEl>
                                          <p:spTgt spid="30"/>
                                        </p:tgtEl>
                                      </p:cBhvr>
                                    </p:animEffect>
                                  </p:childTnLst>
                                </p:cTn>
                              </p:par>
                            </p:childTnLst>
                          </p:cTn>
                        </p:par>
                      </p:childTnLst>
                    </p:cTn>
                  </p:par>
                  <p:par>
                    <p:cTn id="125" fill="hold">
                      <p:stCondLst>
                        <p:cond delay="indefinite"/>
                      </p:stCondLst>
                      <p:childTnLst>
                        <p:par>
                          <p:cTn id="126" fill="hold">
                            <p:stCondLst>
                              <p:cond delay="0"/>
                            </p:stCondLst>
                            <p:childTnLst>
                              <p:par>
                                <p:cTn id="127" presetID="21" presetClass="exit" presetSubtype="4" fill="hold" grpId="1" nodeType="clickEffect">
                                  <p:stCondLst>
                                    <p:cond delay="0"/>
                                  </p:stCondLst>
                                  <p:childTnLst>
                                    <p:animEffect transition="out" filter="wheel(4)">
                                      <p:cBhvr>
                                        <p:cTn id="128" dur="1000"/>
                                        <p:tgtEl>
                                          <p:spTgt spid="30"/>
                                        </p:tgtEl>
                                      </p:cBhvr>
                                    </p:animEffect>
                                    <p:set>
                                      <p:cBhvr>
                                        <p:cTn id="129" dur="1" fill="hold">
                                          <p:stCondLst>
                                            <p:cond delay="999"/>
                                          </p:stCondLst>
                                        </p:cTn>
                                        <p:tgtEl>
                                          <p:spTgt spid="30"/>
                                        </p:tgtEl>
                                        <p:attrNameLst>
                                          <p:attrName>style.visibility</p:attrName>
                                        </p:attrNameLst>
                                      </p:cBhvr>
                                      <p:to>
                                        <p:strVal val="hidden"/>
                                      </p:to>
                                    </p:set>
                                  </p:childTnLst>
                                </p:cTn>
                              </p:par>
                              <p:par>
                                <p:cTn id="130" presetID="5" presetClass="entr" presetSubtype="10" fill="hold" grpId="0" nodeType="withEffect">
                                  <p:stCondLst>
                                    <p:cond delay="0"/>
                                  </p:stCondLst>
                                  <p:childTnLst>
                                    <p:set>
                                      <p:cBhvr>
                                        <p:cTn id="131" dur="1" fill="hold">
                                          <p:stCondLst>
                                            <p:cond delay="0"/>
                                          </p:stCondLst>
                                        </p:cTn>
                                        <p:tgtEl>
                                          <p:spTgt spid="31"/>
                                        </p:tgtEl>
                                        <p:attrNameLst>
                                          <p:attrName>style.visibility</p:attrName>
                                        </p:attrNameLst>
                                      </p:cBhvr>
                                      <p:to>
                                        <p:strVal val="visible"/>
                                      </p:to>
                                    </p:set>
                                    <p:animEffect transition="in" filter="checkerboard(across)">
                                      <p:cBhvr>
                                        <p:cTn id="13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34" grpId="0" animBg="1"/>
      <p:bldP spid="365582" grpId="0"/>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20" grpId="0" animBg="1"/>
      <p:bldP spid="21" grpId="0" animBg="1"/>
      <p:bldP spid="22" grpId="0" animBg="1"/>
      <p:bldP spid="23" grpId="0" animBg="1"/>
      <p:bldP spid="24" grpId="0" animBg="1"/>
      <p:bldP spid="25" grpId="0" animBg="1"/>
      <p:bldP spid="27" grpId="0" animBg="1"/>
      <p:bldP spid="28" grpId="0" animBg="1"/>
      <p:bldP spid="29" grpId="0"/>
      <p:bldP spid="30" grpId="0"/>
      <p:bldP spid="30" grpId="1"/>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Horizontal Scroll 6"/>
          <p:cNvSpPr/>
          <p:nvPr/>
        </p:nvSpPr>
        <p:spPr bwMode="auto">
          <a:xfrm>
            <a:off x="1672782" y="734856"/>
            <a:ext cx="9589714" cy="2303463"/>
          </a:xfrm>
          <a:prstGeom prst="horizontalScroll">
            <a:avLst/>
          </a:prstGeom>
          <a:solidFill>
            <a:srgbClr val="0070C0"/>
          </a:solidFill>
          <a:ln w="9525" cap="flat" cmpd="sng" algn="ctr">
            <a:solidFill>
              <a:schemeClr val="tx1"/>
            </a:solidFill>
            <a:prstDash val="solid"/>
            <a:round/>
            <a:headEnd type="none" w="med" len="med"/>
            <a:tailEnd type="none" w="med" len="med"/>
          </a:ln>
          <a:effectLst/>
          <a:extLst/>
        </p:spPr>
        <p:txBody>
          <a:bodyPr/>
          <a:lstStyle/>
          <a:p>
            <a:pPr algn="just" fontAlgn="base">
              <a:spcBef>
                <a:spcPct val="0"/>
              </a:spcBef>
              <a:spcAft>
                <a:spcPct val="0"/>
              </a:spcAft>
              <a:defRPr/>
            </a:pPr>
            <a:r>
              <a:rPr lang="pt-BR" sz="2800" i="1" dirty="0">
                <a:solidFill>
                  <a:schemeClr val="bg1"/>
                </a:solidFill>
              </a:rPr>
              <a:t>Mối liên hệ là</a:t>
            </a:r>
            <a:r>
              <a:rPr lang="pt-BR" sz="2800" dirty="0">
                <a:solidFill>
                  <a:schemeClr val="bg1"/>
                </a:solidFill>
              </a:rPr>
              <a:t> phạm trù triết học dùng để chỉ sự quy định, sự tác động qua lại, sự chuyển hóa lẫn nhau giữa các sự vật, hiện tượng hay giữa các mặt của một sự vật, của một hiện tượng trong thế giới</a:t>
            </a:r>
            <a:endParaRPr lang="en-US" sz="2800" dirty="0">
              <a:solidFill>
                <a:schemeClr val="bg1"/>
              </a:solidFill>
            </a:endParaRPr>
          </a:p>
          <a:p>
            <a:pPr algn="just" fontAlgn="base">
              <a:spcBef>
                <a:spcPct val="0"/>
              </a:spcBef>
              <a:spcAft>
                <a:spcPct val="0"/>
              </a:spcAft>
              <a:defRPr/>
            </a:pPr>
            <a:r>
              <a:rPr lang="en-US" sz="2800" i="1" dirty="0" smtClean="0">
                <a:solidFill>
                  <a:schemeClr val="bg1"/>
                </a:solidFill>
                <a:latin typeface="Arial" panose="020B0604020202020204" pitchFamily="34" charset="0"/>
                <a:cs typeface="Arial" panose="020B0604020202020204" pitchFamily="34" charset="0"/>
              </a:rPr>
              <a:t>.</a:t>
            </a:r>
            <a:endParaRPr lang="en-US" sz="2800" i="1" dirty="0">
              <a:solidFill>
                <a:schemeClr val="bg1"/>
              </a:solidFill>
              <a:latin typeface="Arial" panose="020B0604020202020204" pitchFamily="34" charset="0"/>
              <a:cs typeface="Arial" panose="020B0604020202020204" pitchFamily="34" charset="0"/>
            </a:endParaRPr>
          </a:p>
        </p:txBody>
      </p:sp>
      <p:pic>
        <p:nvPicPr>
          <p:cNvPr id="505861"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381750"/>
            <a:ext cx="91440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6598" name="Rectangle 2"/>
          <p:cNvSpPr>
            <a:spLocks noChangeArrowheads="1"/>
          </p:cNvSpPr>
          <p:nvPr/>
        </p:nvSpPr>
        <p:spPr bwMode="auto">
          <a:xfrm>
            <a:off x="3994151" y="3983038"/>
            <a:ext cx="6253163"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kumimoji="0" lang="en-US" altLang="en-US" sz="2000">
                <a:solidFill>
                  <a:srgbClr val="000066"/>
                </a:solidFill>
                <a:latin typeface="Arial" panose="020B0604020202020204" pitchFamily="34" charset="0"/>
                <a:cs typeface="Arial" panose="020B0604020202020204" pitchFamily="34" charset="0"/>
              </a:rPr>
              <a:t>G</a:t>
            </a:r>
            <a:r>
              <a:rPr kumimoji="0" lang="vi-VN" altLang="en-US" sz="2000">
                <a:solidFill>
                  <a:srgbClr val="000066"/>
                </a:solidFill>
                <a:latin typeface="Arial" panose="020B0604020202020204" pitchFamily="34" charset="0"/>
                <a:cs typeface="Arial" panose="020B0604020202020204" pitchFamily="34" charset="0"/>
              </a:rPr>
              <a:t>iữa </a:t>
            </a:r>
            <a:r>
              <a:rPr kumimoji="0" lang="vi-VN" altLang="en-US" sz="2000" b="1">
                <a:solidFill>
                  <a:srgbClr val="FF0066"/>
                </a:solidFill>
                <a:latin typeface="Arial" panose="020B0604020202020204" pitchFamily="34" charset="0"/>
                <a:cs typeface="Arial" panose="020B0604020202020204" pitchFamily="34" charset="0"/>
              </a:rPr>
              <a:t>cung và cầu </a:t>
            </a:r>
            <a:r>
              <a:rPr kumimoji="0" lang="vi-VN" altLang="en-US" sz="2000">
                <a:solidFill>
                  <a:srgbClr val="000066"/>
                </a:solidFill>
                <a:latin typeface="Arial" panose="020B0604020202020204" pitchFamily="34" charset="0"/>
                <a:cs typeface="Arial" panose="020B0604020202020204" pitchFamily="34" charset="0"/>
              </a:rPr>
              <a:t>(hàng hoá, dịch vụ) trên thị trường luôn luôn diễn ra quá trình: cung và cầu quy định lẫn nhau; cung và cầu tác động, ảnh hưởng lẫn nhau, chuyển hoá lẫn nhau, từ đó tạo nên quá trình vận động, phát triển không ngừng của cả cung và cầu. </a:t>
            </a:r>
            <a:endParaRPr kumimoji="0" lang="en-US" altLang="en-US" sz="2000">
              <a:solidFill>
                <a:srgbClr val="000066"/>
              </a:solidFill>
              <a:latin typeface=".VnTime" panose="020B7200000000000000" pitchFamily="34" charset="0"/>
              <a:cs typeface="Arial" panose="020B0604020202020204" pitchFamily="34" charset="0"/>
            </a:endParaRPr>
          </a:p>
        </p:txBody>
      </p:sp>
      <p:sp>
        <p:nvSpPr>
          <p:cNvPr id="9" name="Explosion 2 8"/>
          <p:cNvSpPr/>
          <p:nvPr/>
        </p:nvSpPr>
        <p:spPr>
          <a:xfrm>
            <a:off x="1820069" y="3690677"/>
            <a:ext cx="2387600" cy="2506133"/>
          </a:xfrm>
          <a:prstGeom prst="irregularSeal2">
            <a:avLst/>
          </a:prstGeom>
          <a:solidFill>
            <a:srgbClr val="92D050"/>
          </a:solidFill>
          <a:ln w="12700" cap="flat" cmpd="sng" algn="ctr">
            <a:solidFill>
              <a:srgbClr val="5B9BD5">
                <a:shade val="50000"/>
              </a:srgbClr>
            </a:solidFill>
            <a:prstDash val="solid"/>
            <a:miter lim="800000"/>
          </a:ln>
          <a:effectLst/>
          <a:scene3d>
            <a:camera prst="orthographicFront"/>
            <a:lightRig rig="threePt" dir="t"/>
          </a:scene3d>
          <a:sp3d>
            <a:bevelT/>
          </a:sp3d>
        </p:spPr>
        <p:txBody>
          <a:bodyPr anchor="ctr"/>
          <a:lstStyle/>
          <a:p>
            <a:pPr algn="ctr">
              <a:defRPr/>
            </a:pPr>
            <a:endParaRPr lang="en-US" kern="0" dirty="0">
              <a:solidFill>
                <a:prstClr val="white"/>
              </a:solidFill>
              <a:latin typeface="Calibri" panose="020F0502020204030204"/>
              <a:cs typeface="Arial" panose="020B0604020202020204" pitchFamily="34" charset="0"/>
            </a:endParaRPr>
          </a:p>
        </p:txBody>
      </p:sp>
      <p:sp>
        <p:nvSpPr>
          <p:cNvPr id="10" name="TextBox 9"/>
          <p:cNvSpPr txBox="1"/>
          <p:nvPr/>
        </p:nvSpPr>
        <p:spPr>
          <a:xfrm rot="19038394">
            <a:off x="2070101" y="4479925"/>
            <a:ext cx="1692275" cy="584200"/>
          </a:xfrm>
          <a:prstGeom prst="rect">
            <a:avLst/>
          </a:prstGeom>
          <a:noFill/>
        </p:spPr>
        <p:txBody>
          <a:bodyPr>
            <a:spAutoFit/>
          </a:bodyPr>
          <a:lstStyle/>
          <a:p>
            <a:pPr>
              <a:defRPr/>
            </a:pPr>
            <a:r>
              <a:rPr lang="vi-VN" sz="3200" b="1" dirty="0">
                <a:solidFill>
                  <a:srgbClr val="002060"/>
                </a:solidFill>
                <a:latin typeface="Arial"/>
                <a:cs typeface="Arial" panose="020B0604020202020204" pitchFamily="34" charset="0"/>
              </a:rPr>
              <a:t>Ví dụ:</a:t>
            </a:r>
            <a:endParaRPr lang="en-US" sz="3200" b="1" dirty="0">
              <a:solidFill>
                <a:srgbClr val="002060"/>
              </a:solidFill>
              <a:latin typeface="Calibri" panose="020F0502020204030204"/>
              <a:cs typeface="Arial" panose="020B0604020202020204" pitchFamily="34" charset="0"/>
            </a:endParaRPr>
          </a:p>
        </p:txBody>
      </p:sp>
      <p:sp>
        <p:nvSpPr>
          <p:cNvPr id="11" name="Rectangle 17"/>
          <p:cNvSpPr>
            <a:spLocks noChangeArrowheads="1"/>
          </p:cNvSpPr>
          <p:nvPr/>
        </p:nvSpPr>
        <p:spPr bwMode="auto">
          <a:xfrm>
            <a:off x="0" y="0"/>
            <a:ext cx="56829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ts val="300"/>
              </a:spcBef>
              <a:spcAft>
                <a:spcPts val="300"/>
              </a:spcAft>
              <a:buFont typeface="Wingdings" panose="05000000000000000000" pitchFamily="2" charset="2"/>
              <a:buChar char="v"/>
            </a:pPr>
            <a:r>
              <a:rPr kumimoji="0" lang="en-US" altLang="en-US" sz="2400" b="1" u="sng" dirty="0" smtClean="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Nguyên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lý</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về</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mối</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liên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hệ</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phổ</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biến</a:t>
            </a:r>
            <a:endParaRPr kumimoji="0" lang="en-US" altLang="en-US" sz="2400" b="1" u="sng" dirty="0">
              <a:solidFill>
                <a:srgbClr val="FF0066"/>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0341643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9"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0-#ppt_w/2"/>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par>
                                <p:cTn id="14" presetID="2" presetClass="entr" presetSubtype="9"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0-#ppt_w/2"/>
                                          </p:val>
                                        </p:tav>
                                        <p:tav tm="100000">
                                          <p:val>
                                            <p:strVal val="#ppt_x"/>
                                          </p:val>
                                        </p:tav>
                                      </p:tavLst>
                                    </p:anim>
                                    <p:anim calcmode="lin" valueType="num">
                                      <p:cBhvr additive="base">
                                        <p:cTn id="17"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2" presetClass="entr" presetSubtype="2" fill="hold" grpId="0" nodeType="clickEffect">
                                  <p:stCondLst>
                                    <p:cond delay="0"/>
                                  </p:stCondLst>
                                  <p:childTnLst>
                                    <p:set>
                                      <p:cBhvr>
                                        <p:cTn id="21" dur="1" fill="hold">
                                          <p:stCondLst>
                                            <p:cond delay="0"/>
                                          </p:stCondLst>
                                        </p:cTn>
                                        <p:tgtEl>
                                          <p:spTgt spid="366598"/>
                                        </p:tgtEl>
                                        <p:attrNameLst>
                                          <p:attrName>style.visibility</p:attrName>
                                        </p:attrNameLst>
                                      </p:cBhvr>
                                      <p:to>
                                        <p:strVal val="visible"/>
                                      </p:to>
                                    </p:set>
                                    <p:anim calcmode="lin" valueType="num">
                                      <p:cBhvr additive="base">
                                        <p:cTn id="22" dur="500" fill="hold"/>
                                        <p:tgtEl>
                                          <p:spTgt spid="366598"/>
                                        </p:tgtEl>
                                        <p:attrNameLst>
                                          <p:attrName>ppt_x</p:attrName>
                                        </p:attrNameLst>
                                      </p:cBhvr>
                                      <p:tavLst>
                                        <p:tav tm="0">
                                          <p:val>
                                            <p:strVal val="1+#ppt_w/2"/>
                                          </p:val>
                                        </p:tav>
                                        <p:tav tm="100000">
                                          <p:val>
                                            <p:strVal val="#ppt_x"/>
                                          </p:val>
                                        </p:tav>
                                      </p:tavLst>
                                    </p:anim>
                                    <p:anim calcmode="lin" valueType="num">
                                      <p:cBhvr additive="base">
                                        <p:cTn id="23" dur="500" fill="hold"/>
                                        <p:tgtEl>
                                          <p:spTgt spid="366598"/>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1000" fill="hold"/>
                                        <p:tgtEl>
                                          <p:spTgt spid="11"/>
                                        </p:tgtEl>
                                        <p:attrNameLst>
                                          <p:attrName>ppt_w</p:attrName>
                                        </p:attrNameLst>
                                      </p:cBhvr>
                                      <p:tavLst>
                                        <p:tav tm="0">
                                          <p:val>
                                            <p:fltVal val="0"/>
                                          </p:val>
                                        </p:tav>
                                        <p:tav tm="100000">
                                          <p:val>
                                            <p:strVal val="#ppt_w"/>
                                          </p:val>
                                        </p:tav>
                                      </p:tavLst>
                                    </p:anim>
                                    <p:anim calcmode="lin" valueType="num">
                                      <p:cBhvr>
                                        <p:cTn id="29" dur="1000" fill="hold"/>
                                        <p:tgtEl>
                                          <p:spTgt spid="11"/>
                                        </p:tgtEl>
                                        <p:attrNameLst>
                                          <p:attrName>ppt_h</p:attrName>
                                        </p:attrNameLst>
                                      </p:cBhvr>
                                      <p:tavLst>
                                        <p:tav tm="0">
                                          <p:val>
                                            <p:fltVal val="0"/>
                                          </p:val>
                                        </p:tav>
                                        <p:tav tm="100000">
                                          <p:val>
                                            <p:strVal val="#ppt_h"/>
                                          </p:val>
                                        </p:tav>
                                      </p:tavLst>
                                    </p:anim>
                                    <p:anim calcmode="lin" valueType="num">
                                      <p:cBhvr>
                                        <p:cTn id="30" dur="1000" fill="hold"/>
                                        <p:tgtEl>
                                          <p:spTgt spid="11"/>
                                        </p:tgtEl>
                                        <p:attrNameLst>
                                          <p:attrName>style.rotation</p:attrName>
                                        </p:attrNameLst>
                                      </p:cBhvr>
                                      <p:tavLst>
                                        <p:tav tm="0">
                                          <p:val>
                                            <p:fltVal val="90"/>
                                          </p:val>
                                        </p:tav>
                                        <p:tav tm="100000">
                                          <p:val>
                                            <p:fltVal val="0"/>
                                          </p:val>
                                        </p:tav>
                                      </p:tavLst>
                                    </p:anim>
                                    <p:animEffect transition="in" filter="fade">
                                      <p:cBhvr>
                                        <p:cTn id="3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66598" grpId="0"/>
      <p:bldP spid="10" grpId="0"/>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44954" y="1349376"/>
            <a:ext cx="10221546" cy="954107"/>
          </a:xfrm>
          <a:prstGeom prst="rect">
            <a:avLst/>
          </a:prstGeom>
        </p:spPr>
        <p:txBody>
          <a:bodyPr wrap="square">
            <a:spAutoFit/>
          </a:bodyPr>
          <a:lstStyle/>
          <a:p>
            <a:pPr marL="342900" lvl="1" indent="-342900" algn="just" fontAlgn="base">
              <a:spcBef>
                <a:spcPct val="0"/>
              </a:spcBef>
              <a:spcAft>
                <a:spcPct val="0"/>
              </a:spcAft>
              <a:buFont typeface="Wingdings" panose="05000000000000000000" pitchFamily="2" charset="2"/>
              <a:buChar char="ü"/>
              <a:defRPr/>
            </a:pPr>
            <a:r>
              <a:rPr lang="pt-BR" sz="2800" dirty="0"/>
              <a:t>Thế giới có vô vàn các sự vật, hiện tượng nhưng chúng tồn tại trong mối liên hệ trực tiếp hay gián tiếp với nhau</a:t>
            </a:r>
            <a:endParaRPr kumimoji="1" lang="en-US" sz="2800" dirty="0">
              <a:latin typeface="Arial" panose="020B0604020202020204" pitchFamily="34" charset="0"/>
              <a:cs typeface="Arial" panose="020B0604020202020204" pitchFamily="34" charset="0"/>
            </a:endParaRPr>
          </a:p>
        </p:txBody>
      </p:sp>
      <p:sp>
        <p:nvSpPr>
          <p:cNvPr id="5" name="Rectangle 4"/>
          <p:cNvSpPr/>
          <p:nvPr/>
        </p:nvSpPr>
        <p:spPr>
          <a:xfrm>
            <a:off x="1144954" y="2822459"/>
            <a:ext cx="10221546" cy="1384995"/>
          </a:xfrm>
          <a:prstGeom prst="rect">
            <a:avLst/>
          </a:prstGeom>
        </p:spPr>
        <p:txBody>
          <a:bodyPr wrap="square">
            <a:spAutoFit/>
          </a:bodyPr>
          <a:lstStyle/>
          <a:p>
            <a:pPr marL="285750" indent="-285750" algn="just">
              <a:buFont typeface="Wingdings" panose="05000000000000000000" pitchFamily="2" charset="2"/>
              <a:buChar char="ü"/>
            </a:pPr>
            <a:r>
              <a:rPr lang="pt-BR" sz="2800" dirty="0" smtClean="0">
                <a:latin typeface="Arial" panose="020B0604020202020204" pitchFamily="34" charset="0"/>
                <a:cs typeface="Arial" panose="020B0604020202020204" pitchFamily="34" charset="0"/>
              </a:rPr>
              <a:t>Mỗi </a:t>
            </a:r>
            <a:r>
              <a:rPr lang="pt-BR" sz="2800" dirty="0">
                <a:latin typeface="Arial" panose="020B0604020202020204" pitchFamily="34" charset="0"/>
                <a:cs typeface="Arial" panose="020B0604020202020204" pitchFamily="34" charset="0"/>
              </a:rPr>
              <a:t>sự vật hay hiện tượng của thế giới cũng là một hệ thống, được cấu thành từ nhiều yếu tố, nhiều mặt... tồn tại trong mối liên hệ ràng buộc lẫn nhau, chi phối và làm biến đổi lẫn nhau.</a:t>
            </a:r>
            <a:endParaRPr lang="en-US" sz="2800" dirty="0">
              <a:latin typeface="Arial" panose="020B0604020202020204" pitchFamily="34" charset="0"/>
              <a:cs typeface="Arial" panose="020B0604020202020204" pitchFamily="34" charset="0"/>
            </a:endParaRPr>
          </a:p>
        </p:txBody>
      </p:sp>
      <p:sp>
        <p:nvSpPr>
          <p:cNvPr id="6" name="Rectangle 5"/>
          <p:cNvSpPr/>
          <p:nvPr/>
        </p:nvSpPr>
        <p:spPr>
          <a:xfrm>
            <a:off x="1052879" y="4726430"/>
            <a:ext cx="10221546" cy="1384995"/>
          </a:xfrm>
          <a:prstGeom prst="rect">
            <a:avLst/>
          </a:prstGeom>
        </p:spPr>
        <p:txBody>
          <a:bodyPr wrap="square">
            <a:spAutoFit/>
          </a:bodyPr>
          <a:lstStyle/>
          <a:p>
            <a:pPr marL="342900" lvl="1" indent="-342900" algn="just" fontAlgn="base">
              <a:spcBef>
                <a:spcPct val="0"/>
              </a:spcBef>
              <a:spcAft>
                <a:spcPct val="0"/>
              </a:spcAft>
              <a:buFont typeface="Wingdings" panose="05000000000000000000" pitchFamily="2" charset="2"/>
              <a:buChar char="ü"/>
              <a:defRPr/>
            </a:pPr>
            <a:r>
              <a:rPr kumimoji="1" lang="en-US" sz="2800" dirty="0">
                <a:latin typeface="Arial" panose="020B0604020202020204" pitchFamily="34" charset="0"/>
                <a:cs typeface="Arial" panose="020B0604020202020204" pitchFamily="34" charset="0"/>
              </a:rPr>
              <a:t>MLH </a:t>
            </a:r>
            <a:r>
              <a:rPr kumimoji="1" lang="en-US" sz="2800" dirty="0" err="1">
                <a:latin typeface="Arial" panose="020B0604020202020204" pitchFamily="34" charset="0"/>
                <a:cs typeface="Arial" panose="020B0604020202020204" pitchFamily="34" charset="0"/>
              </a:rPr>
              <a:t>tồn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tại</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khách</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quan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phô</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biến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đa</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dạng</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chúng</a:t>
            </a:r>
            <a:r>
              <a:rPr kumimoji="1" lang="en-US" sz="2800" dirty="0">
                <a:latin typeface="Arial" panose="020B0604020202020204" pitchFamily="34" charset="0"/>
                <a:cs typeface="Arial" panose="020B0604020202020204" pitchFamily="34" charset="0"/>
              </a:rPr>
              <a:t> chi </a:t>
            </a:r>
            <a:r>
              <a:rPr kumimoji="1" lang="en-US" sz="2800" dirty="0" err="1">
                <a:latin typeface="Arial" panose="020B0604020202020204" pitchFamily="34" charset="0"/>
                <a:cs typeface="Arial" panose="020B0604020202020204" pitchFamily="34" charset="0"/>
              </a:rPr>
              <a:t>phối</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một</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cách</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tổng</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quát</a:t>
            </a:r>
            <a:r>
              <a:rPr kumimoji="1" lang="en-US" sz="2800" dirty="0">
                <a:latin typeface="Arial" panose="020B0604020202020204" pitchFamily="34" charset="0"/>
                <a:cs typeface="Arial" panose="020B0604020202020204" pitchFamily="34" charset="0"/>
              </a:rPr>
              <a:t> quá </a:t>
            </a:r>
            <a:r>
              <a:rPr kumimoji="1" lang="en-US" sz="2800" dirty="0" err="1">
                <a:latin typeface="Arial" panose="020B0604020202020204" pitchFamily="34" charset="0"/>
                <a:cs typeface="Arial" panose="020B0604020202020204" pitchFamily="34" charset="0"/>
              </a:rPr>
              <a:t>trình</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vận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động</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phát</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triển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của</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mọi</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sư</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vật</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hiện</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tượng</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xảy</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ra</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trong</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thê</a:t>
            </a:r>
            <a:r>
              <a:rPr kumimoji="1" lang="en-US" sz="2800" dirty="0">
                <a:latin typeface="Arial" panose="020B0604020202020204" pitchFamily="34" charset="0"/>
                <a:cs typeface="Arial" panose="020B0604020202020204" pitchFamily="34" charset="0"/>
              </a:rPr>
              <a:t>́ </a:t>
            </a:r>
            <a:r>
              <a:rPr kumimoji="1" lang="en-US" sz="2800" dirty="0" err="1">
                <a:latin typeface="Arial" panose="020B0604020202020204" pitchFamily="34" charset="0"/>
                <a:cs typeface="Arial" panose="020B0604020202020204" pitchFamily="34" charset="0"/>
              </a:rPr>
              <a:t>giới</a:t>
            </a:r>
            <a:r>
              <a:rPr kumimoji="1" lang="en-US" sz="2800" dirty="0">
                <a:latin typeface="Arial" panose="020B0604020202020204" pitchFamily="34" charset="0"/>
                <a:cs typeface="Arial" panose="020B0604020202020204" pitchFamily="34" charset="0"/>
              </a:rPr>
              <a:t>.</a:t>
            </a:r>
          </a:p>
        </p:txBody>
      </p:sp>
      <p:pic>
        <p:nvPicPr>
          <p:cNvPr id="52736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8288" y="6450013"/>
            <a:ext cx="9144000" cy="40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7"/>
          <p:cNvSpPr>
            <a:spLocks noChangeArrowheads="1"/>
          </p:cNvSpPr>
          <p:nvPr/>
        </p:nvSpPr>
        <p:spPr bwMode="auto">
          <a:xfrm>
            <a:off x="0" y="0"/>
            <a:ext cx="56829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ts val="300"/>
              </a:spcBef>
              <a:spcAft>
                <a:spcPts val="300"/>
              </a:spcAft>
              <a:buFont typeface="Wingdings" panose="05000000000000000000" pitchFamily="2" charset="2"/>
              <a:buChar char="v"/>
            </a:pPr>
            <a:r>
              <a:rPr kumimoji="0" lang="en-US" altLang="en-US" sz="2400" b="1" u="sng" dirty="0" smtClean="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Nguyên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lý</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về</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mối</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liên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hệ</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phổ</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biến</a:t>
            </a:r>
            <a:endParaRPr kumimoji="0" lang="en-US" altLang="en-US" sz="2400" b="1" u="sng" dirty="0">
              <a:solidFill>
                <a:srgbClr val="FF0066"/>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67013174"/>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1000" fill="hold"/>
                                        <p:tgtEl>
                                          <p:spTgt spid="7"/>
                                        </p:tgtEl>
                                        <p:attrNameLst>
                                          <p:attrName>ppt_w</p:attrName>
                                        </p:attrNameLst>
                                      </p:cBhvr>
                                      <p:tavLst>
                                        <p:tav tm="0">
                                          <p:val>
                                            <p:fltVal val="0"/>
                                          </p:val>
                                        </p:tav>
                                        <p:tav tm="100000">
                                          <p:val>
                                            <p:strVal val="#ppt_w"/>
                                          </p:val>
                                        </p:tav>
                                      </p:tavLst>
                                    </p:anim>
                                    <p:anim calcmode="lin" valueType="num">
                                      <p:cBhvr>
                                        <p:cTn id="26" dur="1000" fill="hold"/>
                                        <p:tgtEl>
                                          <p:spTgt spid="7"/>
                                        </p:tgtEl>
                                        <p:attrNameLst>
                                          <p:attrName>ppt_h</p:attrName>
                                        </p:attrNameLst>
                                      </p:cBhvr>
                                      <p:tavLst>
                                        <p:tav tm="0">
                                          <p:val>
                                            <p:fltVal val="0"/>
                                          </p:val>
                                        </p:tav>
                                        <p:tav tm="100000">
                                          <p:val>
                                            <p:strVal val="#ppt_h"/>
                                          </p:val>
                                        </p:tav>
                                      </p:tavLst>
                                    </p:anim>
                                    <p:anim calcmode="lin" valueType="num">
                                      <p:cBhvr>
                                        <p:cTn id="27" dur="1000" fill="hold"/>
                                        <p:tgtEl>
                                          <p:spTgt spid="7"/>
                                        </p:tgtEl>
                                        <p:attrNameLst>
                                          <p:attrName>style.rotation</p:attrName>
                                        </p:attrNameLst>
                                      </p:cBhvr>
                                      <p:tavLst>
                                        <p:tav tm="0">
                                          <p:val>
                                            <p:fltVal val="90"/>
                                          </p:val>
                                        </p:tav>
                                        <p:tav tm="100000">
                                          <p:val>
                                            <p:fltVal val="0"/>
                                          </p:val>
                                        </p:tav>
                                      </p:tavLst>
                                    </p:anim>
                                    <p:animEffect transition="in" filter="fade">
                                      <p:cBhvr>
                                        <p:cTn id="28"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2292" name="Picture 4" descr="D:\TU LIEU\thong tin mang\VAN HOA-GIAO DUC\vocho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4788" y="4191000"/>
            <a:ext cx="2589212" cy="205740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 name="Cloud Callout 5"/>
          <p:cNvSpPr/>
          <p:nvPr/>
        </p:nvSpPr>
        <p:spPr>
          <a:xfrm>
            <a:off x="7696201" y="1773238"/>
            <a:ext cx="2733675" cy="2209800"/>
          </a:xfrm>
          <a:prstGeom prst="cloudCallout">
            <a:avLst/>
          </a:prstGeom>
          <a:solidFill>
            <a:srgbClr val="660033"/>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r>
              <a:rPr lang="vi-VN" altLang="en-US" sz="2000" i="1" dirty="0">
                <a:solidFill>
                  <a:srgbClr val="FFFFFF"/>
                </a:solidFill>
                <a:latin typeface="Agency FB" pitchFamily="34" charset="0"/>
              </a:rPr>
              <a:t>Không nên  yêu  cả con người chỉ vì mộ</a:t>
            </a:r>
            <a:r>
              <a:rPr lang="en-US" altLang="en-US" sz="2000" i="1" dirty="0">
                <a:solidFill>
                  <a:srgbClr val="FFFFFF"/>
                </a:solidFill>
                <a:latin typeface="Agency FB" pitchFamily="34" charset="0"/>
              </a:rPr>
              <a:t>t </a:t>
            </a:r>
            <a:r>
              <a:rPr lang="en-US" altLang="en-US" sz="2000" i="1" dirty="0" err="1">
                <a:solidFill>
                  <a:srgbClr val="FFFFFF"/>
                </a:solidFill>
                <a:latin typeface="Agency FB" pitchFamily="34" charset="0"/>
              </a:rPr>
              <a:t>đôi</a:t>
            </a:r>
            <a:r>
              <a:rPr lang="en-US" altLang="en-US" sz="2000" i="1" dirty="0">
                <a:solidFill>
                  <a:srgbClr val="FFFFFF"/>
                </a:solidFill>
                <a:latin typeface="Agency FB" pitchFamily="34" charset="0"/>
              </a:rPr>
              <a:t> </a:t>
            </a:r>
            <a:r>
              <a:rPr lang="en-US" altLang="en-US" sz="2000" i="1" dirty="0" err="1">
                <a:solidFill>
                  <a:srgbClr val="FFFFFF"/>
                </a:solidFill>
                <a:latin typeface="Agency FB" pitchFamily="34" charset="0"/>
              </a:rPr>
              <a:t>mắt</a:t>
            </a:r>
            <a:r>
              <a:rPr lang="en-US" altLang="en-US" sz="2000" i="1" dirty="0">
                <a:solidFill>
                  <a:srgbClr val="FFFFFF"/>
                </a:solidFill>
                <a:latin typeface="Agency FB" pitchFamily="34" charset="0"/>
              </a:rPr>
              <a:t> hay </a:t>
            </a:r>
            <a:r>
              <a:rPr lang="en-US" altLang="en-US" sz="2000" i="1" dirty="0" err="1">
                <a:solidFill>
                  <a:srgbClr val="FFFFFF"/>
                </a:solidFill>
                <a:latin typeface="Agency FB" pitchFamily="34" charset="0"/>
              </a:rPr>
              <a:t>đôi</a:t>
            </a:r>
            <a:r>
              <a:rPr lang="en-US" altLang="en-US" sz="2000" i="1" dirty="0">
                <a:solidFill>
                  <a:srgbClr val="FFFFFF"/>
                </a:solidFill>
                <a:latin typeface="Agency FB" pitchFamily="34" charset="0"/>
              </a:rPr>
              <a:t> </a:t>
            </a:r>
            <a:r>
              <a:rPr lang="en-US" altLang="en-US" sz="2000" i="1" dirty="0" err="1">
                <a:solidFill>
                  <a:srgbClr val="FFFFFF"/>
                </a:solidFill>
                <a:latin typeface="Agency FB" pitchFamily="34" charset="0"/>
              </a:rPr>
              <a:t>cánh</a:t>
            </a:r>
            <a:r>
              <a:rPr lang="en-US" altLang="en-US" sz="2000" i="1" dirty="0">
                <a:solidFill>
                  <a:srgbClr val="FFFFFF"/>
                </a:solidFill>
                <a:latin typeface="Agency FB" pitchFamily="34" charset="0"/>
              </a:rPr>
              <a:t> </a:t>
            </a:r>
            <a:r>
              <a:rPr lang="en-US" altLang="en-US" sz="2000" i="1" dirty="0" err="1">
                <a:solidFill>
                  <a:srgbClr val="FFFFFF"/>
                </a:solidFill>
                <a:latin typeface="Agency FB" pitchFamily="34" charset="0"/>
              </a:rPr>
              <a:t>tay</a:t>
            </a:r>
            <a:r>
              <a:rPr lang="en-US" altLang="en-US" sz="2000" i="1" dirty="0">
                <a:solidFill>
                  <a:srgbClr val="FFFFFF"/>
                </a:solidFill>
                <a:latin typeface="Agency FB" pitchFamily="34" charset="0"/>
              </a:rPr>
              <a:t> </a:t>
            </a:r>
            <a:r>
              <a:rPr lang="en-US" altLang="en-US" sz="2000" i="1" dirty="0" err="1">
                <a:solidFill>
                  <a:srgbClr val="FFFFFF"/>
                </a:solidFill>
                <a:latin typeface="Agency FB" pitchFamily="34" charset="0"/>
              </a:rPr>
              <a:t>đẹp</a:t>
            </a:r>
            <a:r>
              <a:rPr lang="en-US" altLang="en-US" sz="2000" i="1" dirty="0">
                <a:solidFill>
                  <a:srgbClr val="FFFFFF"/>
                </a:solidFill>
                <a:latin typeface="Agency FB" pitchFamily="34" charset="0"/>
              </a:rPr>
              <a:t> </a:t>
            </a:r>
            <a:r>
              <a:rPr lang="vi-VN" altLang="en-US" sz="2000" i="1" dirty="0">
                <a:solidFill>
                  <a:srgbClr val="FFFFFF"/>
                </a:solidFill>
                <a:latin typeface="Agency FB" pitchFamily="34" charset="0"/>
              </a:rPr>
              <a:t>!!</a:t>
            </a:r>
            <a:endParaRPr lang="en-US" altLang="en-US" sz="2000" i="1" dirty="0">
              <a:solidFill>
                <a:srgbClr val="FFFFFF"/>
              </a:solidFill>
              <a:latin typeface="Agency FB" pitchFamily="34" charset="0"/>
            </a:endParaRPr>
          </a:p>
        </p:txBody>
      </p:sp>
      <p:sp>
        <p:nvSpPr>
          <p:cNvPr id="9" name="Rounded Rectangle 8"/>
          <p:cNvSpPr/>
          <p:nvPr/>
        </p:nvSpPr>
        <p:spPr>
          <a:xfrm>
            <a:off x="1881188" y="3983038"/>
            <a:ext cx="5510212" cy="1008062"/>
          </a:xfrm>
          <a:prstGeom prst="roundRect">
            <a:avLst/>
          </a:prstGeom>
          <a:solidFill>
            <a:srgbClr val="0066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indent="-457200" algn="just" fontAlgn="base">
              <a:spcBef>
                <a:spcPct val="0"/>
              </a:spcBef>
              <a:spcAft>
                <a:spcPct val="0"/>
              </a:spcAft>
              <a:buFont typeface="Arial" pitchFamily="34" charset="0"/>
              <a:buChar char="•"/>
              <a:defRPr/>
            </a:pPr>
            <a:r>
              <a:rPr lang="vi-VN" sz="2000" dirty="0">
                <a:solidFill>
                  <a:srgbClr val="FFFFFF"/>
                </a:solidFill>
                <a:latin typeface="Arial" panose="020B0604020202020204" pitchFamily="34" charset="0"/>
                <a:cs typeface="Arial" panose="020B0604020202020204" pitchFamily="34" charset="0"/>
              </a:rPr>
              <a:t>Xem xét  bao quát</a:t>
            </a:r>
            <a:r>
              <a:rPr lang="en-US" sz="2000" dirty="0">
                <a:solidFill>
                  <a:srgbClr val="FFFFFF"/>
                </a:solidFill>
                <a:latin typeface="Arial" panose="020B0604020202020204" pitchFamily="34" charset="0"/>
                <a:cs typeface="Arial" panose="020B0604020202020204" pitchFamily="34" charset="0"/>
              </a:rPr>
              <a:t> </a:t>
            </a:r>
          </a:p>
          <a:p>
            <a:pPr indent="-457200" algn="just" fontAlgn="base">
              <a:spcBef>
                <a:spcPct val="0"/>
              </a:spcBef>
              <a:spcAft>
                <a:spcPct val="0"/>
              </a:spcAft>
              <a:buFont typeface="Arial" pitchFamily="34" charset="0"/>
              <a:buChar char="•"/>
              <a:defRPr/>
            </a:pPr>
            <a:r>
              <a:rPr lang="en-US" sz="2000" dirty="0" err="1">
                <a:solidFill>
                  <a:srgbClr val="FFFFFF"/>
                </a:solidFill>
                <a:latin typeface="Arial" panose="020B0604020202020204" pitchFamily="34" charset="0"/>
                <a:cs typeface="Arial" panose="020B0604020202020204" pitchFamily="34" charset="0"/>
              </a:rPr>
              <a:t>Xác</a:t>
            </a:r>
            <a:r>
              <a:rPr lang="en-US" sz="2000" dirty="0">
                <a:solidFill>
                  <a:srgbClr val="FFFFFF"/>
                </a:solidFill>
                <a:latin typeface="Arial" panose="020B0604020202020204" pitchFamily="34" charset="0"/>
                <a:cs typeface="Arial" panose="020B0604020202020204" pitchFamily="34" charset="0"/>
              </a:rPr>
              <a:t> </a:t>
            </a:r>
            <a:r>
              <a:rPr lang="en-US" sz="2000" dirty="0" err="1">
                <a:solidFill>
                  <a:srgbClr val="FFFFFF"/>
                </a:solidFill>
                <a:latin typeface="Arial" panose="020B0604020202020204" pitchFamily="34" charset="0"/>
                <a:cs typeface="Arial" panose="020B0604020202020204" pitchFamily="34" charset="0"/>
              </a:rPr>
              <a:t>định</a:t>
            </a:r>
            <a:r>
              <a:rPr lang="en-US" sz="2000" dirty="0">
                <a:solidFill>
                  <a:srgbClr val="FFFFFF"/>
                </a:solidFill>
                <a:latin typeface="Arial" panose="020B0604020202020204" pitchFamily="34" charset="0"/>
                <a:cs typeface="Arial" panose="020B0604020202020204" pitchFamily="34" charset="0"/>
              </a:rPr>
              <a:t> </a:t>
            </a:r>
            <a:r>
              <a:rPr lang="en-US" sz="2000" dirty="0" err="1">
                <a:solidFill>
                  <a:srgbClr val="FFFFFF"/>
                </a:solidFill>
                <a:latin typeface="Arial" panose="020B0604020202020204" pitchFamily="34" charset="0"/>
                <a:cs typeface="Arial" panose="020B0604020202020204" pitchFamily="34" charset="0"/>
              </a:rPr>
              <a:t>yếu</a:t>
            </a:r>
            <a:r>
              <a:rPr lang="en-US" sz="2000" dirty="0">
                <a:solidFill>
                  <a:srgbClr val="FFFFFF"/>
                </a:solidFill>
                <a:latin typeface="Arial" panose="020B0604020202020204" pitchFamily="34" charset="0"/>
                <a:cs typeface="Arial" panose="020B0604020202020204" pitchFamily="34" charset="0"/>
              </a:rPr>
              <a:t> </a:t>
            </a:r>
            <a:r>
              <a:rPr lang="en-US" sz="2000" dirty="0" err="1">
                <a:solidFill>
                  <a:srgbClr val="FFFFFF"/>
                </a:solidFill>
                <a:latin typeface="Arial" panose="020B0604020202020204" pitchFamily="34" charset="0"/>
                <a:cs typeface="Arial" panose="020B0604020202020204" pitchFamily="34" charset="0"/>
              </a:rPr>
              <a:t>tố</a:t>
            </a:r>
            <a:r>
              <a:rPr lang="en-US" sz="2000" dirty="0">
                <a:solidFill>
                  <a:srgbClr val="FFFFFF"/>
                </a:solidFill>
                <a:latin typeface="Arial" panose="020B0604020202020204" pitchFamily="34" charset="0"/>
                <a:cs typeface="Arial" panose="020B0604020202020204" pitchFamily="34" charset="0"/>
              </a:rPr>
              <a:t> </a:t>
            </a:r>
            <a:r>
              <a:rPr lang="vi-VN" sz="2000" dirty="0">
                <a:solidFill>
                  <a:srgbClr val="FFFFFF"/>
                </a:solidFill>
                <a:latin typeface="Arial" panose="020B0604020202020204" pitchFamily="34" charset="0"/>
                <a:cs typeface="Arial" panose="020B0604020202020204" pitchFamily="34" charset="0"/>
              </a:rPr>
              <a:t>cơ bản nhất, quyết định nhất</a:t>
            </a:r>
            <a:r>
              <a:rPr lang="en-US" sz="2000" dirty="0">
                <a:solidFill>
                  <a:srgbClr val="FFFFFF"/>
                </a:solidFill>
                <a:latin typeface="Arial" panose="020B0604020202020204" pitchFamily="34" charset="0"/>
                <a:cs typeface="Arial" panose="020B0604020202020204" pitchFamily="34" charset="0"/>
              </a:rPr>
              <a:t>.</a:t>
            </a:r>
          </a:p>
        </p:txBody>
      </p:sp>
      <p:sp>
        <p:nvSpPr>
          <p:cNvPr id="8" name="Rounded Rectangle 7"/>
          <p:cNvSpPr/>
          <p:nvPr/>
        </p:nvSpPr>
        <p:spPr>
          <a:xfrm>
            <a:off x="1920875" y="5700221"/>
            <a:ext cx="5562600" cy="53340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r>
              <a:rPr lang="en-US" altLang="en-US" sz="2000" i="1" dirty="0" err="1">
                <a:solidFill>
                  <a:srgbClr val="FFFFFF"/>
                </a:solidFill>
                <a:latin typeface="Tw Cen MT"/>
              </a:rPr>
              <a:t>Kh</a:t>
            </a:r>
            <a:r>
              <a:rPr lang="vi-VN" altLang="en-US" sz="2000" i="1" dirty="0">
                <a:solidFill>
                  <a:srgbClr val="FFFFFF"/>
                </a:solidFill>
                <a:latin typeface="Tahoma" pitchFamily="34" charset="0"/>
              </a:rPr>
              <a:t>ông được đánh giá phiến diện, một chiều !!</a:t>
            </a:r>
            <a:endParaRPr lang="en-US" altLang="en-US" sz="2000" i="1" dirty="0">
              <a:solidFill>
                <a:srgbClr val="FFFFFF"/>
              </a:solidFill>
              <a:latin typeface="Tw Cen MT"/>
            </a:endParaRPr>
          </a:p>
        </p:txBody>
      </p:sp>
      <p:sp>
        <p:nvSpPr>
          <p:cNvPr id="10" name="Down Arrow 9"/>
          <p:cNvSpPr/>
          <p:nvPr/>
        </p:nvSpPr>
        <p:spPr>
          <a:xfrm>
            <a:off x="4429919" y="5093639"/>
            <a:ext cx="412750" cy="463550"/>
          </a:xfrm>
          <a:prstGeom prst="downArrow">
            <a:avLst/>
          </a:prstGeom>
          <a:solidFill>
            <a:srgbClr val="66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lang="en-US" altLang="en-US">
              <a:solidFill>
                <a:srgbClr val="FFFFFF"/>
              </a:solidFill>
              <a:latin typeface="Tw Cen MT"/>
            </a:endParaRPr>
          </a:p>
        </p:txBody>
      </p:sp>
      <p:sp>
        <p:nvSpPr>
          <p:cNvPr id="528397" name="Rectangle 1"/>
          <p:cNvSpPr>
            <a:spLocks noChangeArrowheads="1"/>
          </p:cNvSpPr>
          <p:nvPr/>
        </p:nvSpPr>
        <p:spPr bwMode="auto">
          <a:xfrm>
            <a:off x="2333346" y="0"/>
            <a:ext cx="70580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0" indent="0" algn="ctr" fontAlgn="base">
              <a:spcBef>
                <a:spcPct val="0"/>
              </a:spcBef>
              <a:spcAft>
                <a:spcPct val="0"/>
              </a:spcAft>
              <a:buNone/>
            </a:pPr>
            <a:r>
              <a:rPr kumimoji="0" lang="en-US" altLang="en-US" sz="2400" b="1" dirty="0" smtClean="0">
                <a:solidFill>
                  <a:srgbClr val="FF0000"/>
                </a:solidFill>
                <a:latin typeface="Arial" panose="020B0604020202020204" pitchFamily="34" charset="0"/>
                <a:cs typeface="Arial" panose="020B0604020202020204" pitchFamily="34" charset="0"/>
              </a:rPr>
              <a:t>Ý </a:t>
            </a:r>
            <a:r>
              <a:rPr kumimoji="0" lang="en-US" altLang="en-US" sz="2400" b="1" u="sng" dirty="0" err="1">
                <a:solidFill>
                  <a:srgbClr val="FF0000"/>
                </a:solidFill>
                <a:latin typeface="Arial" panose="020B0604020202020204" pitchFamily="34" charset="0"/>
                <a:cs typeface="Arial" panose="020B0604020202020204" pitchFamily="34" charset="0"/>
              </a:rPr>
              <a:t>nghĩa</a:t>
            </a:r>
            <a:r>
              <a:rPr kumimoji="0" lang="en-US" altLang="en-US" sz="2400" b="1" u="sng" dirty="0">
                <a:solidFill>
                  <a:srgbClr val="FF0000"/>
                </a:solidFill>
                <a:latin typeface="Arial" panose="020B0604020202020204" pitchFamily="34" charset="0"/>
                <a:cs typeface="Arial" panose="020B0604020202020204" pitchFamily="34" charset="0"/>
              </a:rPr>
              <a:t> </a:t>
            </a:r>
            <a:r>
              <a:rPr kumimoji="0" lang="en-US" altLang="en-US" sz="2400" b="1" u="sng" dirty="0" err="1">
                <a:solidFill>
                  <a:srgbClr val="FF0000"/>
                </a:solidFill>
                <a:latin typeface="Arial" panose="020B0604020202020204" pitchFamily="34" charset="0"/>
                <a:cs typeface="Arial" panose="020B0604020202020204" pitchFamily="34" charset="0"/>
              </a:rPr>
              <a:t>phương</a:t>
            </a:r>
            <a:r>
              <a:rPr kumimoji="0" lang="en-US" altLang="en-US" sz="2400" b="1" u="sng" dirty="0">
                <a:solidFill>
                  <a:srgbClr val="FF0000"/>
                </a:solidFill>
                <a:latin typeface="Arial" panose="020B0604020202020204" pitchFamily="34" charset="0"/>
                <a:cs typeface="Arial" panose="020B0604020202020204" pitchFamily="34" charset="0"/>
              </a:rPr>
              <a:t> </a:t>
            </a:r>
            <a:r>
              <a:rPr kumimoji="0" lang="en-US" altLang="en-US" sz="2400" b="1" u="sng" dirty="0" err="1">
                <a:solidFill>
                  <a:srgbClr val="FF0000"/>
                </a:solidFill>
                <a:latin typeface="Arial" panose="020B0604020202020204" pitchFamily="34" charset="0"/>
                <a:cs typeface="Arial" panose="020B0604020202020204" pitchFamily="34" charset="0"/>
              </a:rPr>
              <a:t>pháp</a:t>
            </a:r>
            <a:r>
              <a:rPr kumimoji="0" lang="en-US" altLang="en-US" sz="2400" b="1" u="sng" dirty="0">
                <a:solidFill>
                  <a:srgbClr val="FF0000"/>
                </a:solidFill>
                <a:latin typeface="Arial" panose="020B0604020202020204" pitchFamily="34" charset="0"/>
                <a:cs typeface="Arial" panose="020B0604020202020204" pitchFamily="34" charset="0"/>
              </a:rPr>
              <a:t> </a:t>
            </a:r>
            <a:r>
              <a:rPr kumimoji="0" lang="en-US" altLang="en-US" sz="2400" b="1" u="sng" dirty="0" err="1">
                <a:solidFill>
                  <a:srgbClr val="FF0000"/>
                </a:solidFill>
                <a:latin typeface="Arial" panose="020B0604020202020204" pitchFamily="34" charset="0"/>
                <a:cs typeface="Arial" panose="020B0604020202020204" pitchFamily="34" charset="0"/>
              </a:rPr>
              <a:t>luậ</a:t>
            </a:r>
            <a:r>
              <a:rPr kumimoji="0" lang="en-US" altLang="en-US" sz="2400" b="1" dirty="0" err="1">
                <a:solidFill>
                  <a:srgbClr val="FF0000"/>
                </a:solidFill>
                <a:latin typeface="Arial" panose="020B0604020202020204" pitchFamily="34" charset="0"/>
                <a:cs typeface="Arial" panose="020B0604020202020204" pitchFamily="34" charset="0"/>
              </a:rPr>
              <a:t>n</a:t>
            </a:r>
            <a:endParaRPr kumimoji="0" lang="en-US" altLang="en-US" sz="2400" b="1" dirty="0">
              <a:solidFill>
                <a:srgbClr val="FF0000"/>
              </a:solidFill>
              <a:latin typeface="Arial" panose="020B0604020202020204" pitchFamily="34" charset="0"/>
              <a:cs typeface="Arial" panose="020B0604020202020204" pitchFamily="34" charset="0"/>
            </a:endParaRPr>
          </a:p>
        </p:txBody>
      </p:sp>
      <p:sp>
        <p:nvSpPr>
          <p:cNvPr id="528398" name="Rectangle 2"/>
          <p:cNvSpPr>
            <a:spLocks noChangeArrowheads="1"/>
          </p:cNvSpPr>
          <p:nvPr/>
        </p:nvSpPr>
        <p:spPr bwMode="auto">
          <a:xfrm>
            <a:off x="489397" y="1303046"/>
            <a:ext cx="611028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 typeface="Wingdings" panose="05000000000000000000" pitchFamily="2" charset="2"/>
              <a:buChar char="Ø"/>
            </a:pPr>
            <a:r>
              <a:rPr lang="en-US" altLang="en-US" sz="2400" dirty="0" err="1">
                <a:solidFill>
                  <a:srgbClr val="000066"/>
                </a:solidFill>
                <a:latin typeface="Arial" panose="020B0604020202020204" pitchFamily="34" charset="0"/>
                <a:cs typeface="Arial" panose="020B0604020202020204" pitchFamily="34" charset="0"/>
              </a:rPr>
              <a:t>Nguyên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lý</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về</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mối</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liên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hệ</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phổ</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biến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đòi</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hỏi</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trong</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nhận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thức</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và</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hoạt</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động</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thực</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tiễn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cần</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phải</a:t>
            </a:r>
            <a:r>
              <a:rPr lang="en-US" altLang="en-US" sz="2400" dirty="0">
                <a:solidFill>
                  <a:srgbClr val="000066"/>
                </a:solidFill>
                <a:latin typeface="Arial" panose="020B0604020202020204" pitchFamily="34" charset="0"/>
                <a:cs typeface="Arial" panose="020B0604020202020204" pitchFamily="34" charset="0"/>
              </a:rPr>
              <a:t> </a:t>
            </a:r>
            <a:r>
              <a:rPr lang="en-US" altLang="en-US" sz="2400" dirty="0" err="1">
                <a:solidFill>
                  <a:srgbClr val="000066"/>
                </a:solidFill>
                <a:latin typeface="Arial" panose="020B0604020202020204" pitchFamily="34" charset="0"/>
                <a:cs typeface="Arial" panose="020B0604020202020204" pitchFamily="34" charset="0"/>
              </a:rPr>
              <a:t>có</a:t>
            </a:r>
            <a:r>
              <a:rPr lang="en-US" altLang="en-US" sz="2400" dirty="0">
                <a:solidFill>
                  <a:srgbClr val="00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quan</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điểm</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toàn</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diện</a:t>
            </a:r>
            <a:r>
              <a:rPr lang="en-US" altLang="en-US" sz="2400" b="1" i="1" dirty="0">
                <a:solidFill>
                  <a:srgbClr val="FF0066"/>
                </a:solidFill>
                <a:latin typeface="Arial" panose="020B0604020202020204" pitchFamily="34" charset="0"/>
                <a:cs typeface="Arial" panose="020B0604020202020204" pitchFamily="34" charset="0"/>
              </a:rPr>
              <a:t> + </a:t>
            </a:r>
            <a:r>
              <a:rPr lang="en-US" altLang="en-US" sz="2400" b="1" i="1" dirty="0" err="1">
                <a:solidFill>
                  <a:srgbClr val="FF0066"/>
                </a:solidFill>
                <a:latin typeface="Arial" panose="020B0604020202020204" pitchFamily="34" charset="0"/>
                <a:cs typeface="Arial" panose="020B0604020202020204" pitchFamily="34" charset="0"/>
              </a:rPr>
              <a:t>quan</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điểm</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lịch</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sử</a:t>
            </a:r>
            <a:r>
              <a:rPr lang="en-US" altLang="en-US" sz="2400" b="1" i="1" dirty="0">
                <a:solidFill>
                  <a:srgbClr val="FF0066"/>
                </a:solidFill>
                <a:latin typeface="Arial" panose="020B0604020202020204" pitchFamily="34" charset="0"/>
                <a:cs typeface="Arial" panose="020B0604020202020204" pitchFamily="34" charset="0"/>
              </a:rPr>
              <a:t>  - </a:t>
            </a:r>
            <a:r>
              <a:rPr lang="en-US" altLang="en-US" sz="2400" b="1" i="1" dirty="0" err="1">
                <a:solidFill>
                  <a:srgbClr val="FF0066"/>
                </a:solidFill>
                <a:latin typeface="Arial" panose="020B0604020202020204" pitchFamily="34" charset="0"/>
                <a:cs typeface="Arial" panose="020B0604020202020204" pitchFamily="34" charset="0"/>
              </a:rPr>
              <a:t>cụ</a:t>
            </a:r>
            <a:r>
              <a:rPr lang="en-US" altLang="en-US" sz="2400" b="1" i="1" dirty="0">
                <a:solidFill>
                  <a:srgbClr val="FF0066"/>
                </a:solidFill>
                <a:latin typeface="Arial" panose="020B0604020202020204" pitchFamily="34" charset="0"/>
                <a:cs typeface="Arial" panose="020B0604020202020204" pitchFamily="34" charset="0"/>
              </a:rPr>
              <a:t> </a:t>
            </a:r>
            <a:r>
              <a:rPr lang="en-US" altLang="en-US" sz="2400" b="1" i="1" dirty="0" err="1">
                <a:solidFill>
                  <a:srgbClr val="FF0066"/>
                </a:solidFill>
                <a:latin typeface="Arial" panose="020B0604020202020204" pitchFamily="34" charset="0"/>
                <a:cs typeface="Arial" panose="020B0604020202020204" pitchFamily="34" charset="0"/>
              </a:rPr>
              <a:t>thể</a:t>
            </a:r>
            <a:r>
              <a:rPr lang="en-US" altLang="en-US" sz="2400" b="1" i="1" dirty="0">
                <a:solidFill>
                  <a:srgbClr val="FF0066"/>
                </a:solidFill>
                <a:latin typeface="Arial" panose="020B0604020202020204" pitchFamily="34" charset="0"/>
                <a:cs typeface="Arial" panose="020B0604020202020204" pitchFamily="34" charset="0"/>
              </a:rPr>
              <a:t>.</a:t>
            </a:r>
          </a:p>
        </p:txBody>
      </p:sp>
      <p:pic>
        <p:nvPicPr>
          <p:cNvPr id="528399"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8288" y="6526213"/>
            <a:ext cx="9144000"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0112065"/>
      </p:ext>
    </p:extLst>
  </p:cSld>
  <p:clrMapOvr>
    <a:masterClrMapping/>
  </p:clrMapOvr>
  <p:transition>
    <p:wheel spokes="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7" presetClass="entr" presetSubtype="0" fill="hold"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9">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
                                            <p:txEl>
                                              <p:pRg st="0" end="0"/>
                                            </p:txEl>
                                          </p:spTgt>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Effect transition="in" filter="fade">
                                      <p:cBhvr>
                                        <p:cTn id="13" dur="1000"/>
                                        <p:tgtEl>
                                          <p:spTgt spid="9">
                                            <p:txEl>
                                              <p:pRg st="1" end="1"/>
                                            </p:txEl>
                                          </p:spTgt>
                                        </p:tgtEl>
                                      </p:cBhvr>
                                    </p:animEffect>
                                    <p:anim calcmode="lin" valueType="num">
                                      <p:cBhvr>
                                        <p:cTn id="14"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9">
                                            <p:txEl>
                                              <p:pRg st="1" end="1"/>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9">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16" presetClass="entr" presetSubtype="26"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barn(inHorizontal)">
                                      <p:cBhvr>
                                        <p:cTn id="21" dur="500"/>
                                        <p:tgtEl>
                                          <p:spTgt spid="10"/>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3" presetClass="entr" presetSubtype="16"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31" presetClass="entr" presetSubtype="0" fill="hold" nodeType="clickEffect">
                                  <p:stCondLst>
                                    <p:cond delay="0"/>
                                  </p:stCondLst>
                                  <p:iterate type="lt">
                                    <p:tmPct val="5000"/>
                                  </p:iterate>
                                  <p:childTnLst>
                                    <p:set>
                                      <p:cBhvr>
                                        <p:cTn id="31" dur="1" fill="hold">
                                          <p:stCondLst>
                                            <p:cond delay="0"/>
                                          </p:stCondLst>
                                        </p:cTn>
                                        <p:tgtEl>
                                          <p:spTgt spid="12292"/>
                                        </p:tgtEl>
                                        <p:attrNameLst>
                                          <p:attrName>style.visibility</p:attrName>
                                        </p:attrNameLst>
                                      </p:cBhvr>
                                      <p:to>
                                        <p:strVal val="visible"/>
                                      </p:to>
                                    </p:set>
                                    <p:anim calcmode="lin" valueType="num">
                                      <p:cBhvr>
                                        <p:cTn id="32" dur="1000" fill="hold"/>
                                        <p:tgtEl>
                                          <p:spTgt spid="12292"/>
                                        </p:tgtEl>
                                        <p:attrNameLst>
                                          <p:attrName>ppt_w</p:attrName>
                                        </p:attrNameLst>
                                      </p:cBhvr>
                                      <p:tavLst>
                                        <p:tav tm="0">
                                          <p:val>
                                            <p:fltVal val="0"/>
                                          </p:val>
                                        </p:tav>
                                        <p:tav tm="100000">
                                          <p:val>
                                            <p:strVal val="#ppt_w"/>
                                          </p:val>
                                        </p:tav>
                                      </p:tavLst>
                                    </p:anim>
                                    <p:anim calcmode="lin" valueType="num">
                                      <p:cBhvr>
                                        <p:cTn id="33" dur="1000" fill="hold"/>
                                        <p:tgtEl>
                                          <p:spTgt spid="12292"/>
                                        </p:tgtEl>
                                        <p:attrNameLst>
                                          <p:attrName>ppt_h</p:attrName>
                                        </p:attrNameLst>
                                      </p:cBhvr>
                                      <p:tavLst>
                                        <p:tav tm="0">
                                          <p:val>
                                            <p:fltVal val="0"/>
                                          </p:val>
                                        </p:tav>
                                        <p:tav tm="100000">
                                          <p:val>
                                            <p:strVal val="#ppt_h"/>
                                          </p:val>
                                        </p:tav>
                                      </p:tavLst>
                                    </p:anim>
                                    <p:anim calcmode="lin" valueType="num">
                                      <p:cBhvr>
                                        <p:cTn id="34" dur="1000" fill="hold"/>
                                        <p:tgtEl>
                                          <p:spTgt spid="12292"/>
                                        </p:tgtEl>
                                        <p:attrNameLst>
                                          <p:attrName>style.rotation</p:attrName>
                                        </p:attrNameLst>
                                      </p:cBhvr>
                                      <p:tavLst>
                                        <p:tav tm="0">
                                          <p:val>
                                            <p:fltVal val="90"/>
                                          </p:val>
                                        </p:tav>
                                        <p:tav tm="100000">
                                          <p:val>
                                            <p:fltVal val="0"/>
                                          </p:val>
                                        </p:tav>
                                      </p:tavLst>
                                    </p:anim>
                                    <p:animEffect transition="in" filter="fade">
                                      <p:cBhvr>
                                        <p:cTn id="35" dur="1000"/>
                                        <p:tgtEl>
                                          <p:spTgt spid="12292"/>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31" presetClass="entr" presetSubtype="0" fill="hold" grpId="0" nodeType="clickEffect">
                                  <p:stCondLst>
                                    <p:cond delay="0"/>
                                  </p:stCondLst>
                                  <p:iterate type="lt">
                                    <p:tmPct val="5000"/>
                                  </p:iterate>
                                  <p:childTnLst>
                                    <p:set>
                                      <p:cBhvr>
                                        <p:cTn id="39" dur="1" fill="hold">
                                          <p:stCondLst>
                                            <p:cond delay="0"/>
                                          </p:stCondLst>
                                        </p:cTn>
                                        <p:tgtEl>
                                          <p:spTgt spid="6"/>
                                        </p:tgtEl>
                                        <p:attrNameLst>
                                          <p:attrName>style.visibility</p:attrName>
                                        </p:attrNameLst>
                                      </p:cBhvr>
                                      <p:to>
                                        <p:strVal val="visible"/>
                                      </p:to>
                                    </p:set>
                                    <p:anim calcmode="lin" valueType="num">
                                      <p:cBhvr>
                                        <p:cTn id="40" dur="1000" fill="hold"/>
                                        <p:tgtEl>
                                          <p:spTgt spid="6"/>
                                        </p:tgtEl>
                                        <p:attrNameLst>
                                          <p:attrName>ppt_w</p:attrName>
                                        </p:attrNameLst>
                                      </p:cBhvr>
                                      <p:tavLst>
                                        <p:tav tm="0">
                                          <p:val>
                                            <p:fltVal val="0"/>
                                          </p:val>
                                        </p:tav>
                                        <p:tav tm="100000">
                                          <p:val>
                                            <p:strVal val="#ppt_w"/>
                                          </p:val>
                                        </p:tav>
                                      </p:tavLst>
                                    </p:anim>
                                    <p:anim calcmode="lin" valueType="num">
                                      <p:cBhvr>
                                        <p:cTn id="41" dur="1000" fill="hold"/>
                                        <p:tgtEl>
                                          <p:spTgt spid="6"/>
                                        </p:tgtEl>
                                        <p:attrNameLst>
                                          <p:attrName>ppt_h</p:attrName>
                                        </p:attrNameLst>
                                      </p:cBhvr>
                                      <p:tavLst>
                                        <p:tav tm="0">
                                          <p:val>
                                            <p:fltVal val="0"/>
                                          </p:val>
                                        </p:tav>
                                        <p:tav tm="100000">
                                          <p:val>
                                            <p:strVal val="#ppt_h"/>
                                          </p:val>
                                        </p:tav>
                                      </p:tavLst>
                                    </p:anim>
                                    <p:anim calcmode="lin" valueType="num">
                                      <p:cBhvr>
                                        <p:cTn id="42" dur="1000" fill="hold"/>
                                        <p:tgtEl>
                                          <p:spTgt spid="6"/>
                                        </p:tgtEl>
                                        <p:attrNameLst>
                                          <p:attrName>style.rotation</p:attrName>
                                        </p:attrNameLst>
                                      </p:cBhvr>
                                      <p:tavLst>
                                        <p:tav tm="0">
                                          <p:val>
                                            <p:fltVal val="90"/>
                                          </p:val>
                                        </p:tav>
                                        <p:tav tm="100000">
                                          <p:val>
                                            <p:fltVal val="0"/>
                                          </p:val>
                                        </p:tav>
                                      </p:tavLst>
                                    </p:anim>
                                    <p:animEffect transition="in" filter="fade">
                                      <p:cBhvr>
                                        <p:cTn id="4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orizontal Scroll 1"/>
          <p:cNvSpPr/>
          <p:nvPr/>
        </p:nvSpPr>
        <p:spPr bwMode="auto">
          <a:xfrm>
            <a:off x="170656" y="1262093"/>
            <a:ext cx="7631113" cy="4747780"/>
          </a:xfrm>
          <a:prstGeom prst="horizontalScroll">
            <a:avLst/>
          </a:prstGeom>
          <a:solidFill>
            <a:srgbClr val="0070C0"/>
          </a:solidFill>
          <a:ln w="9525" cap="flat" cmpd="sng" algn="ctr">
            <a:solidFill>
              <a:schemeClr val="tx1"/>
            </a:solidFill>
            <a:prstDash val="solid"/>
            <a:round/>
            <a:headEnd type="none" w="med" len="med"/>
            <a:tailEnd type="none" w="med" len="med"/>
          </a:ln>
          <a:effectLst/>
          <a:extLst/>
        </p:spPr>
        <p:txBody>
          <a:bodyPr/>
          <a:lstStyle/>
          <a:p>
            <a:pPr algn="just" fontAlgn="base">
              <a:spcBef>
                <a:spcPct val="0"/>
              </a:spcBef>
              <a:spcAft>
                <a:spcPct val="0"/>
              </a:spcAft>
              <a:defRPr/>
            </a:pPr>
            <a:r>
              <a:rPr kumimoji="1" lang="en-US" sz="2400" b="1" dirty="0" err="1">
                <a:solidFill>
                  <a:schemeClr val="bg1"/>
                </a:solidFill>
                <a:latin typeface="Arial" panose="020B0604020202020204" pitchFamily="34" charset="0"/>
                <a:cs typeface="Arial" panose="020B0604020202020204" pitchFamily="34" charset="0"/>
              </a:rPr>
              <a:t>Phát</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triển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là</a:t>
            </a:r>
            <a:r>
              <a:rPr kumimoji="1" lang="en-US" sz="2400"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sự</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vận</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động</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theo</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hướng</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đi</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lên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thấp</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cao</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đơn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giản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phức</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tạp</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chưa</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hoàn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thiện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hoàn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thiện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của</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sự</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vật</a:t>
            </a:r>
            <a:r>
              <a:rPr kumimoji="1" lang="en-US" sz="2400" dirty="0" smtClean="0">
                <a:solidFill>
                  <a:schemeClr val="bg1"/>
                </a:solidFill>
                <a:latin typeface="Arial" panose="020B0604020202020204" pitchFamily="34" charset="0"/>
                <a:cs typeface="Arial" panose="020B0604020202020204" pitchFamily="34" charset="0"/>
              </a:rPr>
              <a:t>.</a:t>
            </a:r>
          </a:p>
          <a:p>
            <a:pPr algn="just" fontAlgn="base">
              <a:spcBef>
                <a:spcPct val="20000"/>
              </a:spcBef>
              <a:spcAft>
                <a:spcPct val="0"/>
              </a:spcAft>
              <a:buClrTx/>
              <a:buSzTx/>
              <a:buFont typeface="Wingdings" panose="05000000000000000000" pitchFamily="2" charset="2"/>
              <a:buChar char="Ø"/>
            </a:pPr>
            <a:r>
              <a:rPr lang="en-US" altLang="en-US" sz="2400" i="1" dirty="0" err="1">
                <a:solidFill>
                  <a:schemeClr val="bg1"/>
                </a:solidFill>
                <a:latin typeface="Arial" panose="020B0604020202020204" pitchFamily="34" charset="0"/>
                <a:cs typeface="Arial" panose="020B0604020202020204" pitchFamily="34" charset="0"/>
              </a:rPr>
              <a:t>Phát</a:t>
            </a:r>
            <a:r>
              <a:rPr lang="en-US" altLang="en-US" sz="2400" i="1" dirty="0">
                <a:solidFill>
                  <a:schemeClr val="bg1"/>
                </a:solidFill>
                <a:latin typeface="Arial" panose="020B0604020202020204" pitchFamily="34" charset="0"/>
                <a:cs typeface="Arial" panose="020B0604020202020204" pitchFamily="34" charset="0"/>
              </a:rPr>
              <a:t> </a:t>
            </a:r>
            <a:r>
              <a:rPr lang="en-US" altLang="en-US" sz="2400" i="1" dirty="0" err="1">
                <a:solidFill>
                  <a:schemeClr val="bg1"/>
                </a:solidFill>
                <a:latin typeface="Arial" panose="020B0604020202020204" pitchFamily="34" charset="0"/>
                <a:cs typeface="Arial" panose="020B0604020202020204" pitchFamily="34" charset="0"/>
              </a:rPr>
              <a:t>triển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là</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khuynh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hướng</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chung</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của</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thế</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giới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có</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tính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phổ</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biến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thể</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hiện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trên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mọi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lĩnh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vực</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tự</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nhiên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xã</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hội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và</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tư</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duy</a:t>
            </a:r>
            <a:r>
              <a:rPr lang="en-US" altLang="en-US" sz="2400" dirty="0">
                <a:solidFill>
                  <a:schemeClr val="bg1"/>
                </a:solidFill>
                <a:latin typeface="Arial" panose="020B0604020202020204" pitchFamily="34" charset="0"/>
                <a:cs typeface="Arial" panose="020B0604020202020204" pitchFamily="34" charset="0"/>
              </a:rPr>
              <a:t>.</a:t>
            </a:r>
          </a:p>
          <a:p>
            <a:pPr algn="just" fontAlgn="base">
              <a:spcBef>
                <a:spcPct val="20000"/>
              </a:spcBef>
              <a:spcAft>
                <a:spcPct val="0"/>
              </a:spcAft>
              <a:buClrTx/>
              <a:buSzTx/>
              <a:buFont typeface="Wingdings" panose="05000000000000000000" pitchFamily="2" charset="2"/>
              <a:buChar char="Ø"/>
            </a:pPr>
            <a:r>
              <a:rPr lang="en-US" altLang="en-US" sz="2400" i="1" dirty="0">
                <a:solidFill>
                  <a:schemeClr val="bg1"/>
                </a:solidFill>
                <a:latin typeface="Arial" panose="020B0604020202020204" pitchFamily="34" charset="0"/>
                <a:cs typeface="Arial" panose="020B0604020202020204" pitchFamily="34" charset="0"/>
              </a:rPr>
              <a:t> </a:t>
            </a:r>
            <a:r>
              <a:rPr lang="en-US" altLang="en-US" sz="2400" i="1" dirty="0" err="1">
                <a:solidFill>
                  <a:schemeClr val="bg1"/>
                </a:solidFill>
                <a:latin typeface="Arial" panose="020B0604020202020204" pitchFamily="34" charset="0"/>
                <a:cs typeface="Arial" panose="020B0604020202020204" pitchFamily="34" charset="0"/>
              </a:rPr>
              <a:t>Nguyên</a:t>
            </a:r>
            <a:r>
              <a:rPr lang="en-US" altLang="en-US" sz="2400" i="1" dirty="0">
                <a:solidFill>
                  <a:schemeClr val="bg1"/>
                </a:solidFill>
                <a:latin typeface="Arial" panose="020B0604020202020204" pitchFamily="34" charset="0"/>
                <a:cs typeface="Arial" panose="020B0604020202020204" pitchFamily="34" charset="0"/>
              </a:rPr>
              <a:t> </a:t>
            </a:r>
            <a:r>
              <a:rPr lang="en-US" altLang="en-US" sz="2400" i="1" dirty="0" err="1">
                <a:solidFill>
                  <a:schemeClr val="bg1"/>
                </a:solidFill>
                <a:latin typeface="Arial" panose="020B0604020202020204" pitchFamily="34" charset="0"/>
                <a:cs typeface="Arial" panose="020B0604020202020204" pitchFamily="34" charset="0"/>
              </a:rPr>
              <a:t>nhân</a:t>
            </a:r>
            <a:r>
              <a:rPr lang="en-US" altLang="en-US" sz="2400" dirty="0">
                <a:solidFill>
                  <a:schemeClr val="bg1"/>
                </a:solidFill>
                <a:latin typeface="Arial" panose="020B0604020202020204" pitchFamily="34" charset="0"/>
                <a:cs typeface="Arial" panose="020B0604020202020204" pitchFamily="34" charset="0"/>
              </a:rPr>
              <a:t>: Do </a:t>
            </a:r>
            <a:r>
              <a:rPr lang="en-US" altLang="en-US" sz="2400" dirty="0" err="1">
                <a:solidFill>
                  <a:schemeClr val="bg1"/>
                </a:solidFill>
                <a:latin typeface="Arial" panose="020B0604020202020204" pitchFamily="34" charset="0"/>
                <a:cs typeface="Arial" panose="020B0604020202020204" pitchFamily="34" charset="0"/>
              </a:rPr>
              <a:t>sự</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liên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hệ</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tác</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động</a:t>
            </a:r>
            <a:r>
              <a:rPr lang="en-US" altLang="en-US" sz="2400" dirty="0">
                <a:solidFill>
                  <a:schemeClr val="bg1"/>
                </a:solidFill>
                <a:latin typeface="Arial" panose="020B0604020202020204" pitchFamily="34" charset="0"/>
                <a:cs typeface="Arial" panose="020B0604020202020204" pitchFamily="34" charset="0"/>
              </a:rPr>
              <a:t> qua </a:t>
            </a:r>
            <a:r>
              <a:rPr lang="en-US" altLang="en-US" sz="2400" dirty="0" err="1">
                <a:solidFill>
                  <a:schemeClr val="bg1"/>
                </a:solidFill>
                <a:latin typeface="Arial" panose="020B0604020202020204" pitchFamily="34" charset="0"/>
                <a:cs typeface="Arial" panose="020B0604020202020204" pitchFamily="34" charset="0"/>
              </a:rPr>
              <a:t>lại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giữa</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các</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mặt</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các</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yếu</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tố</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bên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trong</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sự</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vật</a:t>
            </a:r>
            <a:r>
              <a:rPr lang="en-US" altLang="en-US" sz="2400" dirty="0">
                <a:solidFill>
                  <a:schemeClr val="bg1"/>
                </a:solidFill>
                <a:latin typeface="Arial" panose="020B0604020202020204" pitchFamily="34" charset="0"/>
                <a:cs typeface="Arial" panose="020B0604020202020204" pitchFamily="34" charset="0"/>
              </a:rPr>
              <a:t>.</a:t>
            </a:r>
          </a:p>
          <a:p>
            <a:pPr algn="just" fontAlgn="base">
              <a:spcBef>
                <a:spcPct val="0"/>
              </a:spcBef>
              <a:spcAft>
                <a:spcPct val="0"/>
              </a:spcAft>
              <a:defRPr/>
            </a:pPr>
            <a:endParaRPr kumimoji="1" lang="en-US" sz="2400" dirty="0">
              <a:solidFill>
                <a:schemeClr val="bg1"/>
              </a:solidFill>
              <a:latin typeface="Arial" panose="020B0604020202020204" pitchFamily="34" charset="0"/>
              <a:cs typeface="Arial" panose="020B0604020202020204" pitchFamily="34" charset="0"/>
            </a:endParaRPr>
          </a:p>
        </p:txBody>
      </p:sp>
      <p:pic>
        <p:nvPicPr>
          <p:cNvPr id="9" name="Picture 6" descr="人类的进化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83575" y="3767168"/>
            <a:ext cx="3330575" cy="16922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0" name="Text Box 8"/>
          <p:cNvSpPr txBox="1">
            <a:spLocks noChangeArrowheads="1"/>
          </p:cNvSpPr>
          <p:nvPr/>
        </p:nvSpPr>
        <p:spPr bwMode="auto">
          <a:xfrm>
            <a:off x="8328025" y="5527705"/>
            <a:ext cx="3063875"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Phát triển </a:t>
            </a:r>
          </a:p>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từ vượn thành người</a:t>
            </a:r>
          </a:p>
        </p:txBody>
      </p:sp>
      <p:pic>
        <p:nvPicPr>
          <p:cNvPr id="11" name="Picture 7" descr="孩子与车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5987" y="1516871"/>
            <a:ext cx="3656013" cy="1693863"/>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2" name="Text Box 9"/>
          <p:cNvSpPr txBox="1">
            <a:spLocks noChangeArrowheads="1"/>
          </p:cNvSpPr>
          <p:nvPr/>
        </p:nvSpPr>
        <p:spPr bwMode="auto">
          <a:xfrm>
            <a:off x="9782164" y="3367058"/>
            <a:ext cx="160973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Tăng dân số</a:t>
            </a:r>
          </a:p>
        </p:txBody>
      </p:sp>
      <p:sp>
        <p:nvSpPr>
          <p:cNvPr id="3" name="Rectangle 2"/>
          <p:cNvSpPr>
            <a:spLocks noChangeArrowheads="1"/>
          </p:cNvSpPr>
          <p:nvPr/>
        </p:nvSpPr>
        <p:spPr bwMode="auto">
          <a:xfrm>
            <a:off x="6296025" y="870354"/>
            <a:ext cx="7627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lnSpc>
                <a:spcPct val="90000"/>
              </a:lnSpc>
              <a:spcAft>
                <a:spcPct val="0"/>
              </a:spcAft>
              <a:buFontTx/>
              <a:buNone/>
            </a:pPr>
            <a:r>
              <a:rPr lang="vi-VN" altLang="en-US" sz="2000" i="1" dirty="0">
                <a:solidFill>
                  <a:srgbClr val="660066"/>
                </a:solidFill>
                <a:latin typeface="Arial" panose="020B0604020202020204" pitchFamily="34" charset="0"/>
                <a:cs typeface="Arial" panose="020B0604020202020204" pitchFamily="34" charset="0"/>
              </a:rPr>
              <a:t>Phát triển khác với tăng trưởng</a:t>
            </a:r>
          </a:p>
        </p:txBody>
      </p:sp>
      <p:pic>
        <p:nvPicPr>
          <p:cNvPr id="531464"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8288" y="6526213"/>
            <a:ext cx="9144000"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1465" name="Rectangle 3"/>
          <p:cNvSpPr>
            <a:spLocks noChangeArrowheads="1"/>
          </p:cNvSpPr>
          <p:nvPr/>
        </p:nvSpPr>
        <p:spPr bwMode="auto">
          <a:xfrm>
            <a:off x="0" y="654888"/>
            <a:ext cx="61198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342900" indent="-342900" fontAlgn="base">
              <a:spcBef>
                <a:spcPct val="0"/>
              </a:spcBef>
              <a:spcAft>
                <a:spcPct val="0"/>
              </a:spcAft>
              <a:buFont typeface="Wingdings" panose="05000000000000000000" pitchFamily="2" charset="2"/>
              <a:buChar char="v"/>
            </a:pPr>
            <a:r>
              <a:rPr lang="nl-NL" altLang="en-US" sz="2400" b="1" u="sng" dirty="0" smtClean="0">
                <a:solidFill>
                  <a:srgbClr val="FF0066"/>
                </a:solidFill>
                <a:latin typeface="Arial" panose="020B0604020202020204" pitchFamily="34" charset="0"/>
                <a:cs typeface="Arial" panose="020B0604020202020204" pitchFamily="34" charset="0"/>
              </a:rPr>
              <a:t>Nguyên </a:t>
            </a:r>
            <a:r>
              <a:rPr lang="nl-NL" altLang="en-US" sz="2400" b="1" u="sng" dirty="0">
                <a:solidFill>
                  <a:srgbClr val="FF0066"/>
                </a:solidFill>
                <a:latin typeface="Arial" panose="020B0604020202020204" pitchFamily="34" charset="0"/>
                <a:cs typeface="Arial" panose="020B0604020202020204" pitchFamily="34" charset="0"/>
              </a:rPr>
              <a:t>lý về sự phát triển</a:t>
            </a:r>
            <a:endParaRPr lang="en-US" altLang="en-US" sz="2400" b="1" u="sng" dirty="0">
              <a:solidFill>
                <a:srgbClr val="FF0066"/>
              </a:solidFill>
              <a:latin typeface="Arial" panose="020B0604020202020204" pitchFamily="34" charset="0"/>
              <a:cs typeface="Arial" panose="020B0604020202020204" pitchFamily="34" charset="0"/>
            </a:endParaRPr>
          </a:p>
        </p:txBody>
      </p:sp>
      <p:sp>
        <p:nvSpPr>
          <p:cNvPr id="13" name="Rectangle 2"/>
          <p:cNvSpPr txBox="1">
            <a:spLocks noChangeArrowheads="1"/>
          </p:cNvSpPr>
          <p:nvPr/>
        </p:nvSpPr>
        <p:spPr bwMode="auto">
          <a:xfrm>
            <a:off x="1829593" y="42772"/>
            <a:ext cx="8534400"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Times New Roman" panose="02020603050405020304" pitchFamily="18" charset="0"/>
              </a:defRPr>
            </a:lvl2pPr>
            <a:lvl3pPr algn="l" rtl="0" eaLnBrk="0" fontAlgn="base" hangingPunct="0">
              <a:spcBef>
                <a:spcPct val="0"/>
              </a:spcBef>
              <a:spcAft>
                <a:spcPct val="0"/>
              </a:spcAft>
              <a:defRPr sz="3200">
                <a:solidFill>
                  <a:schemeClr val="tx2"/>
                </a:solidFill>
                <a:latin typeface="Times New Roman" panose="02020603050405020304" pitchFamily="18" charset="0"/>
              </a:defRPr>
            </a:lvl3pPr>
            <a:lvl4pPr algn="l" rtl="0" eaLnBrk="0" fontAlgn="base" hangingPunct="0">
              <a:spcBef>
                <a:spcPct val="0"/>
              </a:spcBef>
              <a:spcAft>
                <a:spcPct val="0"/>
              </a:spcAft>
              <a:defRPr sz="3200">
                <a:solidFill>
                  <a:schemeClr val="tx2"/>
                </a:solidFill>
                <a:latin typeface="Times New Roman" panose="02020603050405020304" pitchFamily="18" charset="0"/>
              </a:defRPr>
            </a:lvl4pPr>
            <a:lvl5pPr algn="l" rtl="0" eaLnBrk="0" fontAlgn="base" hangingPunct="0">
              <a:spcBef>
                <a:spcPct val="0"/>
              </a:spcBef>
              <a:spcAft>
                <a:spcPct val="0"/>
              </a:spcAft>
              <a:defRPr sz="3200">
                <a:solidFill>
                  <a:schemeClr val="tx2"/>
                </a:solidFill>
                <a:latin typeface="Times New Roman" panose="02020603050405020304"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a:lstStyle>
          <a:p>
            <a:pPr algn="ctr" eaLnBrk="1" hangingPunct="1"/>
            <a:r>
              <a:rPr lang="en-US" altLang="en-US" sz="3300" b="1" dirty="0" smtClean="0">
                <a:solidFill>
                  <a:srgbClr val="FF0000"/>
                </a:solidFill>
                <a:latin typeface="Times New Roman" panose="02020603050405020304" pitchFamily="18" charset="0"/>
              </a:rPr>
              <a:t>HAI NGUYÊN LÝ CƠ BẢN</a:t>
            </a:r>
            <a:endParaRPr lang="en-US" altLang="en-US" sz="3300" b="1" dirty="0">
              <a:solidFill>
                <a:srgbClr val="FF0000"/>
              </a:solidFill>
              <a:latin typeface="Times New Roman" panose="02020603050405020304" pitchFamily="18" charset="0"/>
            </a:endParaRPr>
          </a:p>
        </p:txBody>
      </p:sp>
      <p:sp>
        <p:nvSpPr>
          <p:cNvPr id="14" name="AutoShape 3"/>
          <p:cNvSpPr>
            <a:spLocks noChangeAspect="1" noChangeArrowheads="1"/>
          </p:cNvSpPr>
          <p:nvPr/>
        </p:nvSpPr>
        <p:spPr bwMode="auto">
          <a:xfrm>
            <a:off x="2385808" y="601242"/>
            <a:ext cx="6769100" cy="46038"/>
          </a:xfrm>
          <a:prstGeom prst="flowChartPredefinedProcess">
            <a:avLst/>
          </a:prstGeom>
          <a:solidFill>
            <a:srgbClr val="660066"/>
          </a:solidFill>
          <a:ln w="6350">
            <a:solidFill>
              <a:srgbClr val="00000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0350145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1000"/>
                                        <p:tgtEl>
                                          <p:spTgt spid="12"/>
                                        </p:tgtEl>
                                      </p:cBhvr>
                                    </p:animEffect>
                                    <p:anim calcmode="lin" valueType="num">
                                      <p:cBhvr>
                                        <p:cTn id="33" dur="1000" fill="hold"/>
                                        <p:tgtEl>
                                          <p:spTgt spid="12"/>
                                        </p:tgtEl>
                                        <p:attrNameLst>
                                          <p:attrName>ppt_x</p:attrName>
                                        </p:attrNameLst>
                                      </p:cBhvr>
                                      <p:tavLst>
                                        <p:tav tm="0">
                                          <p:val>
                                            <p:strVal val="#ppt_x"/>
                                          </p:val>
                                        </p:tav>
                                        <p:tav tm="100000">
                                          <p:val>
                                            <p:strVal val="#ppt_x"/>
                                          </p:val>
                                        </p:tav>
                                      </p:tavLst>
                                    </p:anim>
                                    <p:anim calcmode="lin" valueType="num">
                                      <p:cBhvr>
                                        <p:cTn id="34" dur="1000" fill="hold"/>
                                        <p:tgtEl>
                                          <p:spTgt spid="12"/>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16" presetClass="entr" presetSubtype="26"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barn(inHorizontal)">
                                      <p:cBhvr>
                                        <p:cTn id="38" dur="500"/>
                                        <p:tgtEl>
                                          <p:spTgt spid="13"/>
                                        </p:tgtEl>
                                      </p:cBhvr>
                                    </p:animEffect>
                                  </p:childTnLst>
                                </p:cTn>
                              </p:par>
                            </p:childTnLst>
                          </p:cTn>
                        </p:par>
                      </p:childTnLst>
                    </p:cTn>
                  </p:par>
                  <p:par>
                    <p:cTn id="39" fill="hold">
                      <p:stCondLst>
                        <p:cond delay="indefinite"/>
                      </p:stCondLst>
                      <p:childTnLst>
                        <p:par>
                          <p:cTn id="40" fill="hold">
                            <p:stCondLst>
                              <p:cond delay="0"/>
                            </p:stCondLst>
                            <p:childTnLst>
                              <p:par>
                                <p:cTn id="41" presetID="21" presetClass="exit" presetSubtype="4" fill="hold" grpId="1" nodeType="clickEffect">
                                  <p:stCondLst>
                                    <p:cond delay="0"/>
                                  </p:stCondLst>
                                  <p:childTnLst>
                                    <p:animEffect transition="out" filter="wheel(4)">
                                      <p:cBhvr>
                                        <p:cTn id="42" dur="1000"/>
                                        <p:tgtEl>
                                          <p:spTgt spid="13"/>
                                        </p:tgtEl>
                                      </p:cBhvr>
                                    </p:animEffect>
                                    <p:set>
                                      <p:cBhvr>
                                        <p:cTn id="43" dur="1" fill="hold">
                                          <p:stCondLst>
                                            <p:cond delay="999"/>
                                          </p:stCondLst>
                                        </p:cTn>
                                        <p:tgtEl>
                                          <p:spTgt spid="13"/>
                                        </p:tgtEl>
                                        <p:attrNameLst>
                                          <p:attrName>style.visibility</p:attrName>
                                        </p:attrNameLst>
                                      </p:cBhvr>
                                      <p:to>
                                        <p:strVal val="hidden"/>
                                      </p:to>
                                    </p:set>
                                  </p:childTnLst>
                                </p:cTn>
                              </p:par>
                              <p:par>
                                <p:cTn id="44" presetID="5" presetClass="entr" presetSubtype="1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checkerboard(across)">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p:bldP spid="12" grpId="0"/>
      <p:bldP spid="3" grpId="0"/>
      <p:bldP spid="13" grpId="0"/>
      <p:bldP spid="13" grpId="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Rounded Rectangle 4"/>
          <p:cNvSpPr/>
          <p:nvPr/>
        </p:nvSpPr>
        <p:spPr>
          <a:xfrm>
            <a:off x="1778000" y="3033714"/>
            <a:ext cx="4605338" cy="1258887"/>
          </a:xfrm>
          <a:prstGeom prst="roundRect">
            <a:avLst/>
          </a:prstGeom>
          <a:solidFill>
            <a:srgbClr val="0066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marL="514350" indent="-51435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342900" indent="-342900" eaLnBrk="1" fontAlgn="base" hangingPunct="1">
              <a:spcBef>
                <a:spcPct val="0"/>
              </a:spcBef>
              <a:spcAft>
                <a:spcPct val="0"/>
              </a:spcAft>
              <a:buFont typeface="Wingdings" panose="05000000000000000000" pitchFamily="2" charset="2"/>
              <a:buChar char="§"/>
              <a:defRPr/>
            </a:pPr>
            <a:r>
              <a:rPr lang="en-US" altLang="en-US" sz="2000" dirty="0" err="1">
                <a:solidFill>
                  <a:prstClr val="white"/>
                </a:solidFill>
              </a:rPr>
              <a:t>Xem</a:t>
            </a:r>
            <a:r>
              <a:rPr lang="en-US" altLang="en-US" sz="2000" dirty="0">
                <a:solidFill>
                  <a:prstClr val="white"/>
                </a:solidFill>
              </a:rPr>
              <a:t> </a:t>
            </a:r>
            <a:r>
              <a:rPr lang="en-US" altLang="en-US" sz="2000" dirty="0" err="1">
                <a:solidFill>
                  <a:prstClr val="white"/>
                </a:solidFill>
              </a:rPr>
              <a:t>xét</a:t>
            </a:r>
            <a:r>
              <a:rPr lang="en-US" altLang="en-US" sz="2000" dirty="0">
                <a:solidFill>
                  <a:prstClr val="white"/>
                </a:solidFill>
              </a:rPr>
              <a:t> </a:t>
            </a:r>
            <a:r>
              <a:rPr lang="en-US" altLang="en-US" sz="2000" dirty="0" err="1">
                <a:solidFill>
                  <a:prstClr val="white"/>
                </a:solidFill>
              </a:rPr>
              <a:t>sự</a:t>
            </a:r>
            <a:r>
              <a:rPr lang="en-US" altLang="en-US" sz="2000" dirty="0">
                <a:solidFill>
                  <a:prstClr val="white"/>
                </a:solidFill>
              </a:rPr>
              <a:t> </a:t>
            </a:r>
            <a:r>
              <a:rPr lang="en-US" altLang="en-US" sz="2000" dirty="0" err="1">
                <a:solidFill>
                  <a:prstClr val="white"/>
                </a:solidFill>
              </a:rPr>
              <a:t>vật,hiện</a:t>
            </a:r>
            <a:r>
              <a:rPr lang="en-US" altLang="en-US" sz="2000" dirty="0">
                <a:solidFill>
                  <a:prstClr val="white"/>
                </a:solidFill>
              </a:rPr>
              <a:t> </a:t>
            </a:r>
            <a:r>
              <a:rPr lang="en-US" altLang="en-US" sz="2000" dirty="0" err="1">
                <a:solidFill>
                  <a:prstClr val="white"/>
                </a:solidFill>
              </a:rPr>
              <a:t>tượng</a:t>
            </a:r>
            <a:r>
              <a:rPr lang="en-US" altLang="en-US" sz="2000" dirty="0">
                <a:solidFill>
                  <a:prstClr val="white"/>
                </a:solidFill>
              </a:rPr>
              <a:t> </a:t>
            </a:r>
            <a:r>
              <a:rPr lang="en-US" altLang="en-US" sz="2000" dirty="0" err="1">
                <a:solidFill>
                  <a:prstClr val="white"/>
                </a:solidFill>
              </a:rPr>
              <a:t>theo</a:t>
            </a:r>
            <a:r>
              <a:rPr lang="en-US" altLang="en-US" sz="2000" dirty="0">
                <a:solidFill>
                  <a:prstClr val="white"/>
                </a:solidFill>
              </a:rPr>
              <a:t> </a:t>
            </a:r>
            <a:r>
              <a:rPr lang="en-US" altLang="en-US" sz="2000" dirty="0" err="1">
                <a:solidFill>
                  <a:prstClr val="white"/>
                </a:solidFill>
              </a:rPr>
              <a:t>hướng</a:t>
            </a:r>
            <a:r>
              <a:rPr lang="en-US" altLang="en-US" sz="2000" dirty="0">
                <a:solidFill>
                  <a:prstClr val="white"/>
                </a:solidFill>
              </a:rPr>
              <a:t> </a:t>
            </a:r>
            <a:r>
              <a:rPr lang="en-US" altLang="en-US" sz="2000" dirty="0" err="1">
                <a:solidFill>
                  <a:prstClr val="white"/>
                </a:solidFill>
              </a:rPr>
              <a:t>vận</a:t>
            </a:r>
            <a:r>
              <a:rPr lang="en-US" altLang="en-US" sz="2000" dirty="0">
                <a:solidFill>
                  <a:prstClr val="white"/>
                </a:solidFill>
              </a:rPr>
              <a:t> </a:t>
            </a:r>
            <a:r>
              <a:rPr lang="en-US" altLang="en-US" sz="2000" dirty="0" err="1">
                <a:solidFill>
                  <a:prstClr val="white"/>
                </a:solidFill>
              </a:rPr>
              <a:t>động</a:t>
            </a:r>
            <a:r>
              <a:rPr lang="en-US" altLang="en-US" sz="2000" dirty="0">
                <a:solidFill>
                  <a:prstClr val="white"/>
                </a:solidFill>
              </a:rPr>
              <a:t> </a:t>
            </a:r>
            <a:r>
              <a:rPr lang="en-US" altLang="en-US" sz="2000" dirty="0" err="1">
                <a:solidFill>
                  <a:prstClr val="white"/>
                </a:solidFill>
              </a:rPr>
              <a:t>đi</a:t>
            </a:r>
            <a:r>
              <a:rPr lang="en-US" altLang="en-US" sz="2000" dirty="0">
                <a:solidFill>
                  <a:prstClr val="white"/>
                </a:solidFill>
              </a:rPr>
              <a:t> </a:t>
            </a:r>
            <a:r>
              <a:rPr lang="en-US" altLang="en-US" sz="2000" dirty="0" err="1">
                <a:solidFill>
                  <a:prstClr val="white"/>
                </a:solidFill>
              </a:rPr>
              <a:t>lên</a:t>
            </a:r>
            <a:r>
              <a:rPr lang="en-US" altLang="en-US" sz="2000" dirty="0">
                <a:solidFill>
                  <a:prstClr val="white"/>
                </a:solidFill>
              </a:rPr>
              <a:t>, </a:t>
            </a:r>
            <a:r>
              <a:rPr lang="en-US" altLang="en-US" sz="2000" dirty="0" err="1">
                <a:solidFill>
                  <a:prstClr val="white"/>
                </a:solidFill>
              </a:rPr>
              <a:t>phát</a:t>
            </a:r>
            <a:r>
              <a:rPr lang="en-US" altLang="en-US" sz="2000" dirty="0">
                <a:solidFill>
                  <a:prstClr val="white"/>
                </a:solidFill>
              </a:rPr>
              <a:t> </a:t>
            </a:r>
            <a:r>
              <a:rPr lang="en-US" altLang="en-US" sz="2000" dirty="0" err="1">
                <a:solidFill>
                  <a:prstClr val="white"/>
                </a:solidFill>
              </a:rPr>
              <a:t>triển</a:t>
            </a:r>
            <a:endParaRPr lang="en-US" altLang="en-US" sz="2000" dirty="0">
              <a:solidFill>
                <a:prstClr val="white"/>
              </a:solidFill>
            </a:endParaRPr>
          </a:p>
          <a:p>
            <a:pPr marL="342900" indent="-342900" eaLnBrk="1" fontAlgn="base" hangingPunct="1">
              <a:spcBef>
                <a:spcPct val="0"/>
              </a:spcBef>
              <a:spcAft>
                <a:spcPct val="0"/>
              </a:spcAft>
              <a:buFont typeface="Wingdings" panose="05000000000000000000" pitchFamily="2" charset="2"/>
              <a:buChar char="§"/>
              <a:defRPr/>
            </a:pPr>
            <a:r>
              <a:rPr lang="en-US" altLang="en-US" sz="2000" dirty="0" err="1">
                <a:solidFill>
                  <a:prstClr val="white"/>
                </a:solidFill>
              </a:rPr>
              <a:t>Phán</a:t>
            </a:r>
            <a:r>
              <a:rPr lang="en-US" altLang="en-US" sz="2000" dirty="0">
                <a:solidFill>
                  <a:prstClr val="white"/>
                </a:solidFill>
              </a:rPr>
              <a:t> </a:t>
            </a:r>
            <a:r>
              <a:rPr lang="en-US" altLang="en-US" sz="2000" dirty="0" err="1">
                <a:solidFill>
                  <a:prstClr val="white"/>
                </a:solidFill>
              </a:rPr>
              <a:t>đoán</a:t>
            </a:r>
            <a:r>
              <a:rPr lang="en-US" altLang="en-US" sz="2000" dirty="0">
                <a:solidFill>
                  <a:prstClr val="white"/>
                </a:solidFill>
              </a:rPr>
              <a:t> </a:t>
            </a:r>
            <a:r>
              <a:rPr lang="en-US" altLang="en-US" sz="2000" dirty="0" err="1">
                <a:solidFill>
                  <a:prstClr val="white"/>
                </a:solidFill>
              </a:rPr>
              <a:t>khuynh</a:t>
            </a:r>
            <a:r>
              <a:rPr lang="en-US" altLang="en-US" sz="2000" dirty="0">
                <a:solidFill>
                  <a:prstClr val="white"/>
                </a:solidFill>
              </a:rPr>
              <a:t> </a:t>
            </a:r>
            <a:r>
              <a:rPr lang="en-US" altLang="en-US" sz="2000" dirty="0" err="1">
                <a:solidFill>
                  <a:prstClr val="white"/>
                </a:solidFill>
              </a:rPr>
              <a:t>hướng</a:t>
            </a:r>
            <a:r>
              <a:rPr lang="vi-VN" altLang="en-US" sz="2000" dirty="0">
                <a:solidFill>
                  <a:prstClr val="white"/>
                </a:solidFill>
              </a:rPr>
              <a:t> </a:t>
            </a:r>
            <a:r>
              <a:rPr lang="en-US" altLang="en-US" sz="2000" dirty="0" err="1">
                <a:solidFill>
                  <a:prstClr val="white"/>
                </a:solidFill>
              </a:rPr>
              <a:t>biến</a:t>
            </a:r>
            <a:r>
              <a:rPr lang="en-US" altLang="en-US" sz="2000" dirty="0">
                <a:solidFill>
                  <a:prstClr val="white"/>
                </a:solidFill>
              </a:rPr>
              <a:t> </a:t>
            </a:r>
            <a:r>
              <a:rPr lang="en-US" altLang="en-US" sz="2000" dirty="0" err="1">
                <a:solidFill>
                  <a:prstClr val="white"/>
                </a:solidFill>
              </a:rPr>
              <a:t>đổi</a:t>
            </a:r>
            <a:r>
              <a:rPr lang="vi-VN" altLang="en-US" sz="2000" dirty="0">
                <a:solidFill>
                  <a:prstClr val="white"/>
                </a:solidFill>
              </a:rPr>
              <a:t>.</a:t>
            </a:r>
            <a:endParaRPr lang="en-US" altLang="en-US" sz="2000" dirty="0">
              <a:solidFill>
                <a:prstClr val="white"/>
              </a:solidFill>
            </a:endParaRPr>
          </a:p>
        </p:txBody>
      </p:sp>
      <p:pic>
        <p:nvPicPr>
          <p:cNvPr id="397315" name="Picture 4" descr="D:\TU LIEU\HINH\HINH TAI MANG\Tre em hom na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72180" y="3717925"/>
            <a:ext cx="1981200"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7316" name="Picture 9" descr="D:\TAI LIEU\KHO TU LIEU\HINH ANH\HINH TINH\CON NGUOI\NGHE SI\HHA_338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10442" y="2025651"/>
            <a:ext cx="1995487"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own Arrow 3"/>
          <p:cNvSpPr/>
          <p:nvPr/>
        </p:nvSpPr>
        <p:spPr>
          <a:xfrm>
            <a:off x="3829051" y="4329114"/>
            <a:ext cx="504825" cy="504825"/>
          </a:xfrm>
          <a:prstGeom prst="downArrow">
            <a:avLst/>
          </a:prstGeom>
          <a:solidFill>
            <a:srgbClr val="FF0000"/>
          </a:solidFill>
          <a:ln>
            <a:solidFill>
              <a:srgbClr val="00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10" name="Rounded Rectangle 9"/>
          <p:cNvSpPr>
            <a:spLocks noChangeArrowheads="1"/>
          </p:cNvSpPr>
          <p:nvPr/>
        </p:nvSpPr>
        <p:spPr bwMode="auto">
          <a:xfrm>
            <a:off x="1778000" y="4845050"/>
            <a:ext cx="4605338" cy="1104900"/>
          </a:xfrm>
          <a:prstGeom prst="roundRect">
            <a:avLst>
              <a:gd name="adj" fmla="val 16667"/>
            </a:avLst>
          </a:prstGeom>
          <a:solidFill>
            <a:srgbClr val="7030A0"/>
          </a:solidFill>
          <a:ln w="9525" algn="ctr">
            <a:solidFill>
              <a:srgbClr val="000000"/>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hangingPunct="1">
              <a:spcBef>
                <a:spcPct val="0"/>
              </a:spcBef>
              <a:buFontTx/>
              <a:buNone/>
              <a:defRPr/>
            </a:pPr>
            <a:r>
              <a:rPr lang="en-US" altLang="en-US" sz="2000" kern="0" dirty="0">
                <a:solidFill>
                  <a:prstClr val="white"/>
                </a:solidFill>
                <a:latin typeface="Arial" pitchFamily="34" charset="0"/>
                <a:cs typeface="Arial" panose="020B0604020202020204" pitchFamily="34" charset="0"/>
              </a:rPr>
              <a:t>K</a:t>
            </a:r>
            <a:r>
              <a:rPr lang="en-US" altLang="en-US" sz="2000" kern="0" dirty="0" err="1">
                <a:solidFill>
                  <a:prstClr val="white"/>
                </a:solidFill>
                <a:latin typeface="Arial" pitchFamily="34" charset="0"/>
                <a:cs typeface="Arial" panose="020B0604020202020204" pitchFamily="34" charset="0"/>
              </a:rPr>
              <a:t>hắc</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phục</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tư</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tưởng</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bảo</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thủ</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trì</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trệ</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định</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kiến</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đối</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lập</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với</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sự</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phát</a:t>
            </a:r>
            <a:r>
              <a:rPr lang="en-US" altLang="en-US" sz="2000" kern="0" dirty="0">
                <a:solidFill>
                  <a:prstClr val="white"/>
                </a:solidFill>
                <a:latin typeface="Arial" pitchFamily="34" charset="0"/>
                <a:cs typeface="Arial" panose="020B0604020202020204" pitchFamily="34" charset="0"/>
              </a:rPr>
              <a:t> </a:t>
            </a:r>
            <a:r>
              <a:rPr lang="en-US" altLang="en-US" sz="2000" kern="0" dirty="0" err="1">
                <a:solidFill>
                  <a:prstClr val="white"/>
                </a:solidFill>
                <a:latin typeface="Arial" pitchFamily="34" charset="0"/>
                <a:cs typeface="Arial" panose="020B0604020202020204" pitchFamily="34" charset="0"/>
              </a:rPr>
              <a:t>triển</a:t>
            </a:r>
            <a:r>
              <a:rPr lang="en-US" altLang="en-US" sz="2000" kern="0" dirty="0">
                <a:solidFill>
                  <a:prstClr val="white"/>
                </a:solidFill>
                <a:latin typeface="Arial" pitchFamily="34" charset="0"/>
                <a:cs typeface="Arial" panose="020B0604020202020204" pitchFamily="34" charset="0"/>
              </a:rPr>
              <a:t>.</a:t>
            </a:r>
          </a:p>
        </p:txBody>
      </p:sp>
      <p:sp>
        <p:nvSpPr>
          <p:cNvPr id="397321" name="Rectangle 5"/>
          <p:cNvSpPr>
            <a:spLocks noChangeArrowheads="1"/>
          </p:cNvSpPr>
          <p:nvPr/>
        </p:nvSpPr>
        <p:spPr bwMode="auto">
          <a:xfrm>
            <a:off x="-9524" y="1624013"/>
            <a:ext cx="645636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700"/>
              </a:spcBef>
              <a:buClr>
                <a:schemeClr val="accent2"/>
              </a:buClr>
              <a:buSzPct val="60000"/>
              <a:buFont typeface="Wingdings" panose="05000000000000000000" pitchFamily="2" charset="2"/>
              <a:buChar char=""/>
              <a:defRPr sz="2900">
                <a:solidFill>
                  <a:schemeClr val="tx1"/>
                </a:solidFill>
                <a:latin typeface="Tahoma" panose="020B0604030504040204" pitchFamily="34" charset="0"/>
              </a:defRPr>
            </a:lvl1pPr>
            <a:lvl2pPr marL="742950" indent="-285750">
              <a:spcBef>
                <a:spcPts val="550"/>
              </a:spcBef>
              <a:buClr>
                <a:schemeClr val="accent1"/>
              </a:buClr>
              <a:buSzPct val="70000"/>
              <a:buFont typeface="Wingdings 2" panose="05020102010507070707" pitchFamily="18" charset="2"/>
              <a:buChar char=""/>
              <a:defRPr sz="2600">
                <a:solidFill>
                  <a:schemeClr val="tx1"/>
                </a:solidFill>
                <a:latin typeface="Tahoma" panose="020B0604030504040204" pitchFamily="34" charset="0"/>
              </a:defRPr>
            </a:lvl2pPr>
            <a:lvl3pPr marL="1143000" indent="-228600">
              <a:spcBef>
                <a:spcPts val="500"/>
              </a:spcBef>
              <a:buClr>
                <a:schemeClr val="accent2"/>
              </a:buClr>
              <a:buSzPct val="75000"/>
              <a:buFont typeface="Wingdings" panose="05000000000000000000" pitchFamily="2" charset="2"/>
              <a:buChar char=""/>
              <a:defRPr sz="2300">
                <a:solidFill>
                  <a:schemeClr val="tx1"/>
                </a:solidFill>
                <a:latin typeface="Tahoma" panose="020B0604030504040204" pitchFamily="34" charset="0"/>
              </a:defRPr>
            </a:lvl3pPr>
            <a:lvl4pPr marL="1600200" indent="-228600">
              <a:spcBef>
                <a:spcPts val="400"/>
              </a:spcBef>
              <a:buClr>
                <a:srgbClr val="A5AB81"/>
              </a:buClr>
              <a:buSzPct val="75000"/>
              <a:buFont typeface="Wingdings" panose="05000000000000000000" pitchFamily="2" charset="2"/>
              <a:buChar char=""/>
              <a:defRPr sz="2000">
                <a:solidFill>
                  <a:schemeClr val="tx1"/>
                </a:solidFill>
                <a:latin typeface="Tahoma" panose="020B0604030504040204" pitchFamily="34" charset="0"/>
              </a:defRPr>
            </a:lvl4pPr>
            <a:lvl5pPr marL="2057400" indent="-228600">
              <a:spcBef>
                <a:spcPts val="400"/>
              </a:spcBef>
              <a:buClr>
                <a:srgbClr val="D8B25C"/>
              </a:buClr>
              <a:buSzPct val="65000"/>
              <a:buFont typeface="Wingdings" panose="05000000000000000000" pitchFamily="2" charset="2"/>
              <a:buChar char=""/>
              <a:defRPr sz="2000">
                <a:solidFill>
                  <a:schemeClr val="tx1"/>
                </a:solidFill>
                <a:latin typeface="Tahoma" panose="020B0604030504040204" pitchFamily="34" charset="0"/>
              </a:defRPr>
            </a:lvl5pPr>
            <a:lvl6pPr marL="25146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ahoma" panose="020B0604030504040204" pitchFamily="34" charset="0"/>
              </a:defRPr>
            </a:lvl6pPr>
            <a:lvl7pPr marL="29718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ahoma" panose="020B0604030504040204" pitchFamily="34" charset="0"/>
              </a:defRPr>
            </a:lvl7pPr>
            <a:lvl8pPr marL="34290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ahoma" panose="020B0604030504040204" pitchFamily="34" charset="0"/>
              </a:defRPr>
            </a:lvl8pPr>
            <a:lvl9pPr marL="3886200" indent="-228600" eaLnBrk="0" fontAlgn="base" hangingPunct="0">
              <a:spcBef>
                <a:spcPts val="400"/>
              </a:spcBef>
              <a:spcAft>
                <a:spcPct val="0"/>
              </a:spcAft>
              <a:buClr>
                <a:srgbClr val="D8B25C"/>
              </a:buClr>
              <a:buSzPct val="65000"/>
              <a:buFont typeface="Wingdings" panose="05000000000000000000" pitchFamily="2" charset="2"/>
              <a:buChar char=""/>
              <a:defRPr sz="2000">
                <a:solidFill>
                  <a:schemeClr val="tx1"/>
                </a:solidFill>
                <a:latin typeface="Tahoma" panose="020B0604030504040204" pitchFamily="34" charset="0"/>
              </a:defRPr>
            </a:lvl9pPr>
          </a:lstStyle>
          <a:p>
            <a:pPr algn="just" fontAlgn="base">
              <a:spcBef>
                <a:spcPct val="0"/>
              </a:spcBef>
              <a:spcAft>
                <a:spcPct val="0"/>
              </a:spcAft>
              <a:buClrTx/>
              <a:buSzTx/>
              <a:buFontTx/>
              <a:buNone/>
            </a:pPr>
            <a:r>
              <a:rPr kumimoji="1" lang="en-US" altLang="en-US" sz="2400" dirty="0" smtClean="0">
                <a:solidFill>
                  <a:srgbClr val="000066"/>
                </a:solidFill>
                <a:latin typeface="Arial" panose="020B0604020202020204" pitchFamily="34" charset="0"/>
                <a:ea typeface="SimSun" panose="02010600030101010101" pitchFamily="2" charset="-122"/>
                <a:cs typeface="Arial" panose="020B0604020202020204" pitchFamily="34" charset="0"/>
              </a:rPr>
              <a:t>Ý </a:t>
            </a:r>
            <a:r>
              <a:rPr kumimoji="1" lang="en-US" altLang="en-US" sz="2400" dirty="0" err="1" smtClean="0">
                <a:solidFill>
                  <a:srgbClr val="000066"/>
                </a:solidFill>
                <a:latin typeface="Arial" panose="020B0604020202020204" pitchFamily="34" charset="0"/>
                <a:ea typeface="SimSun" panose="02010600030101010101" pitchFamily="2" charset="-122"/>
                <a:cs typeface="Arial" panose="020B0604020202020204" pitchFamily="34" charset="0"/>
              </a:rPr>
              <a:t>nghĩa</a:t>
            </a:r>
            <a:r>
              <a:rPr kumimoji="1" lang="en-US" altLang="en-US" sz="2400" dirty="0" smtClean="0">
                <a:solidFill>
                  <a:srgbClr val="000066"/>
                </a:solidFill>
                <a:latin typeface="Arial" panose="020B0604020202020204" pitchFamily="34" charset="0"/>
                <a:ea typeface="SimSun" panose="02010600030101010101" pitchFamily="2" charset="-122"/>
                <a:cs typeface="Arial" panose="020B0604020202020204" pitchFamily="34" charset="0"/>
              </a:rPr>
              <a:t> </a:t>
            </a:r>
            <a:r>
              <a:rPr kumimoji="1" lang="en-US" altLang="en-US" sz="2400" dirty="0" err="1" smtClean="0">
                <a:solidFill>
                  <a:srgbClr val="000066"/>
                </a:solidFill>
                <a:latin typeface="Arial" panose="020B0604020202020204" pitchFamily="34" charset="0"/>
                <a:ea typeface="SimSun" panose="02010600030101010101" pitchFamily="2" charset="-122"/>
                <a:cs typeface="Arial" panose="020B0604020202020204" pitchFamily="34" charset="0"/>
              </a:rPr>
              <a:t>của</a:t>
            </a:r>
            <a:r>
              <a:rPr kumimoji="1" lang="en-US" altLang="en-US" sz="2400" dirty="0" smtClean="0">
                <a:solidFill>
                  <a:srgbClr val="000066"/>
                </a:solidFill>
                <a:latin typeface="Arial" panose="020B0604020202020204" pitchFamily="34" charset="0"/>
                <a:ea typeface="SimSun" panose="02010600030101010101" pitchFamily="2" charset="-122"/>
                <a:cs typeface="Arial" panose="020B0604020202020204" pitchFamily="34" charset="0"/>
              </a:rPr>
              <a:t> </a:t>
            </a:r>
            <a:r>
              <a:rPr kumimoji="1" lang="en-US" altLang="en-US" sz="2400" dirty="0" err="1" smtClean="0">
                <a:solidFill>
                  <a:srgbClr val="000066"/>
                </a:solidFill>
                <a:latin typeface="Arial" panose="020B0604020202020204" pitchFamily="34" charset="0"/>
                <a:ea typeface="SimSun" panose="02010600030101010101" pitchFamily="2" charset="-122"/>
                <a:cs typeface="Arial" panose="020B0604020202020204" pitchFamily="34" charset="0"/>
              </a:rPr>
              <a:t>vấn</a:t>
            </a:r>
            <a:r>
              <a:rPr kumimoji="1" lang="en-US" altLang="en-US" sz="2400" dirty="0" smtClean="0">
                <a:solidFill>
                  <a:srgbClr val="000066"/>
                </a:solidFill>
                <a:latin typeface="Arial" panose="020B0604020202020204" pitchFamily="34" charset="0"/>
                <a:ea typeface="SimSun" panose="02010600030101010101" pitchFamily="2" charset="-122"/>
                <a:cs typeface="Arial" panose="020B0604020202020204" pitchFamily="34" charset="0"/>
              </a:rPr>
              <a:t> </a:t>
            </a:r>
            <a:r>
              <a:rPr kumimoji="1" lang="en-US" altLang="en-US" sz="2400" dirty="0" err="1" smtClean="0">
                <a:solidFill>
                  <a:srgbClr val="000066"/>
                </a:solidFill>
                <a:latin typeface="Arial" panose="020B0604020202020204" pitchFamily="34" charset="0"/>
                <a:ea typeface="SimSun" panose="02010600030101010101" pitchFamily="2" charset="-122"/>
                <a:cs typeface="Arial" panose="020B0604020202020204" pitchFamily="34" charset="0"/>
              </a:rPr>
              <a:t>đề</a:t>
            </a:r>
            <a:r>
              <a:rPr kumimoji="1" lang="en-US" altLang="en-US" sz="2400" dirty="0" smtClean="0">
                <a:solidFill>
                  <a:srgbClr val="000066"/>
                </a:solidFill>
                <a:latin typeface="Arial" panose="020B0604020202020204" pitchFamily="34" charset="0"/>
                <a:ea typeface="SimSun" panose="02010600030101010101" pitchFamily="2" charset="-122"/>
                <a:cs typeface="Arial" panose="020B0604020202020204" pitchFamily="34" charset="0"/>
              </a:rPr>
              <a:t>: </a:t>
            </a:r>
            <a:r>
              <a:rPr kumimoji="1" lang="vi-VN" altLang="en-US" sz="2400" dirty="0" smtClean="0">
                <a:solidFill>
                  <a:srgbClr val="000066"/>
                </a:solidFill>
                <a:latin typeface="Arial" panose="020B0604020202020204" pitchFamily="34" charset="0"/>
                <a:ea typeface="SimSun" panose="02010600030101010101" pitchFamily="2" charset="-122"/>
                <a:cs typeface="Arial" panose="020B0604020202020204" pitchFamily="34" charset="0"/>
              </a:rPr>
              <a:t>Nguyên </a:t>
            </a:r>
            <a:r>
              <a:rPr kumimoji="1" lang="vi-VN" altLang="en-US" sz="2400" dirty="0">
                <a:solidFill>
                  <a:srgbClr val="000066"/>
                </a:solidFill>
                <a:latin typeface="Arial" panose="020B0604020202020204" pitchFamily="34" charset="0"/>
                <a:ea typeface="SimSun" panose="02010600030101010101" pitchFamily="2" charset="-122"/>
                <a:cs typeface="Arial" panose="020B0604020202020204" pitchFamily="34" charset="0"/>
              </a:rPr>
              <a:t>lý về sự phát triển giúp chúng </a:t>
            </a:r>
            <a:r>
              <a:rPr kumimoji="1" lang="vi-VN" altLang="en-US" sz="2400" dirty="0" smtClean="0">
                <a:solidFill>
                  <a:srgbClr val="000066"/>
                </a:solidFill>
                <a:latin typeface="Arial" panose="020B0604020202020204" pitchFamily="34" charset="0"/>
                <a:ea typeface="SimSun" panose="02010600030101010101" pitchFamily="2" charset="-122"/>
                <a:cs typeface="Arial" panose="020B0604020202020204" pitchFamily="34" charset="0"/>
              </a:rPr>
              <a:t>ta</a:t>
            </a:r>
            <a:r>
              <a:rPr kumimoji="1" lang="en-US" altLang="en-US" sz="2400" dirty="0" smtClean="0">
                <a:solidFill>
                  <a:srgbClr val="000066"/>
                </a:solidFill>
                <a:latin typeface="Arial" panose="020B0604020202020204" pitchFamily="34" charset="0"/>
                <a:ea typeface="SimSun" panose="02010600030101010101" pitchFamily="2" charset="-122"/>
                <a:cs typeface="Arial" panose="020B0604020202020204" pitchFamily="34" charset="0"/>
              </a:rPr>
              <a:t>:</a:t>
            </a:r>
            <a:endParaRPr kumimoji="1" lang="en-US" altLang="en-US" sz="2400" b="1" i="1" dirty="0">
              <a:solidFill>
                <a:srgbClr val="FF0066"/>
              </a:solidFill>
              <a:latin typeface="Arial" panose="020B0604020202020204" pitchFamily="34" charset="0"/>
              <a:ea typeface="SimSun" panose="02010600030101010101" pitchFamily="2" charset="-122"/>
              <a:cs typeface="Arial" panose="020B0604020202020204" pitchFamily="34" charset="0"/>
            </a:endParaRPr>
          </a:p>
        </p:txBody>
      </p:sp>
      <p:pic>
        <p:nvPicPr>
          <p:cNvPr id="54273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8288" y="6526213"/>
            <a:ext cx="9144000" cy="32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3"/>
          <p:cNvSpPr>
            <a:spLocks noChangeArrowheads="1"/>
          </p:cNvSpPr>
          <p:nvPr/>
        </p:nvSpPr>
        <p:spPr bwMode="auto">
          <a:xfrm>
            <a:off x="-9524" y="80168"/>
            <a:ext cx="61198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342900" indent="-342900" fontAlgn="base">
              <a:spcBef>
                <a:spcPct val="0"/>
              </a:spcBef>
              <a:spcAft>
                <a:spcPct val="0"/>
              </a:spcAft>
              <a:buFont typeface="Wingdings" panose="05000000000000000000" pitchFamily="2" charset="2"/>
              <a:buChar char="v"/>
            </a:pPr>
            <a:r>
              <a:rPr lang="nl-NL" altLang="en-US" sz="2400" b="1" u="sng" dirty="0" smtClean="0">
                <a:solidFill>
                  <a:srgbClr val="FF0066"/>
                </a:solidFill>
                <a:latin typeface="Arial" panose="020B0604020202020204" pitchFamily="34" charset="0"/>
                <a:cs typeface="Arial" panose="020B0604020202020204" pitchFamily="34" charset="0"/>
              </a:rPr>
              <a:t>Nguyên </a:t>
            </a:r>
            <a:r>
              <a:rPr lang="nl-NL" altLang="en-US" sz="2400" b="1" u="sng" dirty="0">
                <a:solidFill>
                  <a:srgbClr val="FF0066"/>
                </a:solidFill>
                <a:latin typeface="Arial" panose="020B0604020202020204" pitchFamily="34" charset="0"/>
                <a:cs typeface="Arial" panose="020B0604020202020204" pitchFamily="34" charset="0"/>
              </a:rPr>
              <a:t>lý về sự phát triển</a:t>
            </a:r>
            <a:endParaRPr lang="en-US" altLang="en-US" sz="2400" b="1" u="sng" dirty="0">
              <a:solidFill>
                <a:srgbClr val="FF0066"/>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6955890"/>
      </p:ext>
    </p:extLst>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97321"/>
                                        </p:tgtEl>
                                        <p:attrNameLst>
                                          <p:attrName>style.visibility</p:attrName>
                                        </p:attrNameLst>
                                      </p:cBhvr>
                                      <p:to>
                                        <p:strVal val="visible"/>
                                      </p:to>
                                    </p:set>
                                    <p:animEffect transition="in" filter="fade">
                                      <p:cBhvr>
                                        <p:cTn id="7" dur="1000"/>
                                        <p:tgtEl>
                                          <p:spTgt spid="397321"/>
                                        </p:tgtEl>
                                      </p:cBhvr>
                                    </p:animEffect>
                                    <p:anim calcmode="lin" valueType="num">
                                      <p:cBhvr>
                                        <p:cTn id="8" dur="1000" fill="hold"/>
                                        <p:tgtEl>
                                          <p:spTgt spid="397321"/>
                                        </p:tgtEl>
                                        <p:attrNameLst>
                                          <p:attrName>ppt_x</p:attrName>
                                        </p:attrNameLst>
                                      </p:cBhvr>
                                      <p:tavLst>
                                        <p:tav tm="0">
                                          <p:val>
                                            <p:strVal val="#ppt_x"/>
                                          </p:val>
                                        </p:tav>
                                        <p:tav tm="100000">
                                          <p:val>
                                            <p:strVal val="#ppt_x"/>
                                          </p:val>
                                        </p:tav>
                                      </p:tavLst>
                                    </p:anim>
                                    <p:anim calcmode="lin" valueType="num">
                                      <p:cBhvr>
                                        <p:cTn id="9" dur="1000" fill="hold"/>
                                        <p:tgtEl>
                                          <p:spTgt spid="39732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397315"/>
                                        </p:tgtEl>
                                        <p:attrNameLst>
                                          <p:attrName>style.visibility</p:attrName>
                                        </p:attrNameLst>
                                      </p:cBhvr>
                                      <p:to>
                                        <p:strVal val="visible"/>
                                      </p:to>
                                    </p:set>
                                    <p:animEffect transition="in" filter="fade">
                                      <p:cBhvr>
                                        <p:cTn id="35" dur="1000"/>
                                        <p:tgtEl>
                                          <p:spTgt spid="397315"/>
                                        </p:tgtEl>
                                      </p:cBhvr>
                                    </p:animEffect>
                                    <p:anim calcmode="lin" valueType="num">
                                      <p:cBhvr>
                                        <p:cTn id="36" dur="1000" fill="hold"/>
                                        <p:tgtEl>
                                          <p:spTgt spid="397315"/>
                                        </p:tgtEl>
                                        <p:attrNameLst>
                                          <p:attrName>ppt_x</p:attrName>
                                        </p:attrNameLst>
                                      </p:cBhvr>
                                      <p:tavLst>
                                        <p:tav tm="0">
                                          <p:val>
                                            <p:strVal val="#ppt_x"/>
                                          </p:val>
                                        </p:tav>
                                        <p:tav tm="100000">
                                          <p:val>
                                            <p:strVal val="#ppt_x"/>
                                          </p:val>
                                        </p:tav>
                                      </p:tavLst>
                                    </p:anim>
                                    <p:anim calcmode="lin" valueType="num">
                                      <p:cBhvr>
                                        <p:cTn id="37" dur="1000" fill="hold"/>
                                        <p:tgtEl>
                                          <p:spTgt spid="397315"/>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397316"/>
                                        </p:tgtEl>
                                        <p:attrNameLst>
                                          <p:attrName>style.visibility</p:attrName>
                                        </p:attrNameLst>
                                      </p:cBhvr>
                                      <p:to>
                                        <p:strVal val="visible"/>
                                      </p:to>
                                    </p:set>
                                    <p:animEffect transition="in" filter="fade">
                                      <p:cBhvr>
                                        <p:cTn id="40" dur="1000"/>
                                        <p:tgtEl>
                                          <p:spTgt spid="397316"/>
                                        </p:tgtEl>
                                      </p:cBhvr>
                                    </p:animEffect>
                                    <p:anim calcmode="lin" valueType="num">
                                      <p:cBhvr>
                                        <p:cTn id="41" dur="1000" fill="hold"/>
                                        <p:tgtEl>
                                          <p:spTgt spid="397316"/>
                                        </p:tgtEl>
                                        <p:attrNameLst>
                                          <p:attrName>ppt_x</p:attrName>
                                        </p:attrNameLst>
                                      </p:cBhvr>
                                      <p:tavLst>
                                        <p:tav tm="0">
                                          <p:val>
                                            <p:strVal val="#ppt_x"/>
                                          </p:val>
                                        </p:tav>
                                        <p:tav tm="100000">
                                          <p:val>
                                            <p:strVal val="#ppt_x"/>
                                          </p:val>
                                        </p:tav>
                                      </p:tavLst>
                                    </p:anim>
                                    <p:anim calcmode="lin" valueType="num">
                                      <p:cBhvr>
                                        <p:cTn id="42" dur="1000" fill="hold"/>
                                        <p:tgtEl>
                                          <p:spTgt spid="3973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10" grpId="0" animBg="1"/>
      <p:bldP spid="39732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2"/>
          <p:cNvSpPr>
            <a:spLocks noChangeArrowheads="1" noChangeShapeType="1" noTextEdit="1"/>
          </p:cNvSpPr>
          <p:nvPr/>
        </p:nvSpPr>
        <p:spPr bwMode="auto">
          <a:xfrm>
            <a:off x="2171700" y="2240924"/>
            <a:ext cx="8064500" cy="39165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eaLnBrk="0" fontAlgn="base" hangingPunct="0">
              <a:spcBef>
                <a:spcPct val="0"/>
              </a:spcBef>
              <a:spcAft>
                <a:spcPct val="0"/>
              </a:spcAft>
            </a:pPr>
            <a:r>
              <a:rPr lang="en-US" sz="6000" b="1" kern="10" dirty="0" smtClean="0">
                <a:solidFill>
                  <a:srgbClr val="262699"/>
                </a:solidFill>
              </a:rPr>
              <a:t>- NHỮNG QUY LUẬT CƠ BẢN </a:t>
            </a:r>
            <a:r>
              <a:rPr lang="vi-VN" sz="6000" b="1" kern="10" dirty="0" smtClean="0">
                <a:solidFill>
                  <a:srgbClr val="262699"/>
                </a:solidFill>
              </a:rPr>
              <a:t>CỦA </a:t>
            </a:r>
            <a:r>
              <a:rPr lang="vi-VN" sz="6000" b="1" kern="10" dirty="0">
                <a:solidFill>
                  <a:srgbClr val="262699"/>
                </a:solidFill>
              </a:rPr>
              <a:t>PHÉP BIỆN CHỨNG DUY VẬT</a:t>
            </a:r>
            <a:endParaRPr lang="en-US" sz="6000" b="1" kern="10" dirty="0">
              <a:solidFill>
                <a:srgbClr val="262699"/>
              </a:solidFill>
            </a:endParaRPr>
          </a:p>
        </p:txBody>
      </p:sp>
      <p:sp>
        <p:nvSpPr>
          <p:cNvPr id="3" name="AutoShape 3"/>
          <p:cNvSpPr>
            <a:spLocks noChangeAspect="1" noChangeArrowheads="1"/>
          </p:cNvSpPr>
          <p:nvPr/>
        </p:nvSpPr>
        <p:spPr bwMode="auto">
          <a:xfrm>
            <a:off x="2819400" y="1752600"/>
            <a:ext cx="6769100" cy="46038"/>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pic>
        <p:nvPicPr>
          <p:cNvPr id="49869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4070" y="3486150"/>
            <a:ext cx="6629400" cy="320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9869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3"/>
          <p:cNvSpPr>
            <a:spLocks noChangeAspect="1" noChangeArrowheads="1"/>
          </p:cNvSpPr>
          <p:nvPr/>
        </p:nvSpPr>
        <p:spPr bwMode="auto">
          <a:xfrm>
            <a:off x="2279650" y="1844675"/>
            <a:ext cx="8064500" cy="44450"/>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sp>
        <p:nvSpPr>
          <p:cNvPr id="4" name="Rectangle 3"/>
          <p:cNvSpPr/>
          <p:nvPr/>
        </p:nvSpPr>
        <p:spPr>
          <a:xfrm>
            <a:off x="3432195" y="1099533"/>
            <a:ext cx="5237780" cy="523220"/>
          </a:xfrm>
          <a:prstGeom prst="rect">
            <a:avLst/>
          </a:prstGeom>
        </p:spPr>
        <p:txBody>
          <a:bodyPr wrap="none">
            <a:spAutoFit/>
          </a:bodyPr>
          <a:lstStyle/>
          <a:p>
            <a:pPr algn="ctr"/>
            <a:r>
              <a:rPr lang="pt-BR" sz="2800" b="1" dirty="0" smtClean="0">
                <a:effectLst/>
                <a:latin typeface="Times New Roman" panose="02020603050405020304" pitchFamily="18" charset="0"/>
                <a:ea typeface="Times New Roman" panose="02020603050405020304" pitchFamily="18" charset="0"/>
              </a:rPr>
              <a:t>PHÉP BIỆN CHỨNG DUY VẬT</a:t>
            </a:r>
            <a:endParaRPr lang="en-US" sz="2800" dirty="0"/>
          </a:p>
        </p:txBody>
      </p:sp>
    </p:spTree>
    <p:extLst>
      <p:ext uri="{BB962C8B-B14F-4D97-AF65-F5344CB8AC3E}">
        <p14:creationId xmlns:p14="http://schemas.microsoft.com/office/powerpoint/2010/main" val="13452320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bwMode="auto">
          <a:xfrm>
            <a:off x="2089151" y="2467072"/>
            <a:ext cx="8280920" cy="1152160"/>
          </a:xfrm>
          <a:prstGeom prst="cloudCallout">
            <a:avLst>
              <a:gd name="adj1" fmla="val -22532"/>
              <a:gd name="adj2" fmla="val 70640"/>
            </a:avLst>
          </a:prstGeom>
          <a:solidFill>
            <a:srgbClr val="FFFF66"/>
          </a:solidFill>
          <a:ln w="9525" cap="flat" cmpd="sng" algn="ctr">
            <a:solidFill>
              <a:schemeClr val="tx1"/>
            </a:solidFill>
            <a:prstDash val="solid"/>
            <a:round/>
            <a:headEnd type="none" w="med" len="med"/>
            <a:tailEnd type="none" w="med" len="med"/>
          </a:ln>
          <a:effectLst/>
          <a:extLst/>
        </p:spPr>
        <p:txBody>
          <a:bodyPr/>
          <a:lstStyle/>
          <a:p>
            <a:pPr algn="ctr" fontAlgn="base">
              <a:spcBef>
                <a:spcPct val="0"/>
              </a:spcBef>
              <a:spcAft>
                <a:spcPct val="0"/>
              </a:spcAft>
              <a:defRPr/>
            </a:pPr>
            <a:endParaRPr kumimoji="1" lang="en-US" sz="1200" b="1" kern="10" dirty="0">
              <a:ln w="9525">
                <a:solidFill>
                  <a:srgbClr val="009900"/>
                </a:solidFill>
                <a:round/>
                <a:headEnd/>
                <a:tailEnd/>
              </a:ln>
              <a:solidFill>
                <a:srgbClr val="FF0000"/>
              </a:solidFill>
              <a:latin typeface="Arial Đen"/>
              <a:cs typeface="Arial" panose="020B0604020202020204" pitchFamily="34" charset="0"/>
            </a:endParaRPr>
          </a:p>
          <a:p>
            <a:pPr algn="ctr" fontAlgn="base">
              <a:spcBef>
                <a:spcPct val="0"/>
              </a:spcBef>
              <a:spcAft>
                <a:spcPct val="0"/>
              </a:spcAft>
              <a:defRPr/>
            </a:pPr>
            <a:r>
              <a:rPr kumimoji="1" lang="vi-VN" sz="4000" b="1" kern="10" dirty="0">
                <a:ln w="9525">
                  <a:solidFill>
                    <a:srgbClr val="009900"/>
                  </a:solidFill>
                  <a:round/>
                  <a:headEnd/>
                  <a:tailEnd/>
                </a:ln>
                <a:solidFill>
                  <a:srgbClr val="FF0000"/>
                </a:solidFill>
                <a:latin typeface="Arial Đen"/>
                <a:cs typeface="Arial" panose="020B0604020202020204" pitchFamily="34" charset="0"/>
              </a:rPr>
              <a:t>Quy luật</a:t>
            </a:r>
            <a:r>
              <a:rPr kumimoji="1" lang="en-US" sz="4000" b="1" kern="10" dirty="0">
                <a:ln w="9525">
                  <a:solidFill>
                    <a:srgbClr val="009900"/>
                  </a:solidFill>
                  <a:round/>
                  <a:headEnd/>
                  <a:tailEnd/>
                </a:ln>
                <a:solidFill>
                  <a:srgbClr val="FF0000"/>
                </a:solidFill>
                <a:latin typeface="Arial Đen"/>
                <a:cs typeface="Arial" panose="020B0604020202020204" pitchFamily="34" charset="0"/>
              </a:rPr>
              <a:t> là </a:t>
            </a:r>
            <a:r>
              <a:rPr kumimoji="1" lang="en-US" sz="4000" b="1" kern="10" dirty="0" err="1">
                <a:ln w="9525">
                  <a:solidFill>
                    <a:srgbClr val="009900"/>
                  </a:solidFill>
                  <a:round/>
                  <a:headEnd/>
                  <a:tailEnd/>
                </a:ln>
                <a:solidFill>
                  <a:srgbClr val="FF0000"/>
                </a:solidFill>
                <a:latin typeface="Arial Đen"/>
                <a:cs typeface="Arial" panose="020B0604020202020204" pitchFamily="34" charset="0"/>
              </a:rPr>
              <a:t>gi</a:t>
            </a:r>
            <a:r>
              <a:rPr kumimoji="1" lang="en-US" sz="4000" b="1" kern="10" dirty="0">
                <a:ln w="9525">
                  <a:solidFill>
                    <a:srgbClr val="009900"/>
                  </a:solidFill>
                  <a:round/>
                  <a:headEnd/>
                  <a:tailEnd/>
                </a:ln>
                <a:solidFill>
                  <a:srgbClr val="FF0000"/>
                </a:solidFill>
                <a:latin typeface="Arial Đen"/>
                <a:cs typeface="Arial" panose="020B0604020202020204" pitchFamily="34" charset="0"/>
              </a:rPr>
              <a:t>̀?</a:t>
            </a:r>
            <a:endParaRPr kumimoji="1" lang="en-US" sz="4000" b="1" dirty="0">
              <a:solidFill>
                <a:srgbClr val="000000"/>
              </a:solidFill>
              <a:latin typeface="Arial" pitchFamily="34" charset="0"/>
              <a:cs typeface="Arial" panose="020B0604020202020204" pitchFamily="34" charset="0"/>
            </a:endParaRPr>
          </a:p>
        </p:txBody>
      </p:sp>
      <p:sp>
        <p:nvSpPr>
          <p:cNvPr id="3" name="Rounded Rectangle 2"/>
          <p:cNvSpPr/>
          <p:nvPr/>
        </p:nvSpPr>
        <p:spPr bwMode="auto">
          <a:xfrm>
            <a:off x="188259" y="4003029"/>
            <a:ext cx="11873753" cy="1845469"/>
          </a:xfrm>
          <a:prstGeom prst="roundRect">
            <a:avLst/>
          </a:prstGeom>
          <a:solidFill>
            <a:srgbClr val="0070C0"/>
          </a:solidFill>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a:lstStyle/>
          <a:p>
            <a:pPr algn="just" fontAlgn="base">
              <a:spcBef>
                <a:spcPct val="0"/>
              </a:spcBef>
              <a:spcAft>
                <a:spcPct val="0"/>
              </a:spcAft>
              <a:defRPr/>
            </a:pPr>
            <a:r>
              <a:rPr kumimoji="1" lang="en-US" sz="2800" b="1" i="1" dirty="0" err="1">
                <a:solidFill>
                  <a:schemeClr val="bg1"/>
                </a:solidFill>
                <a:latin typeface="Calibri" panose="020F0502020204030204" pitchFamily="34" charset="0"/>
                <a:cs typeface="Arial" panose="020B0604020202020204" pitchFamily="34" charset="0"/>
              </a:rPr>
              <a:t>Quy</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luật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là</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những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mối</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liên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hệ</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khách</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quan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bản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chất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tất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nhiên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phổ</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biến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và</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lặp</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lại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giữa</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mặt</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yếu</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tố</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thuộc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tính</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bên</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trong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mỗi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sự</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vật</a:t>
            </a:r>
            <a:r>
              <a:rPr kumimoji="1" lang="en-US" sz="2800" i="1" dirty="0">
                <a:solidFill>
                  <a:schemeClr val="bg1"/>
                </a:solidFill>
                <a:latin typeface="Calibri" panose="020F0502020204030204" pitchFamily="34" charset="0"/>
                <a:cs typeface="Arial" panose="020B0604020202020204" pitchFamily="34" charset="0"/>
              </a:rPr>
              <a:t>, hay </a:t>
            </a:r>
            <a:r>
              <a:rPr kumimoji="1" lang="en-US" sz="2800" i="1" dirty="0" err="1">
                <a:solidFill>
                  <a:schemeClr val="bg1"/>
                </a:solidFill>
                <a:latin typeface="Calibri" panose="020F0502020204030204" pitchFamily="34" charset="0"/>
                <a:cs typeface="Arial" panose="020B0604020202020204" pitchFamily="34" charset="0"/>
              </a:rPr>
              <a:t>giữa</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sự</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vật</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hiện</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tượng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với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nhau</a:t>
            </a:r>
            <a:r>
              <a:rPr kumimoji="1" lang="en-US" sz="2800" i="1" dirty="0">
                <a:solidFill>
                  <a:schemeClr val="bg1"/>
                </a:solidFill>
                <a:latin typeface="Calibri" panose="020F0502020204030204" pitchFamily="34" charset="0"/>
                <a:cs typeface="Arial" panose="020B0604020202020204" pitchFamily="34" charset="0"/>
              </a:rPr>
              <a:t>.</a:t>
            </a:r>
          </a:p>
        </p:txBody>
      </p:sp>
      <p:pic>
        <p:nvPicPr>
          <p:cNvPr id="15565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urved Up Ribbon 36"/>
          <p:cNvSpPr>
            <a:spLocks noChangeArrowheads="1"/>
          </p:cNvSpPr>
          <p:nvPr/>
        </p:nvSpPr>
        <p:spPr bwMode="auto">
          <a:xfrm>
            <a:off x="2089151" y="188913"/>
            <a:ext cx="7777163" cy="1295400"/>
          </a:xfrm>
          <a:prstGeom prst="ellipseRibbon2">
            <a:avLst>
              <a:gd name="adj1" fmla="val 25000"/>
              <a:gd name="adj2" fmla="val 50000"/>
              <a:gd name="adj3" fmla="val 12500"/>
            </a:avLst>
          </a:prstGeom>
          <a:solidFill>
            <a:srgbClr val="FF0066"/>
          </a:solidFill>
          <a:ln w="9525" algn="ctr">
            <a:solidFill>
              <a:schemeClr val="tx1"/>
            </a:solidFill>
            <a:round/>
            <a:headEnd/>
            <a:tailEnd/>
          </a:ln>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ts val="300"/>
              </a:spcBef>
              <a:spcAft>
                <a:spcPts val="300"/>
              </a:spcAft>
              <a:buNone/>
            </a:pPr>
            <a:r>
              <a:rPr lang="en-US" altLang="en-US" sz="2000" b="1" dirty="0" smtClean="0">
                <a:solidFill>
                  <a:srgbClr val="FFFFFF"/>
                </a:solidFill>
                <a:latin typeface="Arial" panose="020B0604020202020204" pitchFamily="34" charset="0"/>
                <a:cs typeface="Arial" panose="020B0604020202020204" pitchFamily="34" charset="0"/>
              </a:rPr>
              <a:t>- </a:t>
            </a:r>
            <a:r>
              <a:rPr lang="en-US" altLang="en-US" sz="2000" b="1" dirty="0" err="1" smtClean="0">
                <a:solidFill>
                  <a:srgbClr val="FFFFFF"/>
                </a:solidFill>
                <a:latin typeface="Arial" panose="020B0604020202020204" pitchFamily="34" charset="0"/>
                <a:cs typeface="Arial" panose="020B0604020202020204" pitchFamily="34" charset="0"/>
              </a:rPr>
              <a:t>Những</a:t>
            </a:r>
            <a:r>
              <a:rPr lang="en-US" altLang="en-US" sz="2000" b="1" dirty="0" smtClean="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quy</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luật</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cơ</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bản</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của</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phép</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biện</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chứng</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duy</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vật</a:t>
            </a:r>
            <a:endParaRPr lang="en-US" altLang="en-US" sz="2000" dirty="0">
              <a:solidFill>
                <a:srgbClr val="FFFFFF"/>
              </a:solidFill>
              <a:latin typeface="Arial" panose="020B0604020202020204" pitchFamily="34" charset="0"/>
              <a:cs typeface="Arial" panose="020B0604020202020204" pitchFamily="34" charset="0"/>
            </a:endParaRPr>
          </a:p>
          <a:p>
            <a:pPr algn="ctr" fontAlgn="base">
              <a:spcBef>
                <a:spcPts val="300"/>
              </a:spcBef>
              <a:spcAft>
                <a:spcPts val="300"/>
              </a:spcAft>
              <a:buNone/>
            </a:pPr>
            <a:endParaRPr kumimoji="0" lang="en-US" altLang="en-US" sz="2000" b="1" i="1"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1247490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1" presetClass="entr" presetSubtype="1"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heel(1)">
                                      <p:cBhvr>
                                        <p:cTn id="15" dur="2000"/>
                                        <p:tgtEl>
                                          <p:spTgt spid="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
                                          </p:val>
                                        </p:tav>
                                        <p:tav tm="100000">
                                          <p:val>
                                            <p:strVal val="#ppt_x"/>
                                          </p:val>
                                        </p:tav>
                                      </p:tavLst>
                                    </p:anim>
                                    <p:anim calcmode="lin" valueType="num">
                                      <p:cBhvr>
                                        <p:cTn id="2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p:cNvSpPr>
            <a:spLocks noChangeAspect="1" noChangeArrowheads="1"/>
          </p:cNvSpPr>
          <p:nvPr/>
        </p:nvSpPr>
        <p:spPr bwMode="auto">
          <a:xfrm>
            <a:off x="2208213" y="855664"/>
            <a:ext cx="7416800" cy="7778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endParaRPr lang="en-US" altLang="en-US">
              <a:solidFill>
                <a:srgbClr val="000000"/>
              </a:solidFill>
              <a:cs typeface="Arial" panose="020B0604020202020204" pitchFamily="34" charset="0"/>
            </a:endParaRPr>
          </a:p>
        </p:txBody>
      </p:sp>
      <p:pic>
        <p:nvPicPr>
          <p:cNvPr id="157699"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7700" name="Rectangle 1"/>
          <p:cNvSpPr>
            <a:spLocks noChangeArrowheads="1"/>
          </p:cNvSpPr>
          <p:nvPr/>
        </p:nvSpPr>
        <p:spPr bwMode="auto">
          <a:xfrm>
            <a:off x="1993620" y="180171"/>
            <a:ext cx="7845985"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179388">
              <a:spcBef>
                <a:spcPct val="20000"/>
              </a:spcBef>
              <a:buChar char="•"/>
              <a:tabLst>
                <a:tab pos="269875" algn="l"/>
              </a:tabLst>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tabLst>
                <a:tab pos="269875" algn="l"/>
              </a:tabLst>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tabLst>
                <a:tab pos="269875" algn="l"/>
              </a:tabLst>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9pPr>
          </a:lstStyle>
          <a:p>
            <a:pPr algn="ctr" fontAlgn="base">
              <a:lnSpc>
                <a:spcPct val="130000"/>
              </a:lnSpc>
              <a:spcBef>
                <a:spcPct val="0"/>
              </a:spcBef>
              <a:spcAft>
                <a:spcPct val="0"/>
              </a:spcAft>
              <a:buFontTx/>
              <a:buNone/>
            </a:pPr>
            <a:r>
              <a:rPr kumimoji="0" lang="en-US" altLang="en-US" sz="2800" b="1" i="1" dirty="0" err="1" smtClean="0">
                <a:solidFill>
                  <a:srgbClr val="660066"/>
                </a:solidFill>
                <a:cs typeface="Times New Roman" panose="02020603050405020304" pitchFamily="18" charset="0"/>
              </a:rPr>
              <a:t>Các</a:t>
            </a:r>
            <a:r>
              <a:rPr kumimoji="0" lang="en-US" altLang="en-US" sz="2800" b="1" i="1" dirty="0" smtClean="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quy</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luật</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cơ</a:t>
            </a:r>
            <a:r>
              <a:rPr kumimoji="0" lang="en-US" altLang="en-US" sz="2800" b="1" i="1" dirty="0">
                <a:solidFill>
                  <a:srgbClr val="660066"/>
                </a:solidFill>
                <a:cs typeface="Times New Roman" panose="02020603050405020304" pitchFamily="18" charset="0"/>
              </a:rPr>
              <a:t> </a:t>
            </a:r>
            <a:r>
              <a:rPr kumimoji="0" lang="en-US" altLang="en-US" sz="2800" b="1" i="1" dirty="0" err="1" smtClean="0">
                <a:solidFill>
                  <a:srgbClr val="660066"/>
                </a:solidFill>
                <a:cs typeface="Times New Roman" panose="02020603050405020304" pitchFamily="18" charset="0"/>
              </a:rPr>
              <a:t>bản</a:t>
            </a:r>
            <a:r>
              <a:rPr kumimoji="0" lang="en-US" altLang="en-US" sz="2800" b="1" i="1" dirty="0" smtClean="0">
                <a:solidFill>
                  <a:srgbClr val="660066"/>
                </a:solidFill>
                <a:cs typeface="Times New Roman" panose="02020603050405020304" pitchFamily="18" charset="0"/>
              </a:rPr>
              <a:t> </a:t>
            </a:r>
            <a:r>
              <a:rPr kumimoji="0" lang="en-US" altLang="en-US" sz="2800" b="1" i="1" dirty="0" err="1" smtClean="0">
                <a:solidFill>
                  <a:srgbClr val="660066"/>
                </a:solidFill>
                <a:cs typeface="Times New Roman" panose="02020603050405020304" pitchFamily="18" charset="0"/>
              </a:rPr>
              <a:t>của</a:t>
            </a:r>
            <a:r>
              <a:rPr kumimoji="0" lang="en-US" altLang="en-US" sz="2800" b="1" i="1" dirty="0" smtClean="0">
                <a:solidFill>
                  <a:srgbClr val="660066"/>
                </a:solidFill>
                <a:cs typeface="Times New Roman" panose="02020603050405020304" pitchFamily="18" charset="0"/>
              </a:rPr>
              <a:t> </a:t>
            </a:r>
            <a:r>
              <a:rPr kumimoji="0" lang="en-US" altLang="en-US" sz="2800" b="1" i="1" dirty="0" err="1" smtClean="0">
                <a:solidFill>
                  <a:srgbClr val="660066"/>
                </a:solidFill>
                <a:cs typeface="Times New Roman" panose="02020603050405020304" pitchFamily="18" charset="0"/>
              </a:rPr>
              <a:t>phép</a:t>
            </a:r>
            <a:r>
              <a:rPr kumimoji="0" lang="en-US" altLang="en-US" sz="2800" b="1" i="1" dirty="0" smtClean="0">
                <a:solidFill>
                  <a:srgbClr val="660066"/>
                </a:solidFill>
                <a:cs typeface="Times New Roman" panose="02020603050405020304" pitchFamily="18" charset="0"/>
              </a:rPr>
              <a:t> </a:t>
            </a:r>
            <a:r>
              <a:rPr kumimoji="0" lang="en-US" altLang="en-US" sz="2800" b="1" i="1" dirty="0" err="1" smtClean="0">
                <a:solidFill>
                  <a:srgbClr val="660066"/>
                </a:solidFill>
                <a:cs typeface="Times New Roman" panose="02020603050405020304" pitchFamily="18" charset="0"/>
              </a:rPr>
              <a:t>biện</a:t>
            </a:r>
            <a:r>
              <a:rPr kumimoji="0" lang="en-US" altLang="en-US" sz="2800" b="1" i="1" dirty="0" smtClean="0">
                <a:solidFill>
                  <a:srgbClr val="660066"/>
                </a:solidFill>
                <a:cs typeface="Times New Roman" panose="02020603050405020304" pitchFamily="18" charset="0"/>
              </a:rPr>
              <a:t> </a:t>
            </a:r>
            <a:r>
              <a:rPr kumimoji="0" lang="en-US" altLang="en-US" sz="2800" b="1" i="1" dirty="0" err="1" smtClean="0">
                <a:solidFill>
                  <a:srgbClr val="660066"/>
                </a:solidFill>
                <a:cs typeface="Times New Roman" panose="02020603050405020304" pitchFamily="18" charset="0"/>
              </a:rPr>
              <a:t>chứng</a:t>
            </a:r>
            <a:r>
              <a:rPr kumimoji="0" lang="en-US" altLang="en-US" sz="2800" b="1" i="1" dirty="0" smtClean="0">
                <a:solidFill>
                  <a:srgbClr val="660066"/>
                </a:solidFill>
                <a:cs typeface="Times New Roman" panose="02020603050405020304" pitchFamily="18" charset="0"/>
              </a:rPr>
              <a:t> </a:t>
            </a:r>
            <a:r>
              <a:rPr kumimoji="0" lang="en-US" altLang="en-US" sz="2800" b="1" i="1" dirty="0" err="1" smtClean="0">
                <a:solidFill>
                  <a:srgbClr val="660066"/>
                </a:solidFill>
                <a:cs typeface="Times New Roman" panose="02020603050405020304" pitchFamily="18" charset="0"/>
              </a:rPr>
              <a:t>duy</a:t>
            </a:r>
            <a:r>
              <a:rPr kumimoji="0" lang="en-US" altLang="en-US" sz="2800" b="1" i="1" dirty="0" smtClean="0">
                <a:solidFill>
                  <a:srgbClr val="660066"/>
                </a:solidFill>
                <a:cs typeface="Times New Roman" panose="02020603050405020304" pitchFamily="18" charset="0"/>
              </a:rPr>
              <a:t> </a:t>
            </a:r>
            <a:r>
              <a:rPr kumimoji="0" lang="en-US" altLang="en-US" sz="2800" b="1" i="1" dirty="0" err="1" smtClean="0">
                <a:solidFill>
                  <a:srgbClr val="660066"/>
                </a:solidFill>
                <a:cs typeface="Times New Roman" panose="02020603050405020304" pitchFamily="18" charset="0"/>
              </a:rPr>
              <a:t>vật</a:t>
            </a:r>
            <a:endParaRPr kumimoji="0" lang="en-US" altLang="en-US" sz="2800" dirty="0">
              <a:solidFill>
                <a:srgbClr val="660066"/>
              </a:solidFill>
              <a:cs typeface="Times New Roman" panose="02020603050405020304" pitchFamily="18" charset="0"/>
            </a:endParaRPr>
          </a:p>
        </p:txBody>
      </p:sp>
      <p:sp>
        <p:nvSpPr>
          <p:cNvPr id="8" name="Content Placeholder 2"/>
          <p:cNvSpPr txBox="1">
            <a:spLocks/>
          </p:cNvSpPr>
          <p:nvPr/>
        </p:nvSpPr>
        <p:spPr>
          <a:xfrm>
            <a:off x="139700" y="1484314"/>
            <a:ext cx="7566025" cy="4681537"/>
          </a:xfrm>
          <a:prstGeom prst="rect">
            <a:avLst/>
          </a:prstGeom>
          <a:ln w="28575">
            <a:solidFill>
              <a:srgbClr val="FF0000"/>
            </a:solidFill>
            <a:prstDash val="dashDot"/>
            <a:miter lim="800000"/>
            <a:headEnd/>
            <a:tailEnd/>
          </a:ln>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a:lstStyle>
          <a:p>
            <a:pPr marL="514350" indent="-514350" algn="just" eaLnBrk="1" hangingPunct="1">
              <a:buFont typeface="Calibri" pitchFamily="34" charset="0"/>
              <a:buAutoNum type="arabicParenR"/>
              <a:defRPr/>
            </a:pPr>
            <a:endParaRPr lang="en-US" altLang="en-US" sz="2400" b="1" kern="0" dirty="0">
              <a:solidFill>
                <a:srgbClr val="FF0066"/>
              </a:solidFill>
              <a:latin typeface="Arial" panose="020B0604020202020204" pitchFamily="34" charset="0"/>
              <a:cs typeface="Arial" panose="020B0604020202020204" pitchFamily="34" charset="0"/>
            </a:endParaRPr>
          </a:p>
          <a:p>
            <a:pPr marL="514350" indent="-514350" algn="just" eaLnBrk="1" hangingPunct="1">
              <a:buFont typeface="Calibri" pitchFamily="34" charset="0"/>
              <a:buAutoNum type="arabicParenR"/>
              <a:defRPr/>
            </a:pPr>
            <a:r>
              <a:rPr lang="pt-BR" sz="2800" dirty="0">
                <a:solidFill>
                  <a:srgbClr val="C00000"/>
                </a:solidFill>
                <a:latin typeface="Arial" panose="020B0604020202020204" pitchFamily="34" charset="0"/>
                <a:cs typeface="Arial" panose="020B0604020202020204" pitchFamily="34" charset="0"/>
              </a:rPr>
              <a:t>Quy luật thống nhất và đấu tranh của các mặt đối </a:t>
            </a:r>
            <a:r>
              <a:rPr lang="pt-BR" sz="2800" dirty="0" smtClean="0">
                <a:solidFill>
                  <a:srgbClr val="C00000"/>
                </a:solidFill>
                <a:latin typeface="Arial" panose="020B0604020202020204" pitchFamily="34" charset="0"/>
                <a:cs typeface="Arial" panose="020B0604020202020204" pitchFamily="34" charset="0"/>
              </a:rPr>
              <a:t>lập(</a:t>
            </a:r>
            <a:r>
              <a:rPr lang="en-US" altLang="en-US" sz="2800" kern="0" dirty="0" err="1" smtClean="0">
                <a:solidFill>
                  <a:srgbClr val="C00000"/>
                </a:solidFill>
                <a:latin typeface="Arial" panose="020B0604020202020204" pitchFamily="34" charset="0"/>
                <a:cs typeface="Arial" panose="020B0604020202020204" pitchFamily="34" charset="0"/>
              </a:rPr>
              <a:t>Quy</a:t>
            </a:r>
            <a:r>
              <a:rPr lang="en-US" altLang="en-US" sz="2800" kern="0" dirty="0" smtClean="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luật</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mâu</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smtClean="0">
                <a:solidFill>
                  <a:srgbClr val="C00000"/>
                </a:solidFill>
                <a:latin typeface="Arial" panose="020B0604020202020204" pitchFamily="34" charset="0"/>
                <a:cs typeface="Arial" panose="020B0604020202020204" pitchFamily="34" charset="0"/>
              </a:rPr>
              <a:t>thuẫn</a:t>
            </a:r>
            <a:r>
              <a:rPr lang="en-US" altLang="en-US" sz="2800" kern="0" dirty="0" smtClean="0">
                <a:solidFill>
                  <a:srgbClr val="C00000"/>
                </a:solidFill>
                <a:latin typeface="Arial" panose="020B0604020202020204" pitchFamily="34" charset="0"/>
                <a:cs typeface="Arial" panose="020B0604020202020204" pitchFamily="34" charset="0"/>
              </a:rPr>
              <a:t>)</a:t>
            </a:r>
            <a:endParaRPr lang="en-US" altLang="en-US" sz="2800" kern="0" dirty="0">
              <a:solidFill>
                <a:srgbClr val="C00000"/>
              </a:solidFill>
              <a:latin typeface="Arial" panose="020B0604020202020204" pitchFamily="34" charset="0"/>
              <a:cs typeface="Arial" panose="020B0604020202020204" pitchFamily="34" charset="0"/>
            </a:endParaRPr>
          </a:p>
          <a:p>
            <a:pPr marL="0" indent="0" algn="just"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nguồn</a:t>
            </a:r>
            <a:r>
              <a:rPr lang="en-US" altLang="en-US" sz="2400" b="1" u="sng" kern="0" dirty="0">
                <a:solidFill>
                  <a:srgbClr val="00660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gốc</a:t>
            </a:r>
            <a:r>
              <a:rPr lang="en-US" altLang="en-US" sz="2400" b="1" u="sng" kern="0" dirty="0">
                <a:solidFill>
                  <a:srgbClr val="9900CC"/>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p>
          <a:p>
            <a:pPr marL="0" indent="0" algn="just" eaLnBrk="1" hangingPunct="1">
              <a:buNone/>
              <a:defRPr/>
            </a:pPr>
            <a:r>
              <a:rPr lang="en-US" altLang="en-US" sz="2800" b="1" kern="0" dirty="0">
                <a:solidFill>
                  <a:srgbClr val="C00000"/>
                </a:solidFill>
                <a:latin typeface="Arial" panose="020B0604020202020204" pitchFamily="34" charset="0"/>
                <a:cs typeface="Arial" panose="020B0604020202020204" pitchFamily="34" charset="0"/>
              </a:rPr>
              <a:t>2</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Quy</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luật</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lượng</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đổi</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dẫn</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tới</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chất</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đổi</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va</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ngược</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lại</a:t>
            </a:r>
            <a:r>
              <a:rPr lang="en-US" altLang="en-US" sz="2800" kern="0" dirty="0">
                <a:solidFill>
                  <a:srgbClr val="FF0066"/>
                </a:solidFill>
                <a:latin typeface="Arial" panose="020B0604020202020204" pitchFamily="34" charset="0"/>
                <a:cs typeface="Arial" panose="020B0604020202020204" pitchFamily="34" charset="0"/>
              </a:rPr>
              <a:t> </a:t>
            </a:r>
          </a:p>
          <a:p>
            <a:pPr marL="0" indent="0" algn="just"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cách</a:t>
            </a:r>
            <a:r>
              <a:rPr lang="en-US" altLang="en-US" sz="2400" b="1" u="sng" kern="0" dirty="0">
                <a:solidFill>
                  <a:srgbClr val="00660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thức</a:t>
            </a:r>
            <a:r>
              <a:rPr lang="en-US" altLang="en-US" sz="2400" b="1" kern="0" dirty="0">
                <a:solidFill>
                  <a:srgbClr val="00660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endParaRPr lang="en-US" altLang="en-US" sz="2400" kern="0" dirty="0">
              <a:solidFill>
                <a:srgbClr val="FF0000"/>
              </a:solidFill>
              <a:latin typeface="Arial" panose="020B0604020202020204" pitchFamily="34" charset="0"/>
              <a:cs typeface="Arial" panose="020B0604020202020204" pitchFamily="34" charset="0"/>
            </a:endParaRPr>
          </a:p>
          <a:p>
            <a:pPr marL="0" indent="0" algn="just" eaLnBrk="1" hangingPunct="1">
              <a:buNone/>
              <a:defRPr/>
            </a:pPr>
            <a:r>
              <a:rPr lang="en-US" altLang="en-US" sz="2800" kern="0" dirty="0">
                <a:solidFill>
                  <a:srgbClr val="C00000"/>
                </a:solidFill>
                <a:latin typeface="Arial" panose="020B0604020202020204" pitchFamily="34" charset="0"/>
                <a:cs typeface="Arial" panose="020B0604020202020204" pitchFamily="34" charset="0"/>
              </a:rPr>
              <a:t>3) </a:t>
            </a:r>
            <a:r>
              <a:rPr lang="en-US" altLang="en-US" sz="2800" kern="0" dirty="0" err="1">
                <a:solidFill>
                  <a:srgbClr val="C00000"/>
                </a:solidFill>
                <a:latin typeface="Arial" panose="020B0604020202020204" pitchFamily="34" charset="0"/>
                <a:cs typeface="Arial" panose="020B0604020202020204" pitchFamily="34" charset="0"/>
              </a:rPr>
              <a:t>Quy</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luật</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phu</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định</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của</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phu</a:t>
            </a:r>
            <a:r>
              <a:rPr lang="en-US" altLang="en-US" sz="2800" kern="0" dirty="0">
                <a:solidFill>
                  <a:srgbClr val="C00000"/>
                </a:solidFill>
                <a:latin typeface="Arial" panose="020B0604020202020204" pitchFamily="34" charset="0"/>
                <a:cs typeface="Arial" panose="020B0604020202020204" pitchFamily="34" charset="0"/>
              </a:rPr>
              <a:t>̉ </a:t>
            </a:r>
            <a:r>
              <a:rPr lang="en-US" altLang="en-US" sz="2800" kern="0" dirty="0" err="1">
                <a:solidFill>
                  <a:srgbClr val="C00000"/>
                </a:solidFill>
                <a:latin typeface="Arial" panose="020B0604020202020204" pitchFamily="34" charset="0"/>
                <a:cs typeface="Arial" panose="020B0604020202020204" pitchFamily="34" charset="0"/>
              </a:rPr>
              <a:t>định</a:t>
            </a:r>
            <a:r>
              <a:rPr lang="en-US" altLang="en-US" sz="2800" kern="0" dirty="0">
                <a:solidFill>
                  <a:srgbClr val="C00000"/>
                </a:solidFill>
                <a:latin typeface="Arial" panose="020B0604020202020204" pitchFamily="34" charset="0"/>
                <a:cs typeface="Arial" panose="020B0604020202020204" pitchFamily="34" charset="0"/>
              </a:rPr>
              <a:t> </a:t>
            </a:r>
          </a:p>
          <a:p>
            <a:pPr marL="0" indent="0" algn="ctr"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u="sng" kern="0" dirty="0">
                <a:solidFill>
                  <a:srgbClr val="006600"/>
                </a:solidFill>
                <a:latin typeface="Arial" panose="020B0604020202020204" pitchFamily="34" charset="0"/>
                <a:cs typeface="Arial" panose="020B0604020202020204" pitchFamily="34" charset="0"/>
              </a:rPr>
              <a:t>con </a:t>
            </a:r>
            <a:r>
              <a:rPr lang="en-US" altLang="en-US" sz="2400" u="sng" kern="0" dirty="0" err="1">
                <a:solidFill>
                  <a:srgbClr val="006600"/>
                </a:solidFill>
                <a:latin typeface="Arial" panose="020B0604020202020204" pitchFamily="34" charset="0"/>
                <a:cs typeface="Arial" panose="020B0604020202020204" pitchFamily="34" charset="0"/>
              </a:rPr>
              <a:t>đường</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u="sng" kern="0" dirty="0" err="1">
                <a:solidFill>
                  <a:srgbClr val="006600"/>
                </a:solidFill>
                <a:latin typeface="Arial" panose="020B0604020202020204" pitchFamily="34" charset="0"/>
                <a:cs typeface="Arial" panose="020B0604020202020204" pitchFamily="34" charset="0"/>
              </a:rPr>
              <a:t>hình</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u="sng" kern="0" dirty="0" err="1">
                <a:solidFill>
                  <a:srgbClr val="006600"/>
                </a:solidFill>
                <a:latin typeface="Arial" panose="020B0604020202020204" pitchFamily="34" charset="0"/>
                <a:cs typeface="Arial" panose="020B0604020202020204" pitchFamily="34" charset="0"/>
              </a:rPr>
              <a:t>thư</a:t>
            </a:r>
            <a:r>
              <a:rPr lang="en-US" altLang="en-US" sz="2400" u="sng" kern="0" dirty="0" err="1">
                <a:solidFill>
                  <a:srgbClr val="660066"/>
                </a:solidFill>
                <a:latin typeface="Arial" panose="020B0604020202020204" pitchFamily="34" charset="0"/>
                <a:cs typeface="Arial" panose="020B0604020202020204" pitchFamily="34" charset="0"/>
              </a:rPr>
              <a:t>́</a:t>
            </a:r>
            <a:r>
              <a:rPr lang="en-US" altLang="en-US" sz="2400" u="sng" kern="0" dirty="0" err="1">
                <a:solidFill>
                  <a:srgbClr val="006600"/>
                </a:solidFill>
                <a:latin typeface="Arial" panose="020B0604020202020204" pitchFamily="34" charset="0"/>
                <a:cs typeface="Arial" panose="020B0604020202020204" pitchFamily="34" charset="0"/>
              </a:rPr>
              <a:t>c</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endParaRPr lang="en-US" altLang="en-US" sz="2400" kern="0" dirty="0">
              <a:solidFill>
                <a:srgbClr val="FF0000"/>
              </a:solidFill>
              <a:latin typeface="Arial" panose="020B0604020202020204" pitchFamily="34" charset="0"/>
              <a:cs typeface="Arial" panose="020B0604020202020204" pitchFamily="34" charset="0"/>
            </a:endParaRPr>
          </a:p>
        </p:txBody>
      </p:sp>
      <p:sp>
        <p:nvSpPr>
          <p:cNvPr id="9" name="Right Brace 8"/>
          <p:cNvSpPr/>
          <p:nvPr/>
        </p:nvSpPr>
        <p:spPr>
          <a:xfrm>
            <a:off x="7705725" y="1341438"/>
            <a:ext cx="465138" cy="4824412"/>
          </a:xfrm>
          <a:prstGeom prst="rightBrace">
            <a:avLst>
              <a:gd name="adj1" fmla="val 8333"/>
              <a:gd name="adj2" fmla="val 50000"/>
            </a:avLst>
          </a:prstGeom>
          <a:ln w="38100">
            <a:solidFill>
              <a:srgbClr val="000066"/>
            </a:solidFill>
          </a:ln>
        </p:spPr>
        <p:style>
          <a:lnRef idx="1">
            <a:schemeClr val="accent1"/>
          </a:lnRef>
          <a:fillRef idx="0">
            <a:schemeClr val="accent1"/>
          </a:fillRef>
          <a:effectRef idx="0">
            <a:schemeClr val="accent1"/>
          </a:effectRef>
          <a:fontRef idx="minor">
            <a:schemeClr val="tx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endParaRPr lang="en-US" altLang="en-US">
              <a:solidFill>
                <a:srgbClr val="FF0000"/>
              </a:solidFill>
              <a:latin typeface="Tw Cen MT" pitchFamily="34" charset="0"/>
            </a:endParaRPr>
          </a:p>
        </p:txBody>
      </p:sp>
      <p:sp>
        <p:nvSpPr>
          <p:cNvPr id="10" name="Oval 9"/>
          <p:cNvSpPr/>
          <p:nvPr/>
        </p:nvSpPr>
        <p:spPr>
          <a:xfrm>
            <a:off x="8170864" y="1557338"/>
            <a:ext cx="2344737" cy="4343400"/>
          </a:xfrm>
          <a:prstGeom prst="ellipse">
            <a:avLst/>
          </a:prstGeom>
          <a:solidFill>
            <a:srgbClr val="99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err="1">
                <a:solidFill>
                  <a:srgbClr val="FFFFFF"/>
                </a:solidFill>
                <a:latin typeface="Arial" panose="020B0604020202020204" pitchFamily="34" charset="0"/>
                <a:cs typeface="Arial" panose="020B0604020202020204" pitchFamily="34" charset="0"/>
              </a:rPr>
              <a:t>Các</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nguyên</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tắc</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phương</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pháp</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luận</a:t>
            </a:r>
            <a:endParaRPr lang="en-US" sz="2400" b="1"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7493281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87042"/>
                                        </p:tgtEl>
                                        <p:attrNameLst>
                                          <p:attrName>style.visibility</p:attrName>
                                        </p:attrNameLst>
                                      </p:cBhvr>
                                      <p:to>
                                        <p:strVal val="visible"/>
                                      </p:to>
                                    </p:set>
                                    <p:animEffect transition="in" filter="wheel(4)">
                                      <p:cBhvr>
                                        <p:cTn id="7" dur="2000"/>
                                        <p:tgtEl>
                                          <p:spTgt spid="870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8">
                                            <p:bg/>
                                          </p:spTgt>
                                        </p:tgtEl>
                                        <p:attrNameLst>
                                          <p:attrName>style.visibility</p:attrName>
                                        </p:attrNameLst>
                                      </p:cBhvr>
                                      <p:to>
                                        <p:strVal val="visible"/>
                                      </p:to>
                                    </p:set>
                                    <p:animEffect transition="in" filter="fade">
                                      <p:cBhvr>
                                        <p:cTn id="12" dur="1000"/>
                                        <p:tgtEl>
                                          <p:spTgt spid="8">
                                            <p:bg/>
                                          </p:spTgt>
                                        </p:tgtEl>
                                      </p:cBhvr>
                                    </p:animEffect>
                                    <p:anim calcmode="lin" valueType="num">
                                      <p:cBhvr>
                                        <p:cTn id="13" dur="1000" fill="hold"/>
                                        <p:tgtEl>
                                          <p:spTgt spid="8">
                                            <p:bg/>
                                          </p:spTgt>
                                        </p:tgtEl>
                                        <p:attrNameLst>
                                          <p:attrName>ppt_x</p:attrName>
                                        </p:attrNameLst>
                                      </p:cBhvr>
                                      <p:tavLst>
                                        <p:tav tm="0">
                                          <p:val>
                                            <p:strVal val="#ppt_x"/>
                                          </p:val>
                                        </p:tav>
                                        <p:tav tm="100000">
                                          <p:val>
                                            <p:strVal val="#ppt_x"/>
                                          </p:val>
                                        </p:tav>
                                      </p:tavLst>
                                    </p:anim>
                                    <p:anim calcmode="lin" valueType="num">
                                      <p:cBhvr>
                                        <p:cTn id="14" dur="900" decel="100000" fill="hold"/>
                                        <p:tgtEl>
                                          <p:spTgt spid="8">
                                            <p:bg/>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8">
                                            <p:bg/>
                                          </p:spTgt>
                                        </p:tgtEl>
                                        <p:attrNameLst>
                                          <p:attrName>ppt_y</p:attrName>
                                        </p:attrNameLst>
                                      </p:cBhvr>
                                      <p:tavLst>
                                        <p:tav tm="0">
                                          <p:val>
                                            <p:strVal val="#ppt_y-.03"/>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37" presetClass="entr" presetSubtype="0" fill="hold" grpId="0" nodeType="clickEffect">
                                  <p:stCondLst>
                                    <p:cond delay="0"/>
                                  </p:stCondLst>
                                  <p:childTnLst>
                                    <p:set>
                                      <p:cBhvr>
                                        <p:cTn id="19" dur="1" fill="hold">
                                          <p:stCondLst>
                                            <p:cond delay="0"/>
                                          </p:stCondLst>
                                        </p:cTn>
                                        <p:tgtEl>
                                          <p:spTgt spid="8">
                                            <p:txEl>
                                              <p:pRg st="1" end="1"/>
                                            </p:txEl>
                                          </p:spTgt>
                                        </p:tgtEl>
                                        <p:attrNameLst>
                                          <p:attrName>style.visibility</p:attrName>
                                        </p:attrNameLst>
                                      </p:cBhvr>
                                      <p:to>
                                        <p:strVal val="visible"/>
                                      </p:to>
                                    </p:set>
                                    <p:animEffect transition="in" filter="fade">
                                      <p:cBhvr>
                                        <p:cTn id="20" dur="1000"/>
                                        <p:tgtEl>
                                          <p:spTgt spid="8">
                                            <p:txEl>
                                              <p:pRg st="1" end="1"/>
                                            </p:txEl>
                                          </p:spTgt>
                                        </p:tgtEl>
                                      </p:cBhvr>
                                    </p:animEffect>
                                    <p:anim calcmode="lin" valueType="num">
                                      <p:cBhvr>
                                        <p:cTn id="21"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22" dur="900" decel="100000" fill="hold"/>
                                        <p:tgtEl>
                                          <p:spTgt spid="8">
                                            <p:txEl>
                                              <p:pRg st="1" end="1"/>
                                            </p:txEl>
                                          </p:spTgt>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8">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37" presetClass="entr" presetSubtype="0" fill="hold" grpId="0" nodeType="clickEffect">
                                  <p:stCondLst>
                                    <p:cond delay="0"/>
                                  </p:stCondLst>
                                  <p:childTnLst>
                                    <p:set>
                                      <p:cBhvr>
                                        <p:cTn id="27" dur="1" fill="hold">
                                          <p:stCondLst>
                                            <p:cond delay="0"/>
                                          </p:stCondLst>
                                        </p:cTn>
                                        <p:tgtEl>
                                          <p:spTgt spid="8">
                                            <p:txEl>
                                              <p:pRg st="2" end="2"/>
                                            </p:txEl>
                                          </p:spTgt>
                                        </p:tgtEl>
                                        <p:attrNameLst>
                                          <p:attrName>style.visibility</p:attrName>
                                        </p:attrNameLst>
                                      </p:cBhvr>
                                      <p:to>
                                        <p:strVal val="visible"/>
                                      </p:to>
                                    </p:set>
                                    <p:animEffect transition="in" filter="fade">
                                      <p:cBhvr>
                                        <p:cTn id="28" dur="1000"/>
                                        <p:tgtEl>
                                          <p:spTgt spid="8">
                                            <p:txEl>
                                              <p:pRg st="2" end="2"/>
                                            </p:txEl>
                                          </p:spTgt>
                                        </p:tgtEl>
                                      </p:cBhvr>
                                    </p:animEffect>
                                    <p:anim calcmode="lin" valueType="num">
                                      <p:cBhvr>
                                        <p:cTn id="29"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30" dur="900" decel="100000" fill="hold"/>
                                        <p:tgtEl>
                                          <p:spTgt spid="8">
                                            <p:txEl>
                                              <p:pRg st="2" end="2"/>
                                            </p:txEl>
                                          </p:spTgt>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8">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37" presetClass="entr" presetSubtype="0" fill="hold" grpId="0" nodeType="clickEffect">
                                  <p:stCondLst>
                                    <p:cond delay="0"/>
                                  </p:stCondLst>
                                  <p:childTnLst>
                                    <p:set>
                                      <p:cBhvr>
                                        <p:cTn id="35" dur="1" fill="hold">
                                          <p:stCondLst>
                                            <p:cond delay="0"/>
                                          </p:stCondLst>
                                        </p:cTn>
                                        <p:tgtEl>
                                          <p:spTgt spid="8">
                                            <p:txEl>
                                              <p:pRg st="3" end="3"/>
                                            </p:txEl>
                                          </p:spTgt>
                                        </p:tgtEl>
                                        <p:attrNameLst>
                                          <p:attrName>style.visibility</p:attrName>
                                        </p:attrNameLst>
                                      </p:cBhvr>
                                      <p:to>
                                        <p:strVal val="visible"/>
                                      </p:to>
                                    </p:set>
                                    <p:animEffect transition="in" filter="fade">
                                      <p:cBhvr>
                                        <p:cTn id="36" dur="1000"/>
                                        <p:tgtEl>
                                          <p:spTgt spid="8">
                                            <p:txEl>
                                              <p:pRg st="3" end="3"/>
                                            </p:txEl>
                                          </p:spTgt>
                                        </p:tgtEl>
                                      </p:cBhvr>
                                    </p:animEffect>
                                    <p:anim calcmode="lin" valueType="num">
                                      <p:cBhvr>
                                        <p:cTn id="37"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8">
                                            <p:txEl>
                                              <p:pRg st="3" end="3"/>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8">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37" presetClass="entr" presetSubtype="0" fill="hold" grpId="0" nodeType="clickEffect">
                                  <p:stCondLst>
                                    <p:cond delay="0"/>
                                  </p:stCondLst>
                                  <p:childTnLst>
                                    <p:set>
                                      <p:cBhvr>
                                        <p:cTn id="43" dur="1" fill="hold">
                                          <p:stCondLst>
                                            <p:cond delay="0"/>
                                          </p:stCondLst>
                                        </p:cTn>
                                        <p:tgtEl>
                                          <p:spTgt spid="8">
                                            <p:txEl>
                                              <p:pRg st="4" end="4"/>
                                            </p:txEl>
                                          </p:spTgt>
                                        </p:tgtEl>
                                        <p:attrNameLst>
                                          <p:attrName>style.visibility</p:attrName>
                                        </p:attrNameLst>
                                      </p:cBhvr>
                                      <p:to>
                                        <p:strVal val="visible"/>
                                      </p:to>
                                    </p:set>
                                    <p:animEffect transition="in" filter="fade">
                                      <p:cBhvr>
                                        <p:cTn id="44" dur="1000"/>
                                        <p:tgtEl>
                                          <p:spTgt spid="8">
                                            <p:txEl>
                                              <p:pRg st="4" end="4"/>
                                            </p:txEl>
                                          </p:spTgt>
                                        </p:tgtEl>
                                      </p:cBhvr>
                                    </p:animEffect>
                                    <p:anim calcmode="lin" valueType="num">
                                      <p:cBhvr>
                                        <p:cTn id="45"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46" dur="900" decel="100000" fill="hold"/>
                                        <p:tgtEl>
                                          <p:spTgt spid="8">
                                            <p:txEl>
                                              <p:pRg st="4" end="4"/>
                                            </p:txEl>
                                          </p:spTgt>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8">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37" presetClass="entr" presetSubtype="0" fill="hold" grpId="0" nodeType="clickEffect">
                                  <p:stCondLst>
                                    <p:cond delay="0"/>
                                  </p:stCondLst>
                                  <p:childTnLst>
                                    <p:set>
                                      <p:cBhvr>
                                        <p:cTn id="51" dur="1" fill="hold">
                                          <p:stCondLst>
                                            <p:cond delay="0"/>
                                          </p:stCondLst>
                                        </p:cTn>
                                        <p:tgtEl>
                                          <p:spTgt spid="8">
                                            <p:txEl>
                                              <p:pRg st="5" end="5"/>
                                            </p:txEl>
                                          </p:spTgt>
                                        </p:tgtEl>
                                        <p:attrNameLst>
                                          <p:attrName>style.visibility</p:attrName>
                                        </p:attrNameLst>
                                      </p:cBhvr>
                                      <p:to>
                                        <p:strVal val="visible"/>
                                      </p:to>
                                    </p:set>
                                    <p:animEffect transition="in" filter="fade">
                                      <p:cBhvr>
                                        <p:cTn id="52" dur="1000"/>
                                        <p:tgtEl>
                                          <p:spTgt spid="8">
                                            <p:txEl>
                                              <p:pRg st="5" end="5"/>
                                            </p:txEl>
                                          </p:spTgt>
                                        </p:tgtEl>
                                      </p:cBhvr>
                                    </p:animEffect>
                                    <p:anim calcmode="lin" valueType="num">
                                      <p:cBhvr>
                                        <p:cTn id="53"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54" dur="900" decel="100000" fill="hold"/>
                                        <p:tgtEl>
                                          <p:spTgt spid="8">
                                            <p:txEl>
                                              <p:pRg st="5" end="5"/>
                                            </p:txEl>
                                          </p:spTgt>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8">
                                            <p:txEl>
                                              <p:pRg st="5" end="5"/>
                                            </p:txEl>
                                          </p:spTgt>
                                        </p:tgtEl>
                                        <p:attrNameLst>
                                          <p:attrName>ppt_y</p:attrName>
                                        </p:attrNameLst>
                                      </p:cBhvr>
                                      <p:tavLst>
                                        <p:tav tm="0">
                                          <p:val>
                                            <p:strVal val="#ppt_y-.03"/>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37" presetClass="entr" presetSubtype="0" fill="hold" grpId="0" nodeType="clickEffect">
                                  <p:stCondLst>
                                    <p:cond delay="0"/>
                                  </p:stCondLst>
                                  <p:childTnLst>
                                    <p:set>
                                      <p:cBhvr>
                                        <p:cTn id="59" dur="1" fill="hold">
                                          <p:stCondLst>
                                            <p:cond delay="0"/>
                                          </p:stCondLst>
                                        </p:cTn>
                                        <p:tgtEl>
                                          <p:spTgt spid="8">
                                            <p:txEl>
                                              <p:pRg st="6" end="6"/>
                                            </p:txEl>
                                          </p:spTgt>
                                        </p:tgtEl>
                                        <p:attrNameLst>
                                          <p:attrName>style.visibility</p:attrName>
                                        </p:attrNameLst>
                                      </p:cBhvr>
                                      <p:to>
                                        <p:strVal val="visible"/>
                                      </p:to>
                                    </p:set>
                                    <p:animEffect transition="in" filter="fade">
                                      <p:cBhvr>
                                        <p:cTn id="60" dur="1000"/>
                                        <p:tgtEl>
                                          <p:spTgt spid="8">
                                            <p:txEl>
                                              <p:pRg st="6" end="6"/>
                                            </p:txEl>
                                          </p:spTgt>
                                        </p:tgtEl>
                                      </p:cBhvr>
                                    </p:animEffect>
                                    <p:anim calcmode="lin" valueType="num">
                                      <p:cBhvr>
                                        <p:cTn id="61"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62" dur="900" decel="100000" fill="hold"/>
                                        <p:tgtEl>
                                          <p:spTgt spid="8">
                                            <p:txEl>
                                              <p:pRg st="6" end="6"/>
                                            </p:txEl>
                                          </p:spTgt>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8">
                                            <p:txEl>
                                              <p:pRg st="6" end="6"/>
                                            </p:txEl>
                                          </p:spTgt>
                                        </p:tgtEl>
                                        <p:attrNameLst>
                                          <p:attrName>ppt_y</p:attrName>
                                        </p:attrNameLst>
                                      </p:cBhvr>
                                      <p:tavLst>
                                        <p:tav tm="0">
                                          <p:val>
                                            <p:strVal val="#ppt_y-.03"/>
                                          </p:val>
                                        </p:tav>
                                        <p:tav tm="100000">
                                          <p:val>
                                            <p:strVal val="#ppt_y"/>
                                          </p:val>
                                        </p:tav>
                                      </p:tavLst>
                                    </p:anim>
                                  </p:childTnLst>
                                </p:cTn>
                              </p:par>
                            </p:childTnLst>
                          </p:cTn>
                        </p:par>
                      </p:childTnLst>
                    </p:cTn>
                  </p:par>
                  <p:par>
                    <p:cTn id="64" fill="hold" nodeType="clickPar">
                      <p:stCondLst>
                        <p:cond delay="indefinite"/>
                      </p:stCondLst>
                      <p:childTnLst>
                        <p:par>
                          <p:cTn id="65" fill="hold" nodeType="withGroup">
                            <p:stCondLst>
                              <p:cond delay="0"/>
                            </p:stCondLst>
                            <p:childTnLst>
                              <p:par>
                                <p:cTn id="66" presetID="18" presetClass="entr" presetSubtype="12" fill="hold" grpId="0" nodeType="click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strips(downLeft)">
                                      <p:cBhvr>
                                        <p:cTn id="68" dur="500"/>
                                        <p:tgtEl>
                                          <p:spTgt spid="9"/>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23" presetClass="entr" presetSubtype="16" fill="hold" grpId="0" nodeType="click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500" fill="hold"/>
                                        <p:tgtEl>
                                          <p:spTgt spid="10"/>
                                        </p:tgtEl>
                                        <p:attrNameLst>
                                          <p:attrName>ppt_w</p:attrName>
                                        </p:attrNameLst>
                                      </p:cBhvr>
                                      <p:tavLst>
                                        <p:tav tm="0">
                                          <p:val>
                                            <p:fltVal val="0"/>
                                          </p:val>
                                        </p:tav>
                                        <p:tav tm="100000">
                                          <p:val>
                                            <p:strVal val="#ppt_w"/>
                                          </p:val>
                                        </p:tav>
                                      </p:tavLst>
                                    </p:anim>
                                    <p:anim calcmode="lin" valueType="num">
                                      <p:cBhvr>
                                        <p:cTn id="74"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2" grpId="0" animBg="1"/>
      <p:bldP spid="8" grpId="0" build="p" animBg="1"/>
      <p:bldP spid="9"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rrowheads="1"/>
          </p:cNvSpPr>
          <p:nvPr/>
        </p:nvSpPr>
        <p:spPr bwMode="auto">
          <a:xfrm>
            <a:off x="2381250" y="1751013"/>
            <a:ext cx="5905500" cy="849313"/>
          </a:xfrm>
          <a:prstGeom prst="roundRect">
            <a:avLst>
              <a:gd name="adj" fmla="val 16667"/>
            </a:avLst>
          </a:prstGeom>
          <a:solidFill>
            <a:srgbClr val="FFFF00"/>
          </a:solidFill>
          <a:ln w="9525" algn="ctr">
            <a:solidFill>
              <a:schemeClr val="tx1"/>
            </a:solidFill>
            <a:round/>
            <a:headEnd/>
            <a:tailEnd/>
          </a:ln>
        </p:spPr>
        <p:txBody>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0" indent="0" algn="ctr" fontAlgn="base">
              <a:spcBef>
                <a:spcPct val="0"/>
              </a:spcBef>
              <a:spcAft>
                <a:spcPct val="0"/>
              </a:spcAft>
              <a:buNone/>
            </a:pPr>
            <a:r>
              <a:rPr lang="en-US" altLang="en-US" sz="2400" b="1" dirty="0" smtClean="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smtClean="0">
                <a:solidFill>
                  <a:srgbClr val="000066"/>
                </a:solidFill>
                <a:latin typeface="Arial" panose="020B0604020202020204" pitchFamily="34" charset="0"/>
                <a:ea typeface="Calibri" panose="020F0502020204030204" pitchFamily="34" charset="0"/>
                <a:cs typeface="Arial" panose="020B0604020202020204" pitchFamily="34" charset="0"/>
              </a:rPr>
              <a:t>Vị</a:t>
            </a:r>
            <a:r>
              <a:rPr lang="en-US" altLang="en-US" sz="2400" b="1" dirty="0" smtClean="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trí</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của</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quy</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luật</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mâu</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thuẫn</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r>
            <a:b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br>
            <a:endPar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endParaRPr>
          </a:p>
        </p:txBody>
      </p:sp>
      <p:sp>
        <p:nvSpPr>
          <p:cNvPr id="8" name="Flowchart: Predefined Process 7"/>
          <p:cNvSpPr/>
          <p:nvPr/>
        </p:nvSpPr>
        <p:spPr bwMode="auto">
          <a:xfrm>
            <a:off x="1560512" y="3698876"/>
            <a:ext cx="7991475" cy="2378075"/>
          </a:xfrm>
          <a:prstGeom prst="flowChartPredefinedProcess">
            <a:avLst/>
          </a:prstGeom>
          <a:solidFill>
            <a:srgbClr val="006600"/>
          </a:solidFill>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a:lstStyle/>
          <a:p>
            <a:pPr algn="just" fontAlgn="base">
              <a:spcBef>
                <a:spcPct val="0"/>
              </a:spcBef>
              <a:spcAft>
                <a:spcPct val="0"/>
              </a:spcAft>
              <a:defRPr/>
            </a:pPr>
            <a:r>
              <a:rPr kumimoji="1" lang="en-US" sz="2400" dirty="0" err="1">
                <a:solidFill>
                  <a:srgbClr val="FFFFFF"/>
                </a:solidFill>
                <a:latin typeface="Arial" panose="020B0604020202020204" pitchFamily="34" charset="0"/>
                <a:cs typeface="Arial" panose="020B0604020202020204" pitchFamily="34" charset="0"/>
              </a:rPr>
              <a:t>Là</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quy</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luật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giữ</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vị</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trí</a:t>
            </a:r>
            <a:r>
              <a:rPr kumimoji="1" lang="en-US" sz="2400"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hạt</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nhân</a:t>
            </a:r>
            <a:r>
              <a:rPr kumimoji="1" lang="en-US" sz="2400" b="1"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PBCDV, </a:t>
            </a:r>
            <a:r>
              <a:rPr kumimoji="1" lang="en-US" sz="2400" b="1" dirty="0" err="1">
                <a:solidFill>
                  <a:srgbClr val="FFFFFF"/>
                </a:solidFill>
                <a:latin typeface="Arial" panose="020B0604020202020204" pitchFamily="34" charset="0"/>
                <a:cs typeface="Arial" panose="020B0604020202020204" pitchFamily="34" charset="0"/>
              </a:rPr>
              <a:t>vạch</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ra</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nguồn</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gốc</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động</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lực</a:t>
            </a:r>
            <a:r>
              <a:rPr kumimoji="1" lang="en-US" sz="2400" b="1"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cơ</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bản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phổ</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biến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mọi</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quá</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trình</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vận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động</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và</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phát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triển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đều</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xuất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phát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từ</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các</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mâu</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thuẫn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khách</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quan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vốn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có</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nó</a:t>
            </a:r>
            <a:r>
              <a:rPr kumimoji="1" lang="en-US" sz="2400" dirty="0">
                <a:solidFill>
                  <a:srgbClr val="FFFFFF"/>
                </a:solidFill>
                <a:latin typeface="Arial" panose="020B0604020202020204" pitchFamily="34" charset="0"/>
                <a:cs typeface="Arial" panose="020B0604020202020204" pitchFamily="34" charset="0"/>
              </a:rPr>
              <a:t>.</a:t>
            </a:r>
          </a:p>
        </p:txBody>
      </p:sp>
      <p:sp>
        <p:nvSpPr>
          <p:cNvPr id="9" name="Down Arrow 8"/>
          <p:cNvSpPr>
            <a:spLocks noChangeArrowheads="1"/>
          </p:cNvSpPr>
          <p:nvPr/>
        </p:nvSpPr>
        <p:spPr bwMode="auto">
          <a:xfrm>
            <a:off x="4794250" y="2654301"/>
            <a:ext cx="1079500" cy="936625"/>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15974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838200" y="108199"/>
            <a:ext cx="10528300" cy="1077218"/>
          </a:xfrm>
          <a:prstGeom prst="rect">
            <a:avLst/>
          </a:prstGeom>
        </p:spPr>
        <p:txBody>
          <a:bodyPr wrap="square">
            <a:spAutoFit/>
          </a:bodyPr>
          <a:lstStyle/>
          <a:p>
            <a:pPr algn="ctr"/>
            <a:r>
              <a:rPr lang="en-US" sz="3200" b="1" dirty="0" smtClean="0">
                <a:solidFill>
                  <a:srgbClr val="C00000"/>
                </a:solidFill>
                <a:latin typeface="Calibri" panose="020F0502020204030204" pitchFamily="34" charset="0"/>
              </a:rPr>
              <a:t> </a:t>
            </a:r>
            <a:r>
              <a:rPr lang="en-US" sz="3200" b="1" dirty="0" err="1" smtClean="0">
                <a:solidFill>
                  <a:srgbClr val="C00000"/>
                </a:solidFill>
                <a:latin typeface="Calibri" panose="020F0502020204030204" pitchFamily="34" charset="0"/>
              </a:rPr>
              <a:t>Quy</a:t>
            </a:r>
            <a:r>
              <a:rPr lang="en-US" sz="3200" b="1" dirty="0" smtClean="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luật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thống</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nhất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và</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đấu</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tranh</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của</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các</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mặt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đối</a:t>
            </a:r>
            <a:r>
              <a:rPr lang="en-US" sz="3200" b="1" dirty="0">
                <a:solidFill>
                  <a:srgbClr val="C00000"/>
                </a:solidFill>
                <a:latin typeface="Calibri" panose="020F0502020204030204" pitchFamily="34" charset="0"/>
              </a:rPr>
              <a:t> </a:t>
            </a:r>
            <a:r>
              <a:rPr lang="en-US" sz="3200" b="1" dirty="0" err="1" smtClean="0">
                <a:solidFill>
                  <a:srgbClr val="C00000"/>
                </a:solidFill>
                <a:latin typeface="Calibri" panose="020F0502020204030204" pitchFamily="34" charset="0"/>
              </a:rPr>
              <a:t>lập</a:t>
            </a:r>
            <a:r>
              <a:rPr lang="en-US" sz="3200" b="1" dirty="0" smtClean="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Quy</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luật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mâu</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thuẫn</a:t>
            </a:r>
            <a:r>
              <a:rPr lang="en-US" sz="3200" b="1" dirty="0">
                <a:solidFill>
                  <a:srgbClr val="C00000"/>
                </a:solidFill>
                <a:latin typeface="Calibri" panose="020F0502020204030204" pitchFamily="34" charset="0"/>
              </a:rPr>
              <a:t>)</a:t>
            </a:r>
          </a:p>
        </p:txBody>
      </p:sp>
    </p:spTree>
    <p:extLst>
      <p:ext uri="{BB962C8B-B14F-4D97-AF65-F5344CB8AC3E}">
        <p14:creationId xmlns:p14="http://schemas.microsoft.com/office/powerpoint/2010/main" val="105791595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356723281"/>
              </p:ext>
            </p:extLst>
          </p:nvPr>
        </p:nvGraphicFramePr>
        <p:xfrm>
          <a:off x="929782" y="257579"/>
          <a:ext cx="10313473" cy="61860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579442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B27B2B92-C3C6-4F8F-9744-25E6FBC4E7E1}"/>
                                            </p:graphicEl>
                                          </p:spTgt>
                                        </p:tgtEl>
                                        <p:attrNameLst>
                                          <p:attrName>style.visibility</p:attrName>
                                        </p:attrNameLst>
                                      </p:cBhvr>
                                      <p:to>
                                        <p:strVal val="visible"/>
                                      </p:to>
                                    </p:set>
                                    <p:animEffect transition="in" filter="fade">
                                      <p:cBhvr>
                                        <p:cTn id="7" dur="500"/>
                                        <p:tgtEl>
                                          <p:spTgt spid="2">
                                            <p:graphicEl>
                                              <a:dgm id="{B27B2B92-C3C6-4F8F-9744-25E6FBC4E7E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DFFB6A4-E616-4ABE-8131-A30571016DD0}"/>
                                            </p:graphicEl>
                                          </p:spTgt>
                                        </p:tgtEl>
                                        <p:attrNameLst>
                                          <p:attrName>style.visibility</p:attrName>
                                        </p:attrNameLst>
                                      </p:cBhvr>
                                      <p:to>
                                        <p:strVal val="visible"/>
                                      </p:to>
                                    </p:set>
                                    <p:animEffect transition="in" filter="fade">
                                      <p:cBhvr>
                                        <p:cTn id="12" dur="500"/>
                                        <p:tgtEl>
                                          <p:spTgt spid="2">
                                            <p:graphicEl>
                                              <a:dgm id="{8DFFB6A4-E616-4ABE-8131-A30571016DD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89AA5100-B6A2-4D07-82EA-FAF3C50492FF}"/>
                                            </p:graphicEl>
                                          </p:spTgt>
                                        </p:tgtEl>
                                        <p:attrNameLst>
                                          <p:attrName>style.visibility</p:attrName>
                                        </p:attrNameLst>
                                      </p:cBhvr>
                                      <p:to>
                                        <p:strVal val="visible"/>
                                      </p:to>
                                    </p:set>
                                    <p:animEffect transition="in" filter="fade">
                                      <p:cBhvr>
                                        <p:cTn id="17" dur="500"/>
                                        <p:tgtEl>
                                          <p:spTgt spid="2">
                                            <p:graphicEl>
                                              <a:dgm id="{89AA5100-B6A2-4D07-82EA-FAF3C50492F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FD299DC0-86A2-42C2-AB62-5C76132DDFCE}"/>
                                            </p:graphicEl>
                                          </p:spTgt>
                                        </p:tgtEl>
                                        <p:attrNameLst>
                                          <p:attrName>style.visibility</p:attrName>
                                        </p:attrNameLst>
                                      </p:cBhvr>
                                      <p:to>
                                        <p:strVal val="visible"/>
                                      </p:to>
                                    </p:set>
                                    <p:animEffect transition="in" filter="fade">
                                      <p:cBhvr>
                                        <p:cTn id="22" dur="500"/>
                                        <p:tgtEl>
                                          <p:spTgt spid="2">
                                            <p:graphicEl>
                                              <a:dgm id="{FD299DC0-86A2-42C2-AB62-5C76132DDFC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31BB44D2-30F0-4A78-BBC5-51A750B6BD2D}"/>
                                            </p:graphicEl>
                                          </p:spTgt>
                                        </p:tgtEl>
                                        <p:attrNameLst>
                                          <p:attrName>style.visibility</p:attrName>
                                        </p:attrNameLst>
                                      </p:cBhvr>
                                      <p:to>
                                        <p:strVal val="visible"/>
                                      </p:to>
                                    </p:set>
                                    <p:animEffect transition="in" filter="fade">
                                      <p:cBhvr>
                                        <p:cTn id="27" dur="500"/>
                                        <p:tgtEl>
                                          <p:spTgt spid="2">
                                            <p:graphicEl>
                                              <a:dgm id="{31BB44D2-30F0-4A78-BBC5-51A750B6BD2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08544FEB-19C3-499D-92E1-88134D7A39A7}"/>
                                            </p:graphicEl>
                                          </p:spTgt>
                                        </p:tgtEl>
                                        <p:attrNameLst>
                                          <p:attrName>style.visibility</p:attrName>
                                        </p:attrNameLst>
                                      </p:cBhvr>
                                      <p:to>
                                        <p:strVal val="visible"/>
                                      </p:to>
                                    </p:set>
                                    <p:animEffect transition="in" filter="fade">
                                      <p:cBhvr>
                                        <p:cTn id="32" dur="500"/>
                                        <p:tgtEl>
                                          <p:spTgt spid="2">
                                            <p:graphicEl>
                                              <a:dgm id="{08544FEB-19C3-499D-92E1-88134D7A39A7}"/>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3D97C079-E8F5-417B-BE4D-6B7CCEF1070E}"/>
                                            </p:graphicEl>
                                          </p:spTgt>
                                        </p:tgtEl>
                                        <p:attrNameLst>
                                          <p:attrName>style.visibility</p:attrName>
                                        </p:attrNameLst>
                                      </p:cBhvr>
                                      <p:to>
                                        <p:strVal val="visible"/>
                                      </p:to>
                                    </p:set>
                                    <p:animEffect transition="in" filter="fade">
                                      <p:cBhvr>
                                        <p:cTn id="37" dur="500"/>
                                        <p:tgtEl>
                                          <p:spTgt spid="2">
                                            <p:graphicEl>
                                              <a:dgm id="{3D97C079-E8F5-417B-BE4D-6B7CCEF1070E}"/>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graphicEl>
                                              <a:dgm id="{0FB9B3CB-4934-4A44-B3E6-D5C09BFE7D13}"/>
                                            </p:graphicEl>
                                          </p:spTgt>
                                        </p:tgtEl>
                                        <p:attrNameLst>
                                          <p:attrName>style.visibility</p:attrName>
                                        </p:attrNameLst>
                                      </p:cBhvr>
                                      <p:to>
                                        <p:strVal val="visible"/>
                                      </p:to>
                                    </p:set>
                                    <p:animEffect transition="in" filter="fade">
                                      <p:cBhvr>
                                        <p:cTn id="42" dur="500"/>
                                        <p:tgtEl>
                                          <p:spTgt spid="2">
                                            <p:graphicEl>
                                              <a:dgm id="{0FB9B3CB-4934-4A44-B3E6-D5C09BFE7D13}"/>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
                                            <p:graphicEl>
                                              <a:dgm id="{B58B5C20-A64D-4492-B3C3-7C1CF20C6C2F}"/>
                                            </p:graphicEl>
                                          </p:spTgt>
                                        </p:tgtEl>
                                        <p:attrNameLst>
                                          <p:attrName>style.visibility</p:attrName>
                                        </p:attrNameLst>
                                      </p:cBhvr>
                                      <p:to>
                                        <p:strVal val="visible"/>
                                      </p:to>
                                    </p:set>
                                    <p:animEffect transition="in" filter="fade">
                                      <p:cBhvr>
                                        <p:cTn id="47" dur="500"/>
                                        <p:tgtEl>
                                          <p:spTgt spid="2">
                                            <p:graphicEl>
                                              <a:dgm id="{B58B5C20-A64D-4492-B3C3-7C1CF20C6C2F}"/>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
                                            <p:graphicEl>
                                              <a:dgm id="{9727083B-D221-4A09-96E7-92C65A762A06}"/>
                                            </p:graphicEl>
                                          </p:spTgt>
                                        </p:tgtEl>
                                        <p:attrNameLst>
                                          <p:attrName>style.visibility</p:attrName>
                                        </p:attrNameLst>
                                      </p:cBhvr>
                                      <p:to>
                                        <p:strVal val="visible"/>
                                      </p:to>
                                    </p:set>
                                    <p:animEffect transition="in" filter="fade">
                                      <p:cBhvr>
                                        <p:cTn id="52" dur="500"/>
                                        <p:tgtEl>
                                          <p:spTgt spid="2">
                                            <p:graphicEl>
                                              <a:dgm id="{9727083B-D221-4A09-96E7-92C65A762A0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676400" y="1524000"/>
            <a:ext cx="8839200" cy="4641850"/>
          </a:xfrm>
          <a:ln w="38100">
            <a:solidFill>
              <a:srgbClr val="00B050"/>
            </a:solidFill>
            <a:prstDash val="sysDash"/>
            <a:miter lim="800000"/>
            <a:headEnd/>
            <a:tailEnd/>
          </a:ln>
        </p:spPr>
        <p:txBody>
          <a:bodyPr/>
          <a:lstStyle/>
          <a:p>
            <a:pPr algn="just" eaLnBrk="1" hangingPunct="1">
              <a:buFont typeface="Wingdings" panose="05000000000000000000" pitchFamily="2" charset="2"/>
              <a:buNone/>
            </a:pPr>
            <a:r>
              <a:rPr lang="vi-VN" altLang="en-US" sz="2400" dirty="0">
                <a:solidFill>
                  <a:srgbClr val="002060"/>
                </a:solidFill>
                <a:latin typeface="Arial" panose="020B0604020202020204" pitchFamily="34" charset="0"/>
                <a:cs typeface="Arial" panose="020B0604020202020204" pitchFamily="34" charset="0"/>
              </a:rPr>
              <a:t>Trong nhận thức và thực tiễn phải phát hiện được những mâu thuẫn của sự vật hiện tượng, biết phân loại mâu thuẫn, có các biện pháp để giải quyết mâu thuẫn thích hợp. Phải có quan điểm lịch sử - cụ thể khi giải quyết mâu thuẫn. </a:t>
            </a:r>
            <a:endParaRPr lang="en-US" altLang="en-US" sz="2000" dirty="0">
              <a:solidFill>
                <a:srgbClr val="FF0000"/>
              </a:solidFill>
              <a:latin typeface="Arial" panose="020B0604020202020204" pitchFamily="34" charset="0"/>
              <a:cs typeface="Arial" panose="020B0604020202020204" pitchFamily="34" charset="0"/>
            </a:endParaRPr>
          </a:p>
        </p:txBody>
      </p:sp>
      <p:sp>
        <p:nvSpPr>
          <p:cNvPr id="2" name="Oval 1"/>
          <p:cNvSpPr/>
          <p:nvPr/>
        </p:nvSpPr>
        <p:spPr>
          <a:xfrm>
            <a:off x="4084638" y="4700588"/>
            <a:ext cx="1981200" cy="1219200"/>
          </a:xfrm>
          <a:prstGeom prst="ellipse">
            <a:avLst/>
          </a:prstGeom>
          <a:solidFill>
            <a:srgbClr val="00B050"/>
          </a:solidFill>
          <a:ln w="762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kumimoji="1" lang="en-US" altLang="en-US" sz="3200" b="1">
              <a:solidFill>
                <a:srgbClr val="FFFFFF"/>
              </a:solidFill>
              <a:latin typeface="Tw Cen MT" pitchFamily="34" charset="0"/>
            </a:endParaRPr>
          </a:p>
        </p:txBody>
      </p:sp>
      <p:sp>
        <p:nvSpPr>
          <p:cNvPr id="4" name="Oval 3"/>
          <p:cNvSpPr/>
          <p:nvPr/>
        </p:nvSpPr>
        <p:spPr>
          <a:xfrm>
            <a:off x="5562600" y="4724400"/>
            <a:ext cx="2133600" cy="1081088"/>
          </a:xfrm>
          <a:prstGeom prst="ellipse">
            <a:avLst/>
          </a:prstGeom>
          <a:noFill/>
          <a:ln w="76200">
            <a:solidFill>
              <a:srgbClr val="003399"/>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fontAlgn="base" hangingPunct="1">
              <a:spcBef>
                <a:spcPct val="0"/>
              </a:spcBef>
              <a:spcAft>
                <a:spcPct val="0"/>
              </a:spcAft>
              <a:defRPr/>
            </a:pPr>
            <a:endParaRPr kumimoji="1" lang="en-US" altLang="en-US" sz="3200" b="1">
              <a:solidFill>
                <a:srgbClr val="FFFFFF"/>
              </a:solidFill>
              <a:latin typeface="Tw Cen MT" pitchFamily="34" charset="0"/>
            </a:endParaRPr>
          </a:p>
        </p:txBody>
      </p:sp>
      <p:sp>
        <p:nvSpPr>
          <p:cNvPr id="178181" name="Title 4"/>
          <p:cNvSpPr>
            <a:spLocks noGrp="1"/>
          </p:cNvSpPr>
          <p:nvPr>
            <p:ph type="title"/>
          </p:nvPr>
        </p:nvSpPr>
        <p:spPr>
          <a:xfrm>
            <a:off x="2136775" y="228600"/>
            <a:ext cx="7920038" cy="896938"/>
          </a:xfrm>
        </p:spPr>
        <p:txBody>
          <a:bodyPr/>
          <a:lstStyle/>
          <a:p>
            <a:pPr eaLnBrk="1" hangingPunct="1"/>
            <a:r>
              <a:rPr lang="en-US" altLang="en-US" sz="2800" b="1" u="sng" dirty="0" smtClean="0">
                <a:solidFill>
                  <a:srgbClr val="000066"/>
                </a:solidFill>
                <a:latin typeface="Arial" panose="020B0604020202020204" pitchFamily="34" charset="0"/>
                <a:cs typeface="Arial" panose="020B0604020202020204" pitchFamily="34" charset="0"/>
              </a:rPr>
              <a:t>Ý </a:t>
            </a:r>
            <a:r>
              <a:rPr lang="en-US" altLang="en-US" sz="2800" b="1" u="sng" dirty="0" err="1" smtClean="0">
                <a:solidFill>
                  <a:srgbClr val="000066"/>
                </a:solidFill>
                <a:latin typeface="Arial" panose="020B0604020202020204" pitchFamily="34" charset="0"/>
                <a:cs typeface="Arial" panose="020B0604020202020204" pitchFamily="34" charset="0"/>
              </a:rPr>
              <a:t>nghĩa</a:t>
            </a:r>
            <a:r>
              <a:rPr lang="en-US" altLang="en-US" sz="2800" b="1" u="sng" dirty="0" smtClean="0">
                <a:solidFill>
                  <a:srgbClr val="000066"/>
                </a:solidFill>
                <a:latin typeface="Arial" panose="020B0604020202020204" pitchFamily="34" charset="0"/>
                <a:cs typeface="Arial" panose="020B0604020202020204" pitchFamily="34" charset="0"/>
              </a:rPr>
              <a:t> </a:t>
            </a:r>
            <a:r>
              <a:rPr lang="en-US" altLang="en-US" sz="2800" b="1" u="sng" dirty="0" err="1" smtClean="0">
                <a:solidFill>
                  <a:srgbClr val="000066"/>
                </a:solidFill>
                <a:latin typeface="Arial" panose="020B0604020202020204" pitchFamily="34" charset="0"/>
                <a:cs typeface="Arial" panose="020B0604020202020204" pitchFamily="34" charset="0"/>
              </a:rPr>
              <a:t>của</a:t>
            </a:r>
            <a:r>
              <a:rPr lang="en-US" altLang="en-US" sz="2800" b="1" u="sng" dirty="0" smtClean="0">
                <a:solidFill>
                  <a:srgbClr val="000066"/>
                </a:solidFill>
                <a:latin typeface="Arial" panose="020B0604020202020204" pitchFamily="34" charset="0"/>
                <a:cs typeface="Arial" panose="020B0604020202020204" pitchFamily="34" charset="0"/>
              </a:rPr>
              <a:t> </a:t>
            </a:r>
            <a:r>
              <a:rPr lang="en-US" altLang="en-US" sz="2800" b="1" u="sng" dirty="0" err="1" smtClean="0">
                <a:solidFill>
                  <a:srgbClr val="000066"/>
                </a:solidFill>
                <a:latin typeface="Arial" panose="020B0604020202020204" pitchFamily="34" charset="0"/>
                <a:cs typeface="Arial" panose="020B0604020202020204" pitchFamily="34" charset="0"/>
              </a:rPr>
              <a:t>vấn</a:t>
            </a:r>
            <a:r>
              <a:rPr lang="en-US" altLang="en-US" sz="2800" b="1" u="sng" dirty="0" smtClean="0">
                <a:solidFill>
                  <a:srgbClr val="000066"/>
                </a:solidFill>
                <a:latin typeface="Arial" panose="020B0604020202020204" pitchFamily="34" charset="0"/>
                <a:cs typeface="Arial" panose="020B0604020202020204" pitchFamily="34" charset="0"/>
              </a:rPr>
              <a:t> </a:t>
            </a:r>
            <a:r>
              <a:rPr lang="en-US" altLang="en-US" sz="2800" b="1" u="sng" dirty="0" err="1" smtClean="0">
                <a:solidFill>
                  <a:srgbClr val="000066"/>
                </a:solidFill>
                <a:latin typeface="Arial" panose="020B0604020202020204" pitchFamily="34" charset="0"/>
                <a:cs typeface="Arial" panose="020B0604020202020204" pitchFamily="34" charset="0"/>
              </a:rPr>
              <a:t>đề</a:t>
            </a:r>
            <a:endParaRPr lang="en-US" altLang="en-US" sz="2800" b="1" u="sng" dirty="0">
              <a:solidFill>
                <a:srgbClr val="000066"/>
              </a:solidFill>
              <a:latin typeface="Arial" panose="020B0604020202020204" pitchFamily="34" charset="0"/>
              <a:cs typeface="Arial" panose="020B0604020202020204" pitchFamily="34" charset="0"/>
            </a:endParaRPr>
          </a:p>
        </p:txBody>
      </p:sp>
      <p:pic>
        <p:nvPicPr>
          <p:cNvPr id="17818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37328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AutoShape 2"/>
          <p:cNvSpPr>
            <a:spLocks noChangeAspect="1" noChangeArrowheads="1"/>
          </p:cNvSpPr>
          <p:nvPr/>
        </p:nvSpPr>
        <p:spPr bwMode="auto">
          <a:xfrm>
            <a:off x="1919289" y="4076701"/>
            <a:ext cx="8281987"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cs typeface="Arial" panose="020B0604020202020204" pitchFamily="34" charset="0"/>
            </a:endParaRPr>
          </a:p>
        </p:txBody>
      </p:sp>
      <p:sp>
        <p:nvSpPr>
          <p:cNvPr id="88067" name="WordArt 3"/>
          <p:cNvSpPr>
            <a:spLocks noChangeArrowheads="1" noChangeShapeType="1" noTextEdit="1"/>
          </p:cNvSpPr>
          <p:nvPr/>
        </p:nvSpPr>
        <p:spPr bwMode="auto">
          <a:xfrm>
            <a:off x="1919289" y="1648496"/>
            <a:ext cx="9839122" cy="1466985"/>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en-US" sz="3600" b="1" kern="10" dirty="0" smtClean="0">
                <a:ln w="9525">
                  <a:solidFill>
                    <a:srgbClr val="009900"/>
                  </a:solidFill>
                  <a:round/>
                  <a:headEnd/>
                  <a:tailEnd/>
                </a:ln>
                <a:solidFill>
                  <a:srgbClr val="FF0000"/>
                </a:solidFill>
                <a:latin typeface="Arial Đen"/>
                <a:cs typeface="Arial" panose="020B0604020202020204" pitchFamily="34" charset="0"/>
              </a:rPr>
              <a:t> </a:t>
            </a:r>
            <a:r>
              <a:rPr lang="vi-VN" sz="3600" b="1" kern="10" dirty="0" smtClean="0">
                <a:ln w="9525">
                  <a:solidFill>
                    <a:srgbClr val="009900"/>
                  </a:solidFill>
                  <a:round/>
                  <a:headEnd/>
                  <a:tailEnd/>
                </a:ln>
                <a:solidFill>
                  <a:srgbClr val="FF0000"/>
                </a:solidFill>
                <a:latin typeface="Arial Đen"/>
                <a:cs typeface="Arial" panose="020B0604020202020204" pitchFamily="34" charset="0"/>
              </a:rPr>
              <a:t>QUY </a:t>
            </a:r>
            <a:r>
              <a:rPr lang="vi-VN" sz="3600" b="1" kern="10" dirty="0">
                <a:ln w="9525">
                  <a:solidFill>
                    <a:srgbClr val="009900"/>
                  </a:solidFill>
                  <a:round/>
                  <a:headEnd/>
                  <a:tailEnd/>
                </a:ln>
                <a:solidFill>
                  <a:srgbClr val="FF0000"/>
                </a:solidFill>
                <a:latin typeface="Arial Đen"/>
                <a:cs typeface="Arial" panose="020B0604020202020204" pitchFamily="34" charset="0"/>
              </a:rPr>
              <a:t>LUẬT "LƯỢNG - CHẤT"</a:t>
            </a:r>
          </a:p>
          <a:p>
            <a:pPr algn="ctr" eaLnBrk="0" fontAlgn="base" hangingPunct="0">
              <a:spcBef>
                <a:spcPct val="0"/>
              </a:spcBef>
              <a:spcAft>
                <a:spcPct val="0"/>
              </a:spcAft>
            </a:pPr>
            <a:r>
              <a:rPr lang="vi-VN" sz="3600" b="1" kern="10" dirty="0">
                <a:ln w="9525">
                  <a:solidFill>
                    <a:srgbClr val="009900"/>
                  </a:solidFill>
                  <a:round/>
                  <a:headEnd/>
                  <a:tailEnd/>
                </a:ln>
                <a:solidFill>
                  <a:srgbClr val="FF0000"/>
                </a:solidFill>
                <a:latin typeface="Arial Đen"/>
                <a:cs typeface="Arial" panose="020B0604020202020204" pitchFamily="34" charset="0"/>
              </a:rPr>
              <a:t>(Quy luật từ những thay đổi về lượng</a:t>
            </a:r>
          </a:p>
          <a:p>
            <a:pPr algn="ctr" eaLnBrk="0" fontAlgn="base" hangingPunct="0">
              <a:spcBef>
                <a:spcPct val="0"/>
              </a:spcBef>
              <a:spcAft>
                <a:spcPct val="0"/>
              </a:spcAft>
            </a:pPr>
            <a:r>
              <a:rPr lang="vi-VN" sz="3600" b="1" kern="10" dirty="0">
                <a:ln w="9525">
                  <a:solidFill>
                    <a:srgbClr val="009900"/>
                  </a:solidFill>
                  <a:round/>
                  <a:headEnd/>
                  <a:tailEnd/>
                </a:ln>
                <a:solidFill>
                  <a:srgbClr val="FF0000"/>
                </a:solidFill>
                <a:latin typeface="Arial Đen"/>
                <a:cs typeface="Arial" panose="020B0604020202020204" pitchFamily="34" charset="0"/>
              </a:rPr>
              <a:t>thành những thay đổi về chất</a:t>
            </a:r>
          </a:p>
          <a:p>
            <a:pPr algn="ctr" eaLnBrk="0" fontAlgn="base" hangingPunct="0">
              <a:spcBef>
                <a:spcPct val="0"/>
              </a:spcBef>
              <a:spcAft>
                <a:spcPct val="0"/>
              </a:spcAft>
            </a:pPr>
            <a:r>
              <a:rPr lang="vi-VN" sz="3600" b="1" kern="10" dirty="0">
                <a:ln w="9525">
                  <a:solidFill>
                    <a:srgbClr val="009900"/>
                  </a:solidFill>
                  <a:round/>
                  <a:headEnd/>
                  <a:tailEnd/>
                </a:ln>
                <a:solidFill>
                  <a:srgbClr val="FF0000"/>
                </a:solidFill>
                <a:latin typeface="Arial Đen"/>
                <a:cs typeface="Arial" panose="020B0604020202020204" pitchFamily="34" charset="0"/>
              </a:rPr>
              <a:t>và ngược lại)</a:t>
            </a:r>
            <a:endParaRPr lang="en-US" sz="3600" b="1" kern="10" dirty="0">
              <a:ln w="9525">
                <a:solidFill>
                  <a:srgbClr val="009900"/>
                </a:solidFill>
                <a:round/>
                <a:headEnd/>
                <a:tailEnd/>
              </a:ln>
              <a:solidFill>
                <a:srgbClr val="FF0000"/>
              </a:solidFill>
              <a:latin typeface="Arial Đen"/>
              <a:cs typeface="Arial" panose="020B0604020202020204" pitchFamily="34" charset="0"/>
            </a:endParaRPr>
          </a:p>
        </p:txBody>
      </p:sp>
      <p:pic>
        <p:nvPicPr>
          <p:cNvPr id="18022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69554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88067"/>
                                        </p:tgtEl>
                                        <p:attrNameLst>
                                          <p:attrName>style.visibility</p:attrName>
                                        </p:attrNameLst>
                                      </p:cBhvr>
                                      <p:to>
                                        <p:strVal val="visible"/>
                                      </p:to>
                                    </p:set>
                                    <p:animEffect transition="in" filter="wheel(4)">
                                      <p:cBhvr>
                                        <p:cTn id="7" dur="2000"/>
                                        <p:tgtEl>
                                          <p:spTgt spid="88067"/>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88066"/>
                                        </p:tgtEl>
                                        <p:attrNameLst>
                                          <p:attrName>style.visibility</p:attrName>
                                        </p:attrNameLst>
                                      </p:cBhvr>
                                      <p:to>
                                        <p:strVal val="visible"/>
                                      </p:to>
                                    </p:set>
                                    <p:animEffect transition="in" filter="wheel(4)">
                                      <p:cBhvr>
                                        <p:cTn id="10" dur="2000"/>
                                        <p:tgtEl>
                                          <p:spTgt spid="880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6" grpId="0" animBg="1"/>
      <p:bldP spid="8806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3143250" y="274639"/>
            <a:ext cx="5905500" cy="993775"/>
          </a:xfrm>
          <a:prstGeom prst="roundRect">
            <a:avLst/>
          </a:prstGeom>
          <a:solidFill>
            <a:srgbClr val="FFFF00"/>
          </a:solidFill>
          <a:ln w="9525" cap="flat" cmpd="sng" algn="ctr">
            <a:solidFill>
              <a:schemeClr val="tx1"/>
            </a:solidFill>
            <a:prstDash val="solid"/>
            <a:round/>
            <a:headEnd type="none" w="med" len="med"/>
            <a:tailEnd type="none" w="med" len="med"/>
          </a:ln>
          <a:effectLst/>
          <a:extLst/>
        </p:spPr>
        <p:txBody>
          <a:bodyPr/>
          <a:lstStyle/>
          <a:p>
            <a:pPr algn="ctr" fontAlgn="base">
              <a:spcBef>
                <a:spcPct val="0"/>
              </a:spcBef>
              <a:spcAft>
                <a:spcPct val="0"/>
              </a:spcAft>
              <a:defRPr/>
            </a:pPr>
            <a:r>
              <a:rPr kumimoji="1" lang="en-US" sz="2800" b="1" dirty="0" smtClean="0">
                <a:solidFill>
                  <a:srgbClr val="000000"/>
                </a:solidFill>
                <a:ea typeface="Calibri"/>
                <a:cs typeface="Times New Roman"/>
              </a:rPr>
              <a:t>VỊ </a:t>
            </a:r>
            <a:r>
              <a:rPr kumimoji="1" lang="en-US" sz="2800" b="1" dirty="0">
                <a:solidFill>
                  <a:srgbClr val="000000"/>
                </a:solidFill>
                <a:ea typeface="Calibri"/>
                <a:cs typeface="Times New Roman"/>
              </a:rPr>
              <a:t>TRÍ CỦA QUY LUẬT</a:t>
            </a:r>
            <a:br>
              <a:rPr kumimoji="1" lang="en-US" sz="2800" b="1" dirty="0">
                <a:solidFill>
                  <a:srgbClr val="000000"/>
                </a:solidFill>
                <a:ea typeface="Calibri"/>
                <a:cs typeface="Times New Roman"/>
              </a:rPr>
            </a:br>
            <a:endParaRPr kumimoji="1" lang="en-US" sz="2800" b="1" dirty="0">
              <a:solidFill>
                <a:srgbClr val="000000"/>
              </a:solidFill>
              <a:cs typeface="Arial" panose="020B0604020202020204" pitchFamily="34" charset="0"/>
            </a:endParaRPr>
          </a:p>
        </p:txBody>
      </p:sp>
      <p:sp>
        <p:nvSpPr>
          <p:cNvPr id="8" name="Flowchart: Predefined Process 7"/>
          <p:cNvSpPr/>
          <p:nvPr/>
        </p:nvSpPr>
        <p:spPr bwMode="auto">
          <a:xfrm>
            <a:off x="2208214" y="2613025"/>
            <a:ext cx="7991475" cy="3119438"/>
          </a:xfrm>
          <a:prstGeom prst="flowChartPredefinedProcess">
            <a:avLst/>
          </a:prstGeom>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a:lstStyle/>
          <a:p>
            <a:pPr algn="just" fontAlgn="base">
              <a:spcBef>
                <a:spcPct val="0"/>
              </a:spcBef>
              <a:spcAft>
                <a:spcPct val="0"/>
              </a:spcAft>
              <a:defRPr/>
            </a:pPr>
            <a:endParaRPr kumimoji="1" lang="en-US" sz="3200" dirty="0">
              <a:solidFill>
                <a:srgbClr val="000000"/>
              </a:solidFill>
              <a:ea typeface="Calibri"/>
              <a:cs typeface="Times New Roman"/>
            </a:endParaRPr>
          </a:p>
          <a:p>
            <a:pPr algn="just" fontAlgn="base">
              <a:spcBef>
                <a:spcPct val="0"/>
              </a:spcBef>
              <a:spcAft>
                <a:spcPct val="0"/>
              </a:spcAft>
              <a:defRPr/>
            </a:pPr>
            <a:r>
              <a:rPr kumimoji="1" lang="en-US" sz="3200" dirty="0" err="1">
                <a:solidFill>
                  <a:srgbClr val="000000"/>
                </a:solidFill>
                <a:ea typeface="Calibri"/>
                <a:cs typeface="Times New Roman"/>
              </a:rPr>
              <a:t>Là</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quy</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luật</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cơ</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bản</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phổ</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biến</a:t>
            </a:r>
            <a:r>
              <a:rPr kumimoji="1" lang="en-US" sz="3200" dirty="0">
                <a:solidFill>
                  <a:srgbClr val="000000"/>
                </a:solidFill>
                <a:ea typeface="Calibri"/>
                <a:cs typeface="Times New Roman"/>
              </a:rPr>
              <a:t> </a:t>
            </a:r>
            <a:r>
              <a:rPr kumimoji="1" lang="en-US" sz="3200" b="1" dirty="0" err="1">
                <a:solidFill>
                  <a:srgbClr val="FF0000"/>
                </a:solidFill>
                <a:ea typeface="Calibri"/>
                <a:cs typeface="Times New Roman"/>
              </a:rPr>
              <a:t>chỉ</a:t>
            </a:r>
            <a:r>
              <a:rPr kumimoji="1" lang="en-US" sz="3200" b="1" dirty="0">
                <a:solidFill>
                  <a:srgbClr val="FF0000"/>
                </a:solidFill>
                <a:ea typeface="Calibri"/>
                <a:cs typeface="Times New Roman"/>
              </a:rPr>
              <a:t> </a:t>
            </a:r>
            <a:r>
              <a:rPr kumimoji="1" lang="en-US" sz="3200" b="1" dirty="0" err="1">
                <a:solidFill>
                  <a:srgbClr val="FF0000"/>
                </a:solidFill>
                <a:ea typeface="Calibri"/>
                <a:cs typeface="Times New Roman"/>
              </a:rPr>
              <a:t>ra</a:t>
            </a:r>
            <a:r>
              <a:rPr kumimoji="1" lang="en-US" sz="3200" b="1" dirty="0">
                <a:solidFill>
                  <a:srgbClr val="FF0000"/>
                </a:solidFill>
                <a:ea typeface="Calibri"/>
                <a:cs typeface="Times New Roman"/>
              </a:rPr>
              <a:t> </a:t>
            </a:r>
            <a:r>
              <a:rPr kumimoji="1" lang="en-US" sz="3200" b="1" dirty="0" err="1">
                <a:solidFill>
                  <a:srgbClr val="FF0000"/>
                </a:solidFill>
                <a:ea typeface="Calibri"/>
                <a:cs typeface="Times New Roman"/>
              </a:rPr>
              <a:t>phương</a:t>
            </a:r>
            <a:r>
              <a:rPr kumimoji="1" lang="en-US" sz="3200" b="1" dirty="0">
                <a:solidFill>
                  <a:srgbClr val="FF0000"/>
                </a:solidFill>
                <a:ea typeface="Calibri"/>
                <a:cs typeface="Times New Roman"/>
              </a:rPr>
              <a:t> </a:t>
            </a:r>
            <a:r>
              <a:rPr kumimoji="1" lang="en-US" sz="3200" b="1" dirty="0" err="1">
                <a:solidFill>
                  <a:srgbClr val="FF0000"/>
                </a:solidFill>
                <a:ea typeface="Calibri"/>
                <a:cs typeface="Times New Roman"/>
              </a:rPr>
              <a:t>thức</a:t>
            </a:r>
            <a:r>
              <a:rPr kumimoji="1" lang="en-US" sz="3200" b="1" dirty="0">
                <a:solidFill>
                  <a:srgbClr val="FF0000"/>
                </a:solidFill>
                <a:ea typeface="Calibri"/>
                <a:cs typeface="Times New Roman"/>
              </a:rPr>
              <a:t> </a:t>
            </a:r>
            <a:r>
              <a:rPr kumimoji="1" lang="en-US" sz="3200" b="1" dirty="0" err="1">
                <a:solidFill>
                  <a:srgbClr val="FF0000"/>
                </a:solidFill>
                <a:ea typeface="Calibri"/>
                <a:cs typeface="Times New Roman"/>
              </a:rPr>
              <a:t>chung</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của</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các</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quá</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trình</a:t>
            </a:r>
            <a:r>
              <a:rPr kumimoji="1" lang="en-US" sz="3200" dirty="0">
                <a:solidFill>
                  <a:srgbClr val="000000"/>
                </a:solidFill>
                <a:ea typeface="Calibri"/>
                <a:cs typeface="Times New Roman"/>
              </a:rPr>
              <a:t> </a:t>
            </a:r>
            <a:r>
              <a:rPr kumimoji="1" lang="en-US" sz="3200" b="1" dirty="0" err="1">
                <a:solidFill>
                  <a:srgbClr val="3333CC"/>
                </a:solidFill>
                <a:ea typeface="Calibri"/>
                <a:cs typeface="Times New Roman"/>
              </a:rPr>
              <a:t>vận</a:t>
            </a:r>
            <a:r>
              <a:rPr kumimoji="1" lang="en-US" sz="3200" b="1" dirty="0">
                <a:solidFill>
                  <a:srgbClr val="3333CC"/>
                </a:solidFill>
                <a:ea typeface="Calibri"/>
                <a:cs typeface="Times New Roman"/>
              </a:rPr>
              <a:t> </a:t>
            </a:r>
            <a:r>
              <a:rPr kumimoji="1" lang="en-US" sz="3200" b="1" dirty="0" err="1">
                <a:solidFill>
                  <a:srgbClr val="3333CC"/>
                </a:solidFill>
                <a:ea typeface="Calibri"/>
                <a:cs typeface="Times New Roman"/>
              </a:rPr>
              <a:t>động</a:t>
            </a:r>
            <a:r>
              <a:rPr kumimoji="1" lang="en-US" sz="3200" dirty="0">
                <a:solidFill>
                  <a:srgbClr val="000000"/>
                </a:solidFill>
                <a:ea typeface="Calibri"/>
                <a:cs typeface="Times New Roman"/>
              </a:rPr>
              <a:t>, </a:t>
            </a:r>
            <a:r>
              <a:rPr kumimoji="1" lang="en-US" sz="3200" b="1" dirty="0" err="1">
                <a:solidFill>
                  <a:srgbClr val="3333CC"/>
                </a:solidFill>
                <a:ea typeface="Calibri"/>
                <a:cs typeface="Times New Roman"/>
              </a:rPr>
              <a:t>phát</a:t>
            </a:r>
            <a:r>
              <a:rPr kumimoji="1" lang="en-US" sz="3200" b="1" dirty="0">
                <a:solidFill>
                  <a:srgbClr val="3333CC"/>
                </a:solidFill>
                <a:ea typeface="Calibri"/>
                <a:cs typeface="Times New Roman"/>
              </a:rPr>
              <a:t> </a:t>
            </a:r>
            <a:r>
              <a:rPr kumimoji="1" lang="en-US" sz="3200" b="1" dirty="0" err="1">
                <a:solidFill>
                  <a:srgbClr val="3333CC"/>
                </a:solidFill>
                <a:ea typeface="Calibri"/>
                <a:cs typeface="Times New Roman"/>
              </a:rPr>
              <a:t>triển</a:t>
            </a:r>
            <a:r>
              <a:rPr kumimoji="1" lang="en-US" sz="3200" b="1" dirty="0">
                <a:solidFill>
                  <a:srgbClr val="3333CC"/>
                </a:solidFill>
                <a:ea typeface="Calibri"/>
                <a:cs typeface="Times New Roman"/>
              </a:rPr>
              <a:t> </a:t>
            </a:r>
            <a:r>
              <a:rPr kumimoji="1" lang="en-US" sz="3200" dirty="0" err="1">
                <a:solidFill>
                  <a:srgbClr val="000000"/>
                </a:solidFill>
                <a:ea typeface="Calibri"/>
                <a:cs typeface="Times New Roman"/>
              </a:rPr>
              <a:t>trong</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tự</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nhiên</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xã</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hội</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tư</a:t>
            </a:r>
            <a:r>
              <a:rPr kumimoji="1" lang="en-US" sz="3200" dirty="0">
                <a:solidFill>
                  <a:srgbClr val="000000"/>
                </a:solidFill>
                <a:ea typeface="Calibri"/>
                <a:cs typeface="Times New Roman"/>
              </a:rPr>
              <a:t> </a:t>
            </a:r>
            <a:r>
              <a:rPr kumimoji="1" lang="en-US" sz="3200" dirty="0" err="1">
                <a:solidFill>
                  <a:srgbClr val="000000"/>
                </a:solidFill>
                <a:ea typeface="Calibri"/>
                <a:cs typeface="Times New Roman"/>
              </a:rPr>
              <a:t>duy</a:t>
            </a:r>
            <a:r>
              <a:rPr kumimoji="1" lang="en-US" sz="3200" dirty="0">
                <a:solidFill>
                  <a:srgbClr val="000000"/>
                </a:solidFill>
                <a:ea typeface="Calibri"/>
                <a:cs typeface="Times New Roman"/>
              </a:rPr>
              <a:t>.</a:t>
            </a:r>
            <a:endParaRPr kumimoji="1" lang="en-US" sz="3200" dirty="0">
              <a:solidFill>
                <a:srgbClr val="000000"/>
              </a:solidFill>
              <a:latin typeface="Calibri"/>
              <a:ea typeface="Calibri"/>
              <a:cs typeface="Times New Roman"/>
            </a:endParaRPr>
          </a:p>
        </p:txBody>
      </p:sp>
      <p:sp>
        <p:nvSpPr>
          <p:cNvPr id="9" name="Down Arrow 8"/>
          <p:cNvSpPr>
            <a:spLocks noChangeArrowheads="1"/>
          </p:cNvSpPr>
          <p:nvPr/>
        </p:nvSpPr>
        <p:spPr bwMode="auto">
          <a:xfrm>
            <a:off x="5448300" y="1412875"/>
            <a:ext cx="1079500" cy="1079500"/>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18125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410970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p:cNvSpPr>
            <a:spLocks noGrp="1"/>
          </p:cNvSpPr>
          <p:nvPr>
            <p:ph type="title"/>
          </p:nvPr>
        </p:nvSpPr>
        <p:spPr>
          <a:xfrm>
            <a:off x="2063751" y="1412876"/>
            <a:ext cx="4049713" cy="576263"/>
          </a:xfrm>
        </p:spPr>
        <p:txBody>
          <a:bodyPr/>
          <a:lstStyle/>
          <a:p>
            <a:pPr algn="l">
              <a:buFont typeface="Wingdings" panose="05000000000000000000" pitchFamily="2" charset="2"/>
              <a:buChar char="v"/>
            </a:pPr>
            <a:r>
              <a:rPr lang="en-US" altLang="en-US" sz="2800" b="1">
                <a:solidFill>
                  <a:schemeClr val="accent2"/>
                </a:solidFill>
                <a:cs typeface="Times New Roman" panose="02020603050405020304" pitchFamily="18" charset="0"/>
              </a:rPr>
              <a:t> </a:t>
            </a:r>
            <a:r>
              <a:rPr lang="vi-VN" altLang="en-US" sz="2800" b="1" u="sng">
                <a:solidFill>
                  <a:schemeClr val="accent2"/>
                </a:solidFill>
                <a:cs typeface="Times New Roman" panose="02020603050405020304" pitchFamily="18" charset="0"/>
              </a:rPr>
              <a:t>KHÁI NIỆM CHẤT</a:t>
            </a:r>
            <a:endParaRPr lang="en-US" altLang="en-US" sz="2800" b="1" u="sng">
              <a:solidFill>
                <a:schemeClr val="accent2"/>
              </a:solidFill>
              <a:cs typeface="Times New Roman" panose="02020603050405020304" pitchFamily="18" charset="0"/>
            </a:endParaRPr>
          </a:p>
        </p:txBody>
      </p:sp>
      <p:sp>
        <p:nvSpPr>
          <p:cNvPr id="14" name="Horizontal Scroll 13"/>
          <p:cNvSpPr/>
          <p:nvPr/>
        </p:nvSpPr>
        <p:spPr bwMode="auto">
          <a:xfrm>
            <a:off x="1976438" y="2205038"/>
            <a:ext cx="8280400" cy="4248150"/>
          </a:xfrm>
          <a:prstGeom prst="horizontalScroll">
            <a:avLst/>
          </a:prstGeom>
          <a:blipFill>
            <a:blip r:embed="rId2"/>
            <a:tile tx="0" ty="0" sx="100000" sy="100000" flip="none" algn="tl"/>
          </a:blipFill>
          <a:ln w="9525" cap="flat" cmpd="sng" algn="ctr">
            <a:solidFill>
              <a:schemeClr val="tx1"/>
            </a:solidFill>
            <a:prstDash val="solid"/>
            <a:round/>
            <a:headEnd type="none" w="med" len="med"/>
            <a:tailEnd type="none" w="med" len="med"/>
          </a:ln>
          <a:effectLst/>
          <a:extLst/>
        </p:spPr>
        <p:txBody>
          <a:bodyPr/>
          <a:lstStyle/>
          <a:p>
            <a:pPr algn="just" defTabSz="457200" fontAlgn="base">
              <a:buClr>
                <a:srgbClr val="FEDD78"/>
              </a:buClr>
              <a:defRPr/>
            </a:pPr>
            <a:r>
              <a:rPr kumimoji="1" lang="vi-VN" sz="3200" b="1" dirty="0">
                <a:solidFill>
                  <a:srgbClr val="3333CC"/>
                </a:solidFill>
                <a:cs typeface="Times New Roman" pitchFamily="18" charset="0"/>
              </a:rPr>
              <a:t>‘‘</a:t>
            </a:r>
            <a:r>
              <a:rPr kumimoji="1" lang="vi-VN" sz="3200" b="1" dirty="0">
                <a:solidFill>
                  <a:srgbClr val="000000"/>
                </a:solidFill>
                <a:cs typeface="Times New Roman" pitchFamily="18" charset="0"/>
              </a:rPr>
              <a:t>Chất’’ là phạm trù triết học dùng để chỉ:</a:t>
            </a:r>
          </a:p>
          <a:p>
            <a:pPr marL="457200" indent="-457200" algn="just" defTabSz="457200" fontAlgn="base">
              <a:buClr>
                <a:srgbClr val="FEDD78"/>
              </a:buClr>
              <a:buFont typeface="Wingdings" panose="05000000000000000000" pitchFamily="2" charset="2"/>
              <a:buChar char="§"/>
              <a:defRPr/>
            </a:pPr>
            <a:r>
              <a:rPr kumimoji="1" lang="vi-VN" sz="3200" dirty="0">
                <a:solidFill>
                  <a:srgbClr val="000000"/>
                </a:solidFill>
                <a:cs typeface="Times New Roman" pitchFamily="18" charset="0"/>
              </a:rPr>
              <a:t>Tính quy định khách quan vốn có của sự vật, hiện tượng;</a:t>
            </a:r>
          </a:p>
          <a:p>
            <a:pPr marL="457200" indent="-457200" algn="just" defTabSz="457200" fontAlgn="base">
              <a:buClr>
                <a:srgbClr val="FEDD78"/>
              </a:buClr>
              <a:buFont typeface="Wingdings" panose="05000000000000000000" pitchFamily="2" charset="2"/>
              <a:buChar char="§"/>
              <a:defRPr/>
            </a:pPr>
            <a:r>
              <a:rPr kumimoji="1" lang="vi-VN" sz="3200" dirty="0">
                <a:solidFill>
                  <a:srgbClr val="000000"/>
                </a:solidFill>
                <a:cs typeface="Times New Roman" pitchFamily="18" charset="0"/>
              </a:rPr>
              <a:t>Là sự thống nhất hữu cơ các thuộc tính cấu thành nó;</a:t>
            </a:r>
          </a:p>
          <a:p>
            <a:pPr marL="457200" indent="-457200" algn="just" defTabSz="457200" fontAlgn="base">
              <a:buClr>
                <a:srgbClr val="FEDD78"/>
              </a:buClr>
              <a:buFont typeface="Wingdings" panose="05000000000000000000" pitchFamily="2" charset="2"/>
              <a:buChar char="§"/>
              <a:defRPr/>
            </a:pPr>
            <a:r>
              <a:rPr kumimoji="1" lang="vi-VN" sz="3200" dirty="0">
                <a:solidFill>
                  <a:srgbClr val="000000"/>
                </a:solidFill>
                <a:cs typeface="Times New Roman" pitchFamily="18" charset="0"/>
              </a:rPr>
              <a:t>Để phân biệt nó với cái khác.</a:t>
            </a:r>
            <a:endParaRPr kumimoji="1" lang="en-US" sz="3200" b="1" dirty="0">
              <a:solidFill>
                <a:srgbClr val="000000"/>
              </a:solidFill>
              <a:latin typeface="Arial" pitchFamily="34" charset="0"/>
              <a:cs typeface="Arial" panose="020B0604020202020204" pitchFamily="34" charset="0"/>
            </a:endParaRPr>
          </a:p>
        </p:txBody>
      </p:sp>
      <p:pic>
        <p:nvPicPr>
          <p:cNvPr id="183301"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021084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bwMode="auto">
          <a:xfrm>
            <a:off x="2533650" y="676276"/>
            <a:ext cx="7124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71500" indent="-571500" defTabSz="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defTabSz="45720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defTabSz="4572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defTabSz="4572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defTabSz="4572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ct val="0"/>
              </a:spcBef>
              <a:spcAft>
                <a:spcPct val="0"/>
              </a:spcAft>
              <a:buFont typeface="Wingdings" panose="05000000000000000000" pitchFamily="2" charset="2"/>
              <a:buChar char="v"/>
            </a:pPr>
            <a:r>
              <a:rPr lang="vi-VN" altLang="en-US" b="1" u="sng">
                <a:solidFill>
                  <a:srgbClr val="3333CC"/>
                </a:solidFill>
                <a:cs typeface="Times New Roman" panose="02020603050405020304" pitchFamily="18" charset="0"/>
              </a:rPr>
              <a:t>KHÁI NIỆM LƯỢNG</a:t>
            </a:r>
            <a:endParaRPr lang="en-US" altLang="en-US" b="1" u="sng">
              <a:solidFill>
                <a:srgbClr val="3333CC"/>
              </a:solidFill>
              <a:cs typeface="Times New Roman" panose="02020603050405020304" pitchFamily="18" charset="0"/>
            </a:endParaRPr>
          </a:p>
        </p:txBody>
      </p:sp>
      <p:sp>
        <p:nvSpPr>
          <p:cNvPr id="4" name="Horizontal Scroll 3"/>
          <p:cNvSpPr>
            <a:spLocks noChangeArrowheads="1"/>
          </p:cNvSpPr>
          <p:nvPr/>
        </p:nvSpPr>
        <p:spPr bwMode="auto">
          <a:xfrm>
            <a:off x="1192166" y="1450619"/>
            <a:ext cx="7704138" cy="4060825"/>
          </a:xfrm>
          <a:prstGeom prst="horizontalScroll">
            <a:avLst>
              <a:gd name="adj" fmla="val 12500"/>
            </a:avLst>
          </a:prstGeom>
          <a:blipFill dpi="0" rotWithShape="1">
            <a:blip r:embed="rId2"/>
            <a:srcRect/>
            <a:tile tx="0" ty="0" sx="100000" sy="100000" flip="none" algn="tl"/>
          </a:blipFill>
          <a:ln w="9525" algn="ctr">
            <a:solidFill>
              <a:schemeClr val="tx1"/>
            </a:solidFill>
            <a:round/>
            <a:headEnd/>
            <a:tailEnd/>
          </a:ln>
        </p:spPr>
        <p:txBody>
          <a:bodyPr/>
          <a:lstStyle>
            <a:lvl1pPr indent="-457200" defTabSz="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defTabSz="45720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defTabSz="4572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defTabSz="4572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defTabSz="4572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defTabSz="4572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Clr>
                <a:srgbClr val="FEDD78"/>
              </a:buClr>
              <a:buFont typeface="Wingdings" panose="05000000000000000000" pitchFamily="2" charset="2"/>
              <a:buChar char="v"/>
            </a:pPr>
            <a:r>
              <a:rPr lang="vi-VN" altLang="en-US" b="1">
                <a:solidFill>
                  <a:srgbClr val="000000"/>
                </a:solidFill>
                <a:cs typeface="Times New Roman" panose="02020603050405020304" pitchFamily="18" charset="0"/>
              </a:rPr>
              <a:t>Khái niệm “lượng” dùng để chỉ tính qui định khách quan về</a:t>
            </a:r>
            <a:r>
              <a:rPr lang="vi-VN" altLang="en-US">
                <a:solidFill>
                  <a:srgbClr val="000000"/>
                </a:solidFill>
                <a:cs typeface="Times New Roman" panose="02020603050405020304" pitchFamily="18" charset="0"/>
              </a:rPr>
              <a:t>:</a:t>
            </a:r>
          </a:p>
          <a:p>
            <a:pPr algn="just" fontAlgn="base">
              <a:spcBef>
                <a:spcPct val="0"/>
              </a:spcBef>
              <a:spcAft>
                <a:spcPct val="0"/>
              </a:spcAft>
              <a:buClr>
                <a:srgbClr val="FEDD78"/>
              </a:buClr>
              <a:buFont typeface="Wingdings" panose="05000000000000000000" pitchFamily="2" charset="2"/>
              <a:buChar char="Ø"/>
            </a:pPr>
            <a:r>
              <a:rPr lang="vi-VN" altLang="en-US" b="1">
                <a:solidFill>
                  <a:srgbClr val="3333CC"/>
                </a:solidFill>
                <a:cs typeface="Times New Roman" panose="02020603050405020304" pitchFamily="18" charset="0"/>
              </a:rPr>
              <a:t>Số lượng </a:t>
            </a:r>
            <a:r>
              <a:rPr lang="vi-VN" altLang="en-US">
                <a:solidFill>
                  <a:srgbClr val="000000"/>
                </a:solidFill>
                <a:cs typeface="Times New Roman" panose="02020603050405020304" pitchFamily="18" charset="0"/>
              </a:rPr>
              <a:t>các yếu tố cấu thành;</a:t>
            </a:r>
          </a:p>
          <a:p>
            <a:pPr algn="just" fontAlgn="base">
              <a:spcBef>
                <a:spcPct val="0"/>
              </a:spcBef>
              <a:spcAft>
                <a:spcPct val="0"/>
              </a:spcAft>
              <a:buClr>
                <a:srgbClr val="FEDD78"/>
              </a:buClr>
              <a:buFont typeface="Wingdings" panose="05000000000000000000" pitchFamily="2" charset="2"/>
              <a:buChar char="Ø"/>
            </a:pPr>
            <a:r>
              <a:rPr lang="vi-VN" altLang="en-US" b="1">
                <a:solidFill>
                  <a:srgbClr val="3333CC"/>
                </a:solidFill>
                <a:cs typeface="Times New Roman" panose="02020603050405020304" pitchFamily="18" charset="0"/>
              </a:rPr>
              <a:t>Qui mô </a:t>
            </a:r>
            <a:r>
              <a:rPr lang="vi-VN" altLang="en-US">
                <a:solidFill>
                  <a:srgbClr val="000000"/>
                </a:solidFill>
                <a:cs typeface="Times New Roman" panose="02020603050405020304" pitchFamily="18" charset="0"/>
              </a:rPr>
              <a:t>của sự tồn tại;</a:t>
            </a:r>
          </a:p>
          <a:p>
            <a:pPr algn="just" fontAlgn="base">
              <a:spcBef>
                <a:spcPct val="0"/>
              </a:spcBef>
              <a:spcAft>
                <a:spcPct val="0"/>
              </a:spcAft>
              <a:buClr>
                <a:srgbClr val="FEDD78"/>
              </a:buClr>
              <a:buFont typeface="Wingdings" panose="05000000000000000000" pitchFamily="2" charset="2"/>
              <a:buChar char="Ø"/>
            </a:pPr>
            <a:r>
              <a:rPr lang="vi-VN" altLang="en-US" b="1">
                <a:solidFill>
                  <a:srgbClr val="3333CC"/>
                </a:solidFill>
                <a:cs typeface="Times New Roman" panose="02020603050405020304" pitchFamily="18" charset="0"/>
              </a:rPr>
              <a:t>Tốc độ, nhịp điệu </a:t>
            </a:r>
            <a:r>
              <a:rPr lang="vi-VN" altLang="en-US">
                <a:solidFill>
                  <a:srgbClr val="000000"/>
                </a:solidFill>
                <a:cs typeface="Times New Roman" panose="02020603050405020304" pitchFamily="18" charset="0"/>
              </a:rPr>
              <a:t>của sự vận động và phát triển của sự vật.</a:t>
            </a:r>
          </a:p>
        </p:txBody>
      </p:sp>
      <p:pic>
        <p:nvPicPr>
          <p:cNvPr id="18637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4"/>
          <a:stretch>
            <a:fillRect/>
          </a:stretch>
        </p:blipFill>
        <p:spPr>
          <a:xfrm>
            <a:off x="8564470" y="4507788"/>
            <a:ext cx="3511600" cy="4700423"/>
          </a:xfrm>
          <a:prstGeom prst="rect">
            <a:avLst/>
          </a:prstGeom>
        </p:spPr>
      </p:pic>
    </p:spTree>
    <p:extLst>
      <p:ext uri="{BB962C8B-B14F-4D97-AF65-F5344CB8AC3E}">
        <p14:creationId xmlns:p14="http://schemas.microsoft.com/office/powerpoint/2010/main" val="318738205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944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Diagram 1"/>
          <p:cNvGraphicFramePr/>
          <p:nvPr>
            <p:extLst>
              <p:ext uri="{D42A27DB-BD31-4B8C-83A1-F6EECF244321}">
                <p14:modId xmlns:p14="http://schemas.microsoft.com/office/powerpoint/2010/main" val="375698860"/>
              </p:ext>
            </p:extLst>
          </p:nvPr>
        </p:nvGraphicFramePr>
        <p:xfrm>
          <a:off x="1120587" y="809826"/>
          <a:ext cx="1061645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4016954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D61AD3E4-F8B6-462B-B2BC-96D139060662}"/>
                                            </p:graphicEl>
                                          </p:spTgt>
                                        </p:tgtEl>
                                        <p:attrNameLst>
                                          <p:attrName>style.visibility</p:attrName>
                                        </p:attrNameLst>
                                      </p:cBhvr>
                                      <p:to>
                                        <p:strVal val="visible"/>
                                      </p:to>
                                    </p:set>
                                    <p:animEffect transition="in" filter="fade">
                                      <p:cBhvr>
                                        <p:cTn id="7" dur="500"/>
                                        <p:tgtEl>
                                          <p:spTgt spid="2">
                                            <p:graphicEl>
                                              <a:dgm id="{D61AD3E4-F8B6-462B-B2BC-96D13906066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CF8607B1-F7E2-4034-8D5E-67CACE78A43B}"/>
                                            </p:graphicEl>
                                          </p:spTgt>
                                        </p:tgtEl>
                                        <p:attrNameLst>
                                          <p:attrName>style.visibility</p:attrName>
                                        </p:attrNameLst>
                                      </p:cBhvr>
                                      <p:to>
                                        <p:strVal val="visible"/>
                                      </p:to>
                                    </p:set>
                                    <p:animEffect transition="in" filter="fade">
                                      <p:cBhvr>
                                        <p:cTn id="12" dur="500"/>
                                        <p:tgtEl>
                                          <p:spTgt spid="2">
                                            <p:graphicEl>
                                              <a:dgm id="{CF8607B1-F7E2-4034-8D5E-67CACE78A43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E0251E2C-08D5-40B8-A062-7AD0BDBC0070}"/>
                                            </p:graphicEl>
                                          </p:spTgt>
                                        </p:tgtEl>
                                        <p:attrNameLst>
                                          <p:attrName>style.visibility</p:attrName>
                                        </p:attrNameLst>
                                      </p:cBhvr>
                                      <p:to>
                                        <p:strVal val="visible"/>
                                      </p:to>
                                    </p:set>
                                    <p:animEffect transition="in" filter="fade">
                                      <p:cBhvr>
                                        <p:cTn id="17" dur="500"/>
                                        <p:tgtEl>
                                          <p:spTgt spid="2">
                                            <p:graphicEl>
                                              <a:dgm id="{E0251E2C-08D5-40B8-A062-7AD0BDBC0070}"/>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EFBD0264-D967-45CB-832E-2715DB34DEB9}"/>
                                            </p:graphicEl>
                                          </p:spTgt>
                                        </p:tgtEl>
                                        <p:attrNameLst>
                                          <p:attrName>style.visibility</p:attrName>
                                        </p:attrNameLst>
                                      </p:cBhvr>
                                      <p:to>
                                        <p:strVal val="visible"/>
                                      </p:to>
                                    </p:set>
                                    <p:animEffect transition="in" filter="fade">
                                      <p:cBhvr>
                                        <p:cTn id="22" dur="500"/>
                                        <p:tgtEl>
                                          <p:spTgt spid="2">
                                            <p:graphicEl>
                                              <a:dgm id="{EFBD0264-D967-45CB-832E-2715DB34DEB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E6AE01BF-A5C2-46BA-B9F1-C0DBA4357EF6}"/>
                                            </p:graphicEl>
                                          </p:spTgt>
                                        </p:tgtEl>
                                        <p:attrNameLst>
                                          <p:attrName>style.visibility</p:attrName>
                                        </p:attrNameLst>
                                      </p:cBhvr>
                                      <p:to>
                                        <p:strVal val="visible"/>
                                      </p:to>
                                    </p:set>
                                    <p:animEffect transition="in" filter="fade">
                                      <p:cBhvr>
                                        <p:cTn id="27" dur="500"/>
                                        <p:tgtEl>
                                          <p:spTgt spid="2">
                                            <p:graphicEl>
                                              <a:dgm id="{E6AE01BF-A5C2-46BA-B9F1-C0DBA4357EF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6D1DE3AF-2C49-4A3E-8E1F-57A43A957251}"/>
                                            </p:graphicEl>
                                          </p:spTgt>
                                        </p:tgtEl>
                                        <p:attrNameLst>
                                          <p:attrName>style.visibility</p:attrName>
                                        </p:attrNameLst>
                                      </p:cBhvr>
                                      <p:to>
                                        <p:strVal val="visible"/>
                                      </p:to>
                                    </p:set>
                                    <p:animEffect transition="in" filter="fade">
                                      <p:cBhvr>
                                        <p:cTn id="32" dur="500"/>
                                        <p:tgtEl>
                                          <p:spTgt spid="2">
                                            <p:graphicEl>
                                              <a:dgm id="{6D1DE3AF-2C49-4A3E-8E1F-57A43A957251}"/>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575FF625-7C84-4117-A58E-2AECE6ECD9B2}"/>
                                            </p:graphicEl>
                                          </p:spTgt>
                                        </p:tgtEl>
                                        <p:attrNameLst>
                                          <p:attrName>style.visibility</p:attrName>
                                        </p:attrNameLst>
                                      </p:cBhvr>
                                      <p:to>
                                        <p:strVal val="visible"/>
                                      </p:to>
                                    </p:set>
                                    <p:animEffect transition="in" filter="fade">
                                      <p:cBhvr>
                                        <p:cTn id="37" dur="500"/>
                                        <p:tgtEl>
                                          <p:spTgt spid="2">
                                            <p:graphicEl>
                                              <a:dgm id="{575FF625-7C84-4117-A58E-2AECE6ECD9B2}"/>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graphicEl>
                                              <a:dgm id="{9676BBF2-13D2-4967-9FC5-205F5BC27C36}"/>
                                            </p:graphicEl>
                                          </p:spTgt>
                                        </p:tgtEl>
                                        <p:attrNameLst>
                                          <p:attrName>style.visibility</p:attrName>
                                        </p:attrNameLst>
                                      </p:cBhvr>
                                      <p:to>
                                        <p:strVal val="visible"/>
                                      </p:to>
                                    </p:set>
                                    <p:animEffect transition="in" filter="fade">
                                      <p:cBhvr>
                                        <p:cTn id="42" dur="500"/>
                                        <p:tgtEl>
                                          <p:spTgt spid="2">
                                            <p:graphicEl>
                                              <a:dgm id="{9676BBF2-13D2-4967-9FC5-205F5BC27C3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968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08726"/>
            <a:ext cx="12192000" cy="549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1919289" y="260350"/>
            <a:ext cx="8137525" cy="1200150"/>
          </a:xfrm>
          <a:prstGeom prst="rect">
            <a:avLst/>
          </a:prstGeom>
        </p:spPr>
        <p:txBody>
          <a:bodyPr>
            <a:spAutoFit/>
          </a:bodyPr>
          <a:lstStyle/>
          <a:p>
            <a:pPr marL="342900" indent="-342900" algn="ctr">
              <a:spcBef>
                <a:spcPct val="20000"/>
              </a:spcBef>
              <a:buClr>
                <a:srgbClr val="996666"/>
              </a:buClr>
              <a:buSzPct val="80000"/>
              <a:defRPr/>
            </a:pPr>
            <a:r>
              <a:rPr lang="en-US" altLang="en-US" sz="2400" b="1" kern="0" dirty="0" err="1">
                <a:solidFill>
                  <a:srgbClr val="C00000"/>
                </a:solidFill>
                <a:latin typeface="Arial"/>
                <a:cs typeface="Arial"/>
              </a:rPr>
              <a:t>Sưu</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tầm</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các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câu</a:t>
            </a:r>
            <a:r>
              <a:rPr lang="en-US" altLang="en-US" sz="2400" b="1" kern="0" dirty="0">
                <a:solidFill>
                  <a:srgbClr val="C00000"/>
                </a:solidFill>
                <a:latin typeface="Arial"/>
                <a:cs typeface="Arial"/>
              </a:rPr>
              <a:t> ca </a:t>
            </a:r>
            <a:r>
              <a:rPr lang="en-US" altLang="en-US" sz="2400" b="1" kern="0" dirty="0" err="1">
                <a:solidFill>
                  <a:srgbClr val="C00000"/>
                </a:solidFill>
                <a:latin typeface="Arial"/>
                <a:cs typeface="Arial"/>
              </a:rPr>
              <a:t>dao</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tục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ngữ</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biểu</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thị</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quy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luật</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chuyển</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hóa</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từ</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những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sự</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thay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đổi</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về</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lượng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thành</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những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sự</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thay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đổi</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về</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chất</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và</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ngược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lại</a:t>
            </a:r>
            <a:r>
              <a:rPr lang="en-US" altLang="en-US" sz="2400" b="1" kern="0" dirty="0">
                <a:solidFill>
                  <a:srgbClr val="C00000"/>
                </a:solidFill>
                <a:latin typeface="Arial"/>
                <a:cs typeface="Arial"/>
              </a:rPr>
              <a:t>?</a:t>
            </a:r>
          </a:p>
        </p:txBody>
      </p:sp>
      <p:sp>
        <p:nvSpPr>
          <p:cNvPr id="5" name="Rectangle 4"/>
          <p:cNvSpPr txBox="1">
            <a:spLocks noChangeArrowheads="1"/>
          </p:cNvSpPr>
          <p:nvPr/>
        </p:nvSpPr>
        <p:spPr bwMode="auto">
          <a:xfrm>
            <a:off x="1990725" y="1874839"/>
            <a:ext cx="8001000" cy="4433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Arial" pitchFamily="34" charset="0"/>
                <a:cs typeface="Arial" pitchFamily="34" charset="0"/>
              </a:defRPr>
            </a:lvl2pPr>
            <a:lvl3pPr algn="l" rtl="0" eaLnBrk="0" fontAlgn="base" hangingPunct="0">
              <a:spcBef>
                <a:spcPct val="0"/>
              </a:spcBef>
              <a:spcAft>
                <a:spcPct val="0"/>
              </a:spcAft>
              <a:defRPr sz="4200">
                <a:solidFill>
                  <a:schemeClr val="tx2"/>
                </a:solidFill>
                <a:latin typeface="Arial" pitchFamily="34" charset="0"/>
                <a:cs typeface="Arial" pitchFamily="34" charset="0"/>
              </a:defRPr>
            </a:lvl3pPr>
            <a:lvl4pPr algn="l" rtl="0" eaLnBrk="0" fontAlgn="base" hangingPunct="0">
              <a:spcBef>
                <a:spcPct val="0"/>
              </a:spcBef>
              <a:spcAft>
                <a:spcPct val="0"/>
              </a:spcAft>
              <a:defRPr sz="4200">
                <a:solidFill>
                  <a:schemeClr val="tx2"/>
                </a:solidFill>
                <a:latin typeface="Arial" pitchFamily="34" charset="0"/>
                <a:cs typeface="Arial" pitchFamily="34" charset="0"/>
              </a:defRPr>
            </a:lvl4pPr>
            <a:lvl5pPr algn="l" rtl="0" eaLnBrk="0" fontAlgn="base" hangingPunct="0">
              <a:spcBef>
                <a:spcPct val="0"/>
              </a:spcBef>
              <a:spcAft>
                <a:spcPct val="0"/>
              </a:spcAft>
              <a:defRPr sz="4200">
                <a:solidFill>
                  <a:schemeClr val="tx2"/>
                </a:solidFill>
                <a:latin typeface="Arial" pitchFamily="34" charset="0"/>
                <a:cs typeface="Arial" pitchFamily="34" charset="0"/>
              </a:defRPr>
            </a:lvl5pPr>
            <a:lvl6pPr marL="457200" algn="l" rtl="0" fontAlgn="base">
              <a:spcBef>
                <a:spcPct val="0"/>
              </a:spcBef>
              <a:spcAft>
                <a:spcPct val="0"/>
              </a:spcAft>
              <a:defRPr sz="4200">
                <a:solidFill>
                  <a:schemeClr val="tx2"/>
                </a:solidFill>
                <a:latin typeface="Arial" pitchFamily="34" charset="0"/>
                <a:cs typeface="Arial" pitchFamily="34" charset="0"/>
              </a:defRPr>
            </a:lvl6pPr>
            <a:lvl7pPr marL="914400" algn="l" rtl="0" fontAlgn="base">
              <a:spcBef>
                <a:spcPct val="0"/>
              </a:spcBef>
              <a:spcAft>
                <a:spcPct val="0"/>
              </a:spcAft>
              <a:defRPr sz="4200">
                <a:solidFill>
                  <a:schemeClr val="tx2"/>
                </a:solidFill>
                <a:latin typeface="Arial" pitchFamily="34" charset="0"/>
                <a:cs typeface="Arial" pitchFamily="34" charset="0"/>
              </a:defRPr>
            </a:lvl7pPr>
            <a:lvl8pPr marL="1371600" algn="l" rtl="0" fontAlgn="base">
              <a:spcBef>
                <a:spcPct val="0"/>
              </a:spcBef>
              <a:spcAft>
                <a:spcPct val="0"/>
              </a:spcAft>
              <a:defRPr sz="4200">
                <a:solidFill>
                  <a:schemeClr val="tx2"/>
                </a:solidFill>
                <a:latin typeface="Arial" pitchFamily="34" charset="0"/>
                <a:cs typeface="Arial" pitchFamily="34" charset="0"/>
              </a:defRPr>
            </a:lvl8pPr>
            <a:lvl9pPr marL="1828800" algn="l" rtl="0" fontAlgn="base">
              <a:spcBef>
                <a:spcPct val="0"/>
              </a:spcBef>
              <a:spcAft>
                <a:spcPct val="0"/>
              </a:spcAft>
              <a:defRPr sz="4200">
                <a:solidFill>
                  <a:schemeClr val="tx2"/>
                </a:solidFill>
                <a:latin typeface="Arial" pitchFamily="34" charset="0"/>
                <a:cs typeface="Arial" pitchFamily="34" charset="0"/>
              </a:defRPr>
            </a:lvl9pPr>
          </a:lstStyle>
          <a:p>
            <a:pPr marL="800100" indent="-800100" eaLnBrk="1" hangingPunct="1">
              <a:defRPr/>
            </a:pPr>
            <a:r>
              <a:rPr lang="en-US" altLang="en-US" sz="3200" kern="0" dirty="0">
                <a:solidFill>
                  <a:srgbClr val="FFFFFF"/>
                </a:solidFill>
                <a:latin typeface="Arial"/>
                <a:cs typeface="Arial"/>
              </a:rPr>
              <a:t>       </a:t>
            </a:r>
            <a:r>
              <a:rPr lang="en-US" altLang="en-US" sz="2800" kern="0" dirty="0">
                <a:solidFill>
                  <a:srgbClr val="006600"/>
                </a:solidFill>
                <a:latin typeface="Arial"/>
                <a:cs typeface="Arial"/>
              </a:rPr>
              <a:t>1. </a:t>
            </a:r>
            <a:r>
              <a:rPr lang="en-US" altLang="en-US" sz="2800" kern="0" dirty="0" err="1">
                <a:solidFill>
                  <a:srgbClr val="006600"/>
                </a:solidFill>
                <a:latin typeface="Arial"/>
                <a:cs typeface="Arial"/>
              </a:rPr>
              <a:t>Có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công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mài</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sắt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ngày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nên</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kim</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2. </a:t>
            </a:r>
            <a:r>
              <a:rPr lang="en-US" altLang="en-US" sz="2800" kern="0" dirty="0" err="1">
                <a:solidFill>
                  <a:srgbClr val="006600"/>
                </a:solidFill>
                <a:latin typeface="Arial"/>
                <a:cs typeface="Arial"/>
              </a:rPr>
              <a:t>Nước</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chảy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đá</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mòn</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3. </a:t>
            </a:r>
            <a:r>
              <a:rPr lang="en-US" altLang="en-US" sz="2800" kern="0" dirty="0" err="1">
                <a:solidFill>
                  <a:srgbClr val="006600"/>
                </a:solidFill>
                <a:latin typeface="Arial"/>
                <a:cs typeface="Arial"/>
              </a:rPr>
              <a:t>Năng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nhặt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chặt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bị</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4. </a:t>
            </a:r>
            <a:r>
              <a:rPr lang="en-US" altLang="en-US" sz="2800" kern="0" dirty="0" err="1">
                <a:solidFill>
                  <a:srgbClr val="006600"/>
                </a:solidFill>
                <a:latin typeface="Arial"/>
                <a:cs typeface="Arial"/>
              </a:rPr>
              <a:t>Tích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tiểu</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thành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đại</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5. </a:t>
            </a:r>
            <a:r>
              <a:rPr lang="en-US" altLang="en-US" sz="2800" kern="0" dirty="0" err="1">
                <a:solidFill>
                  <a:srgbClr val="006600"/>
                </a:solidFill>
                <a:latin typeface="Arial"/>
                <a:cs typeface="Arial"/>
              </a:rPr>
              <a:t>Góp</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gió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thành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bão</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6. </a:t>
            </a:r>
            <a:r>
              <a:rPr lang="en-US" altLang="en-US" sz="2800" kern="0" dirty="0" err="1">
                <a:solidFill>
                  <a:srgbClr val="006600"/>
                </a:solidFill>
                <a:latin typeface="Arial"/>
                <a:cs typeface="Arial"/>
              </a:rPr>
              <a:t>Qúa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mù</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ra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mưa</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7. </a:t>
            </a:r>
            <a:r>
              <a:rPr lang="en-US" altLang="en-US" sz="2800" kern="0" dirty="0" err="1">
                <a:solidFill>
                  <a:srgbClr val="006600"/>
                </a:solidFill>
                <a:latin typeface="Arial"/>
                <a:cs typeface="Arial"/>
              </a:rPr>
              <a:t>Kiến</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lâu</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cũng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đầy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tổ</a:t>
            </a:r>
            <a:r>
              <a:rPr lang="en-US" altLang="en-US" sz="2800" kern="0" dirty="0">
                <a:solidFill>
                  <a:srgbClr val="006600"/>
                </a:solidFill>
                <a:latin typeface="Arial"/>
                <a:cs typeface="Arial"/>
              </a:rPr>
              <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a:t>
            </a:r>
          </a:p>
        </p:txBody>
      </p:sp>
    </p:spTree>
    <p:extLst>
      <p:ext uri="{BB962C8B-B14F-4D97-AF65-F5344CB8AC3E}">
        <p14:creationId xmlns:p14="http://schemas.microsoft.com/office/powerpoint/2010/main" val="159061621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stCondLst>
                                            <p:cond delay="0"/>
                                          </p:stCondLst>
                                        </p:cTn>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3183" y="842695"/>
            <a:ext cx="10628805" cy="1384300"/>
          </a:xfrm>
          <a:prstGeom prst="rect">
            <a:avLst/>
          </a:prstGeom>
        </p:spPr>
        <p:txBody>
          <a:bodyPr wrap="square">
            <a:spAutoFit/>
          </a:bodyPr>
          <a:lstStyle/>
          <a:p>
            <a:pPr marL="457200" indent="-457200" algn="just">
              <a:buFont typeface="Wingdings" panose="05000000000000000000" pitchFamily="2" charset="2"/>
              <a:buChar char="Ø"/>
              <a:defRPr/>
            </a:pPr>
            <a:r>
              <a:rPr kumimoji="1" lang="en-US" sz="2800" b="1" dirty="0" err="1" smtClean="0">
                <a:latin typeface="Times New Roman"/>
              </a:rPr>
              <a:t>Trong</a:t>
            </a:r>
            <a:r>
              <a:rPr kumimoji="1" lang="en-US" sz="2800" b="1" dirty="0" smtClean="0">
                <a:solidFill>
                  <a:srgbClr val="FF0000"/>
                </a:solidFill>
                <a:latin typeface="Times New Roman"/>
              </a:rPr>
              <a:t> </a:t>
            </a:r>
            <a:r>
              <a:rPr lang="pt-BR" sz="2800" dirty="0"/>
              <a:t>nhận thức và hoạt động thực tiễn </a:t>
            </a:r>
            <a:r>
              <a:rPr lang="pt-BR" sz="2800" dirty="0" smtClean="0"/>
              <a:t>phải </a:t>
            </a:r>
            <a:r>
              <a:rPr kumimoji="1" lang="en-US" sz="2800" b="1" dirty="0" err="1" smtClean="0">
                <a:solidFill>
                  <a:srgbClr val="FF0000"/>
                </a:solidFill>
                <a:latin typeface="Times New Roman"/>
              </a:rPr>
              <a:t>Khắc</a:t>
            </a:r>
            <a:r>
              <a:rPr kumimoji="1" lang="en-US" sz="2800" b="1" dirty="0" smtClean="0">
                <a:solidFill>
                  <a:srgbClr val="FF0000"/>
                </a:solidFill>
                <a:latin typeface="Times New Roman"/>
              </a:rPr>
              <a:t> </a:t>
            </a:r>
            <a:r>
              <a:rPr kumimoji="1" lang="en-US" sz="2800" b="1" dirty="0" err="1">
                <a:solidFill>
                  <a:srgbClr val="FF0000"/>
                </a:solidFill>
                <a:latin typeface="Times New Roman"/>
              </a:rPr>
              <a:t>phục</a:t>
            </a:r>
            <a:r>
              <a:rPr kumimoji="1" lang="en-US" sz="2800" b="1" dirty="0">
                <a:solidFill>
                  <a:srgbClr val="FF0000"/>
                </a:solidFill>
                <a:latin typeface="Times New Roman"/>
              </a:rPr>
              <a:t> </a:t>
            </a:r>
            <a:r>
              <a:rPr kumimoji="1" lang="en-US" sz="2800" b="1" dirty="0" err="1">
                <a:solidFill>
                  <a:srgbClr val="FF0000"/>
                </a:solidFill>
                <a:latin typeface="Times New Roman"/>
              </a:rPr>
              <a:t>tư</a:t>
            </a:r>
            <a:r>
              <a:rPr kumimoji="1" lang="en-US" sz="2800" b="1" dirty="0">
                <a:solidFill>
                  <a:srgbClr val="FF0000"/>
                </a:solidFill>
                <a:latin typeface="Times New Roman"/>
              </a:rPr>
              <a:t> </a:t>
            </a:r>
            <a:r>
              <a:rPr kumimoji="1" lang="en-US" sz="2800" b="1" dirty="0" err="1">
                <a:solidFill>
                  <a:srgbClr val="FF0000"/>
                </a:solidFill>
                <a:latin typeface="Times New Roman"/>
              </a:rPr>
              <a:t>tưởng</a:t>
            </a:r>
            <a:r>
              <a:rPr kumimoji="1" lang="en-US" sz="2800" b="1" dirty="0">
                <a:solidFill>
                  <a:srgbClr val="FF0000"/>
                </a:solidFill>
                <a:latin typeface="Times New Roman"/>
              </a:rPr>
              <a:t> </a:t>
            </a:r>
            <a:r>
              <a:rPr kumimoji="1" lang="en-US" sz="2800" dirty="0" smtClean="0">
                <a:solidFill>
                  <a:srgbClr val="000000"/>
                </a:solidFill>
                <a:latin typeface="Times New Roman"/>
              </a:rPr>
              <a:t> </a:t>
            </a:r>
            <a:r>
              <a:rPr kumimoji="1" lang="en-US" sz="2800" b="1" dirty="0" err="1">
                <a:solidFill>
                  <a:srgbClr val="FF0000"/>
                </a:solidFill>
                <a:latin typeface="Times New Roman"/>
              </a:rPr>
              <a:t>tả</a:t>
            </a:r>
            <a:r>
              <a:rPr kumimoji="1" lang="en-US" sz="2800" b="1" dirty="0">
                <a:solidFill>
                  <a:srgbClr val="FF0000"/>
                </a:solidFill>
                <a:latin typeface="Times New Roman"/>
              </a:rPr>
              <a:t> </a:t>
            </a:r>
            <a:r>
              <a:rPr kumimoji="1" lang="en-US" sz="2800" b="1" dirty="0" err="1">
                <a:solidFill>
                  <a:srgbClr val="FF0000"/>
                </a:solidFill>
                <a:latin typeface="Times New Roman"/>
              </a:rPr>
              <a:t>khuynh</a:t>
            </a:r>
            <a:r>
              <a:rPr kumimoji="1" lang="en-US" sz="2800" b="1" dirty="0">
                <a:solidFill>
                  <a:srgbClr val="FF0000"/>
                </a:solidFill>
                <a:latin typeface="Times New Roman"/>
              </a:rPr>
              <a:t> </a:t>
            </a:r>
            <a:r>
              <a:rPr kumimoji="1" lang="en-US" sz="2800" dirty="0" err="1">
                <a:solidFill>
                  <a:srgbClr val="000000"/>
                </a:solidFill>
                <a:latin typeface="Times New Roman"/>
              </a:rPr>
              <a:t>cũng</a:t>
            </a:r>
            <a:r>
              <a:rPr kumimoji="1" lang="en-US" sz="2800" dirty="0">
                <a:solidFill>
                  <a:srgbClr val="000000"/>
                </a:solidFill>
                <a:latin typeface="Times New Roman"/>
              </a:rPr>
              <a:t> </a:t>
            </a:r>
            <a:r>
              <a:rPr kumimoji="1" lang="en-US" sz="2800" dirty="0" err="1">
                <a:solidFill>
                  <a:srgbClr val="000000"/>
                </a:solidFill>
                <a:latin typeface="Times New Roman"/>
              </a:rPr>
              <a:t>như</a:t>
            </a:r>
            <a:r>
              <a:rPr kumimoji="1" lang="en-US" sz="2800" dirty="0">
                <a:solidFill>
                  <a:srgbClr val="000000"/>
                </a:solidFill>
                <a:latin typeface="Times New Roman"/>
              </a:rPr>
              <a:t> </a:t>
            </a:r>
            <a:r>
              <a:rPr kumimoji="1" lang="en-US" sz="2800" b="1" dirty="0" err="1">
                <a:solidFill>
                  <a:srgbClr val="FF0000"/>
                </a:solidFill>
                <a:latin typeface="Times New Roman"/>
              </a:rPr>
              <a:t>hữu</a:t>
            </a:r>
            <a:r>
              <a:rPr kumimoji="1" lang="en-US" sz="2800" b="1" dirty="0">
                <a:solidFill>
                  <a:srgbClr val="FF0000"/>
                </a:solidFill>
                <a:latin typeface="Times New Roman"/>
              </a:rPr>
              <a:t> </a:t>
            </a:r>
            <a:r>
              <a:rPr kumimoji="1" lang="en-US" sz="2800" b="1" dirty="0" err="1">
                <a:solidFill>
                  <a:srgbClr val="FF0000"/>
                </a:solidFill>
                <a:latin typeface="Times New Roman"/>
              </a:rPr>
              <a:t>khuynh</a:t>
            </a:r>
            <a:r>
              <a:rPr kumimoji="1" lang="en-US" sz="2800" b="1" dirty="0">
                <a:solidFill>
                  <a:srgbClr val="FF0000"/>
                </a:solidFill>
                <a:latin typeface="Times New Roman"/>
              </a:rPr>
              <a:t> </a:t>
            </a:r>
            <a:r>
              <a:rPr kumimoji="1" lang="en-US" sz="2800" dirty="0" err="1">
                <a:solidFill>
                  <a:srgbClr val="000000"/>
                </a:solidFill>
                <a:latin typeface="Times New Roman"/>
              </a:rPr>
              <a:t>để</a:t>
            </a:r>
            <a:r>
              <a:rPr kumimoji="1" lang="en-US" sz="2800" dirty="0">
                <a:solidFill>
                  <a:srgbClr val="000000"/>
                </a:solidFill>
                <a:latin typeface="Times New Roman"/>
              </a:rPr>
              <a:t> </a:t>
            </a:r>
            <a:r>
              <a:rPr kumimoji="1" lang="en-US" sz="2800" dirty="0" err="1">
                <a:solidFill>
                  <a:srgbClr val="000000"/>
                </a:solidFill>
                <a:latin typeface="Times New Roman"/>
              </a:rPr>
              <a:t>thực</a:t>
            </a:r>
            <a:r>
              <a:rPr kumimoji="1" lang="en-US" sz="2800" dirty="0">
                <a:solidFill>
                  <a:srgbClr val="000000"/>
                </a:solidFill>
                <a:latin typeface="Times New Roman"/>
              </a:rPr>
              <a:t> </a:t>
            </a:r>
            <a:r>
              <a:rPr kumimoji="1" lang="en-US" sz="2800" dirty="0" err="1">
                <a:solidFill>
                  <a:srgbClr val="000000"/>
                </a:solidFill>
                <a:latin typeface="Times New Roman"/>
              </a:rPr>
              <a:t>hiện</a:t>
            </a:r>
            <a:r>
              <a:rPr kumimoji="1" lang="en-US" sz="2800" dirty="0">
                <a:solidFill>
                  <a:srgbClr val="000000"/>
                </a:solidFill>
                <a:latin typeface="Times New Roman"/>
              </a:rPr>
              <a:t> </a:t>
            </a:r>
            <a:r>
              <a:rPr kumimoji="1" lang="en-US" sz="2800" dirty="0" err="1">
                <a:solidFill>
                  <a:srgbClr val="000000"/>
                </a:solidFill>
                <a:latin typeface="Times New Roman"/>
              </a:rPr>
              <a:t>bước</a:t>
            </a:r>
            <a:r>
              <a:rPr kumimoji="1" lang="en-US" sz="2800" dirty="0">
                <a:solidFill>
                  <a:srgbClr val="000000"/>
                </a:solidFill>
                <a:latin typeface="Times New Roman"/>
              </a:rPr>
              <a:t> </a:t>
            </a:r>
            <a:r>
              <a:rPr kumimoji="1" lang="en-US" sz="2800" dirty="0" err="1">
                <a:solidFill>
                  <a:srgbClr val="000000"/>
                </a:solidFill>
                <a:latin typeface="Times New Roman"/>
              </a:rPr>
              <a:t>nhảy</a:t>
            </a:r>
            <a:r>
              <a:rPr kumimoji="1" lang="en-US" sz="2800" dirty="0">
                <a:solidFill>
                  <a:srgbClr val="000000"/>
                </a:solidFill>
                <a:latin typeface="Times New Roman"/>
              </a:rPr>
              <a:t> </a:t>
            </a:r>
            <a:r>
              <a:rPr kumimoji="1" lang="en-US" sz="2800" dirty="0" err="1">
                <a:solidFill>
                  <a:srgbClr val="000000"/>
                </a:solidFill>
                <a:latin typeface="Times New Roman"/>
              </a:rPr>
              <a:t>một</a:t>
            </a:r>
            <a:r>
              <a:rPr kumimoji="1" lang="en-US" sz="2800" dirty="0">
                <a:solidFill>
                  <a:srgbClr val="000000"/>
                </a:solidFill>
                <a:latin typeface="Times New Roman"/>
              </a:rPr>
              <a:t> </a:t>
            </a:r>
            <a:r>
              <a:rPr kumimoji="1" lang="en-US" sz="2800" dirty="0" err="1">
                <a:solidFill>
                  <a:srgbClr val="000000"/>
                </a:solidFill>
                <a:latin typeface="Times New Roman"/>
              </a:rPr>
              <a:t>cách</a:t>
            </a:r>
            <a:r>
              <a:rPr kumimoji="1" lang="en-US" sz="2800" dirty="0">
                <a:solidFill>
                  <a:srgbClr val="000000"/>
                </a:solidFill>
                <a:latin typeface="Times New Roman"/>
              </a:rPr>
              <a:t> </a:t>
            </a:r>
            <a:r>
              <a:rPr kumimoji="1" lang="en-US" sz="2800" dirty="0" err="1">
                <a:solidFill>
                  <a:srgbClr val="000000"/>
                </a:solidFill>
                <a:latin typeface="Times New Roman"/>
              </a:rPr>
              <a:t>hợp</a:t>
            </a:r>
            <a:r>
              <a:rPr kumimoji="1" lang="en-US" sz="2800" dirty="0">
                <a:solidFill>
                  <a:srgbClr val="000000"/>
                </a:solidFill>
                <a:latin typeface="Times New Roman"/>
              </a:rPr>
              <a:t> </a:t>
            </a:r>
            <a:r>
              <a:rPr kumimoji="1" lang="en-US" sz="2800" dirty="0" err="1">
                <a:solidFill>
                  <a:srgbClr val="000000"/>
                </a:solidFill>
                <a:latin typeface="Times New Roman"/>
              </a:rPr>
              <a:t>lý</a:t>
            </a:r>
            <a:r>
              <a:rPr kumimoji="1" lang="en-US" sz="2800" dirty="0">
                <a:solidFill>
                  <a:srgbClr val="000000"/>
                </a:solidFill>
                <a:latin typeface="Times New Roman"/>
              </a:rPr>
              <a:t>.</a:t>
            </a:r>
          </a:p>
        </p:txBody>
      </p:sp>
      <p:sp>
        <p:nvSpPr>
          <p:cNvPr id="3" name="Rectangle 2"/>
          <p:cNvSpPr/>
          <p:nvPr/>
        </p:nvSpPr>
        <p:spPr>
          <a:xfrm>
            <a:off x="2787853" y="2262188"/>
            <a:ext cx="7500937" cy="2246312"/>
          </a:xfrm>
          <a:prstGeom prst="rect">
            <a:avLst/>
          </a:prstGeom>
        </p:spPr>
        <p:txBody>
          <a:bodyPr>
            <a:spAutoFit/>
          </a:bodyPr>
          <a:lstStyle/>
          <a:p>
            <a:pPr marL="457200" indent="-457200" algn="just">
              <a:buFont typeface="Wingdings" panose="05000000000000000000" pitchFamily="2" charset="2"/>
              <a:buChar char="§"/>
              <a:defRPr/>
            </a:pPr>
            <a:r>
              <a:rPr kumimoji="1" lang="en-US" sz="2800" b="1" i="1" dirty="0" err="1">
                <a:solidFill>
                  <a:srgbClr val="3333CC"/>
                </a:solidFill>
                <a:latin typeface="Times New Roman"/>
              </a:rPr>
              <a:t>Tả</a:t>
            </a:r>
            <a:r>
              <a:rPr kumimoji="1" lang="en-US" sz="2800" b="1" i="1" dirty="0">
                <a:solidFill>
                  <a:srgbClr val="3333CC"/>
                </a:solidFill>
                <a:latin typeface="Times New Roman"/>
              </a:rPr>
              <a:t> </a:t>
            </a:r>
            <a:r>
              <a:rPr kumimoji="1" lang="en-US" sz="2800" b="1" i="1" dirty="0" err="1">
                <a:solidFill>
                  <a:srgbClr val="3333CC"/>
                </a:solidFill>
                <a:latin typeface="Times New Roman"/>
              </a:rPr>
              <a:t>khuynh</a:t>
            </a:r>
            <a:r>
              <a:rPr kumimoji="1" lang="en-US" sz="2800" b="1" i="1" dirty="0">
                <a:solidFill>
                  <a:srgbClr val="3333CC"/>
                </a:solidFill>
                <a:latin typeface="Times New Roman"/>
              </a:rPr>
              <a:t> </a:t>
            </a:r>
            <a:r>
              <a:rPr kumimoji="1" lang="en-US" sz="2800" i="1" dirty="0" err="1">
                <a:solidFill>
                  <a:srgbClr val="000000"/>
                </a:solidFill>
                <a:latin typeface="Times New Roman"/>
              </a:rPr>
              <a:t>là</a:t>
            </a:r>
            <a:r>
              <a:rPr kumimoji="1" lang="en-US" sz="2800" i="1" dirty="0">
                <a:solidFill>
                  <a:srgbClr val="000000"/>
                </a:solidFill>
                <a:latin typeface="Times New Roman"/>
              </a:rPr>
              <a:t> </a:t>
            </a:r>
            <a:r>
              <a:rPr kumimoji="1" lang="en-US" sz="2800" i="1" dirty="0" err="1">
                <a:solidFill>
                  <a:srgbClr val="000000"/>
                </a:solidFill>
                <a:latin typeface="Times New Roman"/>
              </a:rPr>
              <a:t>tư</a:t>
            </a:r>
            <a:r>
              <a:rPr kumimoji="1" lang="en-US" sz="2800" i="1" dirty="0">
                <a:solidFill>
                  <a:srgbClr val="000000"/>
                </a:solidFill>
                <a:latin typeface="Times New Roman"/>
              </a:rPr>
              <a:t> </a:t>
            </a:r>
            <a:r>
              <a:rPr kumimoji="1" lang="en-US" sz="2800" i="1" dirty="0" err="1">
                <a:solidFill>
                  <a:srgbClr val="000000"/>
                </a:solidFill>
                <a:latin typeface="Times New Roman"/>
              </a:rPr>
              <a:t>tưởng</a:t>
            </a:r>
            <a:r>
              <a:rPr kumimoji="1" lang="en-US" sz="2800" i="1" dirty="0">
                <a:solidFill>
                  <a:srgbClr val="000000"/>
                </a:solidFill>
                <a:latin typeface="Times New Roman"/>
              </a:rPr>
              <a:t> </a:t>
            </a:r>
            <a:r>
              <a:rPr kumimoji="1" lang="en-US" sz="2800" i="1" dirty="0" err="1">
                <a:solidFill>
                  <a:srgbClr val="000000"/>
                </a:solidFill>
                <a:latin typeface="Times New Roman"/>
              </a:rPr>
              <a:t>nôn</a:t>
            </a:r>
            <a:r>
              <a:rPr kumimoji="1" lang="en-US" sz="2800" i="1" dirty="0">
                <a:solidFill>
                  <a:srgbClr val="000000"/>
                </a:solidFill>
                <a:latin typeface="Times New Roman"/>
              </a:rPr>
              <a:t> </a:t>
            </a:r>
            <a:r>
              <a:rPr kumimoji="1" lang="en-US" sz="2800" i="1" dirty="0" err="1">
                <a:solidFill>
                  <a:srgbClr val="000000"/>
                </a:solidFill>
                <a:latin typeface="Times New Roman"/>
              </a:rPr>
              <a:t>nóng</a:t>
            </a:r>
            <a:r>
              <a:rPr kumimoji="1" lang="en-US" sz="2800" i="1" dirty="0">
                <a:solidFill>
                  <a:srgbClr val="000000"/>
                </a:solidFill>
                <a:latin typeface="Times New Roman"/>
              </a:rPr>
              <a:t>, </a:t>
            </a:r>
            <a:r>
              <a:rPr kumimoji="1" lang="en-US" sz="2800" i="1" dirty="0" err="1">
                <a:solidFill>
                  <a:srgbClr val="000000"/>
                </a:solidFill>
                <a:latin typeface="Times New Roman"/>
              </a:rPr>
              <a:t>thực</a:t>
            </a:r>
            <a:r>
              <a:rPr kumimoji="1" lang="en-US" sz="2800" i="1" dirty="0">
                <a:solidFill>
                  <a:srgbClr val="000000"/>
                </a:solidFill>
                <a:latin typeface="Times New Roman"/>
              </a:rPr>
              <a:t> </a:t>
            </a:r>
            <a:r>
              <a:rPr kumimoji="1" lang="en-US" sz="2800" i="1" dirty="0" err="1">
                <a:solidFill>
                  <a:srgbClr val="000000"/>
                </a:solidFill>
                <a:latin typeface="Times New Roman"/>
              </a:rPr>
              <a:t>hiện</a:t>
            </a:r>
            <a:r>
              <a:rPr kumimoji="1" lang="en-US" sz="2800" i="1" dirty="0">
                <a:solidFill>
                  <a:srgbClr val="000000"/>
                </a:solidFill>
                <a:latin typeface="Times New Roman"/>
              </a:rPr>
              <a:t> </a:t>
            </a:r>
            <a:r>
              <a:rPr kumimoji="1" lang="en-US" sz="2800" i="1" dirty="0" err="1">
                <a:solidFill>
                  <a:srgbClr val="000000"/>
                </a:solidFill>
                <a:latin typeface="Times New Roman"/>
              </a:rPr>
              <a:t>bước</a:t>
            </a:r>
            <a:r>
              <a:rPr kumimoji="1" lang="en-US" sz="2800" i="1" dirty="0">
                <a:solidFill>
                  <a:srgbClr val="000000"/>
                </a:solidFill>
                <a:latin typeface="Times New Roman"/>
              </a:rPr>
              <a:t> </a:t>
            </a:r>
            <a:r>
              <a:rPr kumimoji="1" lang="en-US" sz="2800" i="1" dirty="0" err="1">
                <a:solidFill>
                  <a:srgbClr val="000000"/>
                </a:solidFill>
                <a:latin typeface="Times New Roman"/>
              </a:rPr>
              <a:t>nhảy</a:t>
            </a:r>
            <a:r>
              <a:rPr kumimoji="1" lang="en-US" sz="2800" i="1" dirty="0">
                <a:solidFill>
                  <a:srgbClr val="000000"/>
                </a:solidFill>
                <a:latin typeface="Times New Roman"/>
              </a:rPr>
              <a:t> </a:t>
            </a:r>
            <a:r>
              <a:rPr kumimoji="1" lang="en-US" sz="2800" i="1" dirty="0" err="1">
                <a:solidFill>
                  <a:srgbClr val="000000"/>
                </a:solidFill>
                <a:latin typeface="Times New Roman"/>
              </a:rPr>
              <a:t>không</a:t>
            </a:r>
            <a:r>
              <a:rPr kumimoji="1" lang="en-US" sz="2800" i="1" dirty="0">
                <a:solidFill>
                  <a:srgbClr val="000000"/>
                </a:solidFill>
                <a:latin typeface="Times New Roman"/>
              </a:rPr>
              <a:t> </a:t>
            </a:r>
            <a:r>
              <a:rPr kumimoji="1" lang="en-US" sz="2800" i="1" dirty="0" err="1">
                <a:solidFill>
                  <a:srgbClr val="000000"/>
                </a:solidFill>
                <a:latin typeface="Times New Roman"/>
              </a:rPr>
              <a:t>trên</a:t>
            </a:r>
            <a:r>
              <a:rPr kumimoji="1" lang="en-US" sz="2800" i="1" dirty="0">
                <a:solidFill>
                  <a:srgbClr val="000000"/>
                </a:solidFill>
                <a:latin typeface="Times New Roman"/>
              </a:rPr>
              <a:t> </a:t>
            </a:r>
            <a:r>
              <a:rPr kumimoji="1" lang="en-US" sz="2800" i="1" dirty="0" err="1">
                <a:solidFill>
                  <a:srgbClr val="000000"/>
                </a:solidFill>
                <a:latin typeface="Times New Roman"/>
              </a:rPr>
              <a:t>cơ</a:t>
            </a:r>
            <a:r>
              <a:rPr kumimoji="1" lang="en-US" sz="2800" i="1" dirty="0">
                <a:solidFill>
                  <a:srgbClr val="000000"/>
                </a:solidFill>
                <a:latin typeface="Times New Roman"/>
              </a:rPr>
              <a:t> </a:t>
            </a:r>
            <a:r>
              <a:rPr kumimoji="1" lang="en-US" sz="2800" i="1" dirty="0" err="1">
                <a:solidFill>
                  <a:srgbClr val="000000"/>
                </a:solidFill>
                <a:latin typeface="Times New Roman"/>
              </a:rPr>
              <a:t>sở</a:t>
            </a:r>
            <a:r>
              <a:rPr kumimoji="1" lang="en-US" sz="2800" i="1" dirty="0">
                <a:solidFill>
                  <a:srgbClr val="000000"/>
                </a:solidFill>
                <a:latin typeface="Times New Roman"/>
              </a:rPr>
              <a:t> </a:t>
            </a:r>
            <a:r>
              <a:rPr kumimoji="1" lang="en-US" sz="2800" i="1" dirty="0" err="1">
                <a:solidFill>
                  <a:srgbClr val="000000"/>
                </a:solidFill>
                <a:latin typeface="Times New Roman"/>
              </a:rPr>
              <a:t>tích</a:t>
            </a:r>
            <a:r>
              <a:rPr kumimoji="1" lang="en-US" sz="2800" i="1" dirty="0">
                <a:solidFill>
                  <a:srgbClr val="000000"/>
                </a:solidFill>
                <a:latin typeface="Times New Roman"/>
              </a:rPr>
              <a:t> </a:t>
            </a:r>
            <a:r>
              <a:rPr kumimoji="1" lang="en-US" sz="2800" i="1" dirty="0" err="1">
                <a:solidFill>
                  <a:srgbClr val="000000"/>
                </a:solidFill>
                <a:latin typeface="Times New Roman"/>
              </a:rPr>
              <a:t>lũy</a:t>
            </a:r>
            <a:r>
              <a:rPr kumimoji="1" lang="en-US" sz="2800" i="1" dirty="0">
                <a:solidFill>
                  <a:srgbClr val="000000"/>
                </a:solidFill>
                <a:latin typeface="Times New Roman"/>
              </a:rPr>
              <a:t> </a:t>
            </a:r>
            <a:r>
              <a:rPr kumimoji="1" lang="en-US" sz="2800" i="1" dirty="0" err="1">
                <a:solidFill>
                  <a:srgbClr val="000000"/>
                </a:solidFill>
                <a:latin typeface="Times New Roman"/>
              </a:rPr>
              <a:t>đủ</a:t>
            </a:r>
            <a:r>
              <a:rPr kumimoji="1" lang="en-US" sz="2800" i="1" dirty="0">
                <a:solidFill>
                  <a:srgbClr val="000000"/>
                </a:solidFill>
                <a:latin typeface="Times New Roman"/>
              </a:rPr>
              <a:t> </a:t>
            </a:r>
            <a:r>
              <a:rPr kumimoji="1" lang="en-US" sz="2800" i="1" dirty="0" err="1">
                <a:solidFill>
                  <a:srgbClr val="000000"/>
                </a:solidFill>
                <a:latin typeface="Times New Roman"/>
              </a:rPr>
              <a:t>về</a:t>
            </a:r>
            <a:r>
              <a:rPr kumimoji="1" lang="en-US" sz="2800" i="1" dirty="0">
                <a:solidFill>
                  <a:srgbClr val="000000"/>
                </a:solidFill>
                <a:latin typeface="Times New Roman"/>
              </a:rPr>
              <a:t> </a:t>
            </a:r>
            <a:r>
              <a:rPr kumimoji="1" lang="en-US" sz="2800" i="1" dirty="0" err="1">
                <a:solidFill>
                  <a:srgbClr val="000000"/>
                </a:solidFill>
                <a:latin typeface="Times New Roman"/>
              </a:rPr>
              <a:t>lượng</a:t>
            </a:r>
            <a:r>
              <a:rPr kumimoji="1" lang="en-US" sz="2800" i="1" dirty="0">
                <a:solidFill>
                  <a:srgbClr val="000000"/>
                </a:solidFill>
                <a:latin typeface="Times New Roman"/>
              </a:rPr>
              <a:t>, </a:t>
            </a:r>
            <a:r>
              <a:rPr kumimoji="1" lang="en-US" sz="2800" i="1" dirty="0" err="1">
                <a:solidFill>
                  <a:srgbClr val="000000"/>
                </a:solidFill>
                <a:latin typeface="Times New Roman"/>
              </a:rPr>
              <a:t>không</a:t>
            </a:r>
            <a:r>
              <a:rPr kumimoji="1" lang="en-US" sz="2800" i="1" dirty="0">
                <a:solidFill>
                  <a:srgbClr val="000000"/>
                </a:solidFill>
                <a:latin typeface="Times New Roman"/>
              </a:rPr>
              <a:t> </a:t>
            </a:r>
            <a:r>
              <a:rPr kumimoji="1" lang="en-US" sz="2800" i="1" dirty="0" err="1">
                <a:solidFill>
                  <a:srgbClr val="000000"/>
                </a:solidFill>
                <a:latin typeface="Times New Roman"/>
              </a:rPr>
              <a:t>nắm</a:t>
            </a:r>
            <a:r>
              <a:rPr kumimoji="1" lang="en-US" sz="2800" i="1" dirty="0">
                <a:solidFill>
                  <a:srgbClr val="000000"/>
                </a:solidFill>
                <a:latin typeface="Times New Roman"/>
              </a:rPr>
              <a:t> </a:t>
            </a:r>
            <a:r>
              <a:rPr kumimoji="1" lang="en-US" sz="2800" i="1" dirty="0" err="1">
                <a:solidFill>
                  <a:srgbClr val="000000"/>
                </a:solidFill>
                <a:latin typeface="Times New Roman"/>
              </a:rPr>
              <a:t>vững</a:t>
            </a:r>
            <a:r>
              <a:rPr kumimoji="1" lang="en-US" sz="2800" i="1" dirty="0">
                <a:solidFill>
                  <a:srgbClr val="000000"/>
                </a:solidFill>
                <a:latin typeface="Times New Roman"/>
              </a:rPr>
              <a:t> </a:t>
            </a:r>
            <a:r>
              <a:rPr kumimoji="1" lang="en-US" sz="2800" i="1" dirty="0" err="1">
                <a:solidFill>
                  <a:srgbClr val="000000"/>
                </a:solidFill>
                <a:latin typeface="Times New Roman"/>
              </a:rPr>
              <a:t>thời</a:t>
            </a:r>
            <a:r>
              <a:rPr kumimoji="1" lang="en-US" sz="2800" i="1" dirty="0">
                <a:solidFill>
                  <a:srgbClr val="000000"/>
                </a:solidFill>
                <a:latin typeface="Times New Roman"/>
              </a:rPr>
              <a:t> </a:t>
            </a:r>
            <a:r>
              <a:rPr kumimoji="1" lang="en-US" sz="2800" i="1" dirty="0" err="1">
                <a:solidFill>
                  <a:srgbClr val="000000"/>
                </a:solidFill>
                <a:latin typeface="Times New Roman"/>
              </a:rPr>
              <a:t>cơ</a:t>
            </a:r>
            <a:r>
              <a:rPr kumimoji="1" lang="en-US" sz="2800" i="1" dirty="0">
                <a:solidFill>
                  <a:srgbClr val="000000"/>
                </a:solidFill>
                <a:latin typeface="Times New Roman"/>
              </a:rPr>
              <a:t>, </a:t>
            </a:r>
            <a:r>
              <a:rPr kumimoji="1" lang="en-US" sz="2800" i="1" dirty="0" err="1">
                <a:solidFill>
                  <a:srgbClr val="000000"/>
                </a:solidFill>
                <a:latin typeface="Times New Roman"/>
              </a:rPr>
              <a:t>điều</a:t>
            </a:r>
            <a:r>
              <a:rPr kumimoji="1" lang="en-US" sz="2800" i="1" dirty="0">
                <a:solidFill>
                  <a:srgbClr val="000000"/>
                </a:solidFill>
                <a:latin typeface="Times New Roman"/>
              </a:rPr>
              <a:t> </a:t>
            </a:r>
            <a:r>
              <a:rPr kumimoji="1" lang="en-US" sz="2800" i="1" dirty="0" err="1">
                <a:solidFill>
                  <a:srgbClr val="000000"/>
                </a:solidFill>
                <a:latin typeface="Times New Roman"/>
              </a:rPr>
              <a:t>kiện</a:t>
            </a:r>
            <a:r>
              <a:rPr kumimoji="1" lang="en-US" sz="2800" i="1" dirty="0">
                <a:solidFill>
                  <a:srgbClr val="000000"/>
                </a:solidFill>
                <a:latin typeface="Times New Roman"/>
              </a:rPr>
              <a:t> </a:t>
            </a:r>
            <a:r>
              <a:rPr kumimoji="1" lang="en-US" sz="2800" i="1" dirty="0" err="1">
                <a:solidFill>
                  <a:srgbClr val="000000"/>
                </a:solidFill>
                <a:latin typeface="Times New Roman"/>
              </a:rPr>
              <a:t>hoặc</a:t>
            </a:r>
            <a:r>
              <a:rPr kumimoji="1" lang="en-US" sz="2800" i="1" dirty="0">
                <a:solidFill>
                  <a:srgbClr val="000000"/>
                </a:solidFill>
                <a:latin typeface="Times New Roman"/>
              </a:rPr>
              <a:t> </a:t>
            </a:r>
            <a:r>
              <a:rPr kumimoji="1" lang="en-US" sz="2800" i="1" dirty="0" err="1">
                <a:solidFill>
                  <a:srgbClr val="000000"/>
                </a:solidFill>
                <a:latin typeface="Times New Roman"/>
              </a:rPr>
              <a:t>chưa</a:t>
            </a:r>
            <a:r>
              <a:rPr kumimoji="1" lang="en-US" sz="2800" i="1" dirty="0">
                <a:solidFill>
                  <a:srgbClr val="000000"/>
                </a:solidFill>
                <a:latin typeface="Times New Roman"/>
              </a:rPr>
              <a:t> </a:t>
            </a:r>
            <a:r>
              <a:rPr kumimoji="1" lang="en-US" sz="2800" i="1" dirty="0" err="1">
                <a:solidFill>
                  <a:srgbClr val="000000"/>
                </a:solidFill>
                <a:latin typeface="Times New Roman"/>
              </a:rPr>
              <a:t>đủ</a:t>
            </a:r>
            <a:r>
              <a:rPr kumimoji="1" lang="en-US" sz="2800" i="1" dirty="0">
                <a:solidFill>
                  <a:srgbClr val="000000"/>
                </a:solidFill>
                <a:latin typeface="Times New Roman"/>
              </a:rPr>
              <a:t> </a:t>
            </a:r>
            <a:r>
              <a:rPr kumimoji="1" lang="en-US" sz="2800" i="1" dirty="0" err="1">
                <a:solidFill>
                  <a:srgbClr val="000000"/>
                </a:solidFill>
                <a:latin typeface="Times New Roman"/>
              </a:rPr>
              <a:t>điều</a:t>
            </a:r>
            <a:r>
              <a:rPr kumimoji="1" lang="en-US" sz="2800" i="1" dirty="0">
                <a:solidFill>
                  <a:srgbClr val="000000"/>
                </a:solidFill>
                <a:latin typeface="Times New Roman"/>
              </a:rPr>
              <a:t> </a:t>
            </a:r>
            <a:r>
              <a:rPr kumimoji="1" lang="en-US" sz="2800" i="1" dirty="0" err="1">
                <a:solidFill>
                  <a:srgbClr val="000000"/>
                </a:solidFill>
                <a:latin typeface="Times New Roman"/>
              </a:rPr>
              <a:t>kiện</a:t>
            </a:r>
            <a:r>
              <a:rPr kumimoji="1" lang="en-US" sz="2800" i="1" dirty="0">
                <a:solidFill>
                  <a:srgbClr val="000000"/>
                </a:solidFill>
                <a:latin typeface="Times New Roman"/>
              </a:rPr>
              <a:t> </a:t>
            </a:r>
            <a:r>
              <a:rPr kumimoji="1" lang="en-US" sz="2800" i="1" dirty="0" err="1">
                <a:solidFill>
                  <a:srgbClr val="000000"/>
                </a:solidFill>
                <a:latin typeface="Times New Roman"/>
              </a:rPr>
              <a:t>bất</a:t>
            </a:r>
            <a:r>
              <a:rPr kumimoji="1" lang="en-US" sz="2800" i="1" dirty="0">
                <a:solidFill>
                  <a:srgbClr val="000000"/>
                </a:solidFill>
                <a:latin typeface="Times New Roman"/>
              </a:rPr>
              <a:t> </a:t>
            </a:r>
            <a:r>
              <a:rPr kumimoji="1" lang="en-US" sz="2800" i="1" dirty="0" err="1">
                <a:solidFill>
                  <a:srgbClr val="000000"/>
                </a:solidFill>
                <a:latin typeface="Times New Roman"/>
              </a:rPr>
              <a:t>chấp</a:t>
            </a:r>
            <a:r>
              <a:rPr kumimoji="1" lang="en-US" sz="2800" i="1" dirty="0">
                <a:solidFill>
                  <a:srgbClr val="000000"/>
                </a:solidFill>
                <a:latin typeface="Times New Roman"/>
              </a:rPr>
              <a:t> </a:t>
            </a:r>
            <a:r>
              <a:rPr kumimoji="1" lang="en-US" sz="2800" i="1" dirty="0" err="1">
                <a:solidFill>
                  <a:srgbClr val="000000"/>
                </a:solidFill>
                <a:latin typeface="Times New Roman"/>
              </a:rPr>
              <a:t>quy</a:t>
            </a:r>
            <a:r>
              <a:rPr kumimoji="1" lang="en-US" sz="2800" i="1" dirty="0">
                <a:solidFill>
                  <a:srgbClr val="000000"/>
                </a:solidFill>
                <a:latin typeface="Times New Roman"/>
              </a:rPr>
              <a:t> </a:t>
            </a:r>
            <a:r>
              <a:rPr kumimoji="1" lang="en-US" sz="2800" i="1" dirty="0" err="1">
                <a:solidFill>
                  <a:srgbClr val="000000"/>
                </a:solidFill>
                <a:latin typeface="Times New Roman"/>
              </a:rPr>
              <a:t>luật</a:t>
            </a:r>
            <a:r>
              <a:rPr kumimoji="1" lang="en-US" sz="2800" i="1" dirty="0">
                <a:solidFill>
                  <a:srgbClr val="000000"/>
                </a:solidFill>
                <a:latin typeface="Times New Roman"/>
              </a:rPr>
              <a:t> </a:t>
            </a:r>
            <a:r>
              <a:rPr kumimoji="1" lang="en-US" sz="2800" i="1" dirty="0" err="1">
                <a:solidFill>
                  <a:srgbClr val="000000"/>
                </a:solidFill>
                <a:latin typeface="Times New Roman"/>
              </a:rPr>
              <a:t>vẫn</a:t>
            </a:r>
            <a:r>
              <a:rPr kumimoji="1" lang="en-US" sz="2800" i="1" dirty="0">
                <a:solidFill>
                  <a:srgbClr val="000000"/>
                </a:solidFill>
                <a:latin typeface="Times New Roman"/>
              </a:rPr>
              <a:t> </a:t>
            </a:r>
            <a:r>
              <a:rPr kumimoji="1" lang="en-US" sz="2800" i="1" dirty="0" err="1">
                <a:solidFill>
                  <a:srgbClr val="000000"/>
                </a:solidFill>
                <a:latin typeface="Times New Roman"/>
              </a:rPr>
              <a:t>cứ</a:t>
            </a:r>
            <a:r>
              <a:rPr kumimoji="1" lang="en-US" sz="2800" i="1" dirty="0">
                <a:solidFill>
                  <a:srgbClr val="000000"/>
                </a:solidFill>
                <a:latin typeface="Times New Roman"/>
              </a:rPr>
              <a:t> </a:t>
            </a:r>
            <a:r>
              <a:rPr kumimoji="1" lang="en-US" sz="2800" i="1" dirty="0" err="1">
                <a:solidFill>
                  <a:srgbClr val="000000"/>
                </a:solidFill>
                <a:latin typeface="Times New Roman"/>
              </a:rPr>
              <a:t>thực</a:t>
            </a:r>
            <a:r>
              <a:rPr kumimoji="1" lang="en-US" sz="2800" i="1" dirty="0">
                <a:solidFill>
                  <a:srgbClr val="000000"/>
                </a:solidFill>
                <a:latin typeface="Times New Roman"/>
              </a:rPr>
              <a:t> </a:t>
            </a:r>
            <a:r>
              <a:rPr kumimoji="1" lang="en-US" sz="2800" i="1" dirty="0" err="1">
                <a:solidFill>
                  <a:srgbClr val="000000"/>
                </a:solidFill>
                <a:latin typeface="Times New Roman"/>
              </a:rPr>
              <a:t>hiện</a:t>
            </a:r>
            <a:r>
              <a:rPr kumimoji="1" lang="en-US" sz="2800" i="1" dirty="0">
                <a:solidFill>
                  <a:srgbClr val="000000"/>
                </a:solidFill>
                <a:latin typeface="Times New Roman"/>
              </a:rPr>
              <a:t> </a:t>
            </a:r>
            <a:r>
              <a:rPr kumimoji="1" lang="en-US" sz="2800" i="1" dirty="0" err="1">
                <a:solidFill>
                  <a:srgbClr val="000000"/>
                </a:solidFill>
                <a:latin typeface="Times New Roman"/>
              </a:rPr>
              <a:t>bước</a:t>
            </a:r>
            <a:r>
              <a:rPr kumimoji="1" lang="en-US" sz="2800" i="1" dirty="0">
                <a:solidFill>
                  <a:srgbClr val="000000"/>
                </a:solidFill>
                <a:latin typeface="Times New Roman"/>
              </a:rPr>
              <a:t> </a:t>
            </a:r>
            <a:r>
              <a:rPr kumimoji="1" lang="en-US" sz="2800" i="1" dirty="0" err="1">
                <a:solidFill>
                  <a:srgbClr val="000000"/>
                </a:solidFill>
                <a:latin typeface="Times New Roman"/>
              </a:rPr>
              <a:t>nhảy</a:t>
            </a:r>
            <a:r>
              <a:rPr kumimoji="1" lang="en-US" sz="2800" i="1" dirty="0">
                <a:solidFill>
                  <a:srgbClr val="000000"/>
                </a:solidFill>
                <a:latin typeface="Times New Roman"/>
              </a:rPr>
              <a:t>.</a:t>
            </a:r>
            <a:endParaRPr kumimoji="1" lang="en-US" sz="2800" dirty="0">
              <a:solidFill>
                <a:srgbClr val="000000"/>
              </a:solidFill>
              <a:latin typeface="Times New Roman"/>
            </a:endParaRPr>
          </a:p>
        </p:txBody>
      </p:sp>
      <p:sp>
        <p:nvSpPr>
          <p:cNvPr id="4" name="Rectangle 3"/>
          <p:cNvSpPr/>
          <p:nvPr/>
        </p:nvSpPr>
        <p:spPr>
          <a:xfrm>
            <a:off x="2686050" y="4508500"/>
            <a:ext cx="7488238" cy="1816100"/>
          </a:xfrm>
          <a:prstGeom prst="rect">
            <a:avLst/>
          </a:prstGeom>
        </p:spPr>
        <p:txBody>
          <a:bodyPr>
            <a:spAutoFit/>
          </a:bodyPr>
          <a:lstStyle/>
          <a:p>
            <a:pPr marL="457200" indent="-457200" algn="just">
              <a:buFont typeface="Wingdings" panose="05000000000000000000" pitchFamily="2" charset="2"/>
              <a:buChar char="§"/>
              <a:defRPr/>
            </a:pPr>
            <a:r>
              <a:rPr kumimoji="1" lang="en-US" sz="2800" b="1" i="1" dirty="0" err="1">
                <a:solidFill>
                  <a:srgbClr val="3333CC"/>
                </a:solidFill>
                <a:latin typeface="Times New Roman"/>
              </a:rPr>
              <a:t>Hữu</a:t>
            </a:r>
            <a:r>
              <a:rPr kumimoji="1" lang="en-US" sz="2800" b="1" i="1" dirty="0">
                <a:solidFill>
                  <a:srgbClr val="3333CC"/>
                </a:solidFill>
                <a:latin typeface="Times New Roman"/>
              </a:rPr>
              <a:t> </a:t>
            </a:r>
            <a:r>
              <a:rPr kumimoji="1" lang="en-US" sz="2800" b="1" i="1" dirty="0" err="1">
                <a:solidFill>
                  <a:srgbClr val="3333CC"/>
                </a:solidFill>
                <a:latin typeface="Times New Roman"/>
              </a:rPr>
              <a:t>khuynh</a:t>
            </a:r>
            <a:r>
              <a:rPr kumimoji="1" lang="en-US" sz="2800" b="1" i="1" dirty="0">
                <a:solidFill>
                  <a:srgbClr val="3333CC"/>
                </a:solidFill>
                <a:latin typeface="Times New Roman"/>
              </a:rPr>
              <a:t> </a:t>
            </a:r>
            <a:r>
              <a:rPr kumimoji="1" lang="en-US" sz="2800" i="1" dirty="0" err="1">
                <a:solidFill>
                  <a:srgbClr val="000000"/>
                </a:solidFill>
                <a:latin typeface="Times New Roman"/>
              </a:rPr>
              <a:t>là</a:t>
            </a:r>
            <a:r>
              <a:rPr kumimoji="1" lang="en-US" sz="2800" i="1" dirty="0">
                <a:solidFill>
                  <a:srgbClr val="000000"/>
                </a:solidFill>
                <a:latin typeface="Times New Roman"/>
              </a:rPr>
              <a:t> </a:t>
            </a:r>
            <a:r>
              <a:rPr kumimoji="1" lang="en-US" sz="2800" i="1" dirty="0" err="1">
                <a:solidFill>
                  <a:srgbClr val="000000"/>
                </a:solidFill>
                <a:latin typeface="Times New Roman"/>
              </a:rPr>
              <a:t>tư</a:t>
            </a:r>
            <a:r>
              <a:rPr kumimoji="1" lang="en-US" sz="2800" i="1" dirty="0">
                <a:solidFill>
                  <a:srgbClr val="000000"/>
                </a:solidFill>
                <a:latin typeface="Times New Roman"/>
              </a:rPr>
              <a:t> </a:t>
            </a:r>
            <a:r>
              <a:rPr kumimoji="1" lang="en-US" sz="2800" i="1" dirty="0" err="1">
                <a:solidFill>
                  <a:srgbClr val="000000"/>
                </a:solidFill>
                <a:latin typeface="Times New Roman"/>
              </a:rPr>
              <a:t>tưởng</a:t>
            </a:r>
            <a:r>
              <a:rPr kumimoji="1" lang="en-US" sz="2800" i="1" dirty="0">
                <a:solidFill>
                  <a:srgbClr val="000000"/>
                </a:solidFill>
                <a:latin typeface="Times New Roman"/>
              </a:rPr>
              <a:t> </a:t>
            </a:r>
            <a:r>
              <a:rPr kumimoji="1" lang="en-US" sz="2800" i="1" dirty="0" err="1">
                <a:solidFill>
                  <a:srgbClr val="000000"/>
                </a:solidFill>
                <a:latin typeface="Times New Roman"/>
              </a:rPr>
              <a:t>sợ</a:t>
            </a:r>
            <a:r>
              <a:rPr kumimoji="1" lang="en-US" sz="2800" i="1" dirty="0">
                <a:solidFill>
                  <a:srgbClr val="000000"/>
                </a:solidFill>
                <a:latin typeface="Times New Roman"/>
              </a:rPr>
              <a:t> </a:t>
            </a:r>
            <a:r>
              <a:rPr kumimoji="1" lang="en-US" sz="2800" i="1" dirty="0" err="1">
                <a:solidFill>
                  <a:srgbClr val="000000"/>
                </a:solidFill>
                <a:latin typeface="Times New Roman"/>
              </a:rPr>
              <a:t>sệt</a:t>
            </a:r>
            <a:r>
              <a:rPr kumimoji="1" lang="en-US" sz="2800" i="1" dirty="0">
                <a:solidFill>
                  <a:srgbClr val="000000"/>
                </a:solidFill>
                <a:latin typeface="Times New Roman"/>
              </a:rPr>
              <a:t>, </a:t>
            </a:r>
            <a:r>
              <a:rPr kumimoji="1" lang="en-US" sz="2800" i="1" dirty="0" err="1">
                <a:solidFill>
                  <a:srgbClr val="000000"/>
                </a:solidFill>
                <a:latin typeface="Times New Roman"/>
              </a:rPr>
              <a:t>ngại</a:t>
            </a:r>
            <a:r>
              <a:rPr kumimoji="1" lang="en-US" sz="2800" i="1" dirty="0">
                <a:solidFill>
                  <a:srgbClr val="000000"/>
                </a:solidFill>
                <a:latin typeface="Times New Roman"/>
              </a:rPr>
              <a:t> </a:t>
            </a:r>
            <a:r>
              <a:rPr kumimoji="1" lang="en-US" sz="2800" i="1" dirty="0" err="1">
                <a:solidFill>
                  <a:srgbClr val="000000"/>
                </a:solidFill>
                <a:latin typeface="Times New Roman"/>
              </a:rPr>
              <a:t>khó</a:t>
            </a:r>
            <a:r>
              <a:rPr kumimoji="1" lang="en-US" sz="2800" i="1" dirty="0">
                <a:solidFill>
                  <a:srgbClr val="000000"/>
                </a:solidFill>
                <a:latin typeface="Times New Roman"/>
              </a:rPr>
              <a:t>, </a:t>
            </a:r>
            <a:r>
              <a:rPr kumimoji="1" lang="en-US" sz="2800" i="1" dirty="0" err="1">
                <a:solidFill>
                  <a:srgbClr val="000000"/>
                </a:solidFill>
                <a:latin typeface="Times New Roman"/>
              </a:rPr>
              <a:t>ngại</a:t>
            </a:r>
            <a:r>
              <a:rPr kumimoji="1" lang="en-US" sz="2800" i="1" dirty="0">
                <a:solidFill>
                  <a:srgbClr val="000000"/>
                </a:solidFill>
                <a:latin typeface="Times New Roman"/>
              </a:rPr>
              <a:t> </a:t>
            </a:r>
            <a:r>
              <a:rPr kumimoji="1" lang="en-US" sz="2800" i="1" dirty="0" err="1">
                <a:solidFill>
                  <a:srgbClr val="000000"/>
                </a:solidFill>
                <a:latin typeface="Times New Roman"/>
              </a:rPr>
              <a:t>khổ</a:t>
            </a:r>
            <a:r>
              <a:rPr kumimoji="1" lang="en-US" sz="2800" i="1" dirty="0">
                <a:solidFill>
                  <a:srgbClr val="000000"/>
                </a:solidFill>
                <a:latin typeface="Times New Roman"/>
              </a:rPr>
              <a:t> </a:t>
            </a:r>
            <a:r>
              <a:rPr kumimoji="1" lang="en-US" sz="2800" i="1" dirty="0" err="1">
                <a:solidFill>
                  <a:srgbClr val="000000"/>
                </a:solidFill>
                <a:latin typeface="Times New Roman"/>
              </a:rPr>
              <a:t>đã</a:t>
            </a:r>
            <a:r>
              <a:rPr kumimoji="1" lang="en-US" sz="2800" i="1" dirty="0">
                <a:solidFill>
                  <a:srgbClr val="000000"/>
                </a:solidFill>
                <a:latin typeface="Times New Roman"/>
              </a:rPr>
              <a:t> </a:t>
            </a:r>
            <a:r>
              <a:rPr kumimoji="1" lang="en-US" sz="2800" i="1" dirty="0" err="1">
                <a:solidFill>
                  <a:srgbClr val="000000"/>
                </a:solidFill>
                <a:latin typeface="Times New Roman"/>
              </a:rPr>
              <a:t>tích</a:t>
            </a:r>
            <a:r>
              <a:rPr kumimoji="1" lang="en-US" sz="2800" i="1" dirty="0">
                <a:solidFill>
                  <a:srgbClr val="000000"/>
                </a:solidFill>
                <a:latin typeface="Times New Roman"/>
              </a:rPr>
              <a:t> </a:t>
            </a:r>
            <a:r>
              <a:rPr kumimoji="1" lang="en-US" sz="2800" i="1" dirty="0" err="1">
                <a:solidFill>
                  <a:srgbClr val="000000"/>
                </a:solidFill>
                <a:latin typeface="Times New Roman"/>
              </a:rPr>
              <a:t>lũy</a:t>
            </a:r>
            <a:r>
              <a:rPr kumimoji="1" lang="en-US" sz="2800" i="1" dirty="0">
                <a:solidFill>
                  <a:srgbClr val="000000"/>
                </a:solidFill>
                <a:latin typeface="Times New Roman"/>
              </a:rPr>
              <a:t> </a:t>
            </a:r>
            <a:r>
              <a:rPr kumimoji="1" lang="en-US" sz="2800" i="1" dirty="0" err="1">
                <a:solidFill>
                  <a:srgbClr val="000000"/>
                </a:solidFill>
                <a:latin typeface="Times New Roman"/>
              </a:rPr>
              <a:t>đủ</a:t>
            </a:r>
            <a:r>
              <a:rPr kumimoji="1" lang="en-US" sz="2800" i="1" dirty="0">
                <a:solidFill>
                  <a:srgbClr val="000000"/>
                </a:solidFill>
                <a:latin typeface="Times New Roman"/>
              </a:rPr>
              <a:t> </a:t>
            </a:r>
            <a:r>
              <a:rPr kumimoji="1" lang="en-US" sz="2800" i="1" dirty="0" err="1">
                <a:solidFill>
                  <a:srgbClr val="000000"/>
                </a:solidFill>
                <a:latin typeface="Times New Roman"/>
              </a:rPr>
              <a:t>về</a:t>
            </a:r>
            <a:r>
              <a:rPr kumimoji="1" lang="en-US" sz="2800" i="1" dirty="0">
                <a:solidFill>
                  <a:srgbClr val="000000"/>
                </a:solidFill>
                <a:latin typeface="Times New Roman"/>
              </a:rPr>
              <a:t> </a:t>
            </a:r>
            <a:r>
              <a:rPr kumimoji="1" lang="en-US" sz="2800" i="1" dirty="0" err="1">
                <a:solidFill>
                  <a:srgbClr val="000000"/>
                </a:solidFill>
                <a:latin typeface="Times New Roman"/>
              </a:rPr>
              <a:t>lượng</a:t>
            </a:r>
            <a:r>
              <a:rPr kumimoji="1" lang="en-US" sz="2800" i="1" dirty="0">
                <a:solidFill>
                  <a:srgbClr val="000000"/>
                </a:solidFill>
                <a:latin typeface="Times New Roman"/>
              </a:rPr>
              <a:t> </a:t>
            </a:r>
            <a:r>
              <a:rPr kumimoji="1" lang="en-US" sz="2800" i="1" dirty="0" err="1">
                <a:solidFill>
                  <a:srgbClr val="000000"/>
                </a:solidFill>
                <a:latin typeface="Times New Roman"/>
              </a:rPr>
              <a:t>không</a:t>
            </a:r>
            <a:r>
              <a:rPr kumimoji="1" lang="en-US" sz="2800" i="1" dirty="0">
                <a:solidFill>
                  <a:srgbClr val="000000"/>
                </a:solidFill>
                <a:latin typeface="Times New Roman"/>
              </a:rPr>
              <a:t> </a:t>
            </a:r>
            <a:r>
              <a:rPr kumimoji="1" lang="en-US" sz="2800" i="1" dirty="0" err="1">
                <a:solidFill>
                  <a:srgbClr val="000000"/>
                </a:solidFill>
                <a:latin typeface="Times New Roman"/>
              </a:rPr>
              <a:t>dám</a:t>
            </a:r>
            <a:r>
              <a:rPr kumimoji="1" lang="en-US" sz="2800" i="1" dirty="0">
                <a:solidFill>
                  <a:srgbClr val="000000"/>
                </a:solidFill>
                <a:latin typeface="Times New Roman"/>
              </a:rPr>
              <a:t> </a:t>
            </a:r>
            <a:r>
              <a:rPr kumimoji="1" lang="en-US" sz="2800" i="1" dirty="0" err="1">
                <a:solidFill>
                  <a:srgbClr val="000000"/>
                </a:solidFill>
                <a:latin typeface="Times New Roman"/>
              </a:rPr>
              <a:t>thực</a:t>
            </a:r>
            <a:r>
              <a:rPr kumimoji="1" lang="en-US" sz="2800" i="1" dirty="0">
                <a:solidFill>
                  <a:srgbClr val="000000"/>
                </a:solidFill>
                <a:latin typeface="Times New Roman"/>
              </a:rPr>
              <a:t> </a:t>
            </a:r>
            <a:r>
              <a:rPr kumimoji="1" lang="en-US" sz="2800" i="1" dirty="0" err="1">
                <a:solidFill>
                  <a:srgbClr val="000000"/>
                </a:solidFill>
                <a:latin typeface="Times New Roman"/>
              </a:rPr>
              <a:t>hiện</a:t>
            </a:r>
            <a:r>
              <a:rPr kumimoji="1" lang="en-US" sz="2800" i="1" dirty="0">
                <a:solidFill>
                  <a:srgbClr val="000000"/>
                </a:solidFill>
                <a:latin typeface="Times New Roman"/>
              </a:rPr>
              <a:t> </a:t>
            </a:r>
            <a:r>
              <a:rPr kumimoji="1" lang="en-US" sz="2800" i="1" dirty="0" err="1">
                <a:solidFill>
                  <a:srgbClr val="000000"/>
                </a:solidFill>
                <a:latin typeface="Times New Roman"/>
              </a:rPr>
              <a:t>bước</a:t>
            </a:r>
            <a:r>
              <a:rPr kumimoji="1" lang="en-US" sz="2800" i="1" dirty="0">
                <a:solidFill>
                  <a:srgbClr val="000000"/>
                </a:solidFill>
                <a:latin typeface="Times New Roman"/>
              </a:rPr>
              <a:t> </a:t>
            </a:r>
            <a:r>
              <a:rPr kumimoji="1" lang="en-US" sz="2800" i="1" dirty="0" err="1">
                <a:solidFill>
                  <a:srgbClr val="000000"/>
                </a:solidFill>
                <a:latin typeface="Times New Roman"/>
              </a:rPr>
              <a:t>nhảy</a:t>
            </a:r>
            <a:r>
              <a:rPr kumimoji="1" lang="en-US" sz="2800" i="1" dirty="0">
                <a:solidFill>
                  <a:srgbClr val="000000"/>
                </a:solidFill>
                <a:latin typeface="Times New Roman"/>
              </a:rPr>
              <a:t>, </a:t>
            </a:r>
            <a:r>
              <a:rPr kumimoji="1" lang="en-US" sz="2800" i="1" dirty="0" err="1">
                <a:solidFill>
                  <a:srgbClr val="000000"/>
                </a:solidFill>
                <a:latin typeface="Times New Roman"/>
              </a:rPr>
              <a:t>không</a:t>
            </a:r>
            <a:r>
              <a:rPr kumimoji="1" lang="en-US" sz="2800" i="1" dirty="0">
                <a:solidFill>
                  <a:srgbClr val="000000"/>
                </a:solidFill>
                <a:latin typeface="Times New Roman"/>
              </a:rPr>
              <a:t> </a:t>
            </a:r>
            <a:r>
              <a:rPr kumimoji="1" lang="en-US" sz="2800" i="1" dirty="0" err="1">
                <a:solidFill>
                  <a:srgbClr val="000000"/>
                </a:solidFill>
                <a:latin typeface="Times New Roman"/>
              </a:rPr>
              <a:t>dám</a:t>
            </a:r>
            <a:r>
              <a:rPr kumimoji="1" lang="en-US" sz="2800" i="1" dirty="0">
                <a:solidFill>
                  <a:srgbClr val="000000"/>
                </a:solidFill>
                <a:latin typeface="Times New Roman"/>
              </a:rPr>
              <a:t> </a:t>
            </a:r>
            <a:r>
              <a:rPr kumimoji="1" lang="en-US" sz="2800" i="1" dirty="0" err="1">
                <a:solidFill>
                  <a:srgbClr val="000000"/>
                </a:solidFill>
                <a:latin typeface="Times New Roman"/>
              </a:rPr>
              <a:t>đổi</a:t>
            </a:r>
            <a:r>
              <a:rPr kumimoji="1" lang="en-US" sz="2800" i="1" dirty="0">
                <a:solidFill>
                  <a:srgbClr val="000000"/>
                </a:solidFill>
                <a:latin typeface="Times New Roman"/>
              </a:rPr>
              <a:t> </a:t>
            </a:r>
            <a:r>
              <a:rPr kumimoji="1" lang="en-US" sz="2800" i="1" dirty="0" err="1">
                <a:solidFill>
                  <a:srgbClr val="000000"/>
                </a:solidFill>
                <a:latin typeface="Times New Roman"/>
              </a:rPr>
              <a:t>mới</a:t>
            </a:r>
            <a:r>
              <a:rPr kumimoji="1" lang="en-US" sz="2800" i="1" dirty="0">
                <a:solidFill>
                  <a:srgbClr val="000000"/>
                </a:solidFill>
                <a:latin typeface="Times New Roman"/>
              </a:rPr>
              <a:t> </a:t>
            </a:r>
            <a:r>
              <a:rPr kumimoji="1" lang="en-US" sz="2800" i="1" dirty="0" err="1">
                <a:solidFill>
                  <a:srgbClr val="000000"/>
                </a:solidFill>
                <a:latin typeface="Times New Roman"/>
              </a:rPr>
              <a:t>vẫn</a:t>
            </a:r>
            <a:r>
              <a:rPr kumimoji="1" lang="en-US" sz="2800" i="1" dirty="0">
                <a:solidFill>
                  <a:srgbClr val="000000"/>
                </a:solidFill>
                <a:latin typeface="Times New Roman"/>
              </a:rPr>
              <a:t> </a:t>
            </a:r>
            <a:r>
              <a:rPr kumimoji="1" lang="en-US" sz="2800" i="1" dirty="0" err="1">
                <a:solidFill>
                  <a:srgbClr val="000000"/>
                </a:solidFill>
                <a:latin typeface="Times New Roman"/>
              </a:rPr>
              <a:t>duy</a:t>
            </a:r>
            <a:r>
              <a:rPr kumimoji="1" lang="en-US" sz="2800" i="1" dirty="0">
                <a:solidFill>
                  <a:srgbClr val="000000"/>
                </a:solidFill>
                <a:latin typeface="Times New Roman"/>
              </a:rPr>
              <a:t> </a:t>
            </a:r>
            <a:r>
              <a:rPr kumimoji="1" lang="en-US" sz="2800" i="1" dirty="0" err="1">
                <a:solidFill>
                  <a:srgbClr val="000000"/>
                </a:solidFill>
                <a:latin typeface="Times New Roman"/>
              </a:rPr>
              <a:t>trì</a:t>
            </a:r>
            <a:r>
              <a:rPr kumimoji="1" lang="en-US" sz="2800" i="1" dirty="0">
                <a:solidFill>
                  <a:srgbClr val="000000"/>
                </a:solidFill>
                <a:latin typeface="Times New Roman"/>
              </a:rPr>
              <a:t> </a:t>
            </a:r>
            <a:r>
              <a:rPr kumimoji="1" lang="en-US" sz="2800" i="1" dirty="0" err="1">
                <a:solidFill>
                  <a:srgbClr val="000000"/>
                </a:solidFill>
                <a:latin typeface="Times New Roman"/>
              </a:rPr>
              <a:t>cái</a:t>
            </a:r>
            <a:r>
              <a:rPr kumimoji="1" lang="en-US" sz="2800" i="1" dirty="0">
                <a:solidFill>
                  <a:srgbClr val="000000"/>
                </a:solidFill>
                <a:latin typeface="Times New Roman"/>
              </a:rPr>
              <a:t> </a:t>
            </a:r>
            <a:r>
              <a:rPr kumimoji="1" lang="en-US" sz="2800" i="1" dirty="0" err="1">
                <a:solidFill>
                  <a:srgbClr val="000000"/>
                </a:solidFill>
                <a:latin typeface="Times New Roman"/>
              </a:rPr>
              <a:t>cũ</a:t>
            </a:r>
            <a:r>
              <a:rPr kumimoji="1" lang="en-US" sz="2800" i="1" dirty="0">
                <a:solidFill>
                  <a:srgbClr val="000000"/>
                </a:solidFill>
                <a:latin typeface="Times New Roman"/>
              </a:rPr>
              <a:t>.</a:t>
            </a:r>
            <a:endParaRPr kumimoji="1" lang="en-US" sz="2800" dirty="0">
              <a:solidFill>
                <a:srgbClr val="000000"/>
              </a:solidFill>
              <a:latin typeface="Times New Roman"/>
            </a:endParaRPr>
          </a:p>
        </p:txBody>
      </p:sp>
      <p:pic>
        <p:nvPicPr>
          <p:cNvPr id="202757"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3098800" y="67995"/>
            <a:ext cx="6178550" cy="584200"/>
          </a:xfrm>
          <a:prstGeom prst="rect">
            <a:avLst/>
          </a:prstGeom>
          <a:solidFill>
            <a:srgbClr val="006600"/>
          </a:solidFill>
          <a:ln>
            <a:solidFill>
              <a:srgbClr val="FF3300"/>
            </a:solidFill>
          </a:ln>
        </p:spPr>
        <p:txBody>
          <a:bodyPr>
            <a:spAutoFit/>
          </a:bodyPr>
          <a:lstStyle/>
          <a:p>
            <a:pPr algn="ctr">
              <a:defRPr/>
            </a:pPr>
            <a:r>
              <a:rPr kumimoji="1" lang="en-US" sz="3200" b="1" dirty="0" smtClean="0">
                <a:solidFill>
                  <a:schemeClr val="bg1"/>
                </a:solidFill>
                <a:latin typeface="Times New Roman"/>
              </a:rPr>
              <a:t>Ý </a:t>
            </a:r>
            <a:r>
              <a:rPr kumimoji="1" lang="en-US" sz="3200" b="1" dirty="0" err="1">
                <a:solidFill>
                  <a:schemeClr val="bg1"/>
                </a:solidFill>
                <a:latin typeface="Times New Roman"/>
              </a:rPr>
              <a:t>nghĩa</a:t>
            </a:r>
            <a:r>
              <a:rPr kumimoji="1" lang="en-US" sz="3200" b="1" dirty="0">
                <a:solidFill>
                  <a:schemeClr val="bg1"/>
                </a:solidFill>
                <a:latin typeface="Times New Roman"/>
              </a:rPr>
              <a:t> </a:t>
            </a:r>
            <a:r>
              <a:rPr kumimoji="1" lang="en-US" sz="3200" b="1" dirty="0" err="1">
                <a:solidFill>
                  <a:schemeClr val="bg1"/>
                </a:solidFill>
                <a:latin typeface="Times New Roman"/>
              </a:rPr>
              <a:t>phương</a:t>
            </a:r>
            <a:r>
              <a:rPr kumimoji="1" lang="en-US" sz="3200" b="1" dirty="0">
                <a:solidFill>
                  <a:schemeClr val="bg1"/>
                </a:solidFill>
                <a:latin typeface="Times New Roman"/>
              </a:rPr>
              <a:t> </a:t>
            </a:r>
            <a:r>
              <a:rPr kumimoji="1" lang="en-US" sz="3200" b="1" dirty="0" err="1">
                <a:solidFill>
                  <a:schemeClr val="bg1"/>
                </a:solidFill>
                <a:latin typeface="Times New Roman"/>
              </a:rPr>
              <a:t>pháp</a:t>
            </a:r>
            <a:r>
              <a:rPr kumimoji="1" lang="en-US" sz="3200" b="1" dirty="0">
                <a:solidFill>
                  <a:schemeClr val="bg1"/>
                </a:solidFill>
                <a:latin typeface="Times New Roman"/>
              </a:rPr>
              <a:t> </a:t>
            </a:r>
            <a:r>
              <a:rPr kumimoji="1" lang="en-US" sz="3200" b="1" dirty="0" err="1">
                <a:solidFill>
                  <a:schemeClr val="bg1"/>
                </a:solidFill>
                <a:latin typeface="Times New Roman"/>
              </a:rPr>
              <a:t>luận</a:t>
            </a:r>
            <a:endParaRPr kumimoji="1" lang="en-US" sz="3200" b="1" dirty="0">
              <a:solidFill>
                <a:schemeClr val="bg1"/>
              </a:solidFill>
              <a:latin typeface="Times New Roman"/>
            </a:endParaRPr>
          </a:p>
        </p:txBody>
      </p:sp>
    </p:spTree>
    <p:extLst>
      <p:ext uri="{BB962C8B-B14F-4D97-AF65-F5344CB8AC3E}">
        <p14:creationId xmlns:p14="http://schemas.microsoft.com/office/powerpoint/2010/main" val="2816913456"/>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2338" name="AutoShape 2"/>
          <p:cNvSpPr>
            <a:spLocks noChangeAspect="1" noChangeArrowheads="1"/>
          </p:cNvSpPr>
          <p:nvPr/>
        </p:nvSpPr>
        <p:spPr bwMode="auto">
          <a:xfrm>
            <a:off x="1882775" y="4076701"/>
            <a:ext cx="8281988"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3600" b="1">
              <a:solidFill>
                <a:srgbClr val="000000"/>
              </a:solidFill>
              <a:latin typeface="VNI-Times" pitchFamily="2" charset="0"/>
              <a:cs typeface="Arial" panose="020B0604020202020204" pitchFamily="34" charset="0"/>
            </a:endParaRPr>
          </a:p>
        </p:txBody>
      </p:sp>
      <p:sp>
        <p:nvSpPr>
          <p:cNvPr id="204803" name="WordArt 3"/>
          <p:cNvSpPr>
            <a:spLocks noChangeArrowheads="1" noChangeShapeType="1" noTextEdit="1"/>
          </p:cNvSpPr>
          <p:nvPr/>
        </p:nvSpPr>
        <p:spPr bwMode="auto">
          <a:xfrm>
            <a:off x="0" y="1557338"/>
            <a:ext cx="11328400" cy="1592262"/>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200" b="1" kern="10" dirty="0" smtClean="0">
                <a:ln w="9525">
                  <a:solidFill>
                    <a:srgbClr val="009900"/>
                  </a:solidFill>
                  <a:round/>
                  <a:headEnd/>
                  <a:tailEnd/>
                </a:ln>
                <a:solidFill>
                  <a:srgbClr val="FF0000"/>
                </a:solidFill>
                <a:latin typeface="Arial Đen"/>
                <a:cs typeface="Arial" panose="020B0604020202020204" pitchFamily="34" charset="0"/>
              </a:rPr>
              <a:t>QUY </a:t>
            </a:r>
            <a:r>
              <a:rPr lang="vi-VN" sz="3200" b="1" kern="10" dirty="0">
                <a:ln w="9525">
                  <a:solidFill>
                    <a:srgbClr val="009900"/>
                  </a:solidFill>
                  <a:round/>
                  <a:headEnd/>
                  <a:tailEnd/>
                </a:ln>
                <a:solidFill>
                  <a:srgbClr val="FF0000"/>
                </a:solidFill>
                <a:latin typeface="Arial Đen"/>
                <a:cs typeface="Arial" panose="020B0604020202020204" pitchFamily="34" charset="0"/>
              </a:rPr>
              <a:t>LUẬT</a:t>
            </a:r>
          </a:p>
          <a:p>
            <a:pPr algn="ctr" eaLnBrk="0" fontAlgn="base" hangingPunct="0">
              <a:spcBef>
                <a:spcPct val="0"/>
              </a:spcBef>
              <a:spcAft>
                <a:spcPct val="0"/>
              </a:spcAft>
            </a:pPr>
            <a:r>
              <a:rPr lang="vi-VN" sz="3200" b="1" kern="10" dirty="0">
                <a:ln w="9525">
                  <a:solidFill>
                    <a:srgbClr val="009900"/>
                  </a:solidFill>
                  <a:round/>
                  <a:headEnd/>
                  <a:tailEnd/>
                </a:ln>
                <a:solidFill>
                  <a:srgbClr val="FF0000"/>
                </a:solidFill>
                <a:latin typeface="Arial Đen"/>
                <a:cs typeface="Arial" panose="020B0604020202020204" pitchFamily="34" charset="0"/>
              </a:rPr>
              <a:t> PHỦ ĐỊNH CỦA PHỦ ĐỊNH</a:t>
            </a:r>
            <a:endParaRPr lang="en-US" sz="3200" b="1" kern="10" dirty="0">
              <a:ln w="9525">
                <a:solidFill>
                  <a:srgbClr val="009900"/>
                </a:solidFill>
                <a:round/>
                <a:headEnd/>
                <a:tailEnd/>
              </a:ln>
              <a:solidFill>
                <a:srgbClr val="FF0000"/>
              </a:solidFill>
              <a:latin typeface="Arial Đen"/>
              <a:cs typeface="Arial" panose="020B0604020202020204" pitchFamily="34" charset="0"/>
            </a:endParaRPr>
          </a:p>
        </p:txBody>
      </p:sp>
      <p:pic>
        <p:nvPicPr>
          <p:cNvPr id="204804"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40080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099750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82338"/>
                                        </p:tgtEl>
                                        <p:attrNameLst>
                                          <p:attrName>style.visibility</p:attrName>
                                        </p:attrNameLst>
                                      </p:cBhvr>
                                      <p:to>
                                        <p:strVal val="visible"/>
                                      </p:to>
                                    </p:set>
                                    <p:animEffect transition="in" filter="blinds(horizontal)">
                                      <p:cBhvr>
                                        <p:cTn id="7" dur="500"/>
                                        <p:tgtEl>
                                          <p:spTgt spid="782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233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lowchart: Predefined Process 7"/>
          <p:cNvSpPr/>
          <p:nvPr/>
        </p:nvSpPr>
        <p:spPr bwMode="auto">
          <a:xfrm>
            <a:off x="2208213" y="2781300"/>
            <a:ext cx="7848600" cy="2808288"/>
          </a:xfrm>
          <a:prstGeom prst="flowChartPredefinedProcess">
            <a:avLst/>
          </a:prstGeom>
          <a:solidFill>
            <a:srgbClr val="000099"/>
          </a:solidFill>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a:lstStyle/>
          <a:p>
            <a:pPr algn="just" fontAlgn="base">
              <a:spcBef>
                <a:spcPct val="0"/>
              </a:spcBef>
              <a:spcAft>
                <a:spcPct val="0"/>
              </a:spcAft>
              <a:defRPr/>
            </a:pPr>
            <a:endParaRPr kumimoji="1" lang="en-US" sz="2800" dirty="0">
              <a:solidFill>
                <a:srgbClr val="000000"/>
              </a:solidFill>
            </a:endParaRPr>
          </a:p>
          <a:p>
            <a:pPr algn="just" fontAlgn="base">
              <a:spcBef>
                <a:spcPct val="0"/>
              </a:spcBef>
              <a:spcAft>
                <a:spcPct val="0"/>
              </a:spcAft>
              <a:defRPr/>
            </a:pPr>
            <a:r>
              <a:rPr kumimoji="1" lang="pt-BR" altLang="en-US" sz="2800" b="1" dirty="0">
                <a:solidFill>
                  <a:srgbClr val="FFFFFF"/>
                </a:solidFill>
                <a:latin typeface="Arial" panose="020B0604020202020204" pitchFamily="34" charset="0"/>
                <a:cs typeface="Arial" panose="020B0604020202020204" pitchFamily="34" charset="0"/>
              </a:rPr>
              <a:t>L</a:t>
            </a:r>
            <a:r>
              <a:rPr kumimoji="1" lang="en-US" altLang="en-US" sz="2800" b="1" dirty="0">
                <a:solidFill>
                  <a:srgbClr val="FFFFFF"/>
                </a:solidFill>
                <a:latin typeface="Arial" panose="020B0604020202020204" pitchFamily="34" charset="0"/>
                <a:cs typeface="Arial" panose="020B0604020202020204" pitchFamily="34" charset="0"/>
              </a:rPr>
              <a:t>à </a:t>
            </a:r>
            <a:r>
              <a:rPr kumimoji="1" lang="en-US" altLang="en-US" sz="2800" b="1" dirty="0" err="1">
                <a:solidFill>
                  <a:srgbClr val="FFFFFF"/>
                </a:solidFill>
                <a:latin typeface="Arial" panose="020B0604020202020204" pitchFamily="34" charset="0"/>
                <a:cs typeface="Arial" panose="020B0604020202020204" pitchFamily="34" charset="0"/>
              </a:rPr>
              <a:t>một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trong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quy</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luật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cơ</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bản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phép</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biện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chứng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duy</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vật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trong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triết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học</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Mác</a:t>
            </a:r>
            <a:r>
              <a:rPr kumimoji="1" lang="en-US" altLang="en-US" sz="2800" b="1" dirty="0">
                <a:solidFill>
                  <a:srgbClr val="FFFFFF"/>
                </a:solidFill>
                <a:latin typeface="Arial" panose="020B0604020202020204" pitchFamily="34" charset="0"/>
                <a:cs typeface="Arial" panose="020B0604020202020204" pitchFamily="34" charset="0"/>
              </a:rPr>
              <a:t> - </a:t>
            </a:r>
            <a:r>
              <a:rPr kumimoji="1" lang="en-US" altLang="en-US" sz="2800" b="1" dirty="0" err="1">
                <a:solidFill>
                  <a:srgbClr val="FFFFFF"/>
                </a:solidFill>
                <a:latin typeface="Arial" panose="020B0604020202020204" pitchFamily="34" charset="0"/>
                <a:cs typeface="Arial" panose="020B0604020202020204" pitchFamily="34" charset="0"/>
              </a:rPr>
              <a:t>Lênin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chỉ</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ra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khuynh</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hướng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sự</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phát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triển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sự</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vật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hiện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tượng</a:t>
            </a:r>
            <a:endParaRPr kumimoji="1" lang="en-US" sz="2800" dirty="0">
              <a:solidFill>
                <a:srgbClr val="FFFFFF"/>
              </a:solidFill>
              <a:latin typeface="Arial" panose="020B0604020202020204" pitchFamily="34" charset="0"/>
              <a:ea typeface="Calibri"/>
              <a:cs typeface="Arial" panose="020B0604020202020204" pitchFamily="34" charset="0"/>
            </a:endParaRPr>
          </a:p>
        </p:txBody>
      </p:sp>
      <p:sp>
        <p:nvSpPr>
          <p:cNvPr id="9" name="Down Arrow 8"/>
          <p:cNvSpPr>
            <a:spLocks noChangeArrowheads="1"/>
          </p:cNvSpPr>
          <p:nvPr/>
        </p:nvSpPr>
        <p:spPr bwMode="auto">
          <a:xfrm>
            <a:off x="5556250" y="1700214"/>
            <a:ext cx="1079500" cy="865187"/>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206852"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40080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853" name="Down Ribbon 1"/>
          <p:cNvSpPr>
            <a:spLocks noChangeArrowheads="1"/>
          </p:cNvSpPr>
          <p:nvPr/>
        </p:nvSpPr>
        <p:spPr bwMode="auto">
          <a:xfrm>
            <a:off x="1919288" y="301626"/>
            <a:ext cx="8424862" cy="1255713"/>
          </a:xfrm>
          <a:prstGeom prst="ribbon">
            <a:avLst>
              <a:gd name="adj1" fmla="val 16667"/>
              <a:gd name="adj2" fmla="val 50000"/>
            </a:avLst>
          </a:prstGeom>
          <a:solidFill>
            <a:srgbClr val="FFFF00"/>
          </a:solidFill>
          <a:ln w="9525" algn="ctr">
            <a:solidFill>
              <a:schemeClr val="tx1"/>
            </a:solidFill>
            <a:round/>
            <a:headEnd/>
            <a:tailEnd/>
          </a:ln>
        </p:spPr>
        <p:txBody>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Ø"/>
            </a:pPr>
            <a:r>
              <a:rPr lang="pt-BR" altLang="en-US" sz="2400" b="1">
                <a:solidFill>
                  <a:srgbClr val="002060"/>
                </a:solidFill>
                <a:latin typeface="Arial" panose="020B0604020202020204" pitchFamily="34" charset="0"/>
                <a:cs typeface="Arial" panose="020B0604020202020204" pitchFamily="34" charset="0"/>
              </a:rPr>
              <a:t>Vị trí của quy luật phủ định của phủ định</a:t>
            </a:r>
          </a:p>
        </p:txBody>
      </p:sp>
    </p:spTree>
    <p:extLst>
      <p:ext uri="{BB962C8B-B14F-4D97-AF65-F5344CB8AC3E}">
        <p14:creationId xmlns:p14="http://schemas.microsoft.com/office/powerpoint/2010/main" val="217584720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77968896"/>
              </p:ext>
            </p:extLst>
          </p:nvPr>
        </p:nvGraphicFramePr>
        <p:xfrm>
          <a:off x="1400934" y="1234821"/>
          <a:ext cx="1002262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Down Ribbon 2"/>
          <p:cNvSpPr>
            <a:spLocks noChangeArrowheads="1"/>
          </p:cNvSpPr>
          <p:nvPr/>
        </p:nvSpPr>
        <p:spPr bwMode="auto">
          <a:xfrm>
            <a:off x="1979613" y="115889"/>
            <a:ext cx="8077200" cy="885825"/>
          </a:xfrm>
          <a:prstGeom prst="ribbon">
            <a:avLst>
              <a:gd name="adj1" fmla="val 16667"/>
              <a:gd name="adj2" fmla="val 50000"/>
            </a:avLst>
          </a:prstGeom>
          <a:solidFill>
            <a:srgbClr val="FFFF00"/>
          </a:solidFill>
          <a:ln w="9525" algn="ctr">
            <a:solidFill>
              <a:schemeClr val="tx1"/>
            </a:solidFill>
            <a:round/>
            <a:headEnd/>
            <a:tailEnd/>
          </a:ln>
        </p:spPr>
        <p:txBody>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Ø"/>
            </a:pPr>
            <a:r>
              <a:rPr lang="pt-BR" altLang="en-US" sz="2800" b="1">
                <a:solidFill>
                  <a:srgbClr val="002060"/>
                </a:solidFill>
                <a:latin typeface="Arial" panose="020B0604020202020204" pitchFamily="34" charset="0"/>
                <a:cs typeface="Arial" panose="020B0604020202020204" pitchFamily="34" charset="0"/>
              </a:rPr>
              <a:t>Nội dung quy luật</a:t>
            </a:r>
            <a:endParaRPr lang="en-ZW" altLang="en-US" sz="2800" b="1">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1054590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
                                            <p:graphicEl>
                                              <a:dgm id="{7580BEA3-F9A0-43D1-8314-EEB293B6EDD3}"/>
                                            </p:graphicEl>
                                          </p:spTgt>
                                        </p:tgtEl>
                                        <p:attrNameLst>
                                          <p:attrName>style.visibility</p:attrName>
                                        </p:attrNameLst>
                                      </p:cBhvr>
                                      <p:to>
                                        <p:strVal val="visible"/>
                                      </p:to>
                                    </p:set>
                                    <p:animEffect transition="in" filter="fade">
                                      <p:cBhvr>
                                        <p:cTn id="13" dur="500"/>
                                        <p:tgtEl>
                                          <p:spTgt spid="2">
                                            <p:graphicEl>
                                              <a:dgm id="{7580BEA3-F9A0-43D1-8314-EEB293B6EDD3}"/>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
                                            <p:graphicEl>
                                              <a:dgm id="{C319DFF9-366E-4D49-AAFF-E312E15316B6}"/>
                                            </p:graphicEl>
                                          </p:spTgt>
                                        </p:tgtEl>
                                        <p:attrNameLst>
                                          <p:attrName>style.visibility</p:attrName>
                                        </p:attrNameLst>
                                      </p:cBhvr>
                                      <p:to>
                                        <p:strVal val="visible"/>
                                      </p:to>
                                    </p:set>
                                    <p:animEffect transition="in" filter="fade">
                                      <p:cBhvr>
                                        <p:cTn id="18" dur="500"/>
                                        <p:tgtEl>
                                          <p:spTgt spid="2">
                                            <p:graphicEl>
                                              <a:dgm id="{C319DFF9-366E-4D49-AAFF-E312E15316B6}"/>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graphicEl>
                                              <a:dgm id="{D9B7261E-D172-4EE5-A0CF-DA390A2DB948}"/>
                                            </p:graphicEl>
                                          </p:spTgt>
                                        </p:tgtEl>
                                        <p:attrNameLst>
                                          <p:attrName>style.visibility</p:attrName>
                                        </p:attrNameLst>
                                      </p:cBhvr>
                                      <p:to>
                                        <p:strVal val="visible"/>
                                      </p:to>
                                    </p:set>
                                    <p:animEffect transition="in" filter="fade">
                                      <p:cBhvr>
                                        <p:cTn id="23" dur="500"/>
                                        <p:tgtEl>
                                          <p:spTgt spid="2">
                                            <p:graphicEl>
                                              <a:dgm id="{D9B7261E-D172-4EE5-A0CF-DA390A2DB948}"/>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7B9D4BB3-C1E7-4995-8411-AE6E5C428E3B}"/>
                                            </p:graphicEl>
                                          </p:spTgt>
                                        </p:tgtEl>
                                        <p:attrNameLst>
                                          <p:attrName>style.visibility</p:attrName>
                                        </p:attrNameLst>
                                      </p:cBhvr>
                                      <p:to>
                                        <p:strVal val="visible"/>
                                      </p:to>
                                    </p:set>
                                    <p:animEffect transition="in" filter="fade">
                                      <p:cBhvr>
                                        <p:cTn id="28" dur="500"/>
                                        <p:tgtEl>
                                          <p:spTgt spid="2">
                                            <p:graphicEl>
                                              <a:dgm id="{7B9D4BB3-C1E7-4995-8411-AE6E5C428E3B}"/>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BD0A0B19-D535-4E28-A12D-7CAA166633F4}"/>
                                            </p:graphicEl>
                                          </p:spTgt>
                                        </p:tgtEl>
                                        <p:attrNameLst>
                                          <p:attrName>style.visibility</p:attrName>
                                        </p:attrNameLst>
                                      </p:cBhvr>
                                      <p:to>
                                        <p:strVal val="visible"/>
                                      </p:to>
                                    </p:set>
                                    <p:animEffect transition="in" filter="fade">
                                      <p:cBhvr>
                                        <p:cTn id="33" dur="500"/>
                                        <p:tgtEl>
                                          <p:spTgt spid="2">
                                            <p:graphicEl>
                                              <a:dgm id="{BD0A0B19-D535-4E28-A12D-7CAA166633F4}"/>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
                                            <p:graphicEl>
                                              <a:dgm id="{71D5FFED-906D-4594-86D5-39E77DBFBA75}"/>
                                            </p:graphicEl>
                                          </p:spTgt>
                                        </p:tgtEl>
                                        <p:attrNameLst>
                                          <p:attrName>style.visibility</p:attrName>
                                        </p:attrNameLst>
                                      </p:cBhvr>
                                      <p:to>
                                        <p:strVal val="visible"/>
                                      </p:to>
                                    </p:set>
                                    <p:animEffect transition="in" filter="fade">
                                      <p:cBhvr>
                                        <p:cTn id="38" dur="500"/>
                                        <p:tgtEl>
                                          <p:spTgt spid="2">
                                            <p:graphicEl>
                                              <a:dgm id="{71D5FFED-906D-4594-86D5-39E77DBFBA75}"/>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
                                            <p:graphicEl>
                                              <a:dgm id="{B67B02F3-9544-441D-949D-116D18C4EA41}"/>
                                            </p:graphicEl>
                                          </p:spTgt>
                                        </p:tgtEl>
                                        <p:attrNameLst>
                                          <p:attrName>style.visibility</p:attrName>
                                        </p:attrNameLst>
                                      </p:cBhvr>
                                      <p:to>
                                        <p:strVal val="visible"/>
                                      </p:to>
                                    </p:set>
                                    <p:animEffect transition="in" filter="fade">
                                      <p:cBhvr>
                                        <p:cTn id="43" dur="500"/>
                                        <p:tgtEl>
                                          <p:spTgt spid="2">
                                            <p:graphicEl>
                                              <a:dgm id="{B67B02F3-9544-441D-949D-116D18C4EA41}"/>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
                                            <p:graphicEl>
                                              <a:dgm id="{32991BD9-0173-427D-BA06-5B8733B72F56}"/>
                                            </p:graphicEl>
                                          </p:spTgt>
                                        </p:tgtEl>
                                        <p:attrNameLst>
                                          <p:attrName>style.visibility</p:attrName>
                                        </p:attrNameLst>
                                      </p:cBhvr>
                                      <p:to>
                                        <p:strVal val="visible"/>
                                      </p:to>
                                    </p:set>
                                    <p:animEffect transition="in" filter="fade">
                                      <p:cBhvr>
                                        <p:cTn id="48" dur="500"/>
                                        <p:tgtEl>
                                          <p:spTgt spid="2">
                                            <p:graphicEl>
                                              <a:dgm id="{32991BD9-0173-427D-BA06-5B8733B72F56}"/>
                                            </p:graphicEl>
                                          </p:spTgt>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
                                            <p:graphicEl>
                                              <a:dgm id="{BA87C314-4CC9-4861-A6FD-4128E4A682BB}"/>
                                            </p:graphicEl>
                                          </p:spTgt>
                                        </p:tgtEl>
                                        <p:attrNameLst>
                                          <p:attrName>style.visibility</p:attrName>
                                        </p:attrNameLst>
                                      </p:cBhvr>
                                      <p:to>
                                        <p:strVal val="visible"/>
                                      </p:to>
                                    </p:set>
                                    <p:animEffect transition="in" filter="fade">
                                      <p:cBhvr>
                                        <p:cTn id="53" dur="500"/>
                                        <p:tgtEl>
                                          <p:spTgt spid="2">
                                            <p:graphicEl>
                                              <a:dgm id="{BA87C314-4CC9-4861-A6FD-4128E4A682BB}"/>
                                            </p:graphicEl>
                                          </p:spTgt>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2">
                                            <p:graphicEl>
                                              <a:dgm id="{7FC298B4-3A9F-4AF0-B168-10C94BFEC221}"/>
                                            </p:graphicEl>
                                          </p:spTgt>
                                        </p:tgtEl>
                                        <p:attrNameLst>
                                          <p:attrName>style.visibility</p:attrName>
                                        </p:attrNameLst>
                                      </p:cBhvr>
                                      <p:to>
                                        <p:strVal val="visible"/>
                                      </p:to>
                                    </p:set>
                                    <p:animEffect transition="in" filter="fade">
                                      <p:cBhvr>
                                        <p:cTn id="58" dur="500"/>
                                        <p:tgtEl>
                                          <p:spTgt spid="2">
                                            <p:graphicEl>
                                              <a:dgm id="{7FC298B4-3A9F-4AF0-B168-10C94BFEC22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4" name="AutoShape 30"/>
          <p:cNvSpPr>
            <a:spLocks noChangeArrowheads="1"/>
          </p:cNvSpPr>
          <p:nvPr/>
        </p:nvSpPr>
        <p:spPr bwMode="auto">
          <a:xfrm rot="5400000">
            <a:off x="5842794" y="713582"/>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pic>
        <p:nvPicPr>
          <p:cNvPr id="220163" name="Picture 3" descr="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4400" y="152400"/>
            <a:ext cx="1600200"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76" name="AutoShape 30"/>
          <p:cNvSpPr>
            <a:spLocks noChangeArrowheads="1"/>
          </p:cNvSpPr>
          <p:nvPr/>
        </p:nvSpPr>
        <p:spPr bwMode="auto">
          <a:xfrm rot="5400000">
            <a:off x="7900194" y="713582"/>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pic>
        <p:nvPicPr>
          <p:cNvPr id="220165" name="Picture 5" desc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165100"/>
            <a:ext cx="1524000"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0166" name="Picture 6" descr="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4800" y="163513"/>
            <a:ext cx="1524000" cy="128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0167" name="Picture 7" descr="trung ga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304801"/>
            <a:ext cx="1447800"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80" name="AutoShape 30"/>
          <p:cNvSpPr>
            <a:spLocks noChangeArrowheads="1"/>
          </p:cNvSpPr>
          <p:nvPr/>
        </p:nvSpPr>
        <p:spPr bwMode="auto">
          <a:xfrm rot="5400000">
            <a:off x="2819400" y="304800"/>
            <a:ext cx="1219200" cy="1219200"/>
          </a:xfrm>
          <a:prstGeom prst="upArrow">
            <a:avLst>
              <a:gd name="adj1" fmla="val 50000"/>
              <a:gd name="adj2" fmla="val 25000"/>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lnSpc>
                <a:spcPct val="50000"/>
              </a:lnSpc>
              <a:spcBef>
                <a:spcPct val="50000"/>
              </a:spcBef>
              <a:spcAft>
                <a:spcPct val="0"/>
              </a:spcAft>
              <a:buFontTx/>
              <a:buNone/>
              <a:defRPr/>
            </a:pPr>
            <a:r>
              <a:rPr lang="en-US" altLang="en-US" sz="2000" b="1">
                <a:solidFill>
                  <a:srgbClr val="0000FF"/>
                </a:solidFill>
                <a:cs typeface="Arial" panose="020B0604020202020204" pitchFamily="34" charset="0"/>
              </a:rPr>
              <a:t>Đem cho </a:t>
            </a:r>
          </a:p>
          <a:p>
            <a:pPr algn="ctr" fontAlgn="base">
              <a:lnSpc>
                <a:spcPct val="50000"/>
              </a:lnSpc>
              <a:spcBef>
                <a:spcPct val="50000"/>
              </a:spcBef>
              <a:spcAft>
                <a:spcPct val="0"/>
              </a:spcAft>
              <a:buFontTx/>
              <a:buNone/>
              <a:defRPr/>
            </a:pPr>
            <a:r>
              <a:rPr lang="en-US" altLang="en-US" sz="2000" b="1">
                <a:solidFill>
                  <a:srgbClr val="0000FF"/>
                </a:solidFill>
                <a:cs typeface="Arial" panose="020B0604020202020204" pitchFamily="34" charset="0"/>
              </a:rPr>
              <a:t>gà mẹ ấp</a:t>
            </a:r>
          </a:p>
        </p:txBody>
      </p:sp>
      <p:pic>
        <p:nvPicPr>
          <p:cNvPr id="220169" name="Picture 9" descr="lua tro bong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24801" y="2895601"/>
            <a:ext cx="2195513"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82" name="AutoShape 10"/>
          <p:cNvSpPr>
            <a:spLocks noChangeArrowheads="1"/>
          </p:cNvSpPr>
          <p:nvPr/>
        </p:nvSpPr>
        <p:spPr bwMode="auto">
          <a:xfrm>
            <a:off x="7086600" y="3276601"/>
            <a:ext cx="819150" cy="473075"/>
          </a:xfrm>
          <a:prstGeom prst="rightArrow">
            <a:avLst>
              <a:gd name="adj1" fmla="val 50000"/>
              <a:gd name="adj2" fmla="val 43289"/>
            </a:avLst>
          </a:prstGeom>
          <a:gradFill rotWithShape="1">
            <a:gsLst>
              <a:gs pos="0">
                <a:srgbClr val="33CC33"/>
              </a:gs>
              <a:gs pos="100000">
                <a:schemeClr val="bg1"/>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endParaRPr lang="en-US" altLang="en-US" sz="2400">
              <a:solidFill>
                <a:srgbClr val="000000"/>
              </a:solidFill>
              <a:latin typeface="Times New Roman" pitchFamily="18" charset="0"/>
              <a:cs typeface="Arial" panose="020B0604020202020204" pitchFamily="34" charset="0"/>
            </a:endParaRPr>
          </a:p>
        </p:txBody>
      </p:sp>
      <p:pic>
        <p:nvPicPr>
          <p:cNvPr id="220171" name="Picture 11" descr="lua non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53001" y="2895600"/>
            <a:ext cx="2047875"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84" name="AutoShape 12"/>
          <p:cNvSpPr>
            <a:spLocks noChangeArrowheads="1"/>
          </p:cNvSpPr>
          <p:nvPr/>
        </p:nvSpPr>
        <p:spPr bwMode="auto">
          <a:xfrm>
            <a:off x="3505200" y="3048000"/>
            <a:ext cx="1371600" cy="1295400"/>
          </a:xfrm>
          <a:prstGeom prst="rightArrow">
            <a:avLst>
              <a:gd name="adj1" fmla="val 50000"/>
              <a:gd name="adj2" fmla="val 26471"/>
            </a:avLst>
          </a:prstGeom>
          <a:gradFill rotWithShape="1">
            <a:gsLst>
              <a:gs pos="0">
                <a:srgbClr val="33CC33"/>
              </a:gs>
              <a:gs pos="100000">
                <a:srgbClr val="FFFFFF"/>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r>
              <a:rPr lang="en-US" altLang="en-US" sz="2000">
                <a:solidFill>
                  <a:srgbClr val="0000FF"/>
                </a:solidFill>
                <a:latin typeface="Times New Roman" pitchFamily="18" charset="0"/>
                <a:cs typeface="Arial" panose="020B0604020202020204" pitchFamily="34" charset="0"/>
              </a:rPr>
              <a:t>Đem </a:t>
            </a:r>
          </a:p>
          <a:p>
            <a:pPr algn="ctr" eaLnBrk="1" fontAlgn="base" hangingPunct="1">
              <a:spcBef>
                <a:spcPct val="0"/>
              </a:spcBef>
              <a:spcAft>
                <a:spcPct val="0"/>
              </a:spcAft>
              <a:defRPr/>
            </a:pPr>
            <a:r>
              <a:rPr lang="en-US" altLang="en-US" sz="2000">
                <a:solidFill>
                  <a:srgbClr val="0000FF"/>
                </a:solidFill>
                <a:latin typeface="Times New Roman" pitchFamily="18" charset="0"/>
                <a:cs typeface="Arial" panose="020B0604020202020204" pitchFamily="34" charset="0"/>
              </a:rPr>
              <a:t>gieo trồng</a:t>
            </a:r>
          </a:p>
        </p:txBody>
      </p:sp>
      <p:pic>
        <p:nvPicPr>
          <p:cNvPr id="220173" name="Picture 13" descr="lu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6400" y="2895600"/>
            <a:ext cx="17526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1438" name="AutoShape 14"/>
          <p:cNvSpPr>
            <a:spLocks noChangeArrowheads="1"/>
          </p:cNvSpPr>
          <p:nvPr/>
        </p:nvSpPr>
        <p:spPr bwMode="auto">
          <a:xfrm>
            <a:off x="2667000" y="1511300"/>
            <a:ext cx="5181600" cy="1524000"/>
          </a:xfrm>
          <a:prstGeom prst="cloudCallout">
            <a:avLst>
              <a:gd name="adj1" fmla="val 74542"/>
              <a:gd name="adj2" fmla="val 36981"/>
            </a:avLst>
          </a:prstGeom>
          <a:solidFill>
            <a:srgbClr val="CCFFCC"/>
          </a:solidFill>
          <a:ln w="9525">
            <a:solidFill>
              <a:srgbClr val="0000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lnSpc>
                <a:spcPct val="110000"/>
              </a:lnSpc>
              <a:spcBef>
                <a:spcPct val="0"/>
              </a:spcBef>
              <a:spcAft>
                <a:spcPct val="0"/>
              </a:spcAft>
              <a:defRPr/>
            </a:pPr>
            <a:r>
              <a:rPr lang="en-US" altLang="en-US" sz="2800">
                <a:solidFill>
                  <a:srgbClr val="FF3300"/>
                </a:solidFill>
                <a:latin typeface="Times New Roman" pitchFamily="18" charset="0"/>
                <a:cs typeface="Arial" panose="020B0604020202020204" pitchFamily="34" charset="0"/>
              </a:rPr>
              <a:t>Phủ định biện chứng có đặc điểm gì?</a:t>
            </a:r>
          </a:p>
        </p:txBody>
      </p:sp>
      <p:pic>
        <p:nvPicPr>
          <p:cNvPr id="220175" name="Picture 15" descr="trung sau"/>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76400" y="4953000"/>
            <a:ext cx="1752600"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88" name="AutoShape 16"/>
          <p:cNvSpPr>
            <a:spLocks noChangeArrowheads="1"/>
          </p:cNvSpPr>
          <p:nvPr/>
        </p:nvSpPr>
        <p:spPr bwMode="auto">
          <a:xfrm>
            <a:off x="3429000" y="5334001"/>
            <a:ext cx="533400" cy="473075"/>
          </a:xfrm>
          <a:prstGeom prst="rightArrow">
            <a:avLst>
              <a:gd name="adj1" fmla="val 50000"/>
              <a:gd name="adj2" fmla="val 28188"/>
            </a:avLst>
          </a:prstGeom>
          <a:gradFill rotWithShape="1">
            <a:gsLst>
              <a:gs pos="0">
                <a:srgbClr val="33CC33"/>
              </a:gs>
              <a:gs pos="100000">
                <a:schemeClr val="bg1"/>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endParaRPr lang="en-US" altLang="en-US" sz="2400">
              <a:solidFill>
                <a:srgbClr val="000000"/>
              </a:solidFill>
              <a:latin typeface="Times New Roman" pitchFamily="18" charset="0"/>
              <a:cs typeface="Arial" panose="020B0604020202020204" pitchFamily="34" charset="0"/>
            </a:endParaRPr>
          </a:p>
        </p:txBody>
      </p:sp>
      <p:pic>
        <p:nvPicPr>
          <p:cNvPr id="220177" name="Picture 17" descr="nhong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400800" y="4908551"/>
            <a:ext cx="1905000"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0290" name="AutoShape 18"/>
          <p:cNvSpPr>
            <a:spLocks noChangeArrowheads="1"/>
          </p:cNvSpPr>
          <p:nvPr/>
        </p:nvSpPr>
        <p:spPr bwMode="auto">
          <a:xfrm>
            <a:off x="5943600" y="5394326"/>
            <a:ext cx="457200" cy="473075"/>
          </a:xfrm>
          <a:prstGeom prst="rightArrow">
            <a:avLst>
              <a:gd name="adj1" fmla="val 50000"/>
              <a:gd name="adj2" fmla="val 25000"/>
            </a:avLst>
          </a:prstGeom>
          <a:gradFill rotWithShape="1">
            <a:gsLst>
              <a:gs pos="0">
                <a:srgbClr val="33CC33"/>
              </a:gs>
              <a:gs pos="100000">
                <a:schemeClr val="bg1"/>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endParaRPr lang="en-US" altLang="en-US" sz="2400">
              <a:solidFill>
                <a:srgbClr val="000000"/>
              </a:solidFill>
              <a:latin typeface="Times New Roman" pitchFamily="18" charset="0"/>
              <a:cs typeface="Arial" panose="020B0604020202020204" pitchFamily="34" charset="0"/>
            </a:endParaRPr>
          </a:p>
        </p:txBody>
      </p:sp>
      <p:sp>
        <p:nvSpPr>
          <p:cNvPr id="310291" name="AutoShape 19"/>
          <p:cNvSpPr>
            <a:spLocks noChangeArrowheads="1"/>
          </p:cNvSpPr>
          <p:nvPr/>
        </p:nvSpPr>
        <p:spPr bwMode="auto">
          <a:xfrm>
            <a:off x="8305800" y="5394326"/>
            <a:ext cx="457200" cy="473075"/>
          </a:xfrm>
          <a:prstGeom prst="rightArrow">
            <a:avLst>
              <a:gd name="adj1" fmla="val 50000"/>
              <a:gd name="adj2" fmla="val 25000"/>
            </a:avLst>
          </a:prstGeom>
          <a:gradFill rotWithShape="1">
            <a:gsLst>
              <a:gs pos="0">
                <a:srgbClr val="33CC33"/>
              </a:gs>
              <a:gs pos="100000">
                <a:schemeClr val="bg1"/>
              </a:gs>
            </a:gsLst>
            <a:lin ang="189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spcBef>
                <a:spcPct val="0"/>
              </a:spcBef>
              <a:spcAft>
                <a:spcPct val="0"/>
              </a:spcAft>
              <a:defRPr/>
            </a:pPr>
            <a:endParaRPr lang="en-US" altLang="en-US" sz="2400">
              <a:solidFill>
                <a:srgbClr val="000000"/>
              </a:solidFill>
              <a:latin typeface="Times New Roman" pitchFamily="18" charset="0"/>
              <a:cs typeface="Arial" panose="020B0604020202020204" pitchFamily="34" charset="0"/>
            </a:endParaRPr>
          </a:p>
        </p:txBody>
      </p:sp>
      <p:pic>
        <p:nvPicPr>
          <p:cNvPr id="220180" name="Picture 20" descr="sau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62400" y="4953000"/>
            <a:ext cx="19812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0181" name="Picture 21" descr="buom"/>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763000" y="4876801"/>
            <a:ext cx="1752600"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1446" name="Picture 22" descr="farfalla02"/>
          <p:cNvPicPr>
            <a:picLocks noChangeAspect="1" noChangeArrowheads="1" noCrop="1"/>
          </p:cNvPicPr>
          <p:nvPr/>
        </p:nvPicPr>
        <p:blipFill>
          <a:blip r:embed="rId13">
            <a:extLst>
              <a:ext uri="{28A0092B-C50C-407E-A947-70E740481C1C}">
                <a14:useLocalDpi xmlns:a14="http://schemas.microsoft.com/office/drawing/2010/main" val="0"/>
              </a:ext>
            </a:extLst>
          </a:blip>
          <a:srcRect/>
          <a:stretch>
            <a:fillRect/>
          </a:stretch>
        </p:blipFill>
        <p:spPr bwMode="auto">
          <a:xfrm>
            <a:off x="9144001" y="1828800"/>
            <a:ext cx="1312863"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59096524"/>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31446"/>
                                        </p:tgtEl>
                                        <p:attrNameLst>
                                          <p:attrName>style.visibility</p:attrName>
                                        </p:attrNameLst>
                                      </p:cBhvr>
                                      <p:to>
                                        <p:strVal val="visible"/>
                                      </p:to>
                                    </p:set>
                                    <p:animEffect transition="in" filter="randombar(horizontal)">
                                      <p:cBhvr>
                                        <p:cTn id="7" dur="500"/>
                                        <p:tgtEl>
                                          <p:spTgt spid="2314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231438"/>
                                        </p:tgtEl>
                                        <p:attrNameLst>
                                          <p:attrName>style.visibility</p:attrName>
                                        </p:attrNameLst>
                                      </p:cBhvr>
                                      <p:to>
                                        <p:strVal val="visible"/>
                                      </p:to>
                                    </p:set>
                                    <p:anim calcmode="lin" valueType="num">
                                      <p:cBhvr>
                                        <p:cTn id="12" dur="500" fill="hold"/>
                                        <p:tgtEl>
                                          <p:spTgt spid="231438"/>
                                        </p:tgtEl>
                                        <p:attrNameLst>
                                          <p:attrName>ppt_w</p:attrName>
                                        </p:attrNameLst>
                                      </p:cBhvr>
                                      <p:tavLst>
                                        <p:tav tm="0">
                                          <p:val>
                                            <p:fltVal val="0"/>
                                          </p:val>
                                        </p:tav>
                                        <p:tav tm="100000">
                                          <p:val>
                                            <p:strVal val="#ppt_w"/>
                                          </p:val>
                                        </p:tav>
                                      </p:tavLst>
                                    </p:anim>
                                    <p:anim calcmode="lin" valueType="num">
                                      <p:cBhvr>
                                        <p:cTn id="13" dur="500" fill="hold"/>
                                        <p:tgtEl>
                                          <p:spTgt spid="231438"/>
                                        </p:tgtEl>
                                        <p:attrNameLst>
                                          <p:attrName>ppt_h</p:attrName>
                                        </p:attrNameLst>
                                      </p:cBhvr>
                                      <p:tavLst>
                                        <p:tav tm="0">
                                          <p:val>
                                            <p:fltVal val="0"/>
                                          </p:val>
                                        </p:tav>
                                        <p:tav tm="100000">
                                          <p:val>
                                            <p:strVal val="#ppt_h"/>
                                          </p:val>
                                        </p:tav>
                                      </p:tavLst>
                                    </p:anim>
                                    <p:animEffect transition="in" filter="fade">
                                      <p:cBhvr>
                                        <p:cTn id="14" dur="500"/>
                                        <p:tgtEl>
                                          <p:spTgt spid="2314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143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752600" y="1785939"/>
            <a:ext cx="8686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en-US" altLang="en-US" sz="2000" b="1">
                <a:solidFill>
                  <a:srgbClr val="000000"/>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0099"/>
                </a:solidFill>
                <a:latin typeface="Arial" panose="020B0604020202020204" pitchFamily="34" charset="0"/>
                <a:cs typeface="Arial" panose="020B0604020202020204" pitchFamily="34" charset="0"/>
                <a:sym typeface="Wingdings" panose="05000000000000000000" pitchFamily="2" charset="2"/>
              </a:rPr>
              <a:t>Cái mới xuất hiện phủ định cái cũ, nhưng rồi lại bị cái mới hơn phủ định.</a:t>
            </a:r>
            <a:endParaRPr lang="en-ZW" altLang="en-US" sz="2000" b="1">
              <a:solidFill>
                <a:srgbClr val="000099"/>
              </a:solidFill>
              <a:latin typeface="Arial" panose="020B0604020202020204" pitchFamily="34" charset="0"/>
              <a:cs typeface="Arial" panose="020B0604020202020204" pitchFamily="34" charset="0"/>
              <a:sym typeface="Wingdings" panose="05000000000000000000" pitchFamily="2" charset="2"/>
            </a:endParaRPr>
          </a:p>
        </p:txBody>
      </p:sp>
      <p:grpSp>
        <p:nvGrpSpPr>
          <p:cNvPr id="240658" name="Group 18"/>
          <p:cNvGrpSpPr>
            <a:grpSpLocks/>
          </p:cNvGrpSpPr>
          <p:nvPr/>
        </p:nvGrpSpPr>
        <p:grpSpPr bwMode="auto">
          <a:xfrm>
            <a:off x="1981200" y="2695576"/>
            <a:ext cx="8458200" cy="3109913"/>
            <a:chOff x="288" y="1449"/>
            <a:chExt cx="5328" cy="1959"/>
          </a:xfrm>
        </p:grpSpPr>
        <p:sp>
          <p:nvSpPr>
            <p:cNvPr id="318471" name="AutoShape 9"/>
            <p:cNvSpPr>
              <a:spLocks/>
            </p:cNvSpPr>
            <p:nvPr/>
          </p:nvSpPr>
          <p:spPr bwMode="auto">
            <a:xfrm rot="-5400000">
              <a:off x="1392" y="2121"/>
              <a:ext cx="384" cy="1440"/>
            </a:xfrm>
            <a:prstGeom prst="leftBrace">
              <a:avLst>
                <a:gd name="adj1" fmla="val 31250"/>
                <a:gd name="adj2" fmla="val 50000"/>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2" name="AutoShape 10"/>
            <p:cNvSpPr>
              <a:spLocks/>
            </p:cNvSpPr>
            <p:nvPr/>
          </p:nvSpPr>
          <p:spPr bwMode="auto">
            <a:xfrm rot="-5400000">
              <a:off x="3696" y="2121"/>
              <a:ext cx="384" cy="1440"/>
            </a:xfrm>
            <a:prstGeom prst="leftBrace">
              <a:avLst>
                <a:gd name="adj1" fmla="val 31250"/>
                <a:gd name="adj2" fmla="val 50000"/>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3" name="Text Box 11"/>
            <p:cNvSpPr txBox="1">
              <a:spLocks noChangeArrowheads="1"/>
            </p:cNvSpPr>
            <p:nvPr/>
          </p:nvSpPr>
          <p:spPr bwMode="auto">
            <a:xfrm>
              <a:off x="720" y="3081"/>
              <a:ext cx="17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800" b="1">
                  <a:solidFill>
                    <a:srgbClr val="0000FF"/>
                  </a:solidFill>
                  <a:cs typeface="Arial" panose="020B0604020202020204" pitchFamily="34" charset="0"/>
                </a:rPr>
                <a:t>Phủ định lần 1</a:t>
              </a:r>
            </a:p>
          </p:txBody>
        </p:sp>
        <p:sp>
          <p:nvSpPr>
            <p:cNvPr id="318474" name="Text Box 12"/>
            <p:cNvSpPr txBox="1">
              <a:spLocks noChangeArrowheads="1"/>
            </p:cNvSpPr>
            <p:nvPr/>
          </p:nvSpPr>
          <p:spPr bwMode="auto">
            <a:xfrm>
              <a:off x="3024" y="3081"/>
              <a:ext cx="17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800" b="1">
                  <a:solidFill>
                    <a:srgbClr val="0000FF"/>
                  </a:solidFill>
                  <a:cs typeface="Arial" panose="020B0604020202020204" pitchFamily="34" charset="0"/>
                </a:rPr>
                <a:t>Phủ định lần 2</a:t>
              </a:r>
            </a:p>
          </p:txBody>
        </p:sp>
        <p:sp>
          <p:nvSpPr>
            <p:cNvPr id="318475" name="AutoShape 13"/>
            <p:cNvSpPr>
              <a:spLocks noChangeArrowheads="1"/>
            </p:cNvSpPr>
            <p:nvPr/>
          </p:nvSpPr>
          <p:spPr bwMode="auto">
            <a:xfrm>
              <a:off x="1536" y="1785"/>
              <a:ext cx="528" cy="384"/>
            </a:xfrm>
            <a:prstGeom prst="rightArrow">
              <a:avLst>
                <a:gd name="adj1" fmla="val 50000"/>
                <a:gd name="adj2" fmla="val 34375"/>
              </a:avLst>
            </a:prstGeom>
            <a:solidFill>
              <a:schemeClr val="accent1"/>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6" name="AutoShape 14"/>
            <p:cNvSpPr>
              <a:spLocks noChangeArrowheads="1"/>
            </p:cNvSpPr>
            <p:nvPr/>
          </p:nvSpPr>
          <p:spPr bwMode="auto">
            <a:xfrm>
              <a:off x="3360" y="1785"/>
              <a:ext cx="528" cy="384"/>
            </a:xfrm>
            <a:prstGeom prst="rightArrow">
              <a:avLst>
                <a:gd name="adj1" fmla="val 50000"/>
                <a:gd name="adj2" fmla="val 34375"/>
              </a:avLst>
            </a:prstGeom>
            <a:solidFill>
              <a:schemeClr val="accent1"/>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7" name="Rectangle 15"/>
            <p:cNvSpPr>
              <a:spLocks noChangeArrowheads="1"/>
            </p:cNvSpPr>
            <p:nvPr/>
          </p:nvSpPr>
          <p:spPr bwMode="auto">
            <a:xfrm>
              <a:off x="288" y="1449"/>
              <a:ext cx="1104" cy="960"/>
            </a:xfrm>
            <a:prstGeom prst="rect">
              <a:avLst/>
            </a:prstGeom>
            <a:solidFill>
              <a:srgbClr val="FF3300"/>
            </a:solidFill>
            <a:ln w="9525">
              <a:solidFill>
                <a:srgbClr val="000099"/>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đang tồn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tại </a:t>
              </a:r>
            </a:p>
          </p:txBody>
        </p:sp>
        <p:sp>
          <p:nvSpPr>
            <p:cNvPr id="318478" name="Rectangle 16"/>
            <p:cNvSpPr>
              <a:spLocks noChangeArrowheads="1"/>
            </p:cNvSpPr>
            <p:nvPr/>
          </p:nvSpPr>
          <p:spPr bwMode="auto">
            <a:xfrm>
              <a:off x="2112" y="1449"/>
              <a:ext cx="1104" cy="960"/>
            </a:xfrm>
            <a:prstGeom prst="rect">
              <a:avLst/>
            </a:prstGeom>
            <a:solidFill>
              <a:srgbClr val="FF3300"/>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mới </a:t>
              </a:r>
            </a:p>
          </p:txBody>
        </p:sp>
        <p:sp>
          <p:nvSpPr>
            <p:cNvPr id="318479" name="Rectangle 17"/>
            <p:cNvSpPr>
              <a:spLocks noChangeArrowheads="1"/>
            </p:cNvSpPr>
            <p:nvPr/>
          </p:nvSpPr>
          <p:spPr bwMode="auto">
            <a:xfrm>
              <a:off x="4080" y="1449"/>
              <a:ext cx="1104" cy="960"/>
            </a:xfrm>
            <a:prstGeom prst="rect">
              <a:avLst/>
            </a:prstGeom>
            <a:solidFill>
              <a:srgbClr val="FF3300"/>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mới hơn</a:t>
              </a:r>
            </a:p>
          </p:txBody>
        </p:sp>
        <p:sp>
          <p:nvSpPr>
            <p:cNvPr id="318480" name="Text Box 18"/>
            <p:cNvSpPr txBox="1">
              <a:spLocks noChangeArrowheads="1"/>
            </p:cNvSpPr>
            <p:nvPr/>
          </p:nvSpPr>
          <p:spPr bwMode="auto">
            <a:xfrm>
              <a:off x="5328" y="1737"/>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400" b="1">
                  <a:solidFill>
                    <a:srgbClr val="000000"/>
                  </a:solidFill>
                  <a:cs typeface="Arial" panose="020B0604020202020204" pitchFamily="34" charset="0"/>
                </a:rPr>
                <a:t>…</a:t>
              </a:r>
            </a:p>
          </p:txBody>
        </p:sp>
      </p:grpSp>
      <p:pic>
        <p:nvPicPr>
          <p:cNvPr id="230405"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2868613" y="1196976"/>
            <a:ext cx="457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v"/>
            </a:pPr>
            <a:r>
              <a:rPr lang="en-US" altLang="en-US" sz="2400" b="1" dirty="0" err="1">
                <a:solidFill>
                  <a:srgbClr val="FF0000"/>
                </a:solidFill>
                <a:latin typeface="Arial" panose="020B0604020202020204" pitchFamily="34" charset="0"/>
                <a:cs typeface="Arial" panose="020B0604020202020204" pitchFamily="34" charset="0"/>
              </a:rPr>
              <a:t>Phủ</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định</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của</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phủ</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định</a:t>
            </a:r>
            <a:r>
              <a:rPr lang="en-US" altLang="en-US" sz="2400" b="1" dirty="0">
                <a:solidFill>
                  <a:srgbClr val="FF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50168368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100"/>
                                        </p:tgtEl>
                                        <p:attrNameLst>
                                          <p:attrName>style.visibility</p:attrName>
                                        </p:attrNameLst>
                                      </p:cBhvr>
                                      <p:to>
                                        <p:strVal val="visible"/>
                                      </p:to>
                                    </p:set>
                                    <p:animEffect transition="in" filter="fade">
                                      <p:cBhvr>
                                        <p:cTn id="14" dur="1000"/>
                                        <p:tgtEl>
                                          <p:spTgt spid="4100"/>
                                        </p:tgtEl>
                                      </p:cBhvr>
                                    </p:animEffect>
                                    <p:anim calcmode="lin" valueType="num">
                                      <p:cBhvr>
                                        <p:cTn id="15" dur="1000" fill="hold"/>
                                        <p:tgtEl>
                                          <p:spTgt spid="4100"/>
                                        </p:tgtEl>
                                        <p:attrNameLst>
                                          <p:attrName>ppt_x</p:attrName>
                                        </p:attrNameLst>
                                      </p:cBhvr>
                                      <p:tavLst>
                                        <p:tav tm="0">
                                          <p:val>
                                            <p:strVal val="#ppt_x"/>
                                          </p:val>
                                        </p:tav>
                                        <p:tav tm="100000">
                                          <p:val>
                                            <p:strVal val="#ppt_x"/>
                                          </p:val>
                                        </p:tav>
                                      </p:tavLst>
                                    </p:anim>
                                    <p:anim calcmode="lin" valueType="num">
                                      <p:cBhvr>
                                        <p:cTn id="16" dur="1000" fill="hold"/>
                                        <p:tgtEl>
                                          <p:spTgt spid="410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240658"/>
                                        </p:tgtEl>
                                        <p:attrNameLst>
                                          <p:attrName>style.visibility</p:attrName>
                                        </p:attrNameLst>
                                      </p:cBhvr>
                                      <p:to>
                                        <p:strVal val="visible"/>
                                      </p:to>
                                    </p:set>
                                    <p:animEffect transition="in" filter="fade">
                                      <p:cBhvr>
                                        <p:cTn id="21" dur="1000"/>
                                        <p:tgtEl>
                                          <p:spTgt spid="240658"/>
                                        </p:tgtEl>
                                      </p:cBhvr>
                                    </p:animEffect>
                                    <p:anim calcmode="lin" valueType="num">
                                      <p:cBhvr>
                                        <p:cTn id="22" dur="1000" fill="hold"/>
                                        <p:tgtEl>
                                          <p:spTgt spid="240658"/>
                                        </p:tgtEl>
                                        <p:attrNameLst>
                                          <p:attrName>ppt_x</p:attrName>
                                        </p:attrNameLst>
                                      </p:cBhvr>
                                      <p:tavLst>
                                        <p:tav tm="0">
                                          <p:val>
                                            <p:strVal val="#ppt_x"/>
                                          </p:val>
                                        </p:tav>
                                        <p:tav tm="100000">
                                          <p:val>
                                            <p:strVal val="#ppt_x"/>
                                          </p:val>
                                        </p:tav>
                                      </p:tavLst>
                                    </p:anim>
                                    <p:anim calcmode="lin" valueType="num">
                                      <p:cBhvr>
                                        <p:cTn id="23" dur="1000" fill="hold"/>
                                        <p:tgtEl>
                                          <p:spTgt spid="2406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Cloud"/>
          <p:cNvSpPr>
            <a:spLocks noChangeAspect="1" noEditPoints="1" noChangeArrowheads="1"/>
          </p:cNvSpPr>
          <p:nvPr/>
        </p:nvSpPr>
        <p:spPr bwMode="auto">
          <a:xfrm>
            <a:off x="1524000" y="1905000"/>
            <a:ext cx="3505200" cy="2979738"/>
          </a:xfrm>
          <a:custGeom>
            <a:avLst/>
            <a:gdLst>
              <a:gd name="T0" fmla="*/ 10873 w 21600"/>
              <a:gd name="T1" fmla="*/ 1489869 h 21600"/>
              <a:gd name="T2" fmla="*/ 1752600 w 21600"/>
              <a:gd name="T3" fmla="*/ 2976565 h 21600"/>
              <a:gd name="T4" fmla="*/ 3502279 w 21600"/>
              <a:gd name="T5" fmla="*/ 1489869 h 21600"/>
              <a:gd name="T6" fmla="*/ 1752600 w 21600"/>
              <a:gd name="T7" fmla="*/ 170369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lnTo>
                  <a:pt x="1949" y="7180"/>
                </a:ln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rgbClr val="FFCC66"/>
              </a:gs>
              <a:gs pos="100000">
                <a:srgbClr val="FFFFFF"/>
              </a:gs>
            </a:gsLst>
            <a:lin ang="5400000" scaled="1"/>
          </a:gradFill>
          <a:ln w="38100">
            <a:solidFill>
              <a:srgbClr val="008000"/>
            </a:solidFill>
            <a:miter lim="800000"/>
            <a:headEnd/>
            <a:tailEnd/>
          </a:ln>
          <a:effectLst>
            <a:outerShdw dist="107763" dir="2700000" algn="ctr" rotWithShape="0">
              <a:srgbClr val="808080"/>
            </a:outerShdw>
          </a:effectLst>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sz="6000" b="1">
                <a:solidFill>
                  <a:srgbClr val="FF3399"/>
                </a:solidFill>
                <a:latin typeface="VNI-Times" pitchFamily="2" charset="0"/>
                <a:cs typeface="Arial" panose="020B0604020202020204" pitchFamily="34" charset="0"/>
              </a:rPr>
              <a:t> </a:t>
            </a:r>
            <a:r>
              <a:rPr lang="en-US" altLang="en-US" b="1">
                <a:solidFill>
                  <a:srgbClr val="CC3300"/>
                </a:solidFill>
                <a:cs typeface="Arial" panose="020B0604020202020204" pitchFamily="34" charset="0"/>
              </a:rPr>
              <a:t>Đi lên hình </a:t>
            </a:r>
          </a:p>
          <a:p>
            <a:pPr algn="ctr" fontAlgn="base">
              <a:spcBef>
                <a:spcPct val="0"/>
              </a:spcBef>
              <a:spcAft>
                <a:spcPct val="0"/>
              </a:spcAft>
              <a:buFontTx/>
              <a:buNone/>
              <a:defRPr/>
            </a:pPr>
            <a:r>
              <a:rPr lang="en-US" altLang="en-US" b="1">
                <a:solidFill>
                  <a:srgbClr val="CC3300"/>
                </a:solidFill>
                <a:cs typeface="Arial" panose="020B0604020202020204" pitchFamily="34" charset="0"/>
              </a:rPr>
              <a:t>xoáy ốc</a:t>
            </a:r>
          </a:p>
        </p:txBody>
      </p:sp>
      <p:sp>
        <p:nvSpPr>
          <p:cNvPr id="52229" name="Rectangle 5"/>
          <p:cNvSpPr>
            <a:spLocks noChangeArrowheads="1"/>
          </p:cNvSpPr>
          <p:nvPr/>
        </p:nvSpPr>
        <p:spPr bwMode="auto">
          <a:xfrm>
            <a:off x="4572000" y="381000"/>
            <a:ext cx="3810000" cy="1143000"/>
          </a:xfrm>
          <a:prstGeom prst="rect">
            <a:avLst/>
          </a:prstGeom>
          <a:solidFill>
            <a:srgbClr val="FF0000"/>
          </a:solidFill>
          <a:ln w="57150" algn="ctr">
            <a:solidFill>
              <a:srgbClr val="000099"/>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b="1">
                <a:solidFill>
                  <a:srgbClr val="FFFFFF"/>
                </a:solidFill>
                <a:cs typeface="Arial" panose="020B0604020202020204" pitchFamily="34" charset="0"/>
              </a:rPr>
              <a:t>Cái mới thay </a:t>
            </a:r>
          </a:p>
          <a:p>
            <a:pPr algn="ctr" fontAlgn="base">
              <a:spcBef>
                <a:spcPct val="0"/>
              </a:spcBef>
              <a:spcAft>
                <a:spcPct val="0"/>
              </a:spcAft>
              <a:buFontTx/>
              <a:buNone/>
              <a:defRPr/>
            </a:pPr>
            <a:r>
              <a:rPr lang="en-US" altLang="en-US" b="1">
                <a:solidFill>
                  <a:srgbClr val="FFFFFF"/>
                </a:solidFill>
                <a:cs typeface="Arial" panose="020B0604020202020204" pitchFamily="34" charset="0"/>
              </a:rPr>
              <a:t>cái cũ tốt hơn</a:t>
            </a:r>
          </a:p>
        </p:txBody>
      </p:sp>
      <p:sp>
        <p:nvSpPr>
          <p:cNvPr id="52230" name="Rectangle 6"/>
          <p:cNvSpPr>
            <a:spLocks noChangeArrowheads="1"/>
          </p:cNvSpPr>
          <p:nvPr/>
        </p:nvSpPr>
        <p:spPr bwMode="auto">
          <a:xfrm>
            <a:off x="4876800" y="5257800"/>
            <a:ext cx="3810000" cy="1143000"/>
          </a:xfrm>
          <a:prstGeom prst="rect">
            <a:avLst/>
          </a:prstGeom>
          <a:solidFill>
            <a:srgbClr val="660033"/>
          </a:solidFill>
          <a:ln w="57150" algn="ctr">
            <a:solidFill>
              <a:schemeClr val="bg2"/>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b="1">
                <a:solidFill>
                  <a:srgbClr val="FFFFFF"/>
                </a:solidFill>
                <a:cs typeface="Arial" panose="020B0604020202020204" pitchFamily="34" charset="0"/>
              </a:rPr>
              <a:t>Cái tiên tiến </a:t>
            </a:r>
          </a:p>
          <a:p>
            <a:pPr algn="ctr" fontAlgn="base">
              <a:spcBef>
                <a:spcPct val="0"/>
              </a:spcBef>
              <a:spcAft>
                <a:spcPct val="0"/>
              </a:spcAft>
              <a:buFontTx/>
              <a:buNone/>
              <a:defRPr/>
            </a:pPr>
            <a:r>
              <a:rPr lang="en-US" altLang="en-US" b="1">
                <a:solidFill>
                  <a:srgbClr val="FFFFFF"/>
                </a:solidFill>
                <a:cs typeface="Arial" panose="020B0604020202020204" pitchFamily="34" charset="0"/>
              </a:rPr>
              <a:t>thay cái lạc hậu</a:t>
            </a:r>
            <a:endParaRPr lang="en-US" altLang="en-US" b="1">
              <a:solidFill>
                <a:srgbClr val="FFFFFF"/>
              </a:solidFill>
              <a:latin typeface="VNI-Times" pitchFamily="2" charset="0"/>
              <a:cs typeface="Arial" panose="020B0604020202020204" pitchFamily="34" charset="0"/>
            </a:endParaRPr>
          </a:p>
        </p:txBody>
      </p:sp>
      <p:sp>
        <p:nvSpPr>
          <p:cNvPr id="52231" name="AutoShape 7"/>
          <p:cNvSpPr>
            <a:spLocks noChangeArrowheads="1"/>
          </p:cNvSpPr>
          <p:nvPr/>
        </p:nvSpPr>
        <p:spPr bwMode="auto">
          <a:xfrm>
            <a:off x="5715000" y="1219200"/>
            <a:ext cx="4953000" cy="4114800"/>
          </a:xfrm>
          <a:prstGeom prst="irregularSeal1">
            <a:avLst/>
          </a:prstGeom>
          <a:solidFill>
            <a:srgbClr val="000066"/>
          </a:solidFill>
          <a:ln w="76200" cmpd="tri">
            <a:pattFill prst="pct5">
              <a:fgClr>
                <a:schemeClr val="tx1"/>
              </a:fgClr>
              <a:bgClr>
                <a:schemeClr val="folHlink"/>
              </a:bgClr>
            </a:patt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b="1">
                <a:solidFill>
                  <a:srgbClr val="FFFFFF"/>
                </a:solidFill>
                <a:cs typeface="Arial" panose="020B0604020202020204" pitchFamily="34" charset="0"/>
              </a:rPr>
              <a:t>Sự thay </a:t>
            </a:r>
          </a:p>
          <a:p>
            <a:pPr algn="ctr" fontAlgn="base">
              <a:spcBef>
                <a:spcPct val="0"/>
              </a:spcBef>
              <a:spcAft>
                <a:spcPct val="0"/>
              </a:spcAft>
              <a:buFontTx/>
              <a:buNone/>
              <a:defRPr/>
            </a:pPr>
            <a:r>
              <a:rPr lang="en-US" altLang="en-US" b="1">
                <a:solidFill>
                  <a:srgbClr val="FFFFFF"/>
                </a:solidFill>
                <a:cs typeface="Arial" panose="020B0604020202020204" pitchFamily="34" charset="0"/>
              </a:rPr>
              <a:t>đổi đó </a:t>
            </a:r>
          </a:p>
          <a:p>
            <a:pPr algn="ctr" fontAlgn="base">
              <a:spcBef>
                <a:spcPct val="0"/>
              </a:spcBef>
              <a:spcAft>
                <a:spcPct val="0"/>
              </a:spcAft>
              <a:buFontTx/>
              <a:buNone/>
              <a:defRPr/>
            </a:pPr>
            <a:r>
              <a:rPr lang="en-US" altLang="en-US" b="1">
                <a:solidFill>
                  <a:srgbClr val="FFFFFF"/>
                </a:solidFill>
                <a:cs typeface="Arial" panose="020B0604020202020204" pitchFamily="34" charset="0"/>
              </a:rPr>
              <a:t>có dễ </a:t>
            </a:r>
          </a:p>
          <a:p>
            <a:pPr algn="ctr" fontAlgn="base">
              <a:spcBef>
                <a:spcPct val="0"/>
              </a:spcBef>
              <a:spcAft>
                <a:spcPct val="0"/>
              </a:spcAft>
              <a:buFontTx/>
              <a:buNone/>
              <a:defRPr/>
            </a:pPr>
            <a:r>
              <a:rPr lang="en-US" altLang="en-US" b="1">
                <a:solidFill>
                  <a:srgbClr val="FFFFFF"/>
                </a:solidFill>
                <a:cs typeface="Arial" panose="020B0604020202020204" pitchFamily="34" charset="0"/>
              </a:rPr>
              <a:t>dàng không?</a:t>
            </a:r>
            <a:endParaRPr lang="en-US" altLang="en-US" b="1">
              <a:solidFill>
                <a:srgbClr val="FFFFFF"/>
              </a:solidFill>
              <a:latin typeface="VNI-Times" pitchFamily="2" charset="0"/>
              <a:cs typeface="Arial" panose="020B0604020202020204" pitchFamily="34" charset="0"/>
            </a:endParaRPr>
          </a:p>
        </p:txBody>
      </p:sp>
      <p:sp>
        <p:nvSpPr>
          <p:cNvPr id="52232" name="AutoShape 8"/>
          <p:cNvSpPr>
            <a:spLocks noChangeArrowheads="1"/>
          </p:cNvSpPr>
          <p:nvPr/>
        </p:nvSpPr>
        <p:spPr bwMode="auto">
          <a:xfrm rot="-922575">
            <a:off x="3505200" y="4724400"/>
            <a:ext cx="1066800" cy="1447800"/>
          </a:xfrm>
          <a:prstGeom prst="curvedRightArrow">
            <a:avLst>
              <a:gd name="adj1" fmla="val 21300"/>
              <a:gd name="adj2" fmla="val 54286"/>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3" name="AutoShape 9"/>
          <p:cNvSpPr>
            <a:spLocks noChangeArrowheads="1"/>
          </p:cNvSpPr>
          <p:nvPr/>
        </p:nvSpPr>
        <p:spPr bwMode="auto">
          <a:xfrm rot="12360273" flipH="1">
            <a:off x="3352801" y="228600"/>
            <a:ext cx="989013" cy="1504950"/>
          </a:xfrm>
          <a:prstGeom prst="curvedRightArrow">
            <a:avLst>
              <a:gd name="adj1" fmla="val 23882"/>
              <a:gd name="adj2" fmla="val 60867"/>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4" name="AutoShape 10"/>
          <p:cNvSpPr>
            <a:spLocks noChangeArrowheads="1"/>
          </p:cNvSpPr>
          <p:nvPr/>
        </p:nvSpPr>
        <p:spPr bwMode="auto">
          <a:xfrm rot="-8985267">
            <a:off x="8991600" y="4572000"/>
            <a:ext cx="1066800" cy="1447800"/>
          </a:xfrm>
          <a:prstGeom prst="curvedRightArrow">
            <a:avLst>
              <a:gd name="adj1" fmla="val 21300"/>
              <a:gd name="adj2" fmla="val 54286"/>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5" name="AutoShape 11"/>
          <p:cNvSpPr>
            <a:spLocks noChangeArrowheads="1"/>
          </p:cNvSpPr>
          <p:nvPr/>
        </p:nvSpPr>
        <p:spPr bwMode="auto">
          <a:xfrm rot="18694885" flipH="1">
            <a:off x="8801100" y="266700"/>
            <a:ext cx="914400" cy="1447800"/>
          </a:xfrm>
          <a:prstGeom prst="curvedRightArrow">
            <a:avLst>
              <a:gd name="adj1" fmla="val 24850"/>
              <a:gd name="adj2" fmla="val 63333"/>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Tree>
    <p:extLst>
      <p:ext uri="{BB962C8B-B14F-4D97-AF65-F5344CB8AC3E}">
        <p14:creationId xmlns:p14="http://schemas.microsoft.com/office/powerpoint/2010/main" val="423718147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2228"/>
                                        </p:tgtEl>
                                        <p:attrNameLst>
                                          <p:attrName>style.visibility</p:attrName>
                                        </p:attrNameLst>
                                      </p:cBhvr>
                                      <p:to>
                                        <p:strVal val="visible"/>
                                      </p:to>
                                    </p:set>
                                    <p:anim calcmode="lin" valueType="num">
                                      <p:cBhvr>
                                        <p:cTn id="7" dur="500" fill="hold"/>
                                        <p:tgtEl>
                                          <p:spTgt spid="52228"/>
                                        </p:tgtEl>
                                        <p:attrNameLst>
                                          <p:attrName>ppt_w</p:attrName>
                                        </p:attrNameLst>
                                      </p:cBhvr>
                                      <p:tavLst>
                                        <p:tav tm="0">
                                          <p:val>
                                            <p:fltVal val="0"/>
                                          </p:val>
                                        </p:tav>
                                        <p:tav tm="100000">
                                          <p:val>
                                            <p:strVal val="#ppt_w"/>
                                          </p:val>
                                        </p:tav>
                                      </p:tavLst>
                                    </p:anim>
                                    <p:anim calcmode="lin" valueType="num">
                                      <p:cBhvr>
                                        <p:cTn id="8" dur="500" fill="hold"/>
                                        <p:tgtEl>
                                          <p:spTgt spid="52228"/>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2233"/>
                                        </p:tgtEl>
                                        <p:attrNameLst>
                                          <p:attrName>style.visibility</p:attrName>
                                        </p:attrNameLst>
                                      </p:cBhvr>
                                      <p:to>
                                        <p:strVal val="visible"/>
                                      </p:to>
                                    </p:set>
                                    <p:anim calcmode="lin" valueType="num">
                                      <p:cBhvr>
                                        <p:cTn id="13" dur="500" fill="hold"/>
                                        <p:tgtEl>
                                          <p:spTgt spid="52233"/>
                                        </p:tgtEl>
                                        <p:attrNameLst>
                                          <p:attrName>ppt_w</p:attrName>
                                        </p:attrNameLst>
                                      </p:cBhvr>
                                      <p:tavLst>
                                        <p:tav tm="0">
                                          <p:val>
                                            <p:fltVal val="0"/>
                                          </p:val>
                                        </p:tav>
                                        <p:tav tm="100000">
                                          <p:val>
                                            <p:strVal val="#ppt_w"/>
                                          </p:val>
                                        </p:tav>
                                      </p:tavLst>
                                    </p:anim>
                                    <p:anim calcmode="lin" valueType="num">
                                      <p:cBhvr>
                                        <p:cTn id="14" dur="500" fill="hold"/>
                                        <p:tgtEl>
                                          <p:spTgt spid="52233"/>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52229"/>
                                        </p:tgtEl>
                                        <p:attrNameLst>
                                          <p:attrName>style.visibility</p:attrName>
                                        </p:attrNameLst>
                                      </p:cBhvr>
                                      <p:to>
                                        <p:strVal val="visible"/>
                                      </p:to>
                                    </p:set>
                                    <p:anim calcmode="lin" valueType="num">
                                      <p:cBhvr>
                                        <p:cTn id="19" dur="500" fill="hold"/>
                                        <p:tgtEl>
                                          <p:spTgt spid="52229"/>
                                        </p:tgtEl>
                                        <p:attrNameLst>
                                          <p:attrName>ppt_w</p:attrName>
                                        </p:attrNameLst>
                                      </p:cBhvr>
                                      <p:tavLst>
                                        <p:tav tm="0">
                                          <p:val>
                                            <p:fltVal val="0"/>
                                          </p:val>
                                        </p:tav>
                                        <p:tav tm="100000">
                                          <p:val>
                                            <p:strVal val="#ppt_w"/>
                                          </p:val>
                                        </p:tav>
                                      </p:tavLst>
                                    </p:anim>
                                    <p:anim calcmode="lin" valueType="num">
                                      <p:cBhvr>
                                        <p:cTn id="20" dur="500" fill="hold"/>
                                        <p:tgtEl>
                                          <p:spTgt spid="52229"/>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52232"/>
                                        </p:tgtEl>
                                        <p:attrNameLst>
                                          <p:attrName>style.visibility</p:attrName>
                                        </p:attrNameLst>
                                      </p:cBhvr>
                                      <p:to>
                                        <p:strVal val="visible"/>
                                      </p:to>
                                    </p:set>
                                    <p:anim calcmode="lin" valueType="num">
                                      <p:cBhvr>
                                        <p:cTn id="25" dur="500" fill="hold"/>
                                        <p:tgtEl>
                                          <p:spTgt spid="52232"/>
                                        </p:tgtEl>
                                        <p:attrNameLst>
                                          <p:attrName>ppt_w</p:attrName>
                                        </p:attrNameLst>
                                      </p:cBhvr>
                                      <p:tavLst>
                                        <p:tav tm="0">
                                          <p:val>
                                            <p:fltVal val="0"/>
                                          </p:val>
                                        </p:tav>
                                        <p:tav tm="100000">
                                          <p:val>
                                            <p:strVal val="#ppt_w"/>
                                          </p:val>
                                        </p:tav>
                                      </p:tavLst>
                                    </p:anim>
                                    <p:anim calcmode="lin" valueType="num">
                                      <p:cBhvr>
                                        <p:cTn id="26" dur="500" fill="hold"/>
                                        <p:tgtEl>
                                          <p:spTgt spid="52232"/>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52230"/>
                                        </p:tgtEl>
                                        <p:attrNameLst>
                                          <p:attrName>style.visibility</p:attrName>
                                        </p:attrNameLst>
                                      </p:cBhvr>
                                      <p:to>
                                        <p:strVal val="visible"/>
                                      </p:to>
                                    </p:set>
                                    <p:anim calcmode="lin" valueType="num">
                                      <p:cBhvr>
                                        <p:cTn id="31" dur="500" fill="hold"/>
                                        <p:tgtEl>
                                          <p:spTgt spid="52230"/>
                                        </p:tgtEl>
                                        <p:attrNameLst>
                                          <p:attrName>ppt_w</p:attrName>
                                        </p:attrNameLst>
                                      </p:cBhvr>
                                      <p:tavLst>
                                        <p:tav tm="0">
                                          <p:val>
                                            <p:fltVal val="0"/>
                                          </p:val>
                                        </p:tav>
                                        <p:tav tm="100000">
                                          <p:val>
                                            <p:strVal val="#ppt_w"/>
                                          </p:val>
                                        </p:tav>
                                      </p:tavLst>
                                    </p:anim>
                                    <p:anim calcmode="lin" valueType="num">
                                      <p:cBhvr>
                                        <p:cTn id="32" dur="500" fill="hold"/>
                                        <p:tgtEl>
                                          <p:spTgt spid="52230"/>
                                        </p:tgtEl>
                                        <p:attrNameLst>
                                          <p:attrName>ppt_h</p:attrName>
                                        </p:attrNameLst>
                                      </p:cBhvr>
                                      <p:tavLst>
                                        <p:tav tm="0">
                                          <p:val>
                                            <p:fltVal val="0"/>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52234"/>
                                        </p:tgtEl>
                                        <p:attrNameLst>
                                          <p:attrName>style.visibility</p:attrName>
                                        </p:attrNameLst>
                                      </p:cBhvr>
                                      <p:to>
                                        <p:strVal val="visible"/>
                                      </p:to>
                                    </p:set>
                                    <p:anim calcmode="lin" valueType="num">
                                      <p:cBhvr>
                                        <p:cTn id="37" dur="500" fill="hold"/>
                                        <p:tgtEl>
                                          <p:spTgt spid="52234"/>
                                        </p:tgtEl>
                                        <p:attrNameLst>
                                          <p:attrName>ppt_w</p:attrName>
                                        </p:attrNameLst>
                                      </p:cBhvr>
                                      <p:tavLst>
                                        <p:tav tm="0">
                                          <p:val>
                                            <p:fltVal val="0"/>
                                          </p:val>
                                        </p:tav>
                                        <p:tav tm="100000">
                                          <p:val>
                                            <p:strVal val="#ppt_w"/>
                                          </p:val>
                                        </p:tav>
                                      </p:tavLst>
                                    </p:anim>
                                    <p:anim calcmode="lin" valueType="num">
                                      <p:cBhvr>
                                        <p:cTn id="38" dur="500" fill="hold"/>
                                        <p:tgtEl>
                                          <p:spTgt spid="52234"/>
                                        </p:tgtEl>
                                        <p:attrNameLst>
                                          <p:attrName>ppt_h</p:attrName>
                                        </p:attrNameLst>
                                      </p:cBhvr>
                                      <p:tavLst>
                                        <p:tav tm="0">
                                          <p:val>
                                            <p:fltVal val="0"/>
                                          </p:val>
                                        </p:tav>
                                        <p:tav tm="100000">
                                          <p:val>
                                            <p:strVal val="#ppt_h"/>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52235"/>
                                        </p:tgtEl>
                                        <p:attrNameLst>
                                          <p:attrName>style.visibility</p:attrName>
                                        </p:attrNameLst>
                                      </p:cBhvr>
                                      <p:to>
                                        <p:strVal val="visible"/>
                                      </p:to>
                                    </p:set>
                                    <p:anim calcmode="lin" valueType="num">
                                      <p:cBhvr>
                                        <p:cTn id="43" dur="500" fill="hold"/>
                                        <p:tgtEl>
                                          <p:spTgt spid="52235"/>
                                        </p:tgtEl>
                                        <p:attrNameLst>
                                          <p:attrName>ppt_w</p:attrName>
                                        </p:attrNameLst>
                                      </p:cBhvr>
                                      <p:tavLst>
                                        <p:tav tm="0">
                                          <p:val>
                                            <p:fltVal val="0"/>
                                          </p:val>
                                        </p:tav>
                                        <p:tav tm="100000">
                                          <p:val>
                                            <p:strVal val="#ppt_w"/>
                                          </p:val>
                                        </p:tav>
                                      </p:tavLst>
                                    </p:anim>
                                    <p:anim calcmode="lin" valueType="num">
                                      <p:cBhvr>
                                        <p:cTn id="44" dur="500" fill="hold"/>
                                        <p:tgtEl>
                                          <p:spTgt spid="52235"/>
                                        </p:tgtEl>
                                        <p:attrNameLst>
                                          <p:attrName>ppt_h</p:attrName>
                                        </p:attrNameLst>
                                      </p:cBhvr>
                                      <p:tavLst>
                                        <p:tav tm="0">
                                          <p:val>
                                            <p:fltVal val="0"/>
                                          </p:val>
                                        </p:tav>
                                        <p:tav tm="100000">
                                          <p:val>
                                            <p:strVal val="#ppt_h"/>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3" presetClass="entr" presetSubtype="16" fill="hold" grpId="0" nodeType="clickEffect">
                                  <p:stCondLst>
                                    <p:cond delay="0"/>
                                  </p:stCondLst>
                                  <p:childTnLst>
                                    <p:set>
                                      <p:cBhvr>
                                        <p:cTn id="48" dur="1" fill="hold">
                                          <p:stCondLst>
                                            <p:cond delay="0"/>
                                          </p:stCondLst>
                                        </p:cTn>
                                        <p:tgtEl>
                                          <p:spTgt spid="52231"/>
                                        </p:tgtEl>
                                        <p:attrNameLst>
                                          <p:attrName>style.visibility</p:attrName>
                                        </p:attrNameLst>
                                      </p:cBhvr>
                                      <p:to>
                                        <p:strVal val="visible"/>
                                      </p:to>
                                    </p:set>
                                    <p:anim calcmode="lin" valueType="num">
                                      <p:cBhvr>
                                        <p:cTn id="49" dur="500" fill="hold"/>
                                        <p:tgtEl>
                                          <p:spTgt spid="52231"/>
                                        </p:tgtEl>
                                        <p:attrNameLst>
                                          <p:attrName>ppt_w</p:attrName>
                                        </p:attrNameLst>
                                      </p:cBhvr>
                                      <p:tavLst>
                                        <p:tav tm="0">
                                          <p:val>
                                            <p:fltVal val="0"/>
                                          </p:val>
                                        </p:tav>
                                        <p:tav tm="100000">
                                          <p:val>
                                            <p:strVal val="#ppt_w"/>
                                          </p:val>
                                        </p:tav>
                                      </p:tavLst>
                                    </p:anim>
                                    <p:anim calcmode="lin" valueType="num">
                                      <p:cBhvr>
                                        <p:cTn id="50" dur="500" fill="hold"/>
                                        <p:tgtEl>
                                          <p:spTgt spid="5223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animBg="1"/>
      <p:bldP spid="52229" grpId="0" animBg="1"/>
      <p:bldP spid="52230" grpId="0" animBg="1"/>
      <p:bldP spid="52231" grpId="0" animBg="1"/>
      <p:bldP spid="52232" grpId="0" animBg="1"/>
      <p:bldP spid="52233" grpId="0" animBg="1"/>
      <p:bldP spid="52234" grpId="0" animBg="1"/>
      <p:bldP spid="5223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Slide Number Placeholder 3"/>
          <p:cNvSpPr txBox="1">
            <a:spLocks noGrp="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r" fontAlgn="base">
              <a:spcBef>
                <a:spcPct val="0"/>
              </a:spcBef>
              <a:spcAft>
                <a:spcPct val="0"/>
              </a:spcAft>
              <a:buFontTx/>
              <a:buNone/>
            </a:pPr>
            <a:fld id="{29C0417E-14B5-485A-BB76-4611892E21DA}" type="slidenum">
              <a:rPr lang="en-US" altLang="en-US" sz="1400" b="1">
                <a:solidFill>
                  <a:srgbClr val="000000"/>
                </a:solidFill>
                <a:cs typeface="Arial" panose="020B0604020202020204" pitchFamily="34" charset="0"/>
              </a:rPr>
              <a:pPr algn="r" fontAlgn="base">
                <a:spcBef>
                  <a:spcPct val="0"/>
                </a:spcBef>
                <a:spcAft>
                  <a:spcPct val="0"/>
                </a:spcAft>
                <a:buFontTx/>
                <a:buNone/>
              </a:pPr>
              <a:t>42</a:t>
            </a:fld>
            <a:endParaRPr lang="en-US" altLang="en-US" sz="1400" b="1">
              <a:solidFill>
                <a:srgbClr val="000000"/>
              </a:solidFill>
              <a:cs typeface="Arial" panose="020B0604020202020204" pitchFamily="34" charset="0"/>
            </a:endParaRPr>
          </a:p>
        </p:txBody>
      </p:sp>
      <p:pic>
        <p:nvPicPr>
          <p:cNvPr id="236547" name="Picture 5" descr="Len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304800"/>
            <a:ext cx="217805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4934" name="AutoShape 6"/>
          <p:cNvSpPr>
            <a:spLocks noChangeArrowheads="1"/>
          </p:cNvSpPr>
          <p:nvPr/>
        </p:nvSpPr>
        <p:spPr bwMode="auto">
          <a:xfrm>
            <a:off x="4572000" y="533400"/>
            <a:ext cx="5562600" cy="1066800"/>
          </a:xfrm>
          <a:prstGeom prst="wedgeRectCallout">
            <a:avLst>
              <a:gd name="adj1" fmla="val -58731"/>
              <a:gd name="adj2" fmla="val 94940"/>
            </a:avLst>
          </a:prstGeom>
          <a:solidFill>
            <a:schemeClr val="accent2">
              <a:lumMod val="75000"/>
            </a:schemeClr>
          </a:solidFill>
          <a:ln w="9525">
            <a:solidFill>
              <a:schemeClr val="tx1"/>
            </a:solidFill>
            <a:miter lim="800000"/>
            <a:headEnd/>
            <a:tailEnd/>
          </a:ln>
        </p:spPr>
        <p:txBody>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fontAlgn="base">
              <a:spcBef>
                <a:spcPct val="0"/>
              </a:spcBef>
              <a:spcAft>
                <a:spcPct val="0"/>
              </a:spcAft>
              <a:defRPr/>
            </a:pPr>
            <a:r>
              <a:rPr kumimoji="1" lang="en-US" altLang="en-US" sz="2400" b="1" dirty="0" err="1">
                <a:solidFill>
                  <a:srgbClr val="FFFFFF"/>
                </a:solidFill>
                <a:cs typeface="Arial" panose="020B0604020202020204" pitchFamily="34" charset="0"/>
              </a:rPr>
              <a:t>Vận</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động</a:t>
            </a:r>
            <a:r>
              <a:rPr kumimoji="1" lang="en-US" altLang="en-US" sz="2400" b="1" dirty="0">
                <a:solidFill>
                  <a:srgbClr val="FFFFFF"/>
                </a:solidFill>
                <a:cs typeface="Arial" panose="020B0604020202020204" pitchFamily="34" charset="0"/>
              </a:rPr>
              <a:t> quay </a:t>
            </a:r>
            <a:r>
              <a:rPr kumimoji="1" lang="en-US" altLang="en-US" sz="2400" b="1" dirty="0" err="1">
                <a:solidFill>
                  <a:srgbClr val="FFFFFF"/>
                </a:solidFill>
                <a:cs typeface="Arial" panose="020B0604020202020204" pitchFamily="34" charset="0"/>
              </a:rPr>
              <a:t>trở</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lại</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cái</a:t>
            </a:r>
            <a:r>
              <a:rPr kumimoji="1" lang="en-US" altLang="en-US" sz="2400" b="1" dirty="0">
                <a:solidFill>
                  <a:srgbClr val="FFFFFF"/>
                </a:solidFill>
                <a:cs typeface="Arial" panose="020B0604020202020204" pitchFamily="34" charset="0"/>
              </a:rPr>
              <a:t> ban </a:t>
            </a:r>
            <a:r>
              <a:rPr kumimoji="1" lang="en-US" altLang="en-US" sz="2400" b="1" dirty="0" err="1">
                <a:solidFill>
                  <a:srgbClr val="FFFFFF"/>
                </a:solidFill>
                <a:cs typeface="Arial" panose="020B0604020202020204" pitchFamily="34" charset="0"/>
              </a:rPr>
              <a:t>đầu</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nhưng</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trên</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cơ</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sở</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cao</a:t>
            </a:r>
            <a:r>
              <a:rPr kumimoji="1" lang="en-US" altLang="en-US" sz="2400" b="1" dirty="0">
                <a:solidFill>
                  <a:srgbClr val="FFFFFF"/>
                </a:solidFill>
                <a:cs typeface="Arial" panose="020B0604020202020204" pitchFamily="34" charset="0"/>
              </a:rPr>
              <a:t> </a:t>
            </a:r>
            <a:r>
              <a:rPr kumimoji="1" lang="en-US" altLang="en-US" sz="2400" b="1" dirty="0" err="1">
                <a:solidFill>
                  <a:srgbClr val="FFFFFF"/>
                </a:solidFill>
                <a:cs typeface="Arial" panose="020B0604020202020204" pitchFamily="34" charset="0"/>
              </a:rPr>
              <a:t>hơn</a:t>
            </a:r>
            <a:r>
              <a:rPr kumimoji="1" lang="en-US" altLang="en-US" sz="2400" b="1" dirty="0">
                <a:solidFill>
                  <a:srgbClr val="FFFFFF"/>
                </a:solidFill>
                <a:cs typeface="Arial" panose="020B0604020202020204" pitchFamily="34" charset="0"/>
              </a:rPr>
              <a:t>.</a:t>
            </a:r>
          </a:p>
        </p:txBody>
      </p:sp>
      <p:sp>
        <p:nvSpPr>
          <p:cNvPr id="324613" name="Text Box 7"/>
          <p:cNvSpPr txBox="1">
            <a:spLocks noChangeArrowheads="1"/>
          </p:cNvSpPr>
          <p:nvPr/>
        </p:nvSpPr>
        <p:spPr bwMode="auto">
          <a:xfrm>
            <a:off x="1600200" y="3200401"/>
            <a:ext cx="2514600" cy="588963"/>
          </a:xfrm>
          <a:prstGeom prst="rect">
            <a:avLst/>
          </a:prstGeom>
          <a:solidFill>
            <a:srgbClr val="C0C0C0"/>
          </a:solidFill>
          <a:ln w="9525">
            <a:solidFill>
              <a:srgbClr val="003300"/>
            </a:solidFill>
            <a:miter lim="800000"/>
            <a:headEnd/>
            <a:tailEnd/>
          </a:ln>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b="1">
                <a:solidFill>
                  <a:srgbClr val="0000FF"/>
                </a:solidFill>
                <a:cs typeface="Arial" panose="020B0604020202020204" pitchFamily="34" charset="0"/>
              </a:rPr>
              <a:t>V.I Lênin</a:t>
            </a:r>
          </a:p>
        </p:txBody>
      </p:sp>
      <p:pic>
        <p:nvPicPr>
          <p:cNvPr id="124939" name="Picture 11" descr="xoan o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1900" y="1930401"/>
            <a:ext cx="2514600"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4940" name="Rectangle 12"/>
          <p:cNvSpPr>
            <a:spLocks noChangeArrowheads="1"/>
          </p:cNvSpPr>
          <p:nvPr/>
        </p:nvSpPr>
        <p:spPr bwMode="auto">
          <a:xfrm>
            <a:off x="1752600" y="3987800"/>
            <a:ext cx="63246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en-US" altLang="en-US" sz="2400" b="1">
                <a:solidFill>
                  <a:srgbClr val="0000FF"/>
                </a:solidFill>
                <a:latin typeface="Arial" panose="020B0604020202020204" pitchFamily="34" charset="0"/>
                <a:cs typeface="Arial" panose="020B0604020202020204" pitchFamily="34" charset="0"/>
              </a:rPr>
              <a:t>Cái mới hơn ra đời</a:t>
            </a:r>
            <a:r>
              <a:rPr lang="en-US" altLang="en-US" sz="2400" b="1">
                <a:solidFill>
                  <a:srgbClr val="000000"/>
                </a:solidFill>
                <a:latin typeface="Arial" panose="020B0604020202020204" pitchFamily="34" charset="0"/>
                <a:cs typeface="Arial" panose="020B0604020202020204" pitchFamily="34" charset="0"/>
              </a:rPr>
              <a:t> </a:t>
            </a:r>
            <a:r>
              <a:rPr lang="en-US" altLang="en-US" sz="2400" b="1">
                <a:solidFill>
                  <a:srgbClr val="CC3300"/>
                </a:solidFill>
                <a:latin typeface="Arial" panose="020B0604020202020204" pitchFamily="34" charset="0"/>
                <a:cs typeface="Arial" panose="020B0604020202020204" pitchFamily="34" charset="0"/>
              </a:rPr>
              <a:t>tiến bộ hơn, phát triển hơn</a:t>
            </a:r>
            <a:r>
              <a:rPr lang="en-US" altLang="en-US" sz="2400" b="1">
                <a:solidFill>
                  <a:srgbClr val="000000"/>
                </a:solidFill>
                <a:latin typeface="Arial" panose="020B0604020202020204" pitchFamily="34" charset="0"/>
                <a:cs typeface="Arial" panose="020B0604020202020204" pitchFamily="34" charset="0"/>
              </a:rPr>
              <a:t> </a:t>
            </a:r>
            <a:r>
              <a:rPr lang="en-US" altLang="en-US" sz="2400" b="1">
                <a:solidFill>
                  <a:srgbClr val="0000FF"/>
                </a:solidFill>
                <a:latin typeface="Arial" panose="020B0604020202020204" pitchFamily="34" charset="0"/>
                <a:cs typeface="Arial" panose="020B0604020202020204" pitchFamily="34" charset="0"/>
              </a:rPr>
              <a:t>cả về lượng và chất.</a:t>
            </a:r>
            <a:r>
              <a:rPr lang="en-US" altLang="en-US" sz="2400" b="1">
                <a:solidFill>
                  <a:srgbClr val="000000"/>
                </a:solidFill>
                <a:latin typeface="Arial" panose="020B0604020202020204" pitchFamily="34" charset="0"/>
                <a:cs typeface="Arial" panose="020B0604020202020204" pitchFamily="34" charset="0"/>
              </a:rPr>
              <a:t> </a:t>
            </a:r>
          </a:p>
        </p:txBody>
      </p:sp>
      <p:sp>
        <p:nvSpPr>
          <p:cNvPr id="124941" name="Rectangle 13"/>
          <p:cNvSpPr>
            <a:spLocks noChangeArrowheads="1"/>
          </p:cNvSpPr>
          <p:nvPr/>
        </p:nvSpPr>
        <p:spPr bwMode="auto">
          <a:xfrm>
            <a:off x="2138363" y="5334001"/>
            <a:ext cx="8001000" cy="830263"/>
          </a:xfrm>
          <a:prstGeom prst="rect">
            <a:avLst/>
          </a:prstGeom>
          <a:solidFill>
            <a:srgbClr val="CC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en-US" altLang="en-US" sz="2400" b="1">
                <a:solidFill>
                  <a:srgbClr val="FF3300"/>
                </a:solidFill>
                <a:latin typeface="Arial" panose="020B0604020202020204" pitchFamily="34" charset="0"/>
                <a:cs typeface="Arial" panose="020B0604020202020204" pitchFamily="34" charset="0"/>
              </a:rPr>
              <a:t>PĐBC diễn ra liên tục tạo ra </a:t>
            </a:r>
            <a:r>
              <a:rPr lang="en-US" altLang="en-US" sz="2400" b="1">
                <a:solidFill>
                  <a:srgbClr val="3333FF"/>
                </a:solidFill>
                <a:latin typeface="Arial" panose="020B0604020202020204" pitchFamily="34" charset="0"/>
                <a:cs typeface="Arial" panose="020B0604020202020204" pitchFamily="34" charset="0"/>
              </a:rPr>
              <a:t>khuynh hướng phát triển</a:t>
            </a:r>
            <a:r>
              <a:rPr lang="en-US" altLang="en-US" sz="2400" b="1">
                <a:solidFill>
                  <a:srgbClr val="FF3300"/>
                </a:solidFill>
                <a:latin typeface="Arial" panose="020B0604020202020204" pitchFamily="34" charset="0"/>
                <a:cs typeface="Arial" panose="020B0604020202020204" pitchFamily="34" charset="0"/>
              </a:rPr>
              <a:t> tất yếu của sự vật và hiện tượng. </a:t>
            </a:r>
          </a:p>
        </p:txBody>
      </p:sp>
      <p:sp>
        <p:nvSpPr>
          <p:cNvPr id="124942" name="AutoShape 14"/>
          <p:cNvSpPr>
            <a:spLocks noChangeArrowheads="1"/>
          </p:cNvSpPr>
          <p:nvPr/>
        </p:nvSpPr>
        <p:spPr bwMode="auto">
          <a:xfrm>
            <a:off x="1981200" y="4572000"/>
            <a:ext cx="609600" cy="762000"/>
          </a:xfrm>
          <a:prstGeom prst="curvedRightArrow">
            <a:avLst>
              <a:gd name="adj1" fmla="val 25000"/>
              <a:gd name="adj2" fmla="val 50000"/>
              <a:gd name="adj3" fmla="val 33333"/>
            </a:avLst>
          </a:prstGeom>
          <a:solidFill>
            <a:schemeClr val="accent2">
              <a:lumMod val="75000"/>
            </a:schemeClr>
          </a:solidFill>
          <a:ln w="9525">
            <a:solidFill>
              <a:schemeClr val="tx1"/>
            </a:solidFill>
            <a:miter lim="800000"/>
            <a:headEnd/>
            <a:tailEnd/>
          </a:ln>
        </p:spPr>
        <p:txBody>
          <a:bodyPr wrap="none"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defRPr>
                <a:solidFill>
                  <a:schemeClr val="tx1"/>
                </a:solidFill>
                <a:latin typeface="Arial" pitchFamily="34" charset="0"/>
              </a:defRPr>
            </a:lvl6pPr>
            <a:lvl7pPr marL="2971800" indent="-228600" fontAlgn="base">
              <a:spcBef>
                <a:spcPct val="0"/>
              </a:spcBef>
              <a:spcAft>
                <a:spcPct val="0"/>
              </a:spcAft>
              <a:defRPr>
                <a:solidFill>
                  <a:schemeClr val="tx1"/>
                </a:solidFill>
                <a:latin typeface="Arial" pitchFamily="34" charset="0"/>
              </a:defRPr>
            </a:lvl7pPr>
            <a:lvl8pPr marL="3429000" indent="-228600" fontAlgn="base">
              <a:spcBef>
                <a:spcPct val="0"/>
              </a:spcBef>
              <a:spcAft>
                <a:spcPct val="0"/>
              </a:spcAft>
              <a:defRPr>
                <a:solidFill>
                  <a:schemeClr val="tx1"/>
                </a:solidFill>
                <a:latin typeface="Arial" pitchFamily="34" charset="0"/>
              </a:defRPr>
            </a:lvl8pPr>
            <a:lvl9pPr marL="3886200" indent="-228600" fontAlgn="base">
              <a:spcBef>
                <a:spcPct val="0"/>
              </a:spcBef>
              <a:spcAft>
                <a:spcPct val="0"/>
              </a:spcAft>
              <a:defRPr>
                <a:solidFill>
                  <a:schemeClr val="tx1"/>
                </a:solidFill>
                <a:latin typeface="Arial" pitchFamily="34" charset="0"/>
              </a:defRPr>
            </a:lvl9pPr>
          </a:lstStyle>
          <a:p>
            <a:pPr algn="ctr" fontAlgn="base">
              <a:spcBef>
                <a:spcPct val="0"/>
              </a:spcBef>
              <a:spcAft>
                <a:spcPct val="0"/>
              </a:spcAft>
              <a:defRPr/>
            </a:pPr>
            <a:endParaRPr kumimoji="1" lang="en-US" altLang="en-US" sz="2400" b="1">
              <a:solidFill>
                <a:srgbClr val="000000"/>
              </a:solidFill>
              <a:latin typeface="Times New Roman" pitchFamily="18" charset="0"/>
              <a:cs typeface="Arial" panose="020B0604020202020204" pitchFamily="34" charset="0"/>
            </a:endParaRPr>
          </a:p>
        </p:txBody>
      </p:sp>
      <p:pic>
        <p:nvPicPr>
          <p:cNvPr id="236554" name="Picture 14" descr="007"/>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77460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24934"/>
                                        </p:tgtEl>
                                        <p:attrNameLst>
                                          <p:attrName>style.visibility</p:attrName>
                                        </p:attrNameLst>
                                      </p:cBhvr>
                                      <p:to>
                                        <p:strVal val="visible"/>
                                      </p:to>
                                    </p:set>
                                    <p:anim calcmode="lin" valueType="num">
                                      <p:cBhvr>
                                        <p:cTn id="7" dur="500" fill="hold"/>
                                        <p:tgtEl>
                                          <p:spTgt spid="124934"/>
                                        </p:tgtEl>
                                        <p:attrNameLst>
                                          <p:attrName>ppt_w</p:attrName>
                                        </p:attrNameLst>
                                      </p:cBhvr>
                                      <p:tavLst>
                                        <p:tav tm="0">
                                          <p:val>
                                            <p:fltVal val="0"/>
                                          </p:val>
                                        </p:tav>
                                        <p:tav tm="100000">
                                          <p:val>
                                            <p:strVal val="#ppt_w"/>
                                          </p:val>
                                        </p:tav>
                                      </p:tavLst>
                                    </p:anim>
                                    <p:anim calcmode="lin" valueType="num">
                                      <p:cBhvr>
                                        <p:cTn id="8" dur="500" fill="hold"/>
                                        <p:tgtEl>
                                          <p:spTgt spid="124934"/>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nodeType="clickEffect">
                                  <p:stCondLst>
                                    <p:cond delay="0"/>
                                  </p:stCondLst>
                                  <p:childTnLst>
                                    <p:set>
                                      <p:cBhvr>
                                        <p:cTn id="12" dur="1" fill="hold">
                                          <p:stCondLst>
                                            <p:cond delay="0"/>
                                          </p:stCondLst>
                                        </p:cTn>
                                        <p:tgtEl>
                                          <p:spTgt spid="124939"/>
                                        </p:tgtEl>
                                        <p:attrNameLst>
                                          <p:attrName>style.visibility</p:attrName>
                                        </p:attrNameLst>
                                      </p:cBhvr>
                                      <p:to>
                                        <p:strVal val="visible"/>
                                      </p:to>
                                    </p:set>
                                    <p:anim calcmode="lin" valueType="num">
                                      <p:cBhvr>
                                        <p:cTn id="13" dur="500" fill="hold"/>
                                        <p:tgtEl>
                                          <p:spTgt spid="124939"/>
                                        </p:tgtEl>
                                        <p:attrNameLst>
                                          <p:attrName>ppt_w</p:attrName>
                                        </p:attrNameLst>
                                      </p:cBhvr>
                                      <p:tavLst>
                                        <p:tav tm="0">
                                          <p:val>
                                            <p:fltVal val="0"/>
                                          </p:val>
                                        </p:tav>
                                        <p:tav tm="100000">
                                          <p:val>
                                            <p:strVal val="#ppt_w"/>
                                          </p:val>
                                        </p:tav>
                                      </p:tavLst>
                                    </p:anim>
                                    <p:anim calcmode="lin" valueType="num">
                                      <p:cBhvr>
                                        <p:cTn id="14" dur="500" fill="hold"/>
                                        <p:tgtEl>
                                          <p:spTgt spid="124939"/>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124940"/>
                                        </p:tgtEl>
                                        <p:attrNameLst>
                                          <p:attrName>style.visibility</p:attrName>
                                        </p:attrNameLst>
                                      </p:cBhvr>
                                      <p:to>
                                        <p:strVal val="visible"/>
                                      </p:to>
                                    </p:set>
                                    <p:anim calcmode="lin" valueType="num">
                                      <p:cBhvr>
                                        <p:cTn id="19" dur="500" fill="hold"/>
                                        <p:tgtEl>
                                          <p:spTgt spid="124940"/>
                                        </p:tgtEl>
                                        <p:attrNameLst>
                                          <p:attrName>ppt_w</p:attrName>
                                        </p:attrNameLst>
                                      </p:cBhvr>
                                      <p:tavLst>
                                        <p:tav tm="0">
                                          <p:val>
                                            <p:fltVal val="0"/>
                                          </p:val>
                                        </p:tav>
                                        <p:tav tm="100000">
                                          <p:val>
                                            <p:strVal val="#ppt_w"/>
                                          </p:val>
                                        </p:tav>
                                      </p:tavLst>
                                    </p:anim>
                                    <p:anim calcmode="lin" valueType="num">
                                      <p:cBhvr>
                                        <p:cTn id="20" dur="500" fill="hold"/>
                                        <p:tgtEl>
                                          <p:spTgt spid="124940"/>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124942"/>
                                        </p:tgtEl>
                                        <p:attrNameLst>
                                          <p:attrName>style.visibility</p:attrName>
                                        </p:attrNameLst>
                                      </p:cBhvr>
                                      <p:to>
                                        <p:strVal val="visible"/>
                                      </p:to>
                                    </p:set>
                                    <p:anim calcmode="lin" valueType="num">
                                      <p:cBhvr>
                                        <p:cTn id="25" dur="500" fill="hold"/>
                                        <p:tgtEl>
                                          <p:spTgt spid="124942"/>
                                        </p:tgtEl>
                                        <p:attrNameLst>
                                          <p:attrName>ppt_w</p:attrName>
                                        </p:attrNameLst>
                                      </p:cBhvr>
                                      <p:tavLst>
                                        <p:tav tm="0">
                                          <p:val>
                                            <p:fltVal val="0"/>
                                          </p:val>
                                        </p:tav>
                                        <p:tav tm="100000">
                                          <p:val>
                                            <p:strVal val="#ppt_w"/>
                                          </p:val>
                                        </p:tav>
                                      </p:tavLst>
                                    </p:anim>
                                    <p:anim calcmode="lin" valueType="num">
                                      <p:cBhvr>
                                        <p:cTn id="26" dur="500" fill="hold"/>
                                        <p:tgtEl>
                                          <p:spTgt spid="124942"/>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4" presetClass="entr" presetSubtype="0" fill="hold" grpId="0" nodeType="clickEffect">
                                  <p:stCondLst>
                                    <p:cond delay="0"/>
                                  </p:stCondLst>
                                  <p:childTnLst>
                                    <p:set>
                                      <p:cBhvr>
                                        <p:cTn id="30" dur="1" fill="hold">
                                          <p:stCondLst>
                                            <p:cond delay="0"/>
                                          </p:stCondLst>
                                        </p:cTn>
                                        <p:tgtEl>
                                          <p:spTgt spid="124941"/>
                                        </p:tgtEl>
                                        <p:attrNameLst>
                                          <p:attrName>style.visibility</p:attrName>
                                        </p:attrNameLst>
                                      </p:cBhvr>
                                      <p:to>
                                        <p:strVal val="visible"/>
                                      </p:to>
                                    </p:set>
                                    <p:anim to="" calcmode="lin" valueType="num">
                                      <p:cBhvr>
                                        <p:cTn id="31" dur="1" fill="hold"/>
                                        <p:tgtEl>
                                          <p:spTgt spid="124941"/>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4934" grpId="0" animBg="1"/>
      <p:bldP spid="124940" grpId="0"/>
      <p:bldP spid="124941" grpId="0" animBg="1"/>
      <p:bldP spid="12494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80600" y="4983163"/>
            <a:ext cx="107315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3715"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Down Ribbon 9"/>
          <p:cNvSpPr>
            <a:spLocks noChangeArrowheads="1"/>
          </p:cNvSpPr>
          <p:nvPr/>
        </p:nvSpPr>
        <p:spPr bwMode="auto">
          <a:xfrm>
            <a:off x="1703388" y="260350"/>
            <a:ext cx="8496300" cy="1081088"/>
          </a:xfrm>
          <a:prstGeom prst="ribbon">
            <a:avLst>
              <a:gd name="adj1" fmla="val 16667"/>
              <a:gd name="adj2" fmla="val 50000"/>
            </a:avLst>
          </a:prstGeom>
          <a:solidFill>
            <a:srgbClr val="FFFF00"/>
          </a:solidFill>
          <a:ln w="9525" algn="ctr">
            <a:solidFill>
              <a:schemeClr val="tx1"/>
            </a:solidFill>
            <a:round/>
            <a:headEnd/>
            <a:tailEnd/>
          </a:ln>
        </p:spPr>
        <p:txBody>
          <a:bodyPr/>
          <a:lstStyle>
            <a:lvl1pPr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marL="342900" indent="-342900" algn="ctr" eaLnBrk="1" fontAlgn="base" hangingPunct="1">
              <a:spcBef>
                <a:spcPct val="0"/>
              </a:spcBef>
              <a:spcAft>
                <a:spcPct val="0"/>
              </a:spcAft>
              <a:buFont typeface="Wingdings" panose="05000000000000000000" pitchFamily="2" charset="2"/>
              <a:buChar char="Ø"/>
              <a:defRPr/>
            </a:pPr>
            <a:r>
              <a:rPr lang="pt-BR" altLang="en-US" sz="2400" b="1" dirty="0">
                <a:solidFill>
                  <a:srgbClr val="002060"/>
                </a:solidFill>
                <a:latin typeface="Arial" pitchFamily="34" charset="0"/>
                <a:cs typeface="Arial" panose="020B0604020202020204" pitchFamily="34" charset="0"/>
              </a:rPr>
              <a:t>Ý nghĩa </a:t>
            </a:r>
          </a:p>
          <a:p>
            <a:pPr algn="ctr" eaLnBrk="1" fontAlgn="base" hangingPunct="1">
              <a:spcBef>
                <a:spcPct val="0"/>
              </a:spcBef>
              <a:spcAft>
                <a:spcPct val="0"/>
              </a:spcAft>
              <a:buFontTx/>
              <a:buNone/>
              <a:defRPr/>
            </a:pPr>
            <a:r>
              <a:rPr lang="pt-BR" altLang="en-US" sz="2400" b="1" dirty="0">
                <a:solidFill>
                  <a:srgbClr val="002060"/>
                </a:solidFill>
                <a:latin typeface="Arial" pitchFamily="34" charset="0"/>
                <a:cs typeface="Arial" panose="020B0604020202020204" pitchFamily="34" charset="0"/>
              </a:rPr>
              <a:t>phương pháp luận</a:t>
            </a:r>
          </a:p>
          <a:p>
            <a:pPr algn="ctr" eaLnBrk="1" fontAlgn="base" hangingPunct="1">
              <a:spcBef>
                <a:spcPct val="0"/>
              </a:spcBef>
              <a:spcAft>
                <a:spcPct val="0"/>
              </a:spcAft>
              <a:buFontTx/>
              <a:buNone/>
              <a:defRPr/>
            </a:pPr>
            <a:endParaRPr lang="pt-BR" altLang="en-US" sz="2400" b="1" dirty="0">
              <a:solidFill>
                <a:srgbClr val="002060"/>
              </a:solidFill>
              <a:latin typeface="Arial" pitchFamily="34" charset="0"/>
              <a:cs typeface="Arial" panose="020B0604020202020204" pitchFamily="34" charset="0"/>
            </a:endParaRPr>
          </a:p>
        </p:txBody>
      </p:sp>
      <p:sp>
        <p:nvSpPr>
          <p:cNvPr id="11" name="Oval 10"/>
          <p:cNvSpPr/>
          <p:nvPr/>
        </p:nvSpPr>
        <p:spPr>
          <a:xfrm>
            <a:off x="1703388" y="2852739"/>
            <a:ext cx="1439862" cy="1851025"/>
          </a:xfrm>
          <a:prstGeom prst="ellipse">
            <a:avLst/>
          </a:prstGeom>
          <a:blipFill rotWithShape="0">
            <a:blip r:embed="rId4"/>
            <a:stretch>
              <a:fillRect/>
            </a:stretch>
          </a:blipFill>
        </p:spPr>
        <p:style>
          <a:lnRef idx="1">
            <a:schemeClr val="accent3">
              <a:hueOff val="0"/>
              <a:satOff val="0"/>
              <a:lumOff val="0"/>
              <a:alphaOff val="0"/>
            </a:schemeClr>
          </a:lnRef>
          <a:fillRef idx="2">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13" name="Text Box 6"/>
          <p:cNvSpPr txBox="1">
            <a:spLocks noChangeArrowheads="1"/>
          </p:cNvSpPr>
          <p:nvPr/>
        </p:nvSpPr>
        <p:spPr bwMode="auto">
          <a:xfrm>
            <a:off x="3665538" y="4662061"/>
            <a:ext cx="6540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sz="2000" b="1">
                <a:solidFill>
                  <a:srgbClr val="000000"/>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2060"/>
                </a:solidFill>
                <a:latin typeface="Arial" panose="020B0604020202020204" pitchFamily="34" charset="0"/>
                <a:cs typeface="Arial" panose="020B0604020202020204" pitchFamily="34" charset="0"/>
              </a:rPr>
              <a:t>Tránh</a:t>
            </a:r>
            <a:r>
              <a:rPr lang="en-US" altLang="en-US" sz="2000" b="1">
                <a:solidFill>
                  <a:srgbClr val="000000"/>
                </a:solidFill>
                <a:latin typeface="Arial" panose="020B0604020202020204" pitchFamily="34" charset="0"/>
                <a:cs typeface="Arial" panose="020B0604020202020204" pitchFamily="34" charset="0"/>
              </a:rPr>
              <a:t> </a:t>
            </a:r>
            <a:r>
              <a:rPr lang="en-US" altLang="en-US" sz="2000" b="1">
                <a:solidFill>
                  <a:srgbClr val="FF3300"/>
                </a:solidFill>
                <a:latin typeface="Arial" panose="020B0604020202020204" pitchFamily="34" charset="0"/>
                <a:cs typeface="Arial" panose="020B0604020202020204" pitchFamily="34" charset="0"/>
              </a:rPr>
              <a:t>ảo tưởng</a:t>
            </a:r>
            <a:r>
              <a:rPr lang="en-US" altLang="en-US" sz="2000" b="1">
                <a:solidFill>
                  <a:srgbClr val="000000"/>
                </a:solidFill>
                <a:latin typeface="Arial" panose="020B0604020202020204" pitchFamily="34" charset="0"/>
                <a:cs typeface="Arial" panose="020B0604020202020204" pitchFamily="34" charset="0"/>
              </a:rPr>
              <a:t> </a:t>
            </a:r>
            <a:r>
              <a:rPr lang="en-US" altLang="en-US" sz="2000" b="1">
                <a:solidFill>
                  <a:srgbClr val="002060"/>
                </a:solidFill>
                <a:latin typeface="Arial" panose="020B0604020202020204" pitchFamily="34" charset="0"/>
                <a:cs typeface="Arial" panose="020B0604020202020204" pitchFamily="34" charset="0"/>
              </a:rPr>
              <a:t>về sự ra đời dễ dàng của cái mới</a:t>
            </a:r>
            <a:r>
              <a:rPr lang="en-US" altLang="en-US" sz="2000" b="1">
                <a:solidFill>
                  <a:srgbClr val="0000FF"/>
                </a:solidFill>
                <a:latin typeface="Arial" panose="020B0604020202020204" pitchFamily="34" charset="0"/>
                <a:cs typeface="Arial" panose="020B0604020202020204" pitchFamily="34" charset="0"/>
              </a:rPr>
              <a:t>.</a:t>
            </a:r>
          </a:p>
        </p:txBody>
      </p:sp>
      <p:sp>
        <p:nvSpPr>
          <p:cNvPr id="14" name="Rectangle 13"/>
          <p:cNvSpPr>
            <a:spLocks noChangeArrowheads="1"/>
          </p:cNvSpPr>
          <p:nvPr/>
        </p:nvSpPr>
        <p:spPr bwMode="auto">
          <a:xfrm>
            <a:off x="3665538" y="1773238"/>
            <a:ext cx="6534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b="1">
                <a:solidFill>
                  <a:srgbClr val="0000FF"/>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2060"/>
                </a:solidFill>
                <a:latin typeface="Arial" panose="020B0604020202020204" pitchFamily="34" charset="0"/>
                <a:cs typeface="Arial" panose="020B0604020202020204" pitchFamily="34" charset="0"/>
              </a:rPr>
              <a:t>Nhận thức cái mới, ủng hộ cái mới.</a:t>
            </a:r>
          </a:p>
        </p:txBody>
      </p:sp>
      <p:sp>
        <p:nvSpPr>
          <p:cNvPr id="15" name="Rectangle 14"/>
          <p:cNvSpPr>
            <a:spLocks noChangeArrowheads="1"/>
          </p:cNvSpPr>
          <p:nvPr/>
        </p:nvSpPr>
        <p:spPr bwMode="auto">
          <a:xfrm>
            <a:off x="3665538" y="2576939"/>
            <a:ext cx="8429718" cy="830997"/>
          </a:xfrm>
          <a:prstGeom prst="rect">
            <a:avLst/>
          </a:prstGeom>
          <a:solidFill>
            <a:schemeClr val="bg1"/>
          </a:solidFill>
          <a:ln>
            <a:noFill/>
          </a:ln>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400" b="1" dirty="0" smtClean="0">
                <a:solidFill>
                  <a:srgbClr val="002060"/>
                </a:solidFill>
                <a:latin typeface="Arial" panose="020B0604020202020204" pitchFamily="34" charset="0"/>
                <a:cs typeface="Arial" panose="020B0604020202020204" pitchFamily="34" charset="0"/>
                <a:sym typeface="Wingdings" panose="05000000000000000000" pitchFamily="2" charset="2"/>
              </a:rPr>
              <a:t></a:t>
            </a:r>
            <a:r>
              <a:rPr lang="pt-BR" sz="2400" b="1" dirty="0">
                <a:solidFill>
                  <a:srgbClr val="002060"/>
                </a:solidFill>
              </a:rPr>
              <a:t> Khi xem xét sự vận động phát triển của sự vật, phải xem xét nó trong quan hệ cái mới ra đời từ cái cũ</a:t>
            </a:r>
            <a:endParaRPr lang="en-US" altLang="en-US" sz="2400" b="1" dirty="0">
              <a:solidFill>
                <a:srgbClr val="002060"/>
              </a:solidFill>
              <a:latin typeface="Arial" panose="020B0604020202020204" pitchFamily="34" charset="0"/>
              <a:cs typeface="Arial" panose="020B0604020202020204" pitchFamily="34" charset="0"/>
              <a:sym typeface="Wingdings" panose="05000000000000000000" pitchFamily="2" charset="2"/>
            </a:endParaRPr>
          </a:p>
        </p:txBody>
      </p:sp>
      <p:sp>
        <p:nvSpPr>
          <p:cNvPr id="16" name="Rectangle 15"/>
          <p:cNvSpPr>
            <a:spLocks noChangeArrowheads="1"/>
          </p:cNvSpPr>
          <p:nvPr/>
        </p:nvSpPr>
        <p:spPr bwMode="auto">
          <a:xfrm>
            <a:off x="3659188" y="3475038"/>
            <a:ext cx="8436068"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dirty="0">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b="1" dirty="0">
                <a:solidFill>
                  <a:srgbClr val="0000FF"/>
                </a:solidFill>
                <a:latin typeface="Arial" panose="020B0604020202020204" pitchFamily="34" charset="0"/>
                <a:cs typeface="Arial" panose="020B0604020202020204" pitchFamily="34" charset="0"/>
                <a:sym typeface="Wingdings" panose="05000000000000000000" pitchFamily="2" charset="2"/>
              </a:rPr>
              <a:t> </a:t>
            </a:r>
            <a:r>
              <a:rPr lang="en-US" altLang="en-US" sz="2000" b="1" dirty="0" err="1">
                <a:solidFill>
                  <a:srgbClr val="002060"/>
                </a:solidFill>
                <a:latin typeface="Arial" panose="020B0604020202020204" pitchFamily="34" charset="0"/>
                <a:cs typeface="Arial" panose="020B0604020202020204" pitchFamily="34" charset="0"/>
              </a:rPr>
              <a:t>Chống</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bảo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thủ</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lạc</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hậu</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phủ</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định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sạch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trơn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cản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trở</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sự</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tiến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bộ</a:t>
            </a:r>
            <a:r>
              <a:rPr lang="en-US" altLang="en-US" sz="2000" b="1" dirty="0">
                <a:solidFill>
                  <a:srgbClr val="002060"/>
                </a:solidFill>
                <a:latin typeface="Arial" panose="020B0604020202020204" pitchFamily="34" charset="0"/>
                <a:cs typeface="Arial" panose="020B0604020202020204" pitchFamily="34" charset="0"/>
              </a:rPr>
              <a:t>.</a:t>
            </a:r>
            <a:r>
              <a:rPr lang="en-US" altLang="en-US" sz="2000" b="1" dirty="0">
                <a:solidFill>
                  <a:srgbClr val="002060"/>
                </a:solidFill>
                <a:latin typeface="Arial" panose="020B0604020202020204" pitchFamily="34" charset="0"/>
                <a:cs typeface="Arial" panose="020B0604020202020204" pitchFamily="34" charset="0"/>
                <a:sym typeface="Wingdings" panose="05000000000000000000" pitchFamily="2" charset="2"/>
              </a:rPr>
              <a:t> </a:t>
            </a:r>
            <a:r>
              <a:rPr lang="en-US" altLang="en-US" sz="2000" b="1" dirty="0" err="1">
                <a:solidFill>
                  <a:srgbClr val="002060"/>
                </a:solidFill>
                <a:latin typeface="Arial" panose="020B0604020202020204" pitchFamily="34" charset="0"/>
                <a:cs typeface="Arial" panose="020B0604020202020204" pitchFamily="34" charset="0"/>
              </a:rPr>
              <a:t>Phải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bảo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đảm</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tính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FF3300"/>
                </a:solidFill>
                <a:latin typeface="Arial" panose="020B0604020202020204" pitchFamily="34" charset="0"/>
                <a:cs typeface="Arial" panose="020B0604020202020204" pitchFamily="34" charset="0"/>
              </a:rPr>
              <a:t>kê</a:t>
            </a:r>
            <a:r>
              <a:rPr lang="en-US" altLang="en-US" sz="2000" b="1" dirty="0">
                <a:solidFill>
                  <a:srgbClr val="FF3300"/>
                </a:solidFill>
                <a:latin typeface="Arial" panose="020B0604020202020204" pitchFamily="34" charset="0"/>
                <a:cs typeface="Arial" panose="020B0604020202020204" pitchFamily="34" charset="0"/>
              </a:rPr>
              <a:t>́ </a:t>
            </a:r>
            <a:r>
              <a:rPr lang="en-US" altLang="en-US" sz="2000" b="1" dirty="0" err="1">
                <a:solidFill>
                  <a:srgbClr val="FF3300"/>
                </a:solidFill>
                <a:latin typeface="Arial" panose="020B0604020202020204" pitchFamily="34" charset="0"/>
                <a:cs typeface="Arial" panose="020B0604020202020204" pitchFamily="34" charset="0"/>
              </a:rPr>
              <a:t>thừa</a:t>
            </a:r>
            <a:r>
              <a:rPr lang="en-US" altLang="en-US" sz="2000" b="1" dirty="0">
                <a:solidFill>
                  <a:srgbClr val="000000"/>
                </a:solidFill>
                <a:latin typeface="Arial" panose="020B0604020202020204" pitchFamily="34" charset="0"/>
                <a:cs typeface="Arial" panose="020B0604020202020204" pitchFamily="34" charset="0"/>
              </a:rPr>
              <a:t> </a:t>
            </a:r>
            <a:r>
              <a:rPr lang="en-US" altLang="en-US" sz="2000" b="1" dirty="0">
                <a:solidFill>
                  <a:srgbClr val="FF3300"/>
                </a:solidFill>
                <a:latin typeface="Arial" panose="020B0604020202020204" pitchFamily="34" charset="0"/>
                <a:cs typeface="Arial" panose="020B0604020202020204" pitchFamily="34" charset="0"/>
              </a:rPr>
              <a:t>có </a:t>
            </a:r>
            <a:r>
              <a:rPr lang="en-US" altLang="en-US" sz="2000" b="1" dirty="0" err="1">
                <a:solidFill>
                  <a:srgbClr val="FF3300"/>
                </a:solidFill>
                <a:latin typeface="Arial" panose="020B0604020202020204" pitchFamily="34" charset="0"/>
                <a:cs typeface="Arial" panose="020B0604020202020204" pitchFamily="34" charset="0"/>
              </a:rPr>
              <a:t>lợi</a:t>
            </a:r>
            <a:r>
              <a:rPr lang="en-US" altLang="en-US" sz="2000" b="1" dirty="0">
                <a:solidFill>
                  <a:srgbClr val="00000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làm</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tiền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đê</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cho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sư</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phát</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triển</a:t>
            </a:r>
            <a:r>
              <a:rPr lang="en-US" altLang="en-US" sz="2000" b="1" dirty="0">
                <a:solidFill>
                  <a:srgbClr val="00206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467556016"/>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1"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1"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1"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ppt_x"/>
                                          </p:val>
                                        </p:tav>
                                        <p:tav tm="100000">
                                          <p:val>
                                            <p:strVal val="#ppt_x"/>
                                          </p:val>
                                        </p:tav>
                                      </p:tavLst>
                                    </p:anim>
                                    <p:anim calcmode="lin" valueType="num">
                                      <p:cBhvr additive="base">
                                        <p:cTn id="34"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1"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ppt_x"/>
                                          </p:val>
                                        </p:tav>
                                        <p:tav tm="100000">
                                          <p:val>
                                            <p:strVal val="#ppt_x"/>
                                          </p:val>
                                        </p:tav>
                                      </p:tavLst>
                                    </p:anim>
                                    <p:anim calcmode="lin" valueType="num">
                                      <p:cBhvr additive="base">
                                        <p:cTn id="40"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p:bldP spid="14" grpId="0"/>
      <p:bldP spid="15" grpId="0" animBg="1"/>
      <p:bldP spid="1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835217830"/>
              </p:ext>
            </p:extLst>
          </p:nvPr>
        </p:nvGraphicFramePr>
        <p:xfrm>
          <a:off x="1004552" y="1339403"/>
          <a:ext cx="10160000" cy="51080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4059875" y="268172"/>
            <a:ext cx="4097660" cy="707886"/>
          </a:xfrm>
          <a:prstGeom prst="rect">
            <a:avLst/>
          </a:prstGeom>
        </p:spPr>
        <p:txBody>
          <a:bodyPr wrap="none">
            <a:spAutoFit/>
          </a:bodyPr>
          <a:lstStyle/>
          <a:p>
            <a:r>
              <a:rPr lang="en-US" sz="4000" b="1" dirty="0" err="1">
                <a:solidFill>
                  <a:srgbClr val="FF0000"/>
                </a:solidFill>
              </a:rPr>
              <a:t>Lý</a:t>
            </a:r>
            <a:r>
              <a:rPr lang="en-US" sz="4000" b="1" dirty="0">
                <a:solidFill>
                  <a:srgbClr val="FF0000"/>
                </a:solidFill>
              </a:rPr>
              <a:t> </a:t>
            </a:r>
            <a:r>
              <a:rPr lang="en-US" sz="4000" b="1" dirty="0" err="1">
                <a:solidFill>
                  <a:srgbClr val="FF0000"/>
                </a:solidFill>
              </a:rPr>
              <a:t>luận</a:t>
            </a:r>
            <a:r>
              <a:rPr lang="en-US" sz="4000" b="1" dirty="0">
                <a:solidFill>
                  <a:srgbClr val="FF0000"/>
                </a:solidFill>
              </a:rPr>
              <a:t> </a:t>
            </a:r>
            <a:r>
              <a:rPr lang="en-US" sz="4000" b="1" dirty="0" err="1">
                <a:solidFill>
                  <a:srgbClr val="FF0000"/>
                </a:solidFill>
              </a:rPr>
              <a:t>nhận</a:t>
            </a:r>
            <a:r>
              <a:rPr lang="en-US" sz="4000" b="1" dirty="0">
                <a:solidFill>
                  <a:srgbClr val="FF0000"/>
                </a:solidFill>
              </a:rPr>
              <a:t> </a:t>
            </a:r>
            <a:r>
              <a:rPr lang="en-US" sz="4000" b="1" dirty="0" err="1">
                <a:solidFill>
                  <a:srgbClr val="FF0000"/>
                </a:solidFill>
              </a:rPr>
              <a:t>thức</a:t>
            </a:r>
            <a:r>
              <a:rPr lang="en-US" sz="4000" b="1" dirty="0">
                <a:solidFill>
                  <a:srgbClr val="FF0000"/>
                </a:solidFill>
              </a:rPr>
              <a:t> </a:t>
            </a:r>
          </a:p>
        </p:txBody>
      </p:sp>
    </p:spTree>
    <p:extLst>
      <p:ext uri="{BB962C8B-B14F-4D97-AF65-F5344CB8AC3E}">
        <p14:creationId xmlns:p14="http://schemas.microsoft.com/office/powerpoint/2010/main" val="372175470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1" name="Rectangle 1"/>
          <p:cNvSpPr>
            <a:spLocks noChangeArrowheads="1"/>
          </p:cNvSpPr>
          <p:nvPr/>
        </p:nvSpPr>
        <p:spPr bwMode="auto">
          <a:xfrm>
            <a:off x="734732" y="2641039"/>
            <a:ext cx="113411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just" eaLnBrk="0" fontAlgn="base" hangingPunct="0">
              <a:spcBef>
                <a:spcPct val="0"/>
              </a:spcBef>
              <a:spcAft>
                <a:spcPct val="0"/>
              </a:spcAft>
              <a:buNone/>
              <a:defRPr/>
            </a:pPr>
            <a:r>
              <a:rPr lang="en-US" altLang="en-US" sz="2400" b="1" i="1" dirty="0" smtClean="0">
                <a:solidFill>
                  <a:srgbClr val="FF0000"/>
                </a:solidFill>
                <a:cs typeface="Times New Roman" panose="02020603050405020304" pitchFamily="18" charset="0"/>
              </a:rPr>
              <a:t>+ </a:t>
            </a:r>
            <a:r>
              <a:rPr lang="en-US" altLang="en-US" sz="2400" b="1" i="1" dirty="0" err="1" smtClean="0">
                <a:solidFill>
                  <a:srgbClr val="FF0000"/>
                </a:solidFill>
                <a:cs typeface="Times New Roman" panose="02020603050405020304" pitchFamily="18" charset="0"/>
              </a:rPr>
              <a:t>Khái</a:t>
            </a:r>
            <a:r>
              <a:rPr lang="en-US" altLang="en-US" sz="2400" b="1" i="1" dirty="0" smtClean="0">
                <a:solidFill>
                  <a:srgbClr val="FF0000"/>
                </a:solidFill>
                <a:cs typeface="Times New Roman" panose="02020603050405020304" pitchFamily="18" charset="0"/>
              </a:rPr>
              <a:t> </a:t>
            </a:r>
            <a:r>
              <a:rPr lang="en-US" altLang="en-US" sz="2400" b="1" i="1" dirty="0" err="1">
                <a:solidFill>
                  <a:srgbClr val="FF0000"/>
                </a:solidFill>
                <a:cs typeface="Times New Roman" panose="02020603050405020304" pitchFamily="18" charset="0"/>
              </a:rPr>
              <a:t>niệm</a:t>
            </a:r>
            <a:r>
              <a:rPr lang="en-US" altLang="en-US" sz="2400" b="1" i="1" dirty="0">
                <a:solidFill>
                  <a:srgbClr val="FF0000"/>
                </a:solidFill>
                <a:cs typeface="Times New Roman" panose="02020603050405020304" pitchFamily="18" charset="0"/>
              </a:rPr>
              <a:t>: </a:t>
            </a:r>
            <a:r>
              <a:rPr lang="vi-VN" altLang="en-US" sz="2400" b="1" i="1" dirty="0">
                <a:solidFill>
                  <a:srgbClr val="FF0000"/>
                </a:solidFill>
                <a:cs typeface="Times New Roman" panose="02020603050405020304" pitchFamily="18" charset="0"/>
              </a:rPr>
              <a:t>Phương thức sản xuất</a:t>
            </a:r>
            <a:r>
              <a:rPr lang="vi-VN" altLang="en-US" sz="2400" dirty="0">
                <a:solidFill>
                  <a:prstClr val="black"/>
                </a:solidFill>
                <a:cs typeface="Times New Roman" panose="02020603050405020304" pitchFamily="18" charset="0"/>
              </a:rPr>
              <a:t> là cách thức tiến hành sản xuất vật chất trong một giai </a:t>
            </a:r>
            <a:r>
              <a:rPr lang="en-US" altLang="en-US" sz="2400" dirty="0" err="1">
                <a:solidFill>
                  <a:prstClr val="black"/>
                </a:solidFill>
                <a:cs typeface="Times New Roman" panose="02020603050405020304" pitchFamily="18" charset="0"/>
              </a:rPr>
              <a:t>đoạn</a:t>
            </a:r>
            <a:r>
              <a:rPr lang="vi-VN" altLang="en-US" sz="2400" dirty="0">
                <a:solidFill>
                  <a:prstClr val="black"/>
                </a:solidFill>
                <a:cs typeface="Times New Roman" panose="02020603050405020304" pitchFamily="18" charset="0"/>
              </a:rPr>
              <a:t> nhất định của lịch sử. Mỗi phương thức sản xuất gồm hai mặt cấu thành là lực lượng sản xuất và quan hệ sản xuất.</a:t>
            </a:r>
            <a:endParaRPr lang="en-US" altLang="en-US" sz="2400" dirty="0">
              <a:solidFill>
                <a:prstClr val="black"/>
              </a:solidFill>
              <a:cs typeface="Times New Roman" panose="02020603050405020304" pitchFamily="18" charset="0"/>
            </a:endParaRPr>
          </a:p>
          <a:p>
            <a:pPr indent="0" algn="just" eaLnBrk="0" fontAlgn="base" hangingPunct="0">
              <a:spcBef>
                <a:spcPct val="0"/>
              </a:spcBef>
              <a:spcAft>
                <a:spcPct val="0"/>
              </a:spcAft>
              <a:buNone/>
              <a:defRPr/>
            </a:pPr>
            <a:endParaRPr lang="en-US" altLang="en-US" sz="2400" dirty="0">
              <a:solidFill>
                <a:prstClr val="black"/>
              </a:solidFill>
              <a:cs typeface="Times New Roman" panose="02020603050405020304" pitchFamily="18" charset="0"/>
            </a:endParaRPr>
          </a:p>
          <a:p>
            <a:pPr indent="0" algn="just" eaLnBrk="0" fontAlgn="base" hangingPunct="0">
              <a:spcBef>
                <a:spcPct val="0"/>
              </a:spcBef>
              <a:spcAft>
                <a:spcPct val="0"/>
              </a:spcAft>
              <a:buNone/>
              <a:defRPr/>
            </a:pPr>
            <a:r>
              <a:rPr lang="en-US" altLang="en-US" sz="2400" dirty="0" smtClean="0">
                <a:solidFill>
                  <a:prstClr val="black"/>
                </a:solidFill>
                <a:latin typeface="Times New Roman" panose="02020603050405020304" pitchFamily="18" charset="0"/>
                <a:cs typeface="Times New Roman" panose="02020603050405020304" pitchFamily="18" charset="0"/>
              </a:rPr>
              <a:t>+ </a:t>
            </a:r>
            <a:r>
              <a:rPr lang="pt-BR" altLang="en-US" sz="2400" dirty="0" smtClean="0">
                <a:solidFill>
                  <a:prstClr val="black"/>
                </a:solidFill>
                <a:latin typeface="Times New Roman" panose="02020603050405020304" pitchFamily="18" charset="0"/>
                <a:cs typeface="Arial" panose="020B0604020202020204" pitchFamily="34" charset="0"/>
              </a:rPr>
              <a:t>Mỗi </a:t>
            </a:r>
            <a:r>
              <a:rPr lang="pt-BR" altLang="en-US" sz="2400" dirty="0">
                <a:solidFill>
                  <a:prstClr val="black"/>
                </a:solidFill>
                <a:latin typeface="Times New Roman" panose="02020603050405020304" pitchFamily="18" charset="0"/>
                <a:cs typeface="Arial" panose="020B0604020202020204" pitchFamily="34" charset="0"/>
              </a:rPr>
              <a:t>PTSX gồm hai mặt là LLSX và QHSX</a:t>
            </a:r>
          </a:p>
          <a:p>
            <a:pPr indent="0" algn="just" eaLnBrk="0" fontAlgn="base" hangingPunct="0">
              <a:spcBef>
                <a:spcPct val="0"/>
              </a:spcBef>
              <a:spcAft>
                <a:spcPct val="0"/>
              </a:spcAft>
              <a:buNone/>
              <a:defRPr/>
            </a:pPr>
            <a:endParaRPr lang="vi-VN" altLang="en-US" sz="2400" dirty="0">
              <a:solidFill>
                <a:prstClr val="black"/>
              </a:solidFill>
              <a:cs typeface="Arial" panose="020B0604020202020204" pitchFamily="34" charset="0"/>
            </a:endParaRPr>
          </a:p>
        </p:txBody>
      </p:sp>
      <p:sp>
        <p:nvSpPr>
          <p:cNvPr id="8" name="Rectangle 27"/>
          <p:cNvSpPr>
            <a:spLocks noChangeArrowheads="1"/>
          </p:cNvSpPr>
          <p:nvPr/>
        </p:nvSpPr>
        <p:spPr bwMode="auto">
          <a:xfrm>
            <a:off x="0" y="5890"/>
            <a:ext cx="12192000" cy="461665"/>
          </a:xfrm>
          <a:prstGeom prst="rect">
            <a:avLst/>
          </a:prstGeom>
          <a:solidFill>
            <a:srgbClr val="0070C0"/>
          </a:solidFill>
          <a:ln>
            <a:noFill/>
          </a:ln>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ctr">
              <a:buNone/>
            </a:pPr>
            <a:r>
              <a:rPr lang="pt-BR" sz="2400" b="1" dirty="0" smtClean="0">
                <a:solidFill>
                  <a:schemeClr val="bg1"/>
                </a:solidFill>
              </a:rPr>
              <a:t>b)  </a:t>
            </a:r>
            <a:r>
              <a:rPr lang="pt-BR" sz="2400" b="1" dirty="0">
                <a:solidFill>
                  <a:schemeClr val="bg1"/>
                </a:solidFill>
              </a:rPr>
              <a:t>Chủ nghĩa duy vật lịch </a:t>
            </a:r>
            <a:r>
              <a:rPr lang="pt-BR" sz="2400" b="1" dirty="0" smtClean="0">
                <a:solidFill>
                  <a:schemeClr val="bg1"/>
                </a:solidFill>
              </a:rPr>
              <a:t>sử</a:t>
            </a:r>
            <a:endParaRPr lang="en-US" sz="2400" dirty="0">
              <a:solidFill>
                <a:schemeClr val="bg1"/>
              </a:solidFill>
            </a:endParaRPr>
          </a:p>
        </p:txBody>
      </p:sp>
      <p:sp>
        <p:nvSpPr>
          <p:cNvPr id="9" name="AutoShape 22"/>
          <p:cNvSpPr>
            <a:spLocks noChangeAspect="1" noChangeArrowheads="1"/>
          </p:cNvSpPr>
          <p:nvPr/>
        </p:nvSpPr>
        <p:spPr bwMode="auto">
          <a:xfrm>
            <a:off x="1524000" y="1716797"/>
            <a:ext cx="9144000" cy="73025"/>
          </a:xfrm>
          <a:prstGeom prst="flowChartPredefinedProcess">
            <a:avLst/>
          </a:pr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
        <p:nvSpPr>
          <p:cNvPr id="11" name="Rectangle 10"/>
          <p:cNvSpPr/>
          <p:nvPr/>
        </p:nvSpPr>
        <p:spPr>
          <a:xfrm>
            <a:off x="632012" y="604765"/>
            <a:ext cx="11559988" cy="830997"/>
          </a:xfrm>
          <a:prstGeom prst="rect">
            <a:avLst/>
          </a:prstGeom>
        </p:spPr>
        <p:txBody>
          <a:bodyPr wrap="square">
            <a:spAutoFit/>
          </a:bodyPr>
          <a:lstStyle/>
          <a:p>
            <a:r>
              <a:rPr lang="pt-BR" sz="2400" b="1" dirty="0">
                <a:solidFill>
                  <a:srgbClr val="FF0000"/>
                </a:solidFill>
                <a:latin typeface="Times New Roman" panose="02020603050405020304" pitchFamily="18" charset="0"/>
                <a:ea typeface="Calibri" panose="020F0502020204030204" pitchFamily="34" charset="0"/>
              </a:rPr>
              <a:t>- Quy luật về sự phù hợp của quan hệ sản xuất với trình độ phát triển của lực lượng sản xuất </a:t>
            </a:r>
            <a:endParaRPr lang="en-US" sz="2400" dirty="0">
              <a:solidFill>
                <a:srgbClr val="FF0000"/>
              </a:solidFill>
            </a:endParaRPr>
          </a:p>
        </p:txBody>
      </p:sp>
    </p:spTree>
    <p:extLst>
      <p:ext uri="{BB962C8B-B14F-4D97-AF65-F5344CB8AC3E}">
        <p14:creationId xmlns:p14="http://schemas.microsoft.com/office/powerpoint/2010/main" val="402091495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1271">
                                            <p:txEl>
                                              <p:pRg st="0" end="0"/>
                                            </p:txEl>
                                          </p:spTgt>
                                        </p:tgtEl>
                                        <p:attrNameLst>
                                          <p:attrName>style.visibility</p:attrName>
                                        </p:attrNameLst>
                                      </p:cBhvr>
                                      <p:to>
                                        <p:strVal val="visible"/>
                                      </p:to>
                                    </p:set>
                                    <p:anim calcmode="lin" valueType="num">
                                      <p:cBhvr additive="base">
                                        <p:cTn id="12" dur="500" fill="hold"/>
                                        <p:tgtEl>
                                          <p:spTgt spid="11271">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12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11271">
                                            <p:txEl>
                                              <p:pRg st="2" end="2"/>
                                            </p:txEl>
                                          </p:spTgt>
                                        </p:tgtEl>
                                        <p:attrNameLst>
                                          <p:attrName>style.visibility</p:attrName>
                                        </p:attrNameLst>
                                      </p:cBhvr>
                                      <p:to>
                                        <p:strVal val="visible"/>
                                      </p:to>
                                    </p:set>
                                    <p:anim calcmode="lin" valueType="num">
                                      <p:cBhvr additive="base">
                                        <p:cTn id="18" dur="500" fill="hold"/>
                                        <p:tgtEl>
                                          <p:spTgt spid="11271">
                                            <p:txEl>
                                              <p:pRg st="2" end="2"/>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11271">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1" grpId="0" build="p"/>
      <p:bldP spid="9" grpId="0" animBg="1"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ChangeArrowheads="1"/>
          </p:cNvSpPr>
          <p:nvPr/>
        </p:nvSpPr>
        <p:spPr bwMode="auto">
          <a:xfrm>
            <a:off x="4518025" y="260350"/>
            <a:ext cx="43434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Phương thức sản xuất</a:t>
            </a:r>
          </a:p>
        </p:txBody>
      </p:sp>
      <p:sp>
        <p:nvSpPr>
          <p:cNvPr id="12291" name="Rectangle 4"/>
          <p:cNvSpPr>
            <a:spLocks noChangeArrowheads="1"/>
          </p:cNvSpPr>
          <p:nvPr/>
        </p:nvSpPr>
        <p:spPr bwMode="auto">
          <a:xfrm>
            <a:off x="1851025" y="1250950"/>
            <a:ext cx="35814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Lực lượng sản xuất</a:t>
            </a:r>
          </a:p>
        </p:txBody>
      </p:sp>
      <p:sp>
        <p:nvSpPr>
          <p:cNvPr id="12292" name="Rectangle 5"/>
          <p:cNvSpPr>
            <a:spLocks noChangeArrowheads="1"/>
          </p:cNvSpPr>
          <p:nvPr/>
        </p:nvSpPr>
        <p:spPr bwMode="auto">
          <a:xfrm>
            <a:off x="6956425" y="1250950"/>
            <a:ext cx="35052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 hệ sản xuất</a:t>
            </a:r>
          </a:p>
        </p:txBody>
      </p:sp>
      <p:sp>
        <p:nvSpPr>
          <p:cNvPr id="12293" name="Rectangle 6"/>
          <p:cNvSpPr>
            <a:spLocks noChangeArrowheads="1"/>
          </p:cNvSpPr>
          <p:nvPr/>
        </p:nvSpPr>
        <p:spPr bwMode="auto">
          <a:xfrm>
            <a:off x="1774825" y="2317750"/>
            <a:ext cx="1295400" cy="89535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Người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động</a:t>
            </a:r>
          </a:p>
        </p:txBody>
      </p:sp>
      <p:sp>
        <p:nvSpPr>
          <p:cNvPr id="12294" name="Rectangle 7"/>
          <p:cNvSpPr>
            <a:spLocks noChangeArrowheads="1"/>
          </p:cNvSpPr>
          <p:nvPr/>
        </p:nvSpPr>
        <p:spPr bwMode="auto">
          <a:xfrm>
            <a:off x="3679825" y="2470150"/>
            <a:ext cx="1676400" cy="7620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Tư liệu</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sản xuât</a:t>
            </a:r>
          </a:p>
        </p:txBody>
      </p:sp>
      <p:sp>
        <p:nvSpPr>
          <p:cNvPr id="12295" name="Rectangle 8"/>
          <p:cNvSpPr>
            <a:spLocks noChangeArrowheads="1"/>
          </p:cNvSpPr>
          <p:nvPr/>
        </p:nvSpPr>
        <p:spPr bwMode="auto">
          <a:xfrm>
            <a:off x="3298825"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Công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cụ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296" name="Rectangle 9"/>
          <p:cNvSpPr>
            <a:spLocks noChangeArrowheads="1"/>
          </p:cNvSpPr>
          <p:nvPr/>
        </p:nvSpPr>
        <p:spPr bwMode="auto">
          <a:xfrm>
            <a:off x="4670425"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Đối</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tượng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297" name="Rectangle 10"/>
          <p:cNvSpPr>
            <a:spLocks noChangeArrowheads="1"/>
          </p:cNvSpPr>
          <p:nvPr/>
        </p:nvSpPr>
        <p:spPr bwMode="auto">
          <a:xfrm>
            <a:off x="69564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hệ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sở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hữu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TLSX</a:t>
            </a:r>
          </a:p>
        </p:txBody>
      </p:sp>
      <p:sp>
        <p:nvSpPr>
          <p:cNvPr id="12298" name="Rectangle 11"/>
          <p:cNvSpPr>
            <a:spLocks noChangeArrowheads="1"/>
          </p:cNvSpPr>
          <p:nvPr/>
        </p:nvSpPr>
        <p:spPr bwMode="auto">
          <a:xfrm>
            <a:off x="82518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hệ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tổ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chức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và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Quản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lí</a:t>
            </a:r>
          </a:p>
        </p:txBody>
      </p:sp>
      <p:sp>
        <p:nvSpPr>
          <p:cNvPr id="12299" name="Rectangle 12"/>
          <p:cNvSpPr>
            <a:spLocks noChangeArrowheads="1"/>
          </p:cNvSpPr>
          <p:nvPr/>
        </p:nvSpPr>
        <p:spPr bwMode="auto">
          <a:xfrm>
            <a:off x="95472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hệ</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phân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phối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sản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phẩm</a:t>
            </a:r>
          </a:p>
        </p:txBody>
      </p:sp>
      <p:sp>
        <p:nvSpPr>
          <p:cNvPr id="12300" name="Line 13"/>
          <p:cNvSpPr>
            <a:spLocks noChangeShapeType="1"/>
          </p:cNvSpPr>
          <p:nvPr/>
        </p:nvSpPr>
        <p:spPr bwMode="auto">
          <a:xfrm>
            <a:off x="10004425" y="4527550"/>
            <a:ext cx="0" cy="1143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1" name="Line 14"/>
          <p:cNvSpPr>
            <a:spLocks noChangeShapeType="1"/>
          </p:cNvSpPr>
          <p:nvPr/>
        </p:nvSpPr>
        <p:spPr bwMode="auto">
          <a:xfrm flipH="1">
            <a:off x="7337425" y="5670550"/>
            <a:ext cx="2667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2" name="Line 15"/>
          <p:cNvSpPr>
            <a:spLocks noChangeShapeType="1"/>
          </p:cNvSpPr>
          <p:nvPr/>
        </p:nvSpPr>
        <p:spPr bwMode="auto">
          <a:xfrm flipV="1">
            <a:off x="7337425" y="4527550"/>
            <a:ext cx="0" cy="1143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3" name="Line 16"/>
          <p:cNvSpPr>
            <a:spLocks noChangeShapeType="1"/>
          </p:cNvSpPr>
          <p:nvPr/>
        </p:nvSpPr>
        <p:spPr bwMode="auto">
          <a:xfrm>
            <a:off x="7566025" y="4527550"/>
            <a:ext cx="0" cy="990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4" name="Line 17"/>
          <p:cNvSpPr>
            <a:spLocks noChangeShapeType="1"/>
          </p:cNvSpPr>
          <p:nvPr/>
        </p:nvSpPr>
        <p:spPr bwMode="auto">
          <a:xfrm>
            <a:off x="7566025" y="5518150"/>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5" name="Line 18"/>
          <p:cNvSpPr>
            <a:spLocks noChangeShapeType="1"/>
          </p:cNvSpPr>
          <p:nvPr/>
        </p:nvSpPr>
        <p:spPr bwMode="auto">
          <a:xfrm flipV="1">
            <a:off x="9852025" y="4451350"/>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6" name="Line 19"/>
          <p:cNvSpPr>
            <a:spLocks noChangeShapeType="1"/>
          </p:cNvSpPr>
          <p:nvPr/>
        </p:nvSpPr>
        <p:spPr bwMode="auto">
          <a:xfrm>
            <a:off x="9090025" y="29273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7" name="Line 20"/>
          <p:cNvSpPr>
            <a:spLocks noChangeShapeType="1"/>
          </p:cNvSpPr>
          <p:nvPr/>
        </p:nvSpPr>
        <p:spPr bwMode="auto">
          <a:xfrm flipH="1">
            <a:off x="9090025" y="33845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8" name="Line 21"/>
          <p:cNvSpPr>
            <a:spLocks noChangeShapeType="1"/>
          </p:cNvSpPr>
          <p:nvPr/>
        </p:nvSpPr>
        <p:spPr bwMode="auto">
          <a:xfrm>
            <a:off x="7794625" y="28511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9" name="Line 22"/>
          <p:cNvSpPr>
            <a:spLocks noChangeShapeType="1"/>
          </p:cNvSpPr>
          <p:nvPr/>
        </p:nvSpPr>
        <p:spPr bwMode="auto">
          <a:xfrm flipH="1">
            <a:off x="7794625" y="33845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0" name="Line 23"/>
          <p:cNvSpPr>
            <a:spLocks noChangeShapeType="1"/>
          </p:cNvSpPr>
          <p:nvPr/>
        </p:nvSpPr>
        <p:spPr bwMode="auto">
          <a:xfrm>
            <a:off x="4899025" y="86995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1" name="Line 24"/>
          <p:cNvSpPr>
            <a:spLocks noChangeShapeType="1"/>
          </p:cNvSpPr>
          <p:nvPr/>
        </p:nvSpPr>
        <p:spPr bwMode="auto">
          <a:xfrm>
            <a:off x="7947025" y="86995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2" name="Line 25"/>
          <p:cNvSpPr>
            <a:spLocks noChangeShapeType="1"/>
          </p:cNvSpPr>
          <p:nvPr/>
        </p:nvSpPr>
        <p:spPr bwMode="auto">
          <a:xfrm>
            <a:off x="23844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3" name="Line 26"/>
          <p:cNvSpPr>
            <a:spLocks noChangeShapeType="1"/>
          </p:cNvSpPr>
          <p:nvPr/>
        </p:nvSpPr>
        <p:spPr bwMode="auto">
          <a:xfrm>
            <a:off x="4899025" y="18605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4" name="Line 27"/>
          <p:cNvSpPr>
            <a:spLocks noChangeShapeType="1"/>
          </p:cNvSpPr>
          <p:nvPr/>
        </p:nvSpPr>
        <p:spPr bwMode="auto">
          <a:xfrm>
            <a:off x="3070225" y="254635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5" name="Line 28"/>
          <p:cNvSpPr>
            <a:spLocks noChangeShapeType="1"/>
          </p:cNvSpPr>
          <p:nvPr/>
        </p:nvSpPr>
        <p:spPr bwMode="auto">
          <a:xfrm flipH="1">
            <a:off x="3070225" y="285115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6" name="Line 29"/>
          <p:cNvSpPr>
            <a:spLocks noChangeShapeType="1"/>
          </p:cNvSpPr>
          <p:nvPr/>
        </p:nvSpPr>
        <p:spPr bwMode="auto">
          <a:xfrm>
            <a:off x="3832225" y="32321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7" name="Line 30"/>
          <p:cNvSpPr>
            <a:spLocks noChangeShapeType="1"/>
          </p:cNvSpPr>
          <p:nvPr/>
        </p:nvSpPr>
        <p:spPr bwMode="auto">
          <a:xfrm>
            <a:off x="5051425" y="32321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8" name="Line 31"/>
          <p:cNvSpPr>
            <a:spLocks noChangeShapeType="1"/>
          </p:cNvSpPr>
          <p:nvPr/>
        </p:nvSpPr>
        <p:spPr bwMode="auto">
          <a:xfrm>
            <a:off x="87090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9" name="Line 32"/>
          <p:cNvSpPr>
            <a:spLocks noChangeShapeType="1"/>
          </p:cNvSpPr>
          <p:nvPr/>
        </p:nvSpPr>
        <p:spPr bwMode="auto">
          <a:xfrm>
            <a:off x="72612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0" name="Line 33"/>
          <p:cNvSpPr>
            <a:spLocks noChangeShapeType="1"/>
          </p:cNvSpPr>
          <p:nvPr/>
        </p:nvSpPr>
        <p:spPr bwMode="auto">
          <a:xfrm>
            <a:off x="100806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1" name="Line 34"/>
          <p:cNvSpPr>
            <a:spLocks noChangeShapeType="1"/>
          </p:cNvSpPr>
          <p:nvPr/>
        </p:nvSpPr>
        <p:spPr bwMode="auto">
          <a:xfrm>
            <a:off x="5432425" y="1403350"/>
            <a:ext cx="1524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2" name="Line 35"/>
          <p:cNvSpPr>
            <a:spLocks noChangeShapeType="1"/>
          </p:cNvSpPr>
          <p:nvPr/>
        </p:nvSpPr>
        <p:spPr bwMode="auto">
          <a:xfrm flipH="1">
            <a:off x="5432425" y="1631950"/>
            <a:ext cx="1524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3" name="Rectangle 37"/>
          <p:cNvSpPr>
            <a:spLocks noChangeArrowheads="1"/>
          </p:cNvSpPr>
          <p:nvPr/>
        </p:nvSpPr>
        <p:spPr bwMode="auto">
          <a:xfrm>
            <a:off x="3287713"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Tư</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liệu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324" name="Rectangle 39"/>
          <p:cNvSpPr>
            <a:spLocks noChangeArrowheads="1"/>
          </p:cNvSpPr>
          <p:nvPr/>
        </p:nvSpPr>
        <p:spPr bwMode="auto">
          <a:xfrm>
            <a:off x="1630363" y="5562600"/>
            <a:ext cx="1441450" cy="7620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Công cụ</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lao động</a:t>
            </a:r>
          </a:p>
        </p:txBody>
      </p:sp>
      <p:sp>
        <p:nvSpPr>
          <p:cNvPr id="12325" name="Rectangle 40"/>
          <p:cNvSpPr>
            <a:spLocks noChangeArrowheads="1"/>
          </p:cNvSpPr>
          <p:nvPr/>
        </p:nvSpPr>
        <p:spPr bwMode="auto">
          <a:xfrm>
            <a:off x="4656138" y="5661025"/>
            <a:ext cx="1295400" cy="6477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Phương tiện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động</a:t>
            </a:r>
          </a:p>
        </p:txBody>
      </p:sp>
      <p:sp>
        <p:nvSpPr>
          <p:cNvPr id="12326" name="Line 42"/>
          <p:cNvSpPr>
            <a:spLocks noChangeShapeType="1"/>
          </p:cNvSpPr>
          <p:nvPr/>
        </p:nvSpPr>
        <p:spPr bwMode="auto">
          <a:xfrm>
            <a:off x="3792538" y="5300663"/>
            <a:ext cx="863600" cy="36036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7" name="Line 43"/>
          <p:cNvSpPr>
            <a:spLocks noChangeShapeType="1"/>
          </p:cNvSpPr>
          <p:nvPr/>
        </p:nvSpPr>
        <p:spPr bwMode="auto">
          <a:xfrm flipH="1">
            <a:off x="3071814" y="5300664"/>
            <a:ext cx="720725" cy="2889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5028731"/>
      </p:ext>
    </p:extLst>
  </p:cSld>
  <p:clrMapOvr>
    <a:masterClrMapping/>
  </p:clrMapOvr>
  <p:transition>
    <p:wheel/>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AutoShape 3"/>
          <p:cNvSpPr>
            <a:spLocks noChangeArrowheads="1"/>
          </p:cNvSpPr>
          <p:nvPr/>
        </p:nvSpPr>
        <p:spPr bwMode="auto">
          <a:xfrm>
            <a:off x="1582739" y="3557588"/>
            <a:ext cx="1620837" cy="10080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F0000"/>
                </a:solidFill>
                <a:latin typeface="Arial" pitchFamily="34" charset="0"/>
                <a:cs typeface="Arial" pitchFamily="34" charset="0"/>
              </a:rPr>
              <a:t>Lực lượng</a:t>
            </a:r>
          </a:p>
          <a:p>
            <a:pPr algn="ctr" fontAlgn="base">
              <a:spcBef>
                <a:spcPct val="0"/>
              </a:spcBef>
              <a:spcAft>
                <a:spcPct val="0"/>
              </a:spcAft>
              <a:defRPr/>
            </a:pPr>
            <a:r>
              <a:rPr lang="en-US" sz="2400" b="1">
                <a:solidFill>
                  <a:srgbClr val="FF0000"/>
                </a:solidFill>
                <a:latin typeface="Arial" pitchFamily="34" charset="0"/>
                <a:cs typeface="Arial" pitchFamily="34" charset="0"/>
              </a:rPr>
              <a:t>Sản xuất</a:t>
            </a:r>
          </a:p>
        </p:txBody>
      </p:sp>
      <p:sp>
        <p:nvSpPr>
          <p:cNvPr id="11268" name="AutoShape 4"/>
          <p:cNvSpPr>
            <a:spLocks noChangeArrowheads="1"/>
          </p:cNvSpPr>
          <p:nvPr/>
        </p:nvSpPr>
        <p:spPr bwMode="auto">
          <a:xfrm>
            <a:off x="3871914" y="2433638"/>
            <a:ext cx="1385887" cy="9191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Người</a:t>
            </a:r>
          </a:p>
          <a:p>
            <a:pPr algn="ctr" fontAlgn="base">
              <a:spcBef>
                <a:spcPct val="0"/>
              </a:spcBef>
              <a:spcAft>
                <a:spcPct val="0"/>
              </a:spcAft>
              <a:defRPr/>
            </a:pPr>
            <a:r>
              <a:rPr lang="en-US" sz="2400" b="1">
                <a:solidFill>
                  <a:srgbClr val="006600"/>
                </a:solidFill>
                <a:latin typeface="Arial" pitchFamily="34" charset="0"/>
                <a:cs typeface="Arial" pitchFamily="34" charset="0"/>
              </a:rPr>
              <a:t>lao động</a:t>
            </a:r>
          </a:p>
        </p:txBody>
      </p:sp>
      <p:sp>
        <p:nvSpPr>
          <p:cNvPr id="11269" name="AutoShape 5"/>
          <p:cNvSpPr>
            <a:spLocks noChangeArrowheads="1"/>
          </p:cNvSpPr>
          <p:nvPr/>
        </p:nvSpPr>
        <p:spPr bwMode="auto">
          <a:xfrm>
            <a:off x="4052888" y="4872038"/>
            <a:ext cx="1339850" cy="9191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Tư liệu</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sản xuất</a:t>
            </a:r>
          </a:p>
        </p:txBody>
      </p:sp>
      <p:sp>
        <p:nvSpPr>
          <p:cNvPr id="11270" name="Line 6"/>
          <p:cNvSpPr>
            <a:spLocks noChangeShapeType="1"/>
          </p:cNvSpPr>
          <p:nvPr/>
        </p:nvSpPr>
        <p:spPr bwMode="auto">
          <a:xfrm flipV="1">
            <a:off x="3325813" y="3246438"/>
            <a:ext cx="412750" cy="68421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1" name="Line 7"/>
          <p:cNvSpPr>
            <a:spLocks noChangeShapeType="1"/>
          </p:cNvSpPr>
          <p:nvPr/>
        </p:nvSpPr>
        <p:spPr bwMode="auto">
          <a:xfrm>
            <a:off x="3325814" y="4505325"/>
            <a:ext cx="695325" cy="6223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2" name="Line 8"/>
          <p:cNvSpPr>
            <a:spLocks noChangeShapeType="1"/>
          </p:cNvSpPr>
          <p:nvPr/>
        </p:nvSpPr>
        <p:spPr bwMode="auto">
          <a:xfrm flipH="1">
            <a:off x="4478338" y="3424239"/>
            <a:ext cx="0" cy="1296987"/>
          </a:xfrm>
          <a:prstGeom prst="line">
            <a:avLst/>
          </a:prstGeom>
          <a:noFill/>
          <a:ln w="635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3" name="Line 9"/>
          <p:cNvSpPr>
            <a:spLocks noChangeShapeType="1"/>
          </p:cNvSpPr>
          <p:nvPr/>
        </p:nvSpPr>
        <p:spPr bwMode="auto">
          <a:xfrm flipV="1">
            <a:off x="4983163" y="3424239"/>
            <a:ext cx="0" cy="1368425"/>
          </a:xfrm>
          <a:prstGeom prst="line">
            <a:avLst/>
          </a:prstGeom>
          <a:noFill/>
          <a:ln w="63500">
            <a:solidFill>
              <a:schemeClr val="accent2"/>
            </a:solidFill>
            <a:prstDash val="sysDot"/>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7" name="AutoShape 13"/>
          <p:cNvSpPr>
            <a:spLocks noChangeArrowheads="1"/>
          </p:cNvSpPr>
          <p:nvPr/>
        </p:nvSpPr>
        <p:spPr bwMode="auto">
          <a:xfrm>
            <a:off x="5997576" y="2100264"/>
            <a:ext cx="1173163" cy="509587"/>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Thể lực</a:t>
            </a:r>
          </a:p>
        </p:txBody>
      </p:sp>
      <p:sp>
        <p:nvSpPr>
          <p:cNvPr id="11278" name="AutoShape 14"/>
          <p:cNvSpPr>
            <a:spLocks noChangeArrowheads="1"/>
          </p:cNvSpPr>
          <p:nvPr/>
        </p:nvSpPr>
        <p:spPr bwMode="auto">
          <a:xfrm>
            <a:off x="6053139" y="3175000"/>
            <a:ext cx="1023937" cy="509588"/>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Trí lực</a:t>
            </a:r>
          </a:p>
        </p:txBody>
      </p:sp>
      <p:sp>
        <p:nvSpPr>
          <p:cNvPr id="11279" name="Line 15"/>
          <p:cNvSpPr>
            <a:spLocks noChangeShapeType="1"/>
          </p:cNvSpPr>
          <p:nvPr/>
        </p:nvSpPr>
        <p:spPr bwMode="auto">
          <a:xfrm flipV="1">
            <a:off x="5414963" y="2128839"/>
            <a:ext cx="576262" cy="7191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0" name="Line 16"/>
          <p:cNvSpPr>
            <a:spLocks noChangeShapeType="1"/>
          </p:cNvSpPr>
          <p:nvPr/>
        </p:nvSpPr>
        <p:spPr bwMode="auto">
          <a:xfrm>
            <a:off x="5414963" y="2992439"/>
            <a:ext cx="576262" cy="504825"/>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1" name="AutoShape 17"/>
          <p:cNvSpPr>
            <a:spLocks/>
          </p:cNvSpPr>
          <p:nvPr/>
        </p:nvSpPr>
        <p:spPr bwMode="auto">
          <a:xfrm>
            <a:off x="7288214" y="1912938"/>
            <a:ext cx="358775" cy="1655762"/>
          </a:xfrm>
          <a:prstGeom prst="rightBrace">
            <a:avLst>
              <a:gd name="adj1" fmla="val 70828"/>
              <a:gd name="adj2" fmla="val 44759"/>
            </a:avLst>
          </a:prstGeom>
          <a:noFill/>
          <a:ln w="38100">
            <a:solidFill>
              <a:schemeClr va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2400">
              <a:solidFill>
                <a:srgbClr val="006600"/>
              </a:solidFill>
              <a:cs typeface="Arial" panose="020B0604020202020204" pitchFamily="34" charset="0"/>
            </a:endParaRPr>
          </a:p>
        </p:txBody>
      </p:sp>
      <p:sp>
        <p:nvSpPr>
          <p:cNvPr id="11282" name="AutoShape 18"/>
          <p:cNvSpPr>
            <a:spLocks noChangeArrowheads="1"/>
          </p:cNvSpPr>
          <p:nvPr/>
        </p:nvSpPr>
        <p:spPr bwMode="auto">
          <a:xfrm>
            <a:off x="7775576" y="1770063"/>
            <a:ext cx="2570163" cy="1327150"/>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Trình độ kỹ thuật,</a:t>
            </a:r>
          </a:p>
          <a:p>
            <a:pPr algn="ctr" fontAlgn="base">
              <a:spcBef>
                <a:spcPct val="0"/>
              </a:spcBef>
              <a:spcAft>
                <a:spcPct val="0"/>
              </a:spcAft>
              <a:defRPr/>
            </a:pPr>
            <a:r>
              <a:rPr lang="en-US" sz="2400" b="1">
                <a:solidFill>
                  <a:srgbClr val="006600"/>
                </a:solidFill>
                <a:latin typeface="Arial" pitchFamily="34" charset="0"/>
                <a:cs typeface="Arial" pitchFamily="34" charset="0"/>
              </a:rPr>
              <a:t>kỹ năng và thói</a:t>
            </a:r>
          </a:p>
          <a:p>
            <a:pPr algn="ctr" fontAlgn="base">
              <a:spcBef>
                <a:spcPct val="0"/>
              </a:spcBef>
              <a:spcAft>
                <a:spcPct val="0"/>
              </a:spcAft>
              <a:defRPr/>
            </a:pPr>
            <a:r>
              <a:rPr lang="en-US" sz="2400" b="1">
                <a:solidFill>
                  <a:srgbClr val="006600"/>
                </a:solidFill>
                <a:latin typeface="Arial" pitchFamily="34" charset="0"/>
                <a:cs typeface="Arial" pitchFamily="34" charset="0"/>
              </a:rPr>
              <a:t>quen trong LĐ</a:t>
            </a:r>
          </a:p>
        </p:txBody>
      </p:sp>
      <p:sp>
        <p:nvSpPr>
          <p:cNvPr id="11285" name="AutoShape 21"/>
          <p:cNvSpPr>
            <a:spLocks noChangeArrowheads="1"/>
          </p:cNvSpPr>
          <p:nvPr/>
        </p:nvSpPr>
        <p:spPr bwMode="auto">
          <a:xfrm>
            <a:off x="5980114" y="3835401"/>
            <a:ext cx="1546225" cy="919163"/>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Đối tượng</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LĐ</a:t>
            </a:r>
          </a:p>
        </p:txBody>
      </p:sp>
      <p:sp>
        <p:nvSpPr>
          <p:cNvPr id="11286" name="AutoShape 22"/>
          <p:cNvSpPr>
            <a:spLocks noChangeArrowheads="1"/>
          </p:cNvSpPr>
          <p:nvPr/>
        </p:nvSpPr>
        <p:spPr bwMode="auto">
          <a:xfrm>
            <a:off x="5918201" y="5984875"/>
            <a:ext cx="1800225" cy="509588"/>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Tư liệu LĐ</a:t>
            </a:r>
          </a:p>
        </p:txBody>
      </p:sp>
      <p:sp>
        <p:nvSpPr>
          <p:cNvPr id="11287" name="Line 23"/>
          <p:cNvSpPr>
            <a:spLocks noChangeShapeType="1"/>
          </p:cNvSpPr>
          <p:nvPr/>
        </p:nvSpPr>
        <p:spPr bwMode="auto">
          <a:xfrm flipV="1">
            <a:off x="5486400" y="4289426"/>
            <a:ext cx="431800" cy="100806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8" name="Line 24"/>
          <p:cNvSpPr>
            <a:spLocks noChangeShapeType="1"/>
          </p:cNvSpPr>
          <p:nvPr/>
        </p:nvSpPr>
        <p:spPr bwMode="auto">
          <a:xfrm>
            <a:off x="5486400" y="5297488"/>
            <a:ext cx="431800" cy="6477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3" name="AutoShape 29"/>
          <p:cNvSpPr>
            <a:spLocks noChangeArrowheads="1"/>
          </p:cNvSpPr>
          <p:nvPr/>
        </p:nvSpPr>
        <p:spPr bwMode="auto">
          <a:xfrm>
            <a:off x="8135938" y="3276601"/>
            <a:ext cx="1979612" cy="862013"/>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Có sẵn trong</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tự nhiên</a:t>
            </a:r>
          </a:p>
        </p:txBody>
      </p:sp>
      <p:sp>
        <p:nvSpPr>
          <p:cNvPr id="11294" name="AutoShape 30"/>
          <p:cNvSpPr>
            <a:spLocks noChangeArrowheads="1"/>
          </p:cNvSpPr>
          <p:nvPr/>
        </p:nvSpPr>
        <p:spPr bwMode="auto">
          <a:xfrm>
            <a:off x="8329614" y="4249738"/>
            <a:ext cx="2168525" cy="774700"/>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000" b="1">
                <a:solidFill>
                  <a:srgbClr val="F79646">
                    <a:lumMod val="50000"/>
                  </a:srgbClr>
                </a:solidFill>
                <a:latin typeface="Arial" pitchFamily="34" charset="0"/>
                <a:cs typeface="Arial" pitchFamily="34" charset="0"/>
              </a:rPr>
              <a:t>Đã qua chế biến</a:t>
            </a:r>
          </a:p>
        </p:txBody>
      </p:sp>
      <p:sp>
        <p:nvSpPr>
          <p:cNvPr id="11295" name="AutoShape 31"/>
          <p:cNvSpPr>
            <a:spLocks noChangeArrowheads="1"/>
          </p:cNvSpPr>
          <p:nvPr/>
        </p:nvSpPr>
        <p:spPr bwMode="auto">
          <a:xfrm>
            <a:off x="8272464" y="5937250"/>
            <a:ext cx="2225675" cy="844550"/>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Kết cấu</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hạ tầng của SX</a:t>
            </a:r>
          </a:p>
        </p:txBody>
      </p:sp>
      <p:sp>
        <p:nvSpPr>
          <p:cNvPr id="11296" name="AutoShape 32"/>
          <p:cNvSpPr>
            <a:spLocks noChangeArrowheads="1"/>
          </p:cNvSpPr>
          <p:nvPr/>
        </p:nvSpPr>
        <p:spPr bwMode="auto">
          <a:xfrm>
            <a:off x="8580438" y="5181601"/>
            <a:ext cx="1782762" cy="493713"/>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Công cụ LĐ</a:t>
            </a:r>
          </a:p>
        </p:txBody>
      </p:sp>
      <p:sp>
        <p:nvSpPr>
          <p:cNvPr id="11297" name="Line 33"/>
          <p:cNvSpPr>
            <a:spLocks noChangeShapeType="1"/>
          </p:cNvSpPr>
          <p:nvPr/>
        </p:nvSpPr>
        <p:spPr bwMode="auto">
          <a:xfrm flipV="1">
            <a:off x="7640639" y="3817938"/>
            <a:ext cx="503237" cy="431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8" name="Line 34"/>
          <p:cNvSpPr>
            <a:spLocks noChangeShapeType="1"/>
          </p:cNvSpPr>
          <p:nvPr/>
        </p:nvSpPr>
        <p:spPr bwMode="auto">
          <a:xfrm>
            <a:off x="7640638" y="4294188"/>
            <a:ext cx="647700" cy="431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9" name="Line 35"/>
          <p:cNvSpPr>
            <a:spLocks noChangeShapeType="1"/>
          </p:cNvSpPr>
          <p:nvPr/>
        </p:nvSpPr>
        <p:spPr bwMode="auto">
          <a:xfrm flipV="1">
            <a:off x="7718426" y="5513389"/>
            <a:ext cx="815975" cy="7191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300" name="Line 36"/>
          <p:cNvSpPr>
            <a:spLocks noChangeShapeType="1"/>
          </p:cNvSpPr>
          <p:nvPr/>
        </p:nvSpPr>
        <p:spPr bwMode="auto">
          <a:xfrm>
            <a:off x="7718426" y="6232525"/>
            <a:ext cx="569913" cy="2159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3339" name="Rectangle 35"/>
          <p:cNvSpPr>
            <a:spLocks noChangeArrowheads="1"/>
          </p:cNvSpPr>
          <p:nvPr/>
        </p:nvSpPr>
        <p:spPr bwMode="auto">
          <a:xfrm>
            <a:off x="0" y="7075"/>
            <a:ext cx="10668001"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eaLnBrk="0" fontAlgn="base" hangingPunct="0">
              <a:lnSpc>
                <a:spcPct val="150000"/>
              </a:lnSpc>
              <a:spcBef>
                <a:spcPct val="0"/>
              </a:spcBef>
              <a:spcAft>
                <a:spcPct val="0"/>
              </a:spcAft>
              <a:buFont typeface="Wingdings" panose="05000000000000000000" pitchFamily="2" charset="2"/>
              <a:buChar char="ü"/>
            </a:pPr>
            <a:r>
              <a:rPr lang="vi-VN" altLang="en-US" sz="2400" b="1" i="1" dirty="0">
                <a:solidFill>
                  <a:srgbClr val="FF0000"/>
                </a:solidFill>
                <a:latin typeface="+mn-lt"/>
                <a:cs typeface="Arial" panose="020B0604020202020204" pitchFamily="34" charset="0"/>
              </a:rPr>
              <a:t>LLSX</a:t>
            </a:r>
            <a:r>
              <a:rPr lang="vi-VN" altLang="en-US" sz="2400" i="1" dirty="0">
                <a:solidFill>
                  <a:prstClr val="black"/>
                </a:solidFill>
                <a:latin typeface="+mn-lt"/>
                <a:cs typeface="Arial" panose="020B0604020202020204" pitchFamily="34" charset="0"/>
              </a:rPr>
              <a:t>: là </a:t>
            </a:r>
            <a:r>
              <a:rPr lang="en-US" altLang="en-US" sz="2400" i="1" dirty="0" err="1">
                <a:solidFill>
                  <a:prstClr val="black"/>
                </a:solidFill>
                <a:latin typeface="+mn-lt"/>
                <a:cs typeface="Arial" panose="020B0604020202020204" pitchFamily="34" charset="0"/>
              </a:rPr>
              <a:t>toàn</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bộ</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vật</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chất</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mà</a:t>
            </a:r>
            <a:r>
              <a:rPr lang="en-US" altLang="en-US" sz="2400" i="1" dirty="0">
                <a:solidFill>
                  <a:prstClr val="black"/>
                </a:solidFill>
                <a:latin typeface="+mn-lt"/>
                <a:cs typeface="Arial" panose="020B0604020202020204" pitchFamily="34" charset="0"/>
              </a:rPr>
              <a:t> con </a:t>
            </a:r>
            <a:r>
              <a:rPr lang="en-US" altLang="en-US" sz="2400" i="1" dirty="0" err="1">
                <a:solidFill>
                  <a:prstClr val="black"/>
                </a:solidFill>
                <a:latin typeface="+mn-lt"/>
                <a:cs typeface="Arial" panose="020B0604020202020204" pitchFamily="34" charset="0"/>
              </a:rPr>
              <a:t>người</a:t>
            </a:r>
            <a:r>
              <a:rPr lang="en-US" altLang="en-US" sz="2400" i="1" dirty="0">
                <a:solidFill>
                  <a:prstClr val="black"/>
                </a:solidFill>
                <a:latin typeface="+mn-lt"/>
                <a:cs typeface="Arial" panose="020B0604020202020204" pitchFamily="34" charset="0"/>
              </a:rPr>
              <a:t> dung </a:t>
            </a:r>
            <a:r>
              <a:rPr lang="en-US" altLang="en-US" sz="2400" i="1" dirty="0" err="1">
                <a:solidFill>
                  <a:prstClr val="black"/>
                </a:solidFill>
                <a:latin typeface="+mn-lt"/>
                <a:cs typeface="Arial" panose="020B0604020202020204" pitchFamily="34" charset="0"/>
              </a:rPr>
              <a:t>để</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sản</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xuất</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ra</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của</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cải</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Biểu</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hiện</a:t>
            </a:r>
            <a:r>
              <a:rPr lang="en-US" altLang="en-US" sz="2400" i="1" dirty="0">
                <a:solidFill>
                  <a:prstClr val="black"/>
                </a:solidFill>
                <a:latin typeface="+mn-lt"/>
                <a:cs typeface="Arial" panose="020B0604020202020204" pitchFamily="34" charset="0"/>
              </a:rPr>
              <a:t> </a:t>
            </a:r>
            <a:r>
              <a:rPr lang="en-US" altLang="en-US" sz="2400" i="1" dirty="0" err="1">
                <a:solidFill>
                  <a:prstClr val="black"/>
                </a:solidFill>
                <a:latin typeface="+mn-lt"/>
                <a:cs typeface="Arial" panose="020B0604020202020204" pitchFamily="34" charset="0"/>
              </a:rPr>
              <a:t>là</a:t>
            </a:r>
            <a:r>
              <a:rPr lang="en-US" altLang="en-US" sz="2400" i="1" dirty="0">
                <a:solidFill>
                  <a:prstClr val="black"/>
                </a:solidFill>
                <a:latin typeface="+mn-lt"/>
                <a:cs typeface="Arial" panose="020B0604020202020204" pitchFamily="34" charset="0"/>
              </a:rPr>
              <a:t> </a:t>
            </a:r>
            <a:r>
              <a:rPr lang="vi-VN" altLang="en-US" sz="2400" i="1" dirty="0">
                <a:solidFill>
                  <a:prstClr val="black"/>
                </a:solidFill>
                <a:latin typeface="+mn-lt"/>
                <a:cs typeface="Arial" panose="020B0604020202020204" pitchFamily="34" charset="0"/>
              </a:rPr>
              <a:t>mối quan hệ giữa con người với giới tự nhiên, là trình độ chinh phục tự nhiên của con người, là mặt tự nhiên của phương thức sản xuất</a:t>
            </a:r>
          </a:p>
        </p:txBody>
      </p:sp>
    </p:spTree>
    <p:extLst>
      <p:ext uri="{BB962C8B-B14F-4D97-AF65-F5344CB8AC3E}">
        <p14:creationId xmlns:p14="http://schemas.microsoft.com/office/powerpoint/2010/main" val="333694056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wipe(left)">
                                      <p:cBhvr>
                                        <p:cTn id="7" dur="250"/>
                                        <p:tgtEl>
                                          <p:spTgt spid="11267"/>
                                        </p:tgtEl>
                                      </p:cBhvr>
                                    </p:animEffect>
                                  </p:childTnLst>
                                </p:cTn>
                              </p:par>
                            </p:childTnLst>
                          </p:cTn>
                        </p:par>
                        <p:par>
                          <p:cTn id="8" fill="hold" nodeType="afterGroup">
                            <p:stCondLst>
                              <p:cond delay="250"/>
                            </p:stCondLst>
                            <p:childTnLst>
                              <p:par>
                                <p:cTn id="9" presetID="22" presetClass="entr" presetSubtype="8" fill="hold" grpId="0" nodeType="afterEffect">
                                  <p:stCondLst>
                                    <p:cond delay="0"/>
                                  </p:stCondLst>
                                  <p:childTnLst>
                                    <p:set>
                                      <p:cBhvr>
                                        <p:cTn id="10" dur="1" fill="hold">
                                          <p:stCondLst>
                                            <p:cond delay="0"/>
                                          </p:stCondLst>
                                        </p:cTn>
                                        <p:tgtEl>
                                          <p:spTgt spid="11270"/>
                                        </p:tgtEl>
                                        <p:attrNameLst>
                                          <p:attrName>style.visibility</p:attrName>
                                        </p:attrNameLst>
                                      </p:cBhvr>
                                      <p:to>
                                        <p:strVal val="visible"/>
                                      </p:to>
                                    </p:set>
                                    <p:animEffect transition="in" filter="wipe(left)">
                                      <p:cBhvr>
                                        <p:cTn id="11" dur="250"/>
                                        <p:tgtEl>
                                          <p:spTgt spid="11270"/>
                                        </p:tgtEl>
                                      </p:cBhvr>
                                    </p:animEffect>
                                  </p:childTnLst>
                                </p:cTn>
                              </p:par>
                            </p:childTnLst>
                          </p:cTn>
                        </p:par>
                        <p:par>
                          <p:cTn id="12" fill="hold" nodeType="afterGroup">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11268"/>
                                        </p:tgtEl>
                                        <p:attrNameLst>
                                          <p:attrName>style.visibility</p:attrName>
                                        </p:attrNameLst>
                                      </p:cBhvr>
                                      <p:to>
                                        <p:strVal val="visible"/>
                                      </p:to>
                                    </p:set>
                                    <p:animEffect transition="in" filter="wipe(left)">
                                      <p:cBhvr>
                                        <p:cTn id="15" dur="250"/>
                                        <p:tgtEl>
                                          <p:spTgt spid="11268"/>
                                        </p:tgtEl>
                                      </p:cBhvr>
                                    </p:animEffect>
                                  </p:childTnLst>
                                </p:cTn>
                              </p:par>
                            </p:childTnLst>
                          </p:cTn>
                        </p:par>
                        <p:par>
                          <p:cTn id="16" fill="hold" nodeType="afterGroup">
                            <p:stCondLst>
                              <p:cond delay="750"/>
                            </p:stCondLst>
                            <p:childTnLst>
                              <p:par>
                                <p:cTn id="17" presetID="22" presetClass="entr" presetSubtype="8" fill="hold" grpId="0" nodeType="afterEffect">
                                  <p:stCondLst>
                                    <p:cond delay="0"/>
                                  </p:stCondLst>
                                  <p:childTnLst>
                                    <p:set>
                                      <p:cBhvr>
                                        <p:cTn id="18" dur="1" fill="hold">
                                          <p:stCondLst>
                                            <p:cond delay="0"/>
                                          </p:stCondLst>
                                        </p:cTn>
                                        <p:tgtEl>
                                          <p:spTgt spid="11279"/>
                                        </p:tgtEl>
                                        <p:attrNameLst>
                                          <p:attrName>style.visibility</p:attrName>
                                        </p:attrNameLst>
                                      </p:cBhvr>
                                      <p:to>
                                        <p:strVal val="visible"/>
                                      </p:to>
                                    </p:set>
                                    <p:animEffect transition="in" filter="wipe(left)">
                                      <p:cBhvr>
                                        <p:cTn id="19" dur="250"/>
                                        <p:tgtEl>
                                          <p:spTgt spid="11279"/>
                                        </p:tgtEl>
                                      </p:cBhvr>
                                    </p:animEffect>
                                  </p:childTnLst>
                                </p:cTn>
                              </p:par>
                            </p:childTnLst>
                          </p:cTn>
                        </p:par>
                        <p:par>
                          <p:cTn id="20" fill="hold" nodeType="afterGroup">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11277"/>
                                        </p:tgtEl>
                                        <p:attrNameLst>
                                          <p:attrName>style.visibility</p:attrName>
                                        </p:attrNameLst>
                                      </p:cBhvr>
                                      <p:to>
                                        <p:strVal val="visible"/>
                                      </p:to>
                                    </p:set>
                                    <p:animEffect transition="in" filter="wipe(left)">
                                      <p:cBhvr>
                                        <p:cTn id="23" dur="250"/>
                                        <p:tgtEl>
                                          <p:spTgt spid="11277"/>
                                        </p:tgtEl>
                                      </p:cBhvr>
                                    </p:animEffect>
                                  </p:childTnLst>
                                </p:cTn>
                              </p:par>
                            </p:childTnLst>
                          </p:cTn>
                        </p:par>
                        <p:par>
                          <p:cTn id="24" fill="hold" nodeType="afterGroup">
                            <p:stCondLst>
                              <p:cond delay="1250"/>
                            </p:stCondLst>
                            <p:childTnLst>
                              <p:par>
                                <p:cTn id="25" presetID="22" presetClass="entr" presetSubtype="8" fill="hold" grpId="0" nodeType="afterEffect">
                                  <p:stCondLst>
                                    <p:cond delay="0"/>
                                  </p:stCondLst>
                                  <p:childTnLst>
                                    <p:set>
                                      <p:cBhvr>
                                        <p:cTn id="26" dur="1" fill="hold">
                                          <p:stCondLst>
                                            <p:cond delay="0"/>
                                          </p:stCondLst>
                                        </p:cTn>
                                        <p:tgtEl>
                                          <p:spTgt spid="11280"/>
                                        </p:tgtEl>
                                        <p:attrNameLst>
                                          <p:attrName>style.visibility</p:attrName>
                                        </p:attrNameLst>
                                      </p:cBhvr>
                                      <p:to>
                                        <p:strVal val="visible"/>
                                      </p:to>
                                    </p:set>
                                    <p:animEffect transition="in" filter="wipe(left)">
                                      <p:cBhvr>
                                        <p:cTn id="27" dur="250"/>
                                        <p:tgtEl>
                                          <p:spTgt spid="11280"/>
                                        </p:tgtEl>
                                      </p:cBhvr>
                                    </p:animEffect>
                                  </p:childTnLst>
                                </p:cTn>
                              </p:par>
                            </p:childTnLst>
                          </p:cTn>
                        </p:par>
                        <p:par>
                          <p:cTn id="28" fill="hold" nodeType="afterGroup">
                            <p:stCondLst>
                              <p:cond delay="1500"/>
                            </p:stCondLst>
                            <p:childTnLst>
                              <p:par>
                                <p:cTn id="29" presetID="22" presetClass="entr" presetSubtype="8" fill="hold" nodeType="afterEffect">
                                  <p:stCondLst>
                                    <p:cond delay="0"/>
                                  </p:stCondLst>
                                  <p:childTnLst>
                                    <p:set>
                                      <p:cBhvr>
                                        <p:cTn id="30" dur="1" fill="hold">
                                          <p:stCondLst>
                                            <p:cond delay="0"/>
                                          </p:stCondLst>
                                        </p:cTn>
                                        <p:tgtEl>
                                          <p:spTgt spid="11278"/>
                                        </p:tgtEl>
                                        <p:attrNameLst>
                                          <p:attrName>style.visibility</p:attrName>
                                        </p:attrNameLst>
                                      </p:cBhvr>
                                      <p:to>
                                        <p:strVal val="visible"/>
                                      </p:to>
                                    </p:set>
                                    <p:animEffect transition="in" filter="wipe(left)">
                                      <p:cBhvr>
                                        <p:cTn id="31" dur="250"/>
                                        <p:tgtEl>
                                          <p:spTgt spid="11278"/>
                                        </p:tgtEl>
                                      </p:cBhvr>
                                    </p:animEffect>
                                  </p:childTnLst>
                                </p:cTn>
                              </p:par>
                            </p:childTnLst>
                          </p:cTn>
                        </p:par>
                        <p:par>
                          <p:cTn id="32" fill="hold" nodeType="afterGroup">
                            <p:stCondLst>
                              <p:cond delay="1750"/>
                            </p:stCondLst>
                            <p:childTnLst>
                              <p:par>
                                <p:cTn id="33" presetID="22" presetClass="entr" presetSubtype="8" fill="hold" grpId="0" nodeType="afterEffect">
                                  <p:stCondLst>
                                    <p:cond delay="0"/>
                                  </p:stCondLst>
                                  <p:childTnLst>
                                    <p:set>
                                      <p:cBhvr>
                                        <p:cTn id="34" dur="1" fill="hold">
                                          <p:stCondLst>
                                            <p:cond delay="0"/>
                                          </p:stCondLst>
                                        </p:cTn>
                                        <p:tgtEl>
                                          <p:spTgt spid="11282"/>
                                        </p:tgtEl>
                                        <p:attrNameLst>
                                          <p:attrName>style.visibility</p:attrName>
                                        </p:attrNameLst>
                                      </p:cBhvr>
                                      <p:to>
                                        <p:strVal val="visible"/>
                                      </p:to>
                                    </p:set>
                                    <p:animEffect transition="in" filter="wipe(left)">
                                      <p:cBhvr>
                                        <p:cTn id="35" dur="250"/>
                                        <p:tgtEl>
                                          <p:spTgt spid="11282"/>
                                        </p:tgtEl>
                                      </p:cBhvr>
                                    </p:animEffect>
                                  </p:childTnLst>
                                </p:cTn>
                              </p:par>
                            </p:childTnLst>
                          </p:cTn>
                        </p:par>
                        <p:par>
                          <p:cTn id="36" fill="hold" nodeType="afterGroup">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11281"/>
                                        </p:tgtEl>
                                        <p:attrNameLst>
                                          <p:attrName>style.visibility</p:attrName>
                                        </p:attrNameLst>
                                      </p:cBhvr>
                                      <p:to>
                                        <p:strVal val="visible"/>
                                      </p:to>
                                    </p:set>
                                    <p:animEffect transition="in" filter="wipe(left)">
                                      <p:cBhvr>
                                        <p:cTn id="39" dur="250"/>
                                        <p:tgtEl>
                                          <p:spTgt spid="11281"/>
                                        </p:tgtEl>
                                      </p:cBhvr>
                                    </p:animEffect>
                                  </p:childTnLst>
                                </p:cTn>
                              </p:par>
                            </p:childTnLst>
                          </p:cTn>
                        </p:par>
                        <p:par>
                          <p:cTn id="40" fill="hold" nodeType="afterGroup">
                            <p:stCondLst>
                              <p:cond delay="2250"/>
                            </p:stCondLst>
                            <p:childTnLst>
                              <p:par>
                                <p:cTn id="41" presetID="22" presetClass="entr" presetSubtype="8" fill="hold" grpId="0" nodeType="afterEffect">
                                  <p:stCondLst>
                                    <p:cond delay="0"/>
                                  </p:stCondLst>
                                  <p:childTnLst>
                                    <p:set>
                                      <p:cBhvr>
                                        <p:cTn id="42" dur="1" fill="hold">
                                          <p:stCondLst>
                                            <p:cond delay="0"/>
                                          </p:stCondLst>
                                        </p:cTn>
                                        <p:tgtEl>
                                          <p:spTgt spid="11271"/>
                                        </p:tgtEl>
                                        <p:attrNameLst>
                                          <p:attrName>style.visibility</p:attrName>
                                        </p:attrNameLst>
                                      </p:cBhvr>
                                      <p:to>
                                        <p:strVal val="visible"/>
                                      </p:to>
                                    </p:set>
                                    <p:animEffect transition="in" filter="wipe(left)">
                                      <p:cBhvr>
                                        <p:cTn id="43" dur="250"/>
                                        <p:tgtEl>
                                          <p:spTgt spid="11271"/>
                                        </p:tgtEl>
                                      </p:cBhvr>
                                    </p:animEffect>
                                  </p:childTnLst>
                                </p:cTn>
                              </p:par>
                            </p:childTnLst>
                          </p:cTn>
                        </p:par>
                        <p:par>
                          <p:cTn id="44" fill="hold" nodeType="afterGroup">
                            <p:stCondLst>
                              <p:cond delay="2500"/>
                            </p:stCondLst>
                            <p:childTnLst>
                              <p:par>
                                <p:cTn id="45" presetID="22" presetClass="entr" presetSubtype="8" fill="hold" nodeType="afterEffect">
                                  <p:stCondLst>
                                    <p:cond delay="0"/>
                                  </p:stCondLst>
                                  <p:childTnLst>
                                    <p:set>
                                      <p:cBhvr>
                                        <p:cTn id="46" dur="1" fill="hold">
                                          <p:stCondLst>
                                            <p:cond delay="0"/>
                                          </p:stCondLst>
                                        </p:cTn>
                                        <p:tgtEl>
                                          <p:spTgt spid="11269"/>
                                        </p:tgtEl>
                                        <p:attrNameLst>
                                          <p:attrName>style.visibility</p:attrName>
                                        </p:attrNameLst>
                                      </p:cBhvr>
                                      <p:to>
                                        <p:strVal val="visible"/>
                                      </p:to>
                                    </p:set>
                                    <p:animEffect transition="in" filter="wipe(left)">
                                      <p:cBhvr>
                                        <p:cTn id="47" dur="250"/>
                                        <p:tgtEl>
                                          <p:spTgt spid="11269"/>
                                        </p:tgtEl>
                                      </p:cBhvr>
                                    </p:animEffect>
                                  </p:childTnLst>
                                </p:cTn>
                              </p:par>
                            </p:childTnLst>
                          </p:cTn>
                        </p:par>
                        <p:par>
                          <p:cTn id="48" fill="hold" nodeType="afterGroup">
                            <p:stCondLst>
                              <p:cond delay="2750"/>
                            </p:stCondLst>
                            <p:childTnLst>
                              <p:par>
                                <p:cTn id="49" presetID="22" presetClass="entr" presetSubtype="8" fill="hold" grpId="0" nodeType="afterEffect">
                                  <p:stCondLst>
                                    <p:cond delay="0"/>
                                  </p:stCondLst>
                                  <p:childTnLst>
                                    <p:set>
                                      <p:cBhvr>
                                        <p:cTn id="50" dur="1" fill="hold">
                                          <p:stCondLst>
                                            <p:cond delay="0"/>
                                          </p:stCondLst>
                                        </p:cTn>
                                        <p:tgtEl>
                                          <p:spTgt spid="11272"/>
                                        </p:tgtEl>
                                        <p:attrNameLst>
                                          <p:attrName>style.visibility</p:attrName>
                                        </p:attrNameLst>
                                      </p:cBhvr>
                                      <p:to>
                                        <p:strVal val="visible"/>
                                      </p:to>
                                    </p:set>
                                    <p:animEffect transition="in" filter="wipe(left)">
                                      <p:cBhvr>
                                        <p:cTn id="51" dur="250"/>
                                        <p:tgtEl>
                                          <p:spTgt spid="11272"/>
                                        </p:tgtEl>
                                      </p:cBhvr>
                                    </p:animEffect>
                                  </p:childTnLst>
                                </p:cTn>
                              </p:par>
                            </p:childTnLst>
                          </p:cTn>
                        </p:par>
                        <p:par>
                          <p:cTn id="52" fill="hold" nodeType="afterGroup">
                            <p:stCondLst>
                              <p:cond delay="3000"/>
                            </p:stCondLst>
                            <p:childTnLst>
                              <p:par>
                                <p:cTn id="53" presetID="22" presetClass="entr" presetSubtype="8" fill="hold" grpId="0" nodeType="afterEffect">
                                  <p:stCondLst>
                                    <p:cond delay="0"/>
                                  </p:stCondLst>
                                  <p:childTnLst>
                                    <p:set>
                                      <p:cBhvr>
                                        <p:cTn id="54" dur="1" fill="hold">
                                          <p:stCondLst>
                                            <p:cond delay="0"/>
                                          </p:stCondLst>
                                        </p:cTn>
                                        <p:tgtEl>
                                          <p:spTgt spid="11273"/>
                                        </p:tgtEl>
                                        <p:attrNameLst>
                                          <p:attrName>style.visibility</p:attrName>
                                        </p:attrNameLst>
                                      </p:cBhvr>
                                      <p:to>
                                        <p:strVal val="visible"/>
                                      </p:to>
                                    </p:set>
                                    <p:animEffect transition="in" filter="wipe(left)">
                                      <p:cBhvr>
                                        <p:cTn id="55" dur="250"/>
                                        <p:tgtEl>
                                          <p:spTgt spid="11273"/>
                                        </p:tgtEl>
                                      </p:cBhvr>
                                    </p:animEffect>
                                  </p:childTnLst>
                                </p:cTn>
                              </p:par>
                            </p:childTnLst>
                          </p:cTn>
                        </p:par>
                        <p:par>
                          <p:cTn id="56" fill="hold" nodeType="afterGroup">
                            <p:stCondLst>
                              <p:cond delay="3250"/>
                            </p:stCondLst>
                            <p:childTnLst>
                              <p:par>
                                <p:cTn id="57" presetID="22" presetClass="entr" presetSubtype="8" fill="hold" grpId="0" nodeType="afterEffect">
                                  <p:stCondLst>
                                    <p:cond delay="0"/>
                                  </p:stCondLst>
                                  <p:childTnLst>
                                    <p:set>
                                      <p:cBhvr>
                                        <p:cTn id="58" dur="1" fill="hold">
                                          <p:stCondLst>
                                            <p:cond delay="0"/>
                                          </p:stCondLst>
                                        </p:cTn>
                                        <p:tgtEl>
                                          <p:spTgt spid="11287"/>
                                        </p:tgtEl>
                                        <p:attrNameLst>
                                          <p:attrName>style.visibility</p:attrName>
                                        </p:attrNameLst>
                                      </p:cBhvr>
                                      <p:to>
                                        <p:strVal val="visible"/>
                                      </p:to>
                                    </p:set>
                                    <p:animEffect transition="in" filter="wipe(left)">
                                      <p:cBhvr>
                                        <p:cTn id="59" dur="250"/>
                                        <p:tgtEl>
                                          <p:spTgt spid="11287"/>
                                        </p:tgtEl>
                                      </p:cBhvr>
                                    </p:animEffect>
                                  </p:childTnLst>
                                </p:cTn>
                              </p:par>
                            </p:childTnLst>
                          </p:cTn>
                        </p:par>
                        <p:par>
                          <p:cTn id="60" fill="hold" nodeType="afterGroup">
                            <p:stCondLst>
                              <p:cond delay="3500"/>
                            </p:stCondLst>
                            <p:childTnLst>
                              <p:par>
                                <p:cTn id="61" presetID="22" presetClass="entr" presetSubtype="8" fill="hold" grpId="0" nodeType="afterEffect">
                                  <p:stCondLst>
                                    <p:cond delay="0"/>
                                  </p:stCondLst>
                                  <p:childTnLst>
                                    <p:set>
                                      <p:cBhvr>
                                        <p:cTn id="62" dur="1" fill="hold">
                                          <p:stCondLst>
                                            <p:cond delay="0"/>
                                          </p:stCondLst>
                                        </p:cTn>
                                        <p:tgtEl>
                                          <p:spTgt spid="11285"/>
                                        </p:tgtEl>
                                        <p:attrNameLst>
                                          <p:attrName>style.visibility</p:attrName>
                                        </p:attrNameLst>
                                      </p:cBhvr>
                                      <p:to>
                                        <p:strVal val="visible"/>
                                      </p:to>
                                    </p:set>
                                    <p:animEffect transition="in" filter="wipe(left)">
                                      <p:cBhvr>
                                        <p:cTn id="63" dur="250"/>
                                        <p:tgtEl>
                                          <p:spTgt spid="11285"/>
                                        </p:tgtEl>
                                      </p:cBhvr>
                                    </p:animEffect>
                                  </p:childTnLst>
                                </p:cTn>
                              </p:par>
                            </p:childTnLst>
                          </p:cTn>
                        </p:par>
                        <p:par>
                          <p:cTn id="64" fill="hold" nodeType="afterGroup">
                            <p:stCondLst>
                              <p:cond delay="3750"/>
                            </p:stCondLst>
                            <p:childTnLst>
                              <p:par>
                                <p:cTn id="65" presetID="22" presetClass="entr" presetSubtype="8" fill="hold" grpId="0" nodeType="afterEffect">
                                  <p:stCondLst>
                                    <p:cond delay="0"/>
                                  </p:stCondLst>
                                  <p:childTnLst>
                                    <p:set>
                                      <p:cBhvr>
                                        <p:cTn id="66" dur="1" fill="hold">
                                          <p:stCondLst>
                                            <p:cond delay="0"/>
                                          </p:stCondLst>
                                        </p:cTn>
                                        <p:tgtEl>
                                          <p:spTgt spid="11297"/>
                                        </p:tgtEl>
                                        <p:attrNameLst>
                                          <p:attrName>style.visibility</p:attrName>
                                        </p:attrNameLst>
                                      </p:cBhvr>
                                      <p:to>
                                        <p:strVal val="visible"/>
                                      </p:to>
                                    </p:set>
                                    <p:animEffect transition="in" filter="wipe(left)">
                                      <p:cBhvr>
                                        <p:cTn id="67" dur="250"/>
                                        <p:tgtEl>
                                          <p:spTgt spid="11297"/>
                                        </p:tgtEl>
                                      </p:cBhvr>
                                    </p:animEffect>
                                  </p:childTnLst>
                                </p:cTn>
                              </p:par>
                            </p:childTnLst>
                          </p:cTn>
                        </p:par>
                        <p:par>
                          <p:cTn id="68" fill="hold" nodeType="afterGroup">
                            <p:stCondLst>
                              <p:cond delay="4000"/>
                            </p:stCondLst>
                            <p:childTnLst>
                              <p:par>
                                <p:cTn id="69" presetID="22" presetClass="entr" presetSubtype="8" fill="hold" grpId="0" nodeType="afterEffect">
                                  <p:stCondLst>
                                    <p:cond delay="0"/>
                                  </p:stCondLst>
                                  <p:childTnLst>
                                    <p:set>
                                      <p:cBhvr>
                                        <p:cTn id="70" dur="1" fill="hold">
                                          <p:stCondLst>
                                            <p:cond delay="0"/>
                                          </p:stCondLst>
                                        </p:cTn>
                                        <p:tgtEl>
                                          <p:spTgt spid="11293"/>
                                        </p:tgtEl>
                                        <p:attrNameLst>
                                          <p:attrName>style.visibility</p:attrName>
                                        </p:attrNameLst>
                                      </p:cBhvr>
                                      <p:to>
                                        <p:strVal val="visible"/>
                                      </p:to>
                                    </p:set>
                                    <p:animEffect transition="in" filter="wipe(left)">
                                      <p:cBhvr>
                                        <p:cTn id="71" dur="250"/>
                                        <p:tgtEl>
                                          <p:spTgt spid="11293"/>
                                        </p:tgtEl>
                                      </p:cBhvr>
                                    </p:animEffect>
                                  </p:childTnLst>
                                </p:cTn>
                              </p:par>
                            </p:childTnLst>
                          </p:cTn>
                        </p:par>
                        <p:par>
                          <p:cTn id="72" fill="hold" nodeType="afterGroup">
                            <p:stCondLst>
                              <p:cond delay="4250"/>
                            </p:stCondLst>
                            <p:childTnLst>
                              <p:par>
                                <p:cTn id="73" presetID="22" presetClass="entr" presetSubtype="8" fill="hold" grpId="0" nodeType="afterEffect">
                                  <p:stCondLst>
                                    <p:cond delay="0"/>
                                  </p:stCondLst>
                                  <p:childTnLst>
                                    <p:set>
                                      <p:cBhvr>
                                        <p:cTn id="74" dur="1" fill="hold">
                                          <p:stCondLst>
                                            <p:cond delay="0"/>
                                          </p:stCondLst>
                                        </p:cTn>
                                        <p:tgtEl>
                                          <p:spTgt spid="11298"/>
                                        </p:tgtEl>
                                        <p:attrNameLst>
                                          <p:attrName>style.visibility</p:attrName>
                                        </p:attrNameLst>
                                      </p:cBhvr>
                                      <p:to>
                                        <p:strVal val="visible"/>
                                      </p:to>
                                    </p:set>
                                    <p:animEffect transition="in" filter="wipe(left)">
                                      <p:cBhvr>
                                        <p:cTn id="75" dur="250"/>
                                        <p:tgtEl>
                                          <p:spTgt spid="11298"/>
                                        </p:tgtEl>
                                      </p:cBhvr>
                                    </p:animEffect>
                                  </p:childTnLst>
                                </p:cTn>
                              </p:par>
                            </p:childTnLst>
                          </p:cTn>
                        </p:par>
                        <p:par>
                          <p:cTn id="76" fill="hold" nodeType="afterGroup">
                            <p:stCondLst>
                              <p:cond delay="4500"/>
                            </p:stCondLst>
                            <p:childTnLst>
                              <p:par>
                                <p:cTn id="77" presetID="22" presetClass="entr" presetSubtype="8" fill="hold" grpId="0" nodeType="afterEffect">
                                  <p:stCondLst>
                                    <p:cond delay="0"/>
                                  </p:stCondLst>
                                  <p:childTnLst>
                                    <p:set>
                                      <p:cBhvr>
                                        <p:cTn id="78" dur="1" fill="hold">
                                          <p:stCondLst>
                                            <p:cond delay="0"/>
                                          </p:stCondLst>
                                        </p:cTn>
                                        <p:tgtEl>
                                          <p:spTgt spid="11294"/>
                                        </p:tgtEl>
                                        <p:attrNameLst>
                                          <p:attrName>style.visibility</p:attrName>
                                        </p:attrNameLst>
                                      </p:cBhvr>
                                      <p:to>
                                        <p:strVal val="visible"/>
                                      </p:to>
                                    </p:set>
                                    <p:animEffect transition="in" filter="wipe(left)">
                                      <p:cBhvr>
                                        <p:cTn id="79" dur="250"/>
                                        <p:tgtEl>
                                          <p:spTgt spid="11294"/>
                                        </p:tgtEl>
                                      </p:cBhvr>
                                    </p:animEffect>
                                  </p:childTnLst>
                                </p:cTn>
                              </p:par>
                            </p:childTnLst>
                          </p:cTn>
                        </p:par>
                        <p:par>
                          <p:cTn id="80" fill="hold" nodeType="afterGroup">
                            <p:stCondLst>
                              <p:cond delay="4750"/>
                            </p:stCondLst>
                            <p:childTnLst>
                              <p:par>
                                <p:cTn id="81" presetID="22" presetClass="entr" presetSubtype="8" fill="hold" grpId="0" nodeType="afterEffect">
                                  <p:stCondLst>
                                    <p:cond delay="0"/>
                                  </p:stCondLst>
                                  <p:childTnLst>
                                    <p:set>
                                      <p:cBhvr>
                                        <p:cTn id="82" dur="1" fill="hold">
                                          <p:stCondLst>
                                            <p:cond delay="0"/>
                                          </p:stCondLst>
                                        </p:cTn>
                                        <p:tgtEl>
                                          <p:spTgt spid="11288"/>
                                        </p:tgtEl>
                                        <p:attrNameLst>
                                          <p:attrName>style.visibility</p:attrName>
                                        </p:attrNameLst>
                                      </p:cBhvr>
                                      <p:to>
                                        <p:strVal val="visible"/>
                                      </p:to>
                                    </p:set>
                                    <p:animEffect transition="in" filter="wipe(left)">
                                      <p:cBhvr>
                                        <p:cTn id="83" dur="250"/>
                                        <p:tgtEl>
                                          <p:spTgt spid="11288"/>
                                        </p:tgtEl>
                                      </p:cBhvr>
                                    </p:animEffect>
                                  </p:childTnLst>
                                </p:cTn>
                              </p:par>
                            </p:childTnLst>
                          </p:cTn>
                        </p:par>
                        <p:par>
                          <p:cTn id="84" fill="hold" nodeType="afterGroup">
                            <p:stCondLst>
                              <p:cond delay="5000"/>
                            </p:stCondLst>
                            <p:childTnLst>
                              <p:par>
                                <p:cTn id="85" presetID="22" presetClass="entr" presetSubtype="8" fill="hold" grpId="0" nodeType="afterEffect">
                                  <p:stCondLst>
                                    <p:cond delay="0"/>
                                  </p:stCondLst>
                                  <p:childTnLst>
                                    <p:set>
                                      <p:cBhvr>
                                        <p:cTn id="86" dur="1" fill="hold">
                                          <p:stCondLst>
                                            <p:cond delay="0"/>
                                          </p:stCondLst>
                                        </p:cTn>
                                        <p:tgtEl>
                                          <p:spTgt spid="11286"/>
                                        </p:tgtEl>
                                        <p:attrNameLst>
                                          <p:attrName>style.visibility</p:attrName>
                                        </p:attrNameLst>
                                      </p:cBhvr>
                                      <p:to>
                                        <p:strVal val="visible"/>
                                      </p:to>
                                    </p:set>
                                    <p:animEffect transition="in" filter="wipe(left)">
                                      <p:cBhvr>
                                        <p:cTn id="87" dur="250"/>
                                        <p:tgtEl>
                                          <p:spTgt spid="11286"/>
                                        </p:tgtEl>
                                      </p:cBhvr>
                                    </p:animEffect>
                                  </p:childTnLst>
                                </p:cTn>
                              </p:par>
                            </p:childTnLst>
                          </p:cTn>
                        </p:par>
                        <p:par>
                          <p:cTn id="88" fill="hold" nodeType="afterGroup">
                            <p:stCondLst>
                              <p:cond delay="5250"/>
                            </p:stCondLst>
                            <p:childTnLst>
                              <p:par>
                                <p:cTn id="89" presetID="22" presetClass="entr" presetSubtype="8" fill="hold" grpId="0" nodeType="afterEffect">
                                  <p:stCondLst>
                                    <p:cond delay="0"/>
                                  </p:stCondLst>
                                  <p:childTnLst>
                                    <p:set>
                                      <p:cBhvr>
                                        <p:cTn id="90" dur="1" fill="hold">
                                          <p:stCondLst>
                                            <p:cond delay="0"/>
                                          </p:stCondLst>
                                        </p:cTn>
                                        <p:tgtEl>
                                          <p:spTgt spid="11299"/>
                                        </p:tgtEl>
                                        <p:attrNameLst>
                                          <p:attrName>style.visibility</p:attrName>
                                        </p:attrNameLst>
                                      </p:cBhvr>
                                      <p:to>
                                        <p:strVal val="visible"/>
                                      </p:to>
                                    </p:set>
                                    <p:animEffect transition="in" filter="wipe(left)">
                                      <p:cBhvr>
                                        <p:cTn id="91" dur="250"/>
                                        <p:tgtEl>
                                          <p:spTgt spid="11299"/>
                                        </p:tgtEl>
                                      </p:cBhvr>
                                    </p:animEffect>
                                  </p:childTnLst>
                                </p:cTn>
                              </p:par>
                            </p:childTnLst>
                          </p:cTn>
                        </p:par>
                        <p:par>
                          <p:cTn id="92" fill="hold" nodeType="afterGroup">
                            <p:stCondLst>
                              <p:cond delay="5500"/>
                            </p:stCondLst>
                            <p:childTnLst>
                              <p:par>
                                <p:cTn id="93" presetID="22" presetClass="entr" presetSubtype="8" fill="hold" grpId="0" nodeType="afterEffect">
                                  <p:stCondLst>
                                    <p:cond delay="0"/>
                                  </p:stCondLst>
                                  <p:childTnLst>
                                    <p:set>
                                      <p:cBhvr>
                                        <p:cTn id="94" dur="1" fill="hold">
                                          <p:stCondLst>
                                            <p:cond delay="0"/>
                                          </p:stCondLst>
                                        </p:cTn>
                                        <p:tgtEl>
                                          <p:spTgt spid="11296"/>
                                        </p:tgtEl>
                                        <p:attrNameLst>
                                          <p:attrName>style.visibility</p:attrName>
                                        </p:attrNameLst>
                                      </p:cBhvr>
                                      <p:to>
                                        <p:strVal val="visible"/>
                                      </p:to>
                                    </p:set>
                                    <p:animEffect transition="in" filter="wipe(left)">
                                      <p:cBhvr>
                                        <p:cTn id="95" dur="250"/>
                                        <p:tgtEl>
                                          <p:spTgt spid="11296"/>
                                        </p:tgtEl>
                                      </p:cBhvr>
                                    </p:animEffect>
                                  </p:childTnLst>
                                </p:cTn>
                              </p:par>
                            </p:childTnLst>
                          </p:cTn>
                        </p:par>
                        <p:par>
                          <p:cTn id="96" fill="hold" nodeType="afterGroup">
                            <p:stCondLst>
                              <p:cond delay="5750"/>
                            </p:stCondLst>
                            <p:childTnLst>
                              <p:par>
                                <p:cTn id="97" presetID="22" presetClass="entr" presetSubtype="8" fill="hold" grpId="0" nodeType="afterEffect">
                                  <p:stCondLst>
                                    <p:cond delay="0"/>
                                  </p:stCondLst>
                                  <p:childTnLst>
                                    <p:set>
                                      <p:cBhvr>
                                        <p:cTn id="98" dur="1" fill="hold">
                                          <p:stCondLst>
                                            <p:cond delay="0"/>
                                          </p:stCondLst>
                                        </p:cTn>
                                        <p:tgtEl>
                                          <p:spTgt spid="11300"/>
                                        </p:tgtEl>
                                        <p:attrNameLst>
                                          <p:attrName>style.visibility</p:attrName>
                                        </p:attrNameLst>
                                      </p:cBhvr>
                                      <p:to>
                                        <p:strVal val="visible"/>
                                      </p:to>
                                    </p:set>
                                    <p:animEffect transition="in" filter="wipe(left)">
                                      <p:cBhvr>
                                        <p:cTn id="99" dur="250"/>
                                        <p:tgtEl>
                                          <p:spTgt spid="11300"/>
                                        </p:tgtEl>
                                      </p:cBhvr>
                                    </p:animEffect>
                                  </p:childTnLst>
                                </p:cTn>
                              </p:par>
                            </p:childTnLst>
                          </p:cTn>
                        </p:par>
                        <p:par>
                          <p:cTn id="100" fill="hold" nodeType="afterGroup">
                            <p:stCondLst>
                              <p:cond delay="6000"/>
                            </p:stCondLst>
                            <p:childTnLst>
                              <p:par>
                                <p:cTn id="101" presetID="22" presetClass="entr" presetSubtype="8" fill="hold" grpId="0" nodeType="afterEffect">
                                  <p:stCondLst>
                                    <p:cond delay="0"/>
                                  </p:stCondLst>
                                  <p:childTnLst>
                                    <p:set>
                                      <p:cBhvr>
                                        <p:cTn id="102" dur="1" fill="hold">
                                          <p:stCondLst>
                                            <p:cond delay="0"/>
                                          </p:stCondLst>
                                        </p:cTn>
                                        <p:tgtEl>
                                          <p:spTgt spid="11295"/>
                                        </p:tgtEl>
                                        <p:attrNameLst>
                                          <p:attrName>style.visibility</p:attrName>
                                        </p:attrNameLst>
                                      </p:cBhvr>
                                      <p:to>
                                        <p:strVal val="visible"/>
                                      </p:to>
                                    </p:set>
                                    <p:animEffect transition="in" filter="wipe(left)">
                                      <p:cBhvr>
                                        <p:cTn id="103" dur="250"/>
                                        <p:tgtEl>
                                          <p:spTgt spid="112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nimBg="1" autoUpdateAnimBg="0"/>
      <p:bldP spid="11268" grpId="0" animBg="1" autoUpdateAnimBg="0"/>
      <p:bldP spid="11270" grpId="0" animBg="1"/>
      <p:bldP spid="11271" grpId="0" animBg="1"/>
      <p:bldP spid="11272" grpId="0" animBg="1"/>
      <p:bldP spid="11273" grpId="0" animBg="1"/>
      <p:bldP spid="11277" grpId="0" animBg="1" autoUpdateAnimBg="0"/>
      <p:bldP spid="11279" grpId="0" animBg="1"/>
      <p:bldP spid="11280" grpId="0" animBg="1"/>
      <p:bldP spid="11281" grpId="0" animBg="1" autoUpdateAnimBg="0"/>
      <p:bldP spid="11282" grpId="0" animBg="1" autoUpdateAnimBg="0"/>
      <p:bldP spid="11285" grpId="0" animBg="1" autoUpdateAnimBg="0"/>
      <p:bldP spid="11286" grpId="0" animBg="1" autoUpdateAnimBg="0"/>
      <p:bldP spid="11287" grpId="0" animBg="1"/>
      <p:bldP spid="11288" grpId="0" animBg="1"/>
      <p:bldP spid="11293" grpId="0" animBg="1" autoUpdateAnimBg="0"/>
      <p:bldP spid="11294" grpId="0" animBg="1" autoUpdateAnimBg="0"/>
      <p:bldP spid="11295" grpId="0" animBg="1" autoUpdateAnimBg="0"/>
      <p:bldP spid="11296" grpId="0" animBg="1" autoUpdateAnimBg="0"/>
      <p:bldP spid="11297" grpId="0" animBg="1"/>
      <p:bldP spid="11298" grpId="0" animBg="1"/>
      <p:bldP spid="11299" grpId="0" animBg="1"/>
      <p:bldP spid="1130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3" name="Rectangle 15"/>
          <p:cNvSpPr>
            <a:spLocks noChangeArrowheads="1"/>
          </p:cNvSpPr>
          <p:nvPr/>
        </p:nvSpPr>
        <p:spPr bwMode="auto">
          <a:xfrm>
            <a:off x="426245" y="77450"/>
            <a:ext cx="11620500"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 typeface="Wingdings" panose="05000000000000000000" pitchFamily="2" charset="2"/>
              <a:buChar char="ü"/>
            </a:pPr>
            <a:r>
              <a:rPr lang="vi-VN" altLang="en-US" sz="2800" b="1" i="1" dirty="0">
                <a:solidFill>
                  <a:srgbClr val="FF0000"/>
                </a:solidFill>
                <a:cs typeface="Arial" panose="020B0604020202020204" pitchFamily="34" charset="0"/>
              </a:rPr>
              <a:t>Quan hệ sản </a:t>
            </a:r>
            <a:r>
              <a:rPr lang="vi-VN" altLang="en-US" sz="2800" b="1" i="1" dirty="0" smtClean="0">
                <a:solidFill>
                  <a:srgbClr val="FF0000"/>
                </a:solidFill>
                <a:cs typeface="Arial" panose="020B0604020202020204" pitchFamily="34" charset="0"/>
              </a:rPr>
              <a:t>xu</a:t>
            </a:r>
            <a:r>
              <a:rPr lang="en-US" altLang="en-US" sz="2800" b="1" i="1" dirty="0" err="1" smtClean="0">
                <a:solidFill>
                  <a:srgbClr val="FF0000"/>
                </a:solidFill>
                <a:cs typeface="Arial" panose="020B0604020202020204" pitchFamily="34" charset="0"/>
              </a:rPr>
              <a:t>ất</a:t>
            </a:r>
            <a:r>
              <a:rPr lang="en-US" altLang="en-US" sz="2800" b="1" i="1" dirty="0" smtClean="0">
                <a:solidFill>
                  <a:srgbClr val="FF0000"/>
                </a:solidFill>
                <a:cs typeface="Arial" panose="020B0604020202020204" pitchFamily="34" charset="0"/>
              </a:rPr>
              <a:t> </a:t>
            </a:r>
            <a:r>
              <a:rPr lang="pt-BR" sz="2800" dirty="0" smtClean="0"/>
              <a:t>là </a:t>
            </a:r>
            <a:r>
              <a:rPr lang="pt-BR" sz="2800" dirty="0"/>
              <a:t>mối quan hệ giữa người với người trong quá trình sản xuất, là mặt xã hội của phương thức sản </a:t>
            </a:r>
            <a:r>
              <a:rPr lang="pt-BR" sz="2800" dirty="0" smtClean="0"/>
              <a:t>xuất.Bao gồm </a:t>
            </a:r>
            <a:r>
              <a:rPr lang="pt-BR" sz="2800" dirty="0"/>
              <a:t>quan hệ sở hữu của người lao động đối với tư liệu sản xuất, quan hệ của họ trong quá trình tổ chức, quản lý và phân công lao động; quan hệ của họ trong phân phối sản phẩm lao động.</a:t>
            </a:r>
            <a:endParaRPr lang="en-US" altLang="en-US" sz="2800" i="1" dirty="0">
              <a:solidFill>
                <a:prstClr val="black"/>
              </a:solidFill>
              <a:cs typeface="Arial" panose="020B0604020202020204" pitchFamily="34" charset="0"/>
            </a:endParaRPr>
          </a:p>
        </p:txBody>
      </p:sp>
      <p:sp>
        <p:nvSpPr>
          <p:cNvPr id="13" name="AutoShape 3"/>
          <p:cNvSpPr>
            <a:spLocks noChangeArrowheads="1"/>
          </p:cNvSpPr>
          <p:nvPr/>
        </p:nvSpPr>
        <p:spPr bwMode="auto">
          <a:xfrm>
            <a:off x="4860926" y="3986213"/>
            <a:ext cx="2601913" cy="920750"/>
          </a:xfrm>
          <a:prstGeom prst="flowChartAlternateProcess">
            <a:avLst/>
          </a:prstGeom>
          <a:gradFill rotWithShape="1">
            <a:gsLst>
              <a:gs pos="0">
                <a:schemeClr val="tx2">
                  <a:lumMod val="50000"/>
                </a:schemeClr>
              </a:gs>
              <a:gs pos="50000">
                <a:schemeClr val="accent1"/>
              </a:gs>
              <a:gs pos="100000">
                <a:schemeClr val="accent1">
                  <a:gamma/>
                  <a:shade val="34902"/>
                  <a:invGamma/>
                </a:schemeClr>
              </a:gs>
            </a:gsLst>
            <a:lin ang="5400000" scaled="1"/>
          </a:gradFill>
          <a:ln w="50800" algn="ctr">
            <a:solidFill>
              <a:schemeClr val="tx1"/>
            </a:solidFill>
            <a:miter lim="800000"/>
            <a:headEnd/>
            <a:tailEnd/>
          </a:ln>
          <a:effectLst/>
        </p:spPr>
        <p:txBody>
          <a:bodyPr anchor="ctr">
            <a:spAutoFit/>
          </a:bodyPr>
          <a:lstStyle/>
          <a:p>
            <a:pPr algn="ctr">
              <a:defRPr/>
            </a:pPr>
            <a:r>
              <a:rPr lang="en-US" sz="2400" b="1">
                <a:solidFill>
                  <a:prstClr val="white"/>
                </a:solidFill>
                <a:latin typeface="Arial" charset="0"/>
                <a:cs typeface="Arial" charset="0"/>
              </a:rPr>
              <a:t>Quan hệ</a:t>
            </a:r>
          </a:p>
          <a:p>
            <a:pPr algn="ctr">
              <a:defRPr/>
            </a:pPr>
            <a:r>
              <a:rPr lang="en-US" sz="2400" b="1">
                <a:solidFill>
                  <a:prstClr val="white"/>
                </a:solidFill>
                <a:latin typeface="Arial" charset="0"/>
                <a:cs typeface="Arial" charset="0"/>
              </a:rPr>
              <a:t>Sản xuất</a:t>
            </a:r>
          </a:p>
        </p:txBody>
      </p:sp>
      <p:sp>
        <p:nvSpPr>
          <p:cNvPr id="14" name="AutoShape 4"/>
          <p:cNvSpPr>
            <a:spLocks noChangeArrowheads="1"/>
          </p:cNvSpPr>
          <p:nvPr/>
        </p:nvSpPr>
        <p:spPr bwMode="auto">
          <a:xfrm>
            <a:off x="1816498" y="2400300"/>
            <a:ext cx="2332037" cy="1328737"/>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vi-VN" altLang="en-US" sz="2400" b="1" dirty="0">
                <a:solidFill>
                  <a:srgbClr val="FF0000"/>
                </a:solidFill>
                <a:cs typeface="Arial" panose="020B0604020202020204" pitchFamily="34" charset="0"/>
              </a:rPr>
              <a:t> </a:t>
            </a:r>
            <a:r>
              <a:rPr lang="vi-VN" altLang="en-US" sz="2400" b="1" dirty="0">
                <a:solidFill>
                  <a:srgbClr val="C00000"/>
                </a:solidFill>
                <a:cs typeface="Arial" panose="020B0604020202020204" pitchFamily="34" charset="0"/>
              </a:rPr>
              <a:t>quan hệ sở hữu về tư liệu sản xuất</a:t>
            </a:r>
            <a:endParaRPr lang="en-US" altLang="en-US" sz="2400" b="1" dirty="0">
              <a:solidFill>
                <a:srgbClr val="C00000"/>
              </a:solidFill>
              <a:cs typeface="Arial" panose="020B0604020202020204" pitchFamily="34" charset="0"/>
            </a:endParaRPr>
          </a:p>
        </p:txBody>
      </p:sp>
      <p:sp>
        <p:nvSpPr>
          <p:cNvPr id="15" name="AutoShape 5"/>
          <p:cNvSpPr>
            <a:spLocks noChangeArrowheads="1"/>
          </p:cNvSpPr>
          <p:nvPr/>
        </p:nvSpPr>
        <p:spPr bwMode="auto">
          <a:xfrm>
            <a:off x="8175230" y="2347119"/>
            <a:ext cx="2552700" cy="1328738"/>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400" b="1">
                <a:solidFill>
                  <a:srgbClr val="006600"/>
                </a:solidFill>
                <a:cs typeface="Arial" panose="020B0604020202020204" pitchFamily="34" charset="0"/>
              </a:rPr>
              <a:t> quan hệ trong tổ chức và quản lý SX</a:t>
            </a:r>
          </a:p>
        </p:txBody>
      </p:sp>
      <p:sp>
        <p:nvSpPr>
          <p:cNvPr id="16" name="AutoShape 5"/>
          <p:cNvSpPr>
            <a:spLocks noChangeArrowheads="1"/>
          </p:cNvSpPr>
          <p:nvPr/>
        </p:nvSpPr>
        <p:spPr bwMode="auto">
          <a:xfrm>
            <a:off x="4945064" y="5530850"/>
            <a:ext cx="2582862" cy="1327150"/>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400" b="1">
                <a:solidFill>
                  <a:srgbClr val="006600"/>
                </a:solidFill>
                <a:cs typeface="Arial" panose="020B0604020202020204" pitchFamily="34" charset="0"/>
              </a:rPr>
              <a:t>quan hệ trong phân phối sản </a:t>
            </a:r>
          </a:p>
          <a:p>
            <a:pPr algn="ctr" fontAlgn="base">
              <a:spcBef>
                <a:spcPct val="0"/>
              </a:spcBef>
              <a:spcAft>
                <a:spcPct val="0"/>
              </a:spcAft>
              <a:buFontTx/>
              <a:buNone/>
            </a:pPr>
            <a:r>
              <a:rPr lang="en-US" altLang="en-US" sz="2400" b="1">
                <a:solidFill>
                  <a:srgbClr val="006600"/>
                </a:solidFill>
                <a:cs typeface="Arial" panose="020B0604020202020204" pitchFamily="34" charset="0"/>
              </a:rPr>
              <a:t>phẩm SX</a:t>
            </a:r>
          </a:p>
        </p:txBody>
      </p:sp>
      <p:cxnSp>
        <p:nvCxnSpPr>
          <p:cNvPr id="17" name="Straight Arrow Connector 16"/>
          <p:cNvCxnSpPr/>
          <p:nvPr/>
        </p:nvCxnSpPr>
        <p:spPr bwMode="auto">
          <a:xfrm>
            <a:off x="4581526" y="2641600"/>
            <a:ext cx="2919413" cy="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bwMode="auto">
          <a:xfrm flipH="1">
            <a:off x="4678364" y="3175000"/>
            <a:ext cx="2967037" cy="0"/>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bwMode="auto">
          <a:xfrm>
            <a:off x="3565526" y="3802063"/>
            <a:ext cx="1295400" cy="1830387"/>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bwMode="auto">
          <a:xfrm flipH="1" flipV="1">
            <a:off x="2955926" y="3983038"/>
            <a:ext cx="1524000" cy="2139950"/>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bwMode="auto">
          <a:xfrm flipH="1">
            <a:off x="7645401" y="3802063"/>
            <a:ext cx="1458913" cy="1830387"/>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bwMode="auto">
          <a:xfrm flipV="1">
            <a:off x="7827964" y="4054475"/>
            <a:ext cx="1833562" cy="2320925"/>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bwMode="auto">
          <a:xfrm>
            <a:off x="4213226" y="3403600"/>
            <a:ext cx="731838" cy="650875"/>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bwMode="auto">
          <a:xfrm flipV="1">
            <a:off x="7462839" y="3527425"/>
            <a:ext cx="522287" cy="527050"/>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bwMode="auto">
          <a:xfrm flipH="1">
            <a:off x="6130926" y="4906963"/>
            <a:ext cx="0" cy="623887"/>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819737"/>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343"/>
                                        </p:tgtEl>
                                        <p:attrNameLst>
                                          <p:attrName>style.visibility</p:attrName>
                                        </p:attrNameLst>
                                      </p:cBhvr>
                                      <p:to>
                                        <p:strVal val="visible"/>
                                      </p:to>
                                    </p:set>
                                    <p:animEffect transition="in" filter="fade">
                                      <p:cBhvr>
                                        <p:cTn id="7" dur="500"/>
                                        <p:tgtEl>
                                          <p:spTgt spid="1434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par>
                                <p:cTn id="29" presetID="10" presetClass="entr" presetSubtype="0"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par>
                                <p:cTn id="32" presetID="10" presetClass="entr" presetSubtype="0"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par>
                                <p:cTn id="35" presetID="10" presetClass="entr" presetSubtype="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par>
                                <p:cTn id="38" presetID="10" presetClass="entr" presetSubtype="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3" grpId="0"/>
      <p:bldP spid="13" grpId="0" animBg="1"/>
      <p:bldP spid="14" grpId="0" animBg="1"/>
      <p:bldP spid="15" grpId="0" animBg="1"/>
      <p:bldP spid="1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057223846"/>
              </p:ext>
            </p:extLst>
          </p:nvPr>
        </p:nvGraphicFramePr>
        <p:xfrm>
          <a:off x="122328" y="1062036"/>
          <a:ext cx="1185432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8" name="Straight Arrow Connector 7"/>
          <p:cNvCxnSpPr/>
          <p:nvPr/>
        </p:nvCxnSpPr>
        <p:spPr>
          <a:xfrm>
            <a:off x="5069543" y="1912658"/>
            <a:ext cx="1008063" cy="0"/>
          </a:xfrm>
          <a:prstGeom prst="straightConnector1">
            <a:avLst/>
          </a:prstGeom>
          <a:ln w="57150">
            <a:solidFill>
              <a:schemeClr val="accent6">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6" name="Picture 2" descr="D:\Mr Quynh\E Quynh\VIEC GIANG DAY\Thao Giang 2014\Thao Giang\hinh anh\det_tho_cam.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669" y="5270499"/>
            <a:ext cx="2881856" cy="1485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descr="D:\Mr Quynh\E Quynh\VIEC GIANG DAY\Thao Giang 2014\Thao Giang\hinh anh\490756.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594" y="5126036"/>
            <a:ext cx="3375406" cy="173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22"/>
          <p:cNvSpPr>
            <a:spLocks noChangeAspect="1" noChangeArrowheads="1"/>
          </p:cNvSpPr>
          <p:nvPr/>
        </p:nvSpPr>
        <p:spPr bwMode="auto">
          <a:xfrm>
            <a:off x="1505606" y="759856"/>
            <a:ext cx="9144000" cy="73025"/>
          </a:xfrm>
          <a:prstGeom prst="flowChartPredefinedProcess">
            <a:avLst/>
          </a:pr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
        <p:nvSpPr>
          <p:cNvPr id="11" name="Rectangle 10"/>
          <p:cNvSpPr/>
          <p:nvPr/>
        </p:nvSpPr>
        <p:spPr>
          <a:xfrm>
            <a:off x="3491122" y="143100"/>
            <a:ext cx="6438489" cy="461665"/>
          </a:xfrm>
          <a:prstGeom prst="rect">
            <a:avLst/>
          </a:prstGeom>
        </p:spPr>
        <p:txBody>
          <a:bodyPr wrap="square">
            <a:spAutoFit/>
          </a:bodyPr>
          <a:lstStyle/>
          <a:p>
            <a:r>
              <a:rPr lang="pt-BR" sz="2400" b="1" dirty="0">
                <a:solidFill>
                  <a:srgbClr val="FF0000"/>
                </a:solidFill>
                <a:latin typeface="Times New Roman" panose="02020603050405020304" pitchFamily="18" charset="0"/>
              </a:rPr>
              <a:t>M</a:t>
            </a:r>
            <a:r>
              <a:rPr lang="pt-BR" sz="2400" b="1" dirty="0" smtClean="0">
                <a:solidFill>
                  <a:srgbClr val="FF0000"/>
                </a:solidFill>
                <a:latin typeface="Times New Roman" panose="02020603050405020304" pitchFamily="18" charset="0"/>
              </a:rPr>
              <a:t>ối quan hệ biện chứng giữa LLSX và QHSX</a:t>
            </a:r>
            <a:endParaRPr lang="en-US" sz="2400" dirty="0">
              <a:solidFill>
                <a:srgbClr val="FF0000"/>
              </a:solidFill>
            </a:endParaRPr>
          </a:p>
        </p:txBody>
      </p:sp>
    </p:spTree>
    <p:extLst>
      <p:ext uri="{BB962C8B-B14F-4D97-AF65-F5344CB8AC3E}">
        <p14:creationId xmlns:p14="http://schemas.microsoft.com/office/powerpoint/2010/main" val="67146317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000"/>
                            </p:stCondLst>
                            <p:childTnLst>
                              <p:par>
                                <p:cTn id="13" presetID="3" presetClass="entr" presetSubtype="1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linds(horizontal)">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EDD17074-54B4-492C-A965-E84E54F97402}"/>
                                            </p:graphicEl>
                                          </p:spTgt>
                                        </p:tgtEl>
                                        <p:attrNameLst>
                                          <p:attrName>style.visibility</p:attrName>
                                        </p:attrNameLst>
                                      </p:cBhvr>
                                      <p:to>
                                        <p:strVal val="visible"/>
                                      </p:to>
                                    </p:set>
                                    <p:animEffect transition="in" filter="fade">
                                      <p:cBhvr>
                                        <p:cTn id="20" dur="500"/>
                                        <p:tgtEl>
                                          <p:spTgt spid="2">
                                            <p:graphicEl>
                                              <a:dgm id="{EDD17074-54B4-492C-A965-E84E54F97402}"/>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1379F78D-28F7-4B40-BCBC-5A6C1C136187}"/>
                                            </p:graphicEl>
                                          </p:spTgt>
                                        </p:tgtEl>
                                        <p:attrNameLst>
                                          <p:attrName>style.visibility</p:attrName>
                                        </p:attrNameLst>
                                      </p:cBhvr>
                                      <p:to>
                                        <p:strVal val="visible"/>
                                      </p:to>
                                    </p:set>
                                    <p:animEffect transition="in" filter="fade">
                                      <p:cBhvr>
                                        <p:cTn id="25" dur="500"/>
                                        <p:tgtEl>
                                          <p:spTgt spid="2">
                                            <p:graphicEl>
                                              <a:dgm id="{1379F78D-28F7-4B40-BCBC-5A6C1C136187}"/>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08B979C0-9E14-4E7B-8C41-C3DBA0F4A50A}"/>
                                            </p:graphicEl>
                                          </p:spTgt>
                                        </p:tgtEl>
                                        <p:attrNameLst>
                                          <p:attrName>style.visibility</p:attrName>
                                        </p:attrNameLst>
                                      </p:cBhvr>
                                      <p:to>
                                        <p:strVal val="visible"/>
                                      </p:to>
                                    </p:set>
                                    <p:animEffect transition="in" filter="fade">
                                      <p:cBhvr>
                                        <p:cTn id="28" dur="500"/>
                                        <p:tgtEl>
                                          <p:spTgt spid="2">
                                            <p:graphicEl>
                                              <a:dgm id="{08B979C0-9E14-4E7B-8C41-C3DBA0F4A50A}"/>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E05E6A8A-C189-4F47-8009-287DE3A6CA4A}"/>
                                            </p:graphicEl>
                                          </p:spTgt>
                                        </p:tgtEl>
                                        <p:attrNameLst>
                                          <p:attrName>style.visibility</p:attrName>
                                        </p:attrNameLst>
                                      </p:cBhvr>
                                      <p:to>
                                        <p:strVal val="visible"/>
                                      </p:to>
                                    </p:set>
                                    <p:animEffect transition="in" filter="fade">
                                      <p:cBhvr>
                                        <p:cTn id="33" dur="500"/>
                                        <p:tgtEl>
                                          <p:spTgt spid="2">
                                            <p:graphicEl>
                                              <a:dgm id="{E05E6A8A-C189-4F47-8009-287DE3A6CA4A}"/>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E86403A3-9296-4985-8A11-16571561544D}"/>
                                            </p:graphicEl>
                                          </p:spTgt>
                                        </p:tgtEl>
                                        <p:attrNameLst>
                                          <p:attrName>style.visibility</p:attrName>
                                        </p:attrNameLst>
                                      </p:cBhvr>
                                      <p:to>
                                        <p:strVal val="visible"/>
                                      </p:to>
                                    </p:set>
                                    <p:animEffect transition="in" filter="fade">
                                      <p:cBhvr>
                                        <p:cTn id="36" dur="500"/>
                                        <p:tgtEl>
                                          <p:spTgt spid="2">
                                            <p:graphicEl>
                                              <a:dgm id="{E86403A3-9296-4985-8A11-16571561544D}"/>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
                                            <p:graphicEl>
                                              <a:dgm id="{A34206D8-BFA6-4267-BA74-EDAE53FF1F10}"/>
                                            </p:graphicEl>
                                          </p:spTgt>
                                        </p:tgtEl>
                                        <p:attrNameLst>
                                          <p:attrName>style.visibility</p:attrName>
                                        </p:attrNameLst>
                                      </p:cBhvr>
                                      <p:to>
                                        <p:strVal val="visible"/>
                                      </p:to>
                                    </p:set>
                                    <p:animEffect transition="in" filter="fade">
                                      <p:cBhvr>
                                        <p:cTn id="41" dur="500"/>
                                        <p:tgtEl>
                                          <p:spTgt spid="2">
                                            <p:graphicEl>
                                              <a:dgm id="{A34206D8-BFA6-4267-BA74-EDAE53FF1F10}"/>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
                                            <p:graphicEl>
                                              <a:dgm id="{C45CE722-C1D0-48A0-AA4C-FB4DBA2DF20A}"/>
                                            </p:graphicEl>
                                          </p:spTgt>
                                        </p:tgtEl>
                                        <p:attrNameLst>
                                          <p:attrName>style.visibility</p:attrName>
                                        </p:attrNameLst>
                                      </p:cBhvr>
                                      <p:to>
                                        <p:strVal val="visible"/>
                                      </p:to>
                                    </p:set>
                                    <p:animEffect transition="in" filter="fade">
                                      <p:cBhvr>
                                        <p:cTn id="44" dur="500"/>
                                        <p:tgtEl>
                                          <p:spTgt spid="2">
                                            <p:graphicEl>
                                              <a:dgm id="{C45CE722-C1D0-48A0-AA4C-FB4DBA2DF20A}"/>
                                            </p:graphic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
                                            <p:graphicEl>
                                              <a:dgm id="{84458821-5C6B-4BF9-9183-024CFD13B0C9}"/>
                                            </p:graphicEl>
                                          </p:spTgt>
                                        </p:tgtEl>
                                        <p:attrNameLst>
                                          <p:attrName>style.visibility</p:attrName>
                                        </p:attrNameLst>
                                      </p:cBhvr>
                                      <p:to>
                                        <p:strVal val="visible"/>
                                      </p:to>
                                    </p:set>
                                    <p:animEffect transition="in" filter="fade">
                                      <p:cBhvr>
                                        <p:cTn id="49" dur="500"/>
                                        <p:tgtEl>
                                          <p:spTgt spid="2">
                                            <p:graphicEl>
                                              <a:dgm id="{84458821-5C6B-4BF9-9183-024CFD13B0C9}"/>
                                            </p:graphic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2">
                                            <p:graphicEl>
                                              <a:dgm id="{4AE3AB0B-887C-45A3-8C22-CC777859E471}"/>
                                            </p:graphicEl>
                                          </p:spTgt>
                                        </p:tgtEl>
                                        <p:attrNameLst>
                                          <p:attrName>style.visibility</p:attrName>
                                        </p:attrNameLst>
                                      </p:cBhvr>
                                      <p:to>
                                        <p:strVal val="visible"/>
                                      </p:to>
                                    </p:set>
                                    <p:animEffect transition="in" filter="fade">
                                      <p:cBhvr>
                                        <p:cTn id="54" dur="500"/>
                                        <p:tgtEl>
                                          <p:spTgt spid="2">
                                            <p:graphicEl>
                                              <a:dgm id="{4AE3AB0B-887C-45A3-8C22-CC777859E471}"/>
                                            </p:graphicEl>
                                          </p:spTgt>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
                                            <p:graphicEl>
                                              <a:dgm id="{CA6124A3-4857-4F46-B073-83D5B5CC9E07}"/>
                                            </p:graphicEl>
                                          </p:spTgt>
                                        </p:tgtEl>
                                        <p:attrNameLst>
                                          <p:attrName>style.visibility</p:attrName>
                                        </p:attrNameLst>
                                      </p:cBhvr>
                                      <p:to>
                                        <p:strVal val="visible"/>
                                      </p:to>
                                    </p:set>
                                    <p:animEffect transition="in" filter="fade">
                                      <p:cBhvr>
                                        <p:cTn id="57" dur="500"/>
                                        <p:tgtEl>
                                          <p:spTgt spid="2">
                                            <p:graphicEl>
                                              <a:dgm id="{CA6124A3-4857-4F46-B073-83D5B5CC9E07}"/>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
                                            <p:graphicEl>
                                              <a:dgm id="{BE58A7D1-33C9-4631-B9F5-51E806F1385F}"/>
                                            </p:graphicEl>
                                          </p:spTgt>
                                        </p:tgtEl>
                                        <p:attrNameLst>
                                          <p:attrName>style.visibility</p:attrName>
                                        </p:attrNameLst>
                                      </p:cBhvr>
                                      <p:to>
                                        <p:strVal val="visible"/>
                                      </p:to>
                                    </p:set>
                                    <p:animEffect transition="in" filter="fade">
                                      <p:cBhvr>
                                        <p:cTn id="62" dur="500"/>
                                        <p:tgtEl>
                                          <p:spTgt spid="2">
                                            <p:graphicEl>
                                              <a:dgm id="{BE58A7D1-33C9-4631-B9F5-51E806F1385F}"/>
                                            </p:graphicEl>
                                          </p:spTgt>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
                                            <p:graphicEl>
                                              <a:dgm id="{194A08A9-2A14-45E3-B539-CE2D6B76E735}"/>
                                            </p:graphicEl>
                                          </p:spTgt>
                                        </p:tgtEl>
                                        <p:attrNameLst>
                                          <p:attrName>style.visibility</p:attrName>
                                        </p:attrNameLst>
                                      </p:cBhvr>
                                      <p:to>
                                        <p:strVal val="visible"/>
                                      </p:to>
                                    </p:set>
                                    <p:animEffect transition="in" filter="fade">
                                      <p:cBhvr>
                                        <p:cTn id="65" dur="500"/>
                                        <p:tgtEl>
                                          <p:spTgt spid="2">
                                            <p:graphicEl>
                                              <a:dgm id="{194A08A9-2A14-45E3-B539-CE2D6B76E73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10" grpId="0" animBg="1"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Mr Quynh\E Quynh\VIEC GIANG DAY\Thao Giang 2014\Thao Giang\hinh anh\travail_dans_les_champs_avec_charue_et_buff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601" y="152400"/>
            <a:ext cx="6310313" cy="322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60"/>
          <p:cNvSpPr>
            <a:spLocks noChangeAspect="1" noChangeArrowheads="1"/>
          </p:cNvSpPr>
          <p:nvPr/>
        </p:nvSpPr>
        <p:spPr bwMode="auto">
          <a:xfrm>
            <a:off x="6248400" y="3810000"/>
            <a:ext cx="4267200" cy="2895600"/>
          </a:xfrm>
          <a:prstGeom prst="rect">
            <a:avLst/>
          </a:prstGeom>
          <a:solidFill>
            <a:schemeClr val="bg1"/>
          </a:solidFill>
          <a:ln w="76200" cmpd="tri">
            <a:solidFill>
              <a:srgbClr val="FF3300"/>
            </a:solidFill>
            <a:miter lim="800000"/>
            <a:headEnd/>
            <a:tailEnd/>
          </a:ln>
        </p:spPr>
        <p:txBody>
          <a:bodyPr/>
          <a:lstStyle>
            <a:lvl1pPr marL="273050" indent="-27305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lnSpc>
                <a:spcPct val="90000"/>
              </a:lnSpc>
              <a:spcBef>
                <a:spcPts val="400"/>
              </a:spcBef>
              <a:spcAft>
                <a:spcPct val="0"/>
              </a:spcAft>
              <a:buNone/>
            </a:pPr>
            <a:r>
              <a:rPr lang="en-US" altLang="en-US" sz="2400" b="1">
                <a:solidFill>
                  <a:srgbClr val="C00000"/>
                </a:solidFill>
                <a:cs typeface="Arial" panose="020B0604020202020204" pitchFamily="34" charset="0"/>
              </a:rPr>
              <a:t>Quan hệ sản xuất</a:t>
            </a:r>
          </a:p>
          <a:p>
            <a:pPr algn="ctr" fontAlgn="base">
              <a:lnSpc>
                <a:spcPct val="90000"/>
              </a:lnSpc>
              <a:spcBef>
                <a:spcPts val="400"/>
              </a:spcBef>
              <a:spcAft>
                <a:spcPct val="0"/>
              </a:spcAft>
              <a:buNone/>
            </a:pPr>
            <a:r>
              <a:rPr lang="en-US" altLang="en-US" sz="2400" b="1">
                <a:solidFill>
                  <a:srgbClr val="002060"/>
                </a:solidFill>
                <a:cs typeface="Arial" panose="020B0604020202020204" pitchFamily="34" charset="0"/>
              </a:rPr>
              <a:t>tất yếu tồn tại các loại hình sở hữu nhỏ về tư liệu SX, với cung cách quản lý theo hình thức kinh tế hộ gia đình và phân phối chủ yếu là hiện vật, trực tiếp, tự cấp tự túc.</a:t>
            </a:r>
            <a:endParaRPr lang="vi-VN" altLang="en-US" sz="2400">
              <a:solidFill>
                <a:srgbClr val="002060"/>
              </a:solidFill>
              <a:cs typeface="Arial" panose="020B0604020202020204" pitchFamily="34" charset="0"/>
            </a:endParaRPr>
          </a:p>
        </p:txBody>
      </p:sp>
      <p:sp>
        <p:nvSpPr>
          <p:cNvPr id="9" name="Right Arrow Callout 8"/>
          <p:cNvSpPr/>
          <p:nvPr/>
        </p:nvSpPr>
        <p:spPr>
          <a:xfrm>
            <a:off x="1600200" y="4038600"/>
            <a:ext cx="4648200" cy="2514600"/>
          </a:xfrm>
          <a:prstGeom prst="rightArrowCallout">
            <a:avLst>
              <a:gd name="adj1" fmla="val 32524"/>
              <a:gd name="adj2" fmla="val 25000"/>
              <a:gd name="adj3" fmla="val 19984"/>
              <a:gd name="adj4" fmla="val 82275"/>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ctr" fontAlgn="base">
              <a:lnSpc>
                <a:spcPct val="90000"/>
              </a:lnSpc>
              <a:spcBef>
                <a:spcPct val="20000"/>
              </a:spcBef>
              <a:spcAft>
                <a:spcPct val="0"/>
              </a:spcAft>
              <a:defRPr/>
            </a:pPr>
            <a:r>
              <a:rPr lang="en-US" sz="2400" b="1">
                <a:solidFill>
                  <a:srgbClr val="FF0000"/>
                </a:solidFill>
                <a:latin typeface="Arial" pitchFamily="34" charset="0"/>
                <a:cs typeface="Arial" pitchFamily="34" charset="0"/>
              </a:rPr>
              <a:t>Lực lượng sản xuất   </a:t>
            </a:r>
          </a:p>
          <a:p>
            <a:pPr marL="342900" indent="-342900" algn="ctr" fontAlgn="base">
              <a:lnSpc>
                <a:spcPct val="90000"/>
              </a:lnSpc>
              <a:spcBef>
                <a:spcPct val="20000"/>
              </a:spcBef>
              <a:spcAft>
                <a:spcPct val="0"/>
              </a:spcAft>
              <a:defRPr/>
            </a:pPr>
            <a:r>
              <a:rPr lang="en-US" sz="2400" b="1">
                <a:solidFill>
                  <a:prstClr val="white"/>
                </a:solidFill>
                <a:latin typeface="Arial" pitchFamily="34" charset="0"/>
                <a:cs typeface="Arial" pitchFamily="34" charset="0"/>
              </a:rPr>
              <a:t>trình độ thấp, lao động thủ công, công cụ thô sơ, quy mô không lớn, năng suất lao động thấp</a:t>
            </a:r>
            <a:r>
              <a:rPr lang="en-US" b="1">
                <a:solidFill>
                  <a:prstClr val="white"/>
                </a:solidFill>
              </a:rPr>
              <a:t>, </a:t>
            </a:r>
            <a:endParaRPr lang="vi-VN">
              <a:solidFill>
                <a:prstClr val="white"/>
              </a:solidFill>
            </a:endParaRPr>
          </a:p>
          <a:p>
            <a:pPr algn="ctr" fontAlgn="base">
              <a:spcBef>
                <a:spcPct val="0"/>
              </a:spcBef>
              <a:spcAft>
                <a:spcPct val="0"/>
              </a:spcAft>
              <a:defRPr/>
            </a:pPr>
            <a:endParaRPr lang="en-US">
              <a:solidFill>
                <a:prstClr val="white"/>
              </a:solidFill>
            </a:endParaRPr>
          </a:p>
        </p:txBody>
      </p:sp>
    </p:spTree>
    <p:extLst>
      <p:ext uri="{BB962C8B-B14F-4D97-AF65-F5344CB8AC3E}">
        <p14:creationId xmlns:p14="http://schemas.microsoft.com/office/powerpoint/2010/main" val="283063353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0"/>
          <p:cNvSpPr>
            <a:spLocks noChangeAspect="1" noChangeArrowheads="1"/>
          </p:cNvSpPr>
          <p:nvPr/>
        </p:nvSpPr>
        <p:spPr bwMode="auto">
          <a:xfrm>
            <a:off x="6261100" y="4000500"/>
            <a:ext cx="4267200" cy="2362200"/>
          </a:xfrm>
          <a:prstGeom prst="rect">
            <a:avLst/>
          </a:prstGeom>
          <a:solidFill>
            <a:schemeClr val="bg1"/>
          </a:solidFill>
          <a:ln w="76200" cmpd="tri">
            <a:solidFill>
              <a:srgbClr val="FF3300"/>
            </a:solidFill>
            <a:miter lim="800000"/>
            <a:headEnd/>
            <a:tailEnd/>
          </a:ln>
        </p:spPr>
        <p:txBody>
          <a:bodyPr/>
          <a:lstStyle/>
          <a:p>
            <a:pPr marL="274320" indent="-274320" algn="ctr" fontAlgn="base">
              <a:lnSpc>
                <a:spcPct val="90000"/>
              </a:lnSpc>
              <a:spcBef>
                <a:spcPts val="400"/>
              </a:spcBef>
              <a:spcAft>
                <a:spcPct val="0"/>
              </a:spcAft>
              <a:defRPr/>
            </a:pPr>
            <a:r>
              <a:rPr lang="en-US" sz="2400" b="1">
                <a:solidFill>
                  <a:srgbClr val="C00000"/>
                </a:solidFill>
                <a:latin typeface="Arial" charset="0"/>
                <a:cs typeface="Arial" charset="0"/>
              </a:rPr>
              <a:t>Quan hệ sản xuất</a:t>
            </a:r>
          </a:p>
          <a:p>
            <a:pPr marL="342900" indent="-342900" algn="just" fontAlgn="base">
              <a:lnSpc>
                <a:spcPct val="90000"/>
              </a:lnSpc>
              <a:spcBef>
                <a:spcPct val="20000"/>
              </a:spcBef>
              <a:spcAft>
                <a:spcPct val="0"/>
              </a:spcAft>
              <a:defRPr/>
            </a:pPr>
            <a:r>
              <a:rPr lang="en-US" sz="2400" b="1">
                <a:solidFill>
                  <a:prstClr val="black"/>
                </a:solidFill>
                <a:latin typeface="Arial" charset="0"/>
                <a:cs typeface="Arial" charset="0"/>
              </a:rPr>
              <a:t>loại hình SH có tính xã hội hóa, với phương cách quản lý hiện đại, phương thức phân phối đa dạng, phân phối qua giá trị.</a:t>
            </a:r>
            <a:endParaRPr lang="vi-VN" sz="2400" b="1">
              <a:solidFill>
                <a:prstClr val="black"/>
              </a:solidFill>
              <a:cs typeface="Arial" charset="0"/>
            </a:endParaRPr>
          </a:p>
        </p:txBody>
      </p:sp>
      <p:sp>
        <p:nvSpPr>
          <p:cNvPr id="9" name="Right Arrow Callout 8"/>
          <p:cNvSpPr/>
          <p:nvPr/>
        </p:nvSpPr>
        <p:spPr>
          <a:xfrm>
            <a:off x="1600200" y="3810000"/>
            <a:ext cx="4648200" cy="2743200"/>
          </a:xfrm>
          <a:prstGeom prst="rightArrowCallout">
            <a:avLst>
              <a:gd name="adj1" fmla="val 32524"/>
              <a:gd name="adj2" fmla="val 25000"/>
              <a:gd name="adj3" fmla="val 19984"/>
              <a:gd name="adj4" fmla="val 82275"/>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ctr" fontAlgn="base">
              <a:lnSpc>
                <a:spcPct val="90000"/>
              </a:lnSpc>
              <a:spcBef>
                <a:spcPct val="20000"/>
              </a:spcBef>
              <a:spcAft>
                <a:spcPct val="0"/>
              </a:spcAft>
              <a:defRPr/>
            </a:pPr>
            <a:r>
              <a:rPr lang="en-US" sz="2400" b="1">
                <a:solidFill>
                  <a:srgbClr val="FF0000"/>
                </a:solidFill>
                <a:latin typeface="Arial" pitchFamily="34" charset="0"/>
                <a:cs typeface="Arial" pitchFamily="34" charset="0"/>
              </a:rPr>
              <a:t>Lực lượng sản xuất   </a:t>
            </a:r>
          </a:p>
          <a:p>
            <a:pPr marL="342900" indent="-342900" algn="ctr" fontAlgn="base">
              <a:lnSpc>
                <a:spcPct val="90000"/>
              </a:lnSpc>
              <a:spcBef>
                <a:spcPct val="20000"/>
              </a:spcBef>
              <a:spcAft>
                <a:spcPct val="0"/>
              </a:spcAft>
              <a:defRPr/>
            </a:pPr>
            <a:r>
              <a:rPr lang="en-US" sz="2400" b="1">
                <a:solidFill>
                  <a:prstClr val="white"/>
                </a:solidFill>
                <a:latin typeface="Arial" pitchFamily="34" charset="0"/>
                <a:cs typeface="Arial" pitchFamily="34" charset="0"/>
              </a:rPr>
              <a:t>phát triển ở trình độ công nghiệp hóa, công cụ lao động hiện đại, sx với quy mô lớn, năng suất lao động cao</a:t>
            </a:r>
            <a:endParaRPr lang="en-US" sz="2400">
              <a:solidFill>
                <a:prstClr val="white"/>
              </a:solidFill>
              <a:latin typeface="Arial" pitchFamily="34" charset="0"/>
              <a:cs typeface="Arial" pitchFamily="34" charset="0"/>
            </a:endParaRPr>
          </a:p>
        </p:txBody>
      </p:sp>
      <p:pic>
        <p:nvPicPr>
          <p:cNvPr id="27652" name="Picture 2" descr="D:\Mr Quynh\E Quynh\VIEC GIANG DAY\Thao Giang 2014\Thao Giang\hinh anh\nha-may.jpg.0.570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5601" y="271464"/>
            <a:ext cx="5915025" cy="338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343929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97547" y="346158"/>
            <a:ext cx="9906000" cy="5016758"/>
          </a:xfrm>
          <a:prstGeom prst="rect">
            <a:avLst/>
          </a:prstGeom>
        </p:spPr>
        <p:txBody>
          <a:bodyPr wrap="square">
            <a:spAutoFit/>
          </a:bodyPr>
          <a:lstStyle/>
          <a:p>
            <a:pPr algn="just"/>
            <a:r>
              <a:rPr lang="vi-VN" sz="3200" i="1" dirty="0" smtClean="0">
                <a:solidFill>
                  <a:srgbClr val="FF0000"/>
                </a:solidFill>
              </a:rPr>
              <a:t>→Ý </a:t>
            </a:r>
            <a:r>
              <a:rPr lang="vi-VN" sz="3200" i="1" dirty="0">
                <a:solidFill>
                  <a:srgbClr val="FF0000"/>
                </a:solidFill>
              </a:rPr>
              <a:t>nghĩa của vấn </a:t>
            </a:r>
            <a:r>
              <a:rPr lang="vi-VN" sz="3200" i="1" dirty="0" smtClean="0">
                <a:solidFill>
                  <a:srgbClr val="FF0000"/>
                </a:solidFill>
              </a:rPr>
              <a:t>đề</a:t>
            </a:r>
            <a:r>
              <a:rPr lang="en-US" sz="3200" i="1" dirty="0" smtClean="0">
                <a:solidFill>
                  <a:srgbClr val="FF0000"/>
                </a:solidFill>
              </a:rPr>
              <a:t>: </a:t>
            </a:r>
            <a:r>
              <a:rPr lang="pt-BR" sz="3200" dirty="0"/>
              <a:t>Quy luật này cho ta nhận thức, muốn xã hội phát </a:t>
            </a:r>
            <a:r>
              <a:rPr lang="pt-BR" sz="3200" dirty="0" smtClean="0"/>
              <a:t>triển trước hết phải:</a:t>
            </a:r>
          </a:p>
          <a:p>
            <a:pPr marL="457200" indent="-457200" algn="just">
              <a:buFont typeface="Wingdings" pitchFamily="2" charset="2"/>
              <a:buChar char="Ø"/>
            </a:pPr>
            <a:r>
              <a:rPr lang="pt-BR" sz="3200" dirty="0" smtClean="0"/>
              <a:t> Thúc đẩy </a:t>
            </a:r>
            <a:r>
              <a:rPr lang="pt-BR" sz="3200" dirty="0"/>
              <a:t>lực lượng sản xuất phát triển. </a:t>
            </a:r>
            <a:endParaRPr lang="pt-BR" sz="3200" dirty="0" smtClean="0"/>
          </a:p>
          <a:p>
            <a:pPr marL="457200" indent="-457200" algn="just">
              <a:buFont typeface="Wingdings" pitchFamily="2" charset="2"/>
              <a:buChar char="Ø"/>
            </a:pPr>
            <a:r>
              <a:rPr lang="pt-BR" sz="3200" dirty="0" smtClean="0"/>
              <a:t>Phải </a:t>
            </a:r>
            <a:r>
              <a:rPr lang="pt-BR" sz="3200" dirty="0"/>
              <a:t>ứng dụng khoa học công nghệ mới, cải tiến công cụ lao động, không ngừng nâng cao trình độ, kỹ năng của người lao động, năng suất lao động... </a:t>
            </a:r>
            <a:endParaRPr lang="pt-BR" sz="3200" dirty="0" smtClean="0"/>
          </a:p>
          <a:p>
            <a:pPr marL="457200" indent="-457200" algn="just">
              <a:buFont typeface="Wingdings" pitchFamily="2" charset="2"/>
              <a:buChar char="Ø"/>
            </a:pPr>
            <a:r>
              <a:rPr lang="pt-BR" sz="3200" dirty="0" smtClean="0"/>
              <a:t>Phải </a:t>
            </a:r>
            <a:r>
              <a:rPr lang="pt-BR" sz="3200" dirty="0"/>
              <a:t>làm rõ các quan hệ sở hữu, cách thức tổ chức quản lý quá trình sản xuất và các hình thức phân phối phù hợp thúc đẩy lực lượng sản xuất phát triển.</a:t>
            </a:r>
            <a:endParaRPr lang="en-US" sz="3200" dirty="0"/>
          </a:p>
          <a:p>
            <a:pPr algn="just"/>
            <a:endParaRPr lang="en-US" sz="3200" dirty="0">
              <a:solidFill>
                <a:srgbClr val="FF0000"/>
              </a:solidFill>
            </a:endParaRPr>
          </a:p>
        </p:txBody>
      </p:sp>
    </p:spTree>
    <p:extLst>
      <p:ext uri="{BB962C8B-B14F-4D97-AF65-F5344CB8AC3E}">
        <p14:creationId xmlns:p14="http://schemas.microsoft.com/office/powerpoint/2010/main" val="327321354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11"/>
          <p:cNvSpPr>
            <a:spLocks noChangeArrowheads="1"/>
          </p:cNvSpPr>
          <p:nvPr/>
        </p:nvSpPr>
        <p:spPr bwMode="auto">
          <a:xfrm>
            <a:off x="1703389" y="4437063"/>
            <a:ext cx="8785225" cy="1223962"/>
          </a:xfrm>
          <a:prstGeom prst="rect">
            <a:avLst/>
          </a:prstGeom>
          <a:solidFill>
            <a:srgbClr val="C00000"/>
          </a:solidFill>
          <a:ln w="76200" cmpd="tri">
            <a:solidFill>
              <a:srgbClr val="FF3300"/>
            </a:solidFill>
            <a:miter lim="800000"/>
            <a:headEnd/>
            <a:tailEnd/>
          </a:ln>
        </p:spPr>
        <p:txBody>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lnSpc>
                <a:spcPct val="90000"/>
              </a:lnSpc>
              <a:spcAft>
                <a:spcPct val="0"/>
              </a:spcAft>
              <a:buFontTx/>
              <a:buNone/>
            </a:pPr>
            <a:r>
              <a:rPr lang="en-US" altLang="en-US" sz="2000">
                <a:solidFill>
                  <a:prstClr val="white"/>
                </a:solidFill>
                <a:latin typeface=".VnMystical" pitchFamily="34" charset="0"/>
                <a:cs typeface="Arial" panose="020B0604020202020204" pitchFamily="34" charset="0"/>
              </a:rPr>
              <a:t>     </a:t>
            </a:r>
            <a:r>
              <a:rPr lang="en-US" altLang="en-US" sz="2000">
                <a:solidFill>
                  <a:prstClr val="white"/>
                </a:solidFill>
                <a:cs typeface="Arial" panose="020B0604020202020204" pitchFamily="34" charset="0"/>
              </a:rPr>
              <a:t>CSHT của XH Việt Nam trong thời kỳ quá độ là một cơ cấu kinh tế thống nhất của nhiều thành phần, được xác lập trên cơ sở chế độ đa loại hình QHSX (Trên 3 mặt: SH, Tchức-quản lý và phân phối); trên cơ sở công hữu là nền tảng.</a:t>
            </a:r>
            <a:endParaRPr lang="vi-VN" altLang="en-US" sz="2000">
              <a:solidFill>
                <a:prstClr val="white"/>
              </a:solidFill>
              <a:cs typeface="Arial" panose="020B0604020202020204" pitchFamily="34" charset="0"/>
            </a:endParaRPr>
          </a:p>
          <a:p>
            <a:pPr fontAlgn="base">
              <a:lnSpc>
                <a:spcPct val="90000"/>
              </a:lnSpc>
              <a:spcAft>
                <a:spcPct val="0"/>
              </a:spcAft>
              <a:buFontTx/>
              <a:buNone/>
            </a:pPr>
            <a:endParaRPr lang="vi-VN" altLang="en-US" sz="2000">
              <a:solidFill>
                <a:prstClr val="white"/>
              </a:solidFill>
              <a:cs typeface="Arial" panose="020B0604020202020204" pitchFamily="34" charset="0"/>
            </a:endParaRPr>
          </a:p>
        </p:txBody>
      </p:sp>
      <p:sp>
        <p:nvSpPr>
          <p:cNvPr id="31" name="Rectangle 30"/>
          <p:cNvSpPr>
            <a:spLocks noChangeArrowheads="1"/>
          </p:cNvSpPr>
          <p:nvPr/>
        </p:nvSpPr>
        <p:spPr bwMode="auto">
          <a:xfrm>
            <a:off x="403412" y="2763838"/>
            <a:ext cx="1178303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r>
              <a:rPr lang="en-US" altLang="en-US" sz="2400" dirty="0">
                <a:solidFill>
                  <a:prstClr val="black"/>
                </a:solidFill>
              </a:rPr>
              <a:t>- </a:t>
            </a:r>
            <a:r>
              <a:rPr lang="en-US" altLang="en-US" sz="2400" dirty="0" err="1">
                <a:solidFill>
                  <a:prstClr val="black"/>
                </a:solidFill>
              </a:rPr>
              <a:t>Cơ</a:t>
            </a:r>
            <a:r>
              <a:rPr lang="en-US" altLang="en-US" sz="2400" dirty="0">
                <a:solidFill>
                  <a:prstClr val="black"/>
                </a:solidFill>
              </a:rPr>
              <a:t> </a:t>
            </a:r>
            <a:r>
              <a:rPr lang="en-US" altLang="en-US" sz="2400" dirty="0" err="1">
                <a:solidFill>
                  <a:prstClr val="black"/>
                </a:solidFill>
              </a:rPr>
              <a:t>sở</a:t>
            </a:r>
            <a:r>
              <a:rPr lang="en-US" altLang="en-US" sz="2400" dirty="0">
                <a:solidFill>
                  <a:prstClr val="black"/>
                </a:solidFill>
              </a:rPr>
              <a:t> </a:t>
            </a:r>
            <a:r>
              <a:rPr lang="en-US" altLang="en-US" sz="2400" dirty="0" err="1">
                <a:solidFill>
                  <a:prstClr val="black"/>
                </a:solidFill>
              </a:rPr>
              <a:t>hạ</a:t>
            </a:r>
            <a:r>
              <a:rPr lang="en-US" altLang="en-US" sz="2400" dirty="0">
                <a:solidFill>
                  <a:prstClr val="black"/>
                </a:solidFill>
              </a:rPr>
              <a:t> </a:t>
            </a:r>
            <a:r>
              <a:rPr lang="en-US" altLang="en-US" sz="2400" dirty="0" err="1">
                <a:solidFill>
                  <a:prstClr val="black"/>
                </a:solidFill>
              </a:rPr>
              <a:t>tầng</a:t>
            </a:r>
            <a:r>
              <a:rPr lang="vi-VN" altLang="en-US" sz="2400" dirty="0">
                <a:solidFill>
                  <a:prstClr val="black"/>
                </a:solidFill>
              </a:rPr>
              <a:t> bao gồm quan hệ sản xuất thống trị, quan hệ sản xuất còn lại của hình thái kinh tế- xã hội trước và quan hệ sản xuất của hình thái kinh tế- xã hội tương lai</a:t>
            </a:r>
            <a:endParaRPr lang="en-US" altLang="en-US" sz="2400" dirty="0">
              <a:solidFill>
                <a:prstClr val="black"/>
              </a:solidFill>
            </a:endParaRPr>
          </a:p>
        </p:txBody>
      </p:sp>
      <p:sp>
        <p:nvSpPr>
          <p:cNvPr id="31748" name="Rectangle 31"/>
          <p:cNvSpPr>
            <a:spLocks noChangeArrowheads="1"/>
          </p:cNvSpPr>
          <p:nvPr/>
        </p:nvSpPr>
        <p:spPr bwMode="auto">
          <a:xfrm>
            <a:off x="-5556" y="1402557"/>
            <a:ext cx="12192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r>
              <a:rPr lang="en-US" altLang="en-US" sz="2400" b="1" i="1" u="sng" dirty="0" smtClean="0">
                <a:solidFill>
                  <a:srgbClr val="FF0000"/>
                </a:solidFill>
                <a:cs typeface="Arial" panose="020B0604020202020204" pitchFamily="34" charset="0"/>
              </a:rPr>
              <a:t> </a:t>
            </a:r>
            <a:r>
              <a:rPr lang="vi-VN" altLang="en-US" sz="2400" b="1" i="1" u="sng" dirty="0">
                <a:solidFill>
                  <a:srgbClr val="FF0000"/>
                </a:solidFill>
                <a:cs typeface="Arial" panose="020B0604020202020204" pitchFamily="34" charset="0"/>
              </a:rPr>
              <a:t>Cơ sở hạ tầng</a:t>
            </a:r>
            <a:r>
              <a:rPr lang="vi-VN" altLang="en-US" sz="2400" b="1" u="sng" dirty="0">
                <a:solidFill>
                  <a:srgbClr val="FF0000"/>
                </a:solidFill>
                <a:cs typeface="Arial" panose="020B0604020202020204" pitchFamily="34" charset="0"/>
              </a:rPr>
              <a:t> </a:t>
            </a:r>
            <a:endParaRPr lang="en-US" altLang="en-US" sz="2400" b="1" u="sng" dirty="0">
              <a:solidFill>
                <a:srgbClr val="FF0000"/>
              </a:solidFill>
              <a:cs typeface="Arial" panose="020B0604020202020204" pitchFamily="34" charset="0"/>
            </a:endParaRPr>
          </a:p>
          <a:p>
            <a:pPr algn="just" eaLnBrk="0" fontAlgn="base" hangingPunct="0">
              <a:spcBef>
                <a:spcPct val="0"/>
              </a:spcBef>
              <a:spcAft>
                <a:spcPct val="0"/>
              </a:spcAft>
              <a:buFontTx/>
              <a:buNone/>
            </a:pPr>
            <a:r>
              <a:rPr lang="en-US" altLang="en-US" sz="2400" b="1" dirty="0">
                <a:solidFill>
                  <a:prstClr val="black"/>
                </a:solidFill>
                <a:cs typeface="Arial" panose="020B0604020202020204" pitchFamily="34" charset="0"/>
              </a:rPr>
              <a:t>- L</a:t>
            </a:r>
            <a:r>
              <a:rPr lang="vi-VN" altLang="en-US" sz="2400" dirty="0">
                <a:solidFill>
                  <a:prstClr val="black"/>
                </a:solidFill>
                <a:cs typeface="Arial" panose="020B0604020202020204" pitchFamily="34" charset="0"/>
              </a:rPr>
              <a:t>à toàn bộ những quan hệ sản xuất hợp thành cơ cấu kinh tế của một hình thái kinh tế- xã hội nhất định</a:t>
            </a:r>
            <a:r>
              <a:rPr lang="en-US" altLang="en-US" sz="2400" dirty="0">
                <a:solidFill>
                  <a:srgbClr val="FF0000"/>
                </a:solidFill>
                <a:cs typeface="Arial" panose="020B0604020202020204" pitchFamily="34" charset="0"/>
              </a:rPr>
              <a:t>.</a:t>
            </a:r>
          </a:p>
        </p:txBody>
      </p:sp>
      <p:sp>
        <p:nvSpPr>
          <p:cNvPr id="31749" name="TextBox 2"/>
          <p:cNvSpPr txBox="1">
            <a:spLocks noChangeArrowheads="1"/>
          </p:cNvSpPr>
          <p:nvPr/>
        </p:nvSpPr>
        <p:spPr bwMode="auto">
          <a:xfrm>
            <a:off x="174812" y="111105"/>
            <a:ext cx="1191558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marL="0" indent="0">
              <a:buNone/>
            </a:pPr>
            <a:r>
              <a:rPr lang="pt-BR" sz="2800" b="1" i="1" dirty="0" smtClean="0">
                <a:solidFill>
                  <a:srgbClr val="FF0000"/>
                </a:solidFill>
              </a:rPr>
              <a:t>- </a:t>
            </a:r>
            <a:r>
              <a:rPr lang="pt-BR" sz="2800" b="1" i="1" dirty="0">
                <a:solidFill>
                  <a:srgbClr val="FF0000"/>
                </a:solidFill>
              </a:rPr>
              <a:t>Quy luật về mối quan hệ biện chứng giữa cơ sở hạ tầng và kiến trúc thượng tầng</a:t>
            </a:r>
            <a:endParaRPr lang="en-US" sz="2800" dirty="0">
              <a:solidFill>
                <a:srgbClr val="FF0000"/>
              </a:solidFill>
            </a:endParaRPr>
          </a:p>
        </p:txBody>
      </p:sp>
      <p:sp>
        <p:nvSpPr>
          <p:cNvPr id="6" name="AutoShape 22"/>
          <p:cNvSpPr>
            <a:spLocks noChangeAspect="1" noChangeArrowheads="1"/>
          </p:cNvSpPr>
          <p:nvPr/>
        </p:nvSpPr>
        <p:spPr bwMode="auto">
          <a:xfrm>
            <a:off x="1673226" y="1153318"/>
            <a:ext cx="9144000" cy="73025"/>
          </a:xfrm>
          <a:prstGeom prst="flowChartPredefinedProcess">
            <a:avLst/>
          </a:pr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Tree>
    <p:extLst>
      <p:ext uri="{BB962C8B-B14F-4D97-AF65-F5344CB8AC3E}">
        <p14:creationId xmlns:p14="http://schemas.microsoft.com/office/powerpoint/2010/main" val="2488922959"/>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box(in)">
                                      <p:cBhvr>
                                        <p:cTn id="7" dur="500"/>
                                        <p:tgtEl>
                                          <p:spTgt spid="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219"/>
                                        </p:tgtEl>
                                        <p:attrNameLst>
                                          <p:attrName>style.visibility</p:attrName>
                                        </p:attrNameLst>
                                      </p:cBhvr>
                                      <p:to>
                                        <p:strVal val="visible"/>
                                      </p:to>
                                    </p:set>
                                    <p:anim calcmode="lin" valueType="num">
                                      <p:cBhvr additive="base">
                                        <p:cTn id="12" dur="500" fill="hold"/>
                                        <p:tgtEl>
                                          <p:spTgt spid="9219"/>
                                        </p:tgtEl>
                                        <p:attrNameLst>
                                          <p:attrName>ppt_x</p:attrName>
                                        </p:attrNameLst>
                                      </p:cBhvr>
                                      <p:tavLst>
                                        <p:tav tm="0">
                                          <p:val>
                                            <p:strVal val="#ppt_x"/>
                                          </p:val>
                                        </p:tav>
                                        <p:tav tm="100000">
                                          <p:val>
                                            <p:strVal val="#ppt_x"/>
                                          </p:val>
                                        </p:tav>
                                      </p:tavLst>
                                    </p:anim>
                                    <p:anim calcmode="lin" valueType="num">
                                      <p:cBhvr additive="base">
                                        <p:cTn id="13" dur="500" fill="hold"/>
                                        <p:tgtEl>
                                          <p:spTgt spid="9219"/>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3" presetClass="entr" presetSubtype="1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animBg="1"/>
      <p:bldP spid="31" grpId="0"/>
      <p:bldP spid="6" grpId="0" animBg="1" autoUpdateAnimBg="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1"/>
          <p:cNvSpPr>
            <a:spLocks noChangeArrowheads="1"/>
          </p:cNvSpPr>
          <p:nvPr/>
        </p:nvSpPr>
        <p:spPr bwMode="auto">
          <a:xfrm>
            <a:off x="1524000" y="260350"/>
            <a:ext cx="91440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algn="just" eaLnBrk="0" fontAlgn="base" hangingPunct="0">
              <a:spcBef>
                <a:spcPct val="0"/>
              </a:spcBef>
              <a:spcAft>
                <a:spcPct val="0"/>
              </a:spcAft>
              <a:buFontTx/>
              <a:buNone/>
            </a:pPr>
            <a:r>
              <a:rPr lang="vi-VN" altLang="en-US" sz="2400" b="1" i="1" u="sng" dirty="0">
                <a:solidFill>
                  <a:srgbClr val="FF0000"/>
                </a:solidFill>
                <a:cs typeface="Times New Roman" panose="02020603050405020304" pitchFamily="18" charset="0"/>
              </a:rPr>
              <a:t>Kiến trúc thượng tầng</a:t>
            </a:r>
            <a:r>
              <a:rPr lang="vi-VN" altLang="en-US" sz="2400" b="1" u="sng" dirty="0">
                <a:solidFill>
                  <a:srgbClr val="FF0000"/>
                </a:solidFill>
                <a:cs typeface="Times New Roman" panose="02020603050405020304" pitchFamily="18" charset="0"/>
              </a:rPr>
              <a:t> </a:t>
            </a:r>
            <a:r>
              <a:rPr lang="vi-VN" altLang="en-US" sz="2400" dirty="0">
                <a:solidFill>
                  <a:prstClr val="black"/>
                </a:solidFill>
                <a:cs typeface="Times New Roman" panose="02020603050405020304" pitchFamily="18" charset="0"/>
              </a:rPr>
              <a:t>là toàn bộ những quan điểm tư tưởng chính trị pháp quyền, đạo đức, nghệ thuật, tôn giáo, triết học... và những thiết chế tương ứng như nhà nước, đảng phái, giáo hội, các tổ chức quần chúng..., được hình thành trên cơ sở hạ tầng nhất định và phản ánh cơ sở hạ tầng đó.</a:t>
            </a:r>
            <a:endParaRPr lang="vi-VN" altLang="en-US" sz="2400" dirty="0">
              <a:solidFill>
                <a:prstClr val="black"/>
              </a:solidFill>
              <a:cs typeface="Arial" panose="020B0604020202020204" pitchFamily="34" charset="0"/>
            </a:endParaRPr>
          </a:p>
        </p:txBody>
      </p:sp>
      <p:pic>
        <p:nvPicPr>
          <p:cNvPr id="32771"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2970213"/>
            <a:ext cx="7924800" cy="3884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3012633"/>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fade">
                                      <p:cBhvr>
                                        <p:cTn id="7" dur="500"/>
                                        <p:tgtEl>
                                          <p:spTgt spid="32770"/>
                                        </p:tgtEl>
                                      </p:cBhvr>
                                    </p:animEffect>
                                  </p:childTnLst>
                                </p:cTn>
                              </p:par>
                              <p:par>
                                <p:cTn id="8" presetID="10" presetClass="entr" presetSubtype="0" fill="hold" nodeType="withEffect">
                                  <p:stCondLst>
                                    <p:cond delay="0"/>
                                  </p:stCondLst>
                                  <p:childTnLst>
                                    <p:set>
                                      <p:cBhvr>
                                        <p:cTn id="9" dur="1" fill="hold">
                                          <p:stCondLst>
                                            <p:cond delay="0"/>
                                          </p:stCondLst>
                                        </p:cTn>
                                        <p:tgtEl>
                                          <p:spTgt spid="32771"/>
                                        </p:tgtEl>
                                        <p:attrNameLst>
                                          <p:attrName>style.visibility</p:attrName>
                                        </p:attrNameLst>
                                      </p:cBhvr>
                                      <p:to>
                                        <p:strVal val="visible"/>
                                      </p:to>
                                    </p:set>
                                    <p:animEffect transition="in" filter="fade">
                                      <p:cBhvr>
                                        <p:cTn id="10" dur="500"/>
                                        <p:tgtEl>
                                          <p:spTgt spid="32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931216586"/>
              </p:ext>
            </p:extLst>
          </p:nvPr>
        </p:nvGraphicFramePr>
        <p:xfrm>
          <a:off x="540912" y="193184"/>
          <a:ext cx="11372045" cy="6297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06022240"/>
      </p:ext>
    </p:extLst>
  </p:cSld>
  <p:clrMapOvr>
    <a:masterClrMapping/>
  </p:clrMapOvr>
  <p:transition>
    <p:wedg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32975" y="5058070"/>
            <a:ext cx="235902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31"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 y="4927600"/>
            <a:ext cx="2743200" cy="1803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Diagram 1"/>
          <p:cNvGraphicFramePr/>
          <p:nvPr>
            <p:extLst>
              <p:ext uri="{D42A27DB-BD31-4B8C-83A1-F6EECF244321}">
                <p14:modId xmlns:p14="http://schemas.microsoft.com/office/powerpoint/2010/main" val="3459385370"/>
              </p:ext>
            </p:extLst>
          </p:nvPr>
        </p:nvGraphicFramePr>
        <p:xfrm>
          <a:off x="1524000" y="1625600"/>
          <a:ext cx="8763000" cy="50038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Rectangle 2"/>
          <p:cNvSpPr/>
          <p:nvPr/>
        </p:nvSpPr>
        <p:spPr>
          <a:xfrm>
            <a:off x="0" y="0"/>
            <a:ext cx="12192000" cy="375552"/>
          </a:xfrm>
          <a:prstGeom prst="rect">
            <a:avLst/>
          </a:prstGeom>
          <a:solidFill>
            <a:srgbClr val="00B050"/>
          </a:solidFill>
          <a:ln>
            <a:solidFill>
              <a:srgbClr val="FF0000"/>
            </a:solidFill>
          </a:ln>
        </p:spPr>
        <p:txBody>
          <a:bodyPr wrap="square">
            <a:spAutoFit/>
          </a:bodyPr>
          <a:lstStyle/>
          <a:p>
            <a:pPr indent="457200" algn="ctr">
              <a:lnSpc>
                <a:spcPts val="2100"/>
              </a:lnSpc>
            </a:pPr>
            <a:r>
              <a:rPr lang="vi-VN" sz="2400" b="1" dirty="0" smtClean="0">
                <a:solidFill>
                  <a:schemeClr val="bg1"/>
                </a:solidFill>
                <a:latin typeface="Calibri" panose="020F0502020204030204" pitchFamily="34" charset="0"/>
                <a:ea typeface="Times New Roman" panose="02020603050405020304" pitchFamily="18" charset="0"/>
              </a:rPr>
              <a:t>2</a:t>
            </a:r>
            <a:r>
              <a:rPr lang="vi-VN" sz="2400" b="1" dirty="0">
                <a:solidFill>
                  <a:schemeClr val="bg1"/>
                </a:solidFill>
                <a:latin typeface="Calibri" panose="020F0502020204030204" pitchFamily="34" charset="0"/>
                <a:ea typeface="Times New Roman" panose="02020603050405020304" pitchFamily="18" charset="0"/>
              </a:rPr>
              <a:t>. Kinh tế chính trị Mác – </a:t>
            </a:r>
            <a:r>
              <a:rPr lang="vi-VN" sz="2400" b="1" dirty="0" smtClean="0">
                <a:solidFill>
                  <a:schemeClr val="bg1"/>
                </a:solidFill>
                <a:latin typeface="Calibri" panose="020F0502020204030204" pitchFamily="34" charset="0"/>
                <a:ea typeface="Times New Roman" panose="02020603050405020304" pitchFamily="18" charset="0"/>
              </a:rPr>
              <a:t>Lênin</a:t>
            </a:r>
            <a:endParaRPr lang="en-US" sz="2400" b="1" dirty="0" smtClean="0">
              <a:solidFill>
                <a:schemeClr val="bg1"/>
              </a:solidFill>
              <a:latin typeface="Calibri" panose="020F0502020204030204" pitchFamily="34" charset="0"/>
              <a:ea typeface="Times New Roman" panose="02020603050405020304" pitchFamily="18" charset="0"/>
            </a:endParaRPr>
          </a:p>
        </p:txBody>
      </p:sp>
      <p:sp>
        <p:nvSpPr>
          <p:cNvPr id="4" name="Rectangle 3"/>
          <p:cNvSpPr/>
          <p:nvPr/>
        </p:nvSpPr>
        <p:spPr>
          <a:xfrm>
            <a:off x="38100" y="458120"/>
            <a:ext cx="6096000" cy="375552"/>
          </a:xfrm>
          <a:prstGeom prst="rect">
            <a:avLst/>
          </a:prstGeom>
          <a:solidFill>
            <a:srgbClr val="FF0000"/>
          </a:solidFill>
        </p:spPr>
        <p:txBody>
          <a:bodyPr>
            <a:spAutoFit/>
          </a:bodyPr>
          <a:lstStyle/>
          <a:p>
            <a:pPr indent="457200" algn="ctr">
              <a:lnSpc>
                <a:spcPts val="2100"/>
              </a:lnSpc>
            </a:pPr>
            <a:r>
              <a:rPr lang="vi-VN" sz="2400" b="1" i="1" dirty="0">
                <a:solidFill>
                  <a:schemeClr val="bg1"/>
                </a:solidFill>
                <a:latin typeface="Calibri" panose="020F0502020204030204" pitchFamily="34" charset="0"/>
                <a:ea typeface="Times New Roman" panose="02020603050405020304" pitchFamily="18" charset="0"/>
              </a:rPr>
              <a:t>a) Học thuyết giá trị và giá trị thặng dư</a:t>
            </a:r>
            <a:endParaRPr lang="en-US" sz="2400" dirty="0">
              <a:solidFill>
                <a:schemeClr val="bg1"/>
              </a:solidFill>
              <a:latin typeface="Calibri" panose="020F0502020204030204" pitchFamily="34" charset="0"/>
            </a:endParaRPr>
          </a:p>
        </p:txBody>
      </p:sp>
      <p:sp>
        <p:nvSpPr>
          <p:cNvPr id="5" name="Rectangle 4"/>
          <p:cNvSpPr/>
          <p:nvPr/>
        </p:nvSpPr>
        <p:spPr>
          <a:xfrm>
            <a:off x="351053" y="924480"/>
            <a:ext cx="2864887" cy="483017"/>
          </a:xfrm>
          <a:prstGeom prst="rect">
            <a:avLst/>
          </a:prstGeom>
        </p:spPr>
        <p:txBody>
          <a:bodyPr wrap="none">
            <a:spAutoFit/>
          </a:bodyPr>
          <a:lstStyle/>
          <a:p>
            <a:pPr marL="285750" indent="-285750" algn="just">
              <a:lnSpc>
                <a:spcPct val="115000"/>
              </a:lnSpc>
              <a:buFont typeface="Wingdings" panose="05000000000000000000" pitchFamily="2" charset="2"/>
              <a:buChar char="v"/>
              <a:tabLst>
                <a:tab pos="342900" algn="l"/>
                <a:tab pos="5257800" algn="l"/>
              </a:tabLst>
            </a:pPr>
            <a:r>
              <a:rPr lang="pt-BR"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Học thuyết giá trị </a:t>
            </a:r>
            <a:endParaRPr lang="en-US" sz="24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08670648"/>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A5A58821-C327-4C03-B058-AC2CA4EEF8D2}"/>
                                            </p:graphicEl>
                                          </p:spTgt>
                                        </p:tgtEl>
                                        <p:attrNameLst>
                                          <p:attrName>style.visibility</p:attrName>
                                        </p:attrNameLst>
                                      </p:cBhvr>
                                      <p:to>
                                        <p:strVal val="visible"/>
                                      </p:to>
                                    </p:set>
                                    <p:animEffect transition="in" filter="fade">
                                      <p:cBhvr>
                                        <p:cTn id="7" dur="500"/>
                                        <p:tgtEl>
                                          <p:spTgt spid="2">
                                            <p:graphicEl>
                                              <a:dgm id="{A5A58821-C327-4C03-B058-AC2CA4EEF8D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0A5B1D1-A445-4DBF-B3CB-131F4DACD9A7}"/>
                                            </p:graphicEl>
                                          </p:spTgt>
                                        </p:tgtEl>
                                        <p:attrNameLst>
                                          <p:attrName>style.visibility</p:attrName>
                                        </p:attrNameLst>
                                      </p:cBhvr>
                                      <p:to>
                                        <p:strVal val="visible"/>
                                      </p:to>
                                    </p:set>
                                    <p:animEffect transition="in" filter="fade">
                                      <p:cBhvr>
                                        <p:cTn id="12" dur="500"/>
                                        <p:tgtEl>
                                          <p:spTgt spid="2">
                                            <p:graphicEl>
                                              <a:dgm id="{80A5B1D1-A445-4DBF-B3CB-131F4DACD9A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F327397D-7E13-4AA3-AA3C-6BD1F3F5E843}"/>
                                            </p:graphicEl>
                                          </p:spTgt>
                                        </p:tgtEl>
                                        <p:attrNameLst>
                                          <p:attrName>style.visibility</p:attrName>
                                        </p:attrNameLst>
                                      </p:cBhvr>
                                      <p:to>
                                        <p:strVal val="visible"/>
                                      </p:to>
                                    </p:set>
                                    <p:animEffect transition="in" filter="fade">
                                      <p:cBhvr>
                                        <p:cTn id="15" dur="500"/>
                                        <p:tgtEl>
                                          <p:spTgt spid="2">
                                            <p:graphicEl>
                                              <a:dgm id="{F327397D-7E13-4AA3-AA3C-6BD1F3F5E84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BD9D7406-5E40-4B8B-A7E8-74AEB05A9B03}"/>
                                            </p:graphicEl>
                                          </p:spTgt>
                                        </p:tgtEl>
                                        <p:attrNameLst>
                                          <p:attrName>style.visibility</p:attrName>
                                        </p:attrNameLst>
                                      </p:cBhvr>
                                      <p:to>
                                        <p:strVal val="visible"/>
                                      </p:to>
                                    </p:set>
                                    <p:animEffect transition="in" filter="fade">
                                      <p:cBhvr>
                                        <p:cTn id="20" dur="500"/>
                                        <p:tgtEl>
                                          <p:spTgt spid="2">
                                            <p:graphicEl>
                                              <a:dgm id="{BD9D7406-5E40-4B8B-A7E8-74AEB05A9B03}"/>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381B2524-50EB-46E6-829C-D52407B09F01}"/>
                                            </p:graphicEl>
                                          </p:spTgt>
                                        </p:tgtEl>
                                        <p:attrNameLst>
                                          <p:attrName>style.visibility</p:attrName>
                                        </p:attrNameLst>
                                      </p:cBhvr>
                                      <p:to>
                                        <p:strVal val="visible"/>
                                      </p:to>
                                    </p:set>
                                    <p:animEffect transition="in" filter="fade">
                                      <p:cBhvr>
                                        <p:cTn id="25" dur="500"/>
                                        <p:tgtEl>
                                          <p:spTgt spid="2">
                                            <p:graphicEl>
                                              <a:dgm id="{381B2524-50EB-46E6-829C-D52407B09F01}"/>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90B54D3B-D220-44AE-8606-5EEEB620C977}"/>
                                            </p:graphicEl>
                                          </p:spTgt>
                                        </p:tgtEl>
                                        <p:attrNameLst>
                                          <p:attrName>style.visibility</p:attrName>
                                        </p:attrNameLst>
                                      </p:cBhvr>
                                      <p:to>
                                        <p:strVal val="visible"/>
                                      </p:to>
                                    </p:set>
                                    <p:animEffect transition="in" filter="fade">
                                      <p:cBhvr>
                                        <p:cTn id="28" dur="500"/>
                                        <p:tgtEl>
                                          <p:spTgt spid="2">
                                            <p:graphicEl>
                                              <a:dgm id="{90B54D3B-D220-44AE-8606-5EEEB620C977}"/>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E59969A1-CC53-446E-B5FB-2E875EFACED1}"/>
                                            </p:graphicEl>
                                          </p:spTgt>
                                        </p:tgtEl>
                                        <p:attrNameLst>
                                          <p:attrName>style.visibility</p:attrName>
                                        </p:attrNameLst>
                                      </p:cBhvr>
                                      <p:to>
                                        <p:strVal val="visible"/>
                                      </p:to>
                                    </p:set>
                                    <p:animEffect transition="in" filter="fade">
                                      <p:cBhvr>
                                        <p:cTn id="33" dur="500"/>
                                        <p:tgtEl>
                                          <p:spTgt spid="2">
                                            <p:graphicEl>
                                              <a:dgm id="{E59969A1-CC53-446E-B5FB-2E875EFACED1}"/>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342A5705-DF6A-412D-932A-BD95E156CEF7}"/>
                                            </p:graphicEl>
                                          </p:spTgt>
                                        </p:tgtEl>
                                        <p:attrNameLst>
                                          <p:attrName>style.visibility</p:attrName>
                                        </p:attrNameLst>
                                      </p:cBhvr>
                                      <p:to>
                                        <p:strVal val="visible"/>
                                      </p:to>
                                    </p:set>
                                    <p:animEffect transition="in" filter="fade">
                                      <p:cBhvr>
                                        <p:cTn id="36" dur="500"/>
                                        <p:tgtEl>
                                          <p:spTgt spid="2">
                                            <p:graphicEl>
                                              <a:dgm id="{342A5705-DF6A-412D-932A-BD95E156CEF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Text Box 2"/>
          <p:cNvSpPr txBox="1">
            <a:spLocks noChangeArrowheads="1"/>
          </p:cNvSpPr>
          <p:nvPr/>
        </p:nvSpPr>
        <p:spPr bwMode="auto">
          <a:xfrm>
            <a:off x="1524000" y="2438400"/>
            <a:ext cx="2590800" cy="1104900"/>
          </a:xfrm>
          <a:prstGeom prst="rect">
            <a:avLst/>
          </a:prstGeom>
          <a:solidFill>
            <a:srgbClr val="00B050"/>
          </a:solidFill>
          <a:ln w="38100">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b="1" dirty="0">
                <a:solidFill>
                  <a:srgbClr val="FFFF00"/>
                </a:solidFill>
                <a:latin typeface="Times New Roman" panose="02020603050405020304" pitchFamily="18" charset="0"/>
                <a:cs typeface="Arial" panose="020B0604020202020204" pitchFamily="34" charset="0"/>
              </a:rPr>
              <a:t> GIÁ TRỊ SỬ DỤNG</a:t>
            </a:r>
            <a:endParaRPr lang="en-US" altLang="en-US" sz="2400" b="1" dirty="0">
              <a:solidFill>
                <a:srgbClr val="FFFF00"/>
              </a:solidFill>
              <a:latin typeface="Times New Roman" panose="02020603050405020304" pitchFamily="18" charset="0"/>
              <a:cs typeface="Arial" panose="020B0604020202020204" pitchFamily="34" charset="0"/>
            </a:endParaRPr>
          </a:p>
        </p:txBody>
      </p:sp>
      <p:grpSp>
        <p:nvGrpSpPr>
          <p:cNvPr id="49155" name="Group 3"/>
          <p:cNvGrpSpPr>
            <a:grpSpLocks/>
          </p:cNvGrpSpPr>
          <p:nvPr/>
        </p:nvGrpSpPr>
        <p:grpSpPr bwMode="auto">
          <a:xfrm>
            <a:off x="4114800" y="2730504"/>
            <a:ext cx="7604974" cy="461963"/>
            <a:chOff x="1632" y="1632"/>
            <a:chExt cx="4128" cy="291"/>
          </a:xfrm>
        </p:grpSpPr>
        <p:sp>
          <p:nvSpPr>
            <p:cNvPr id="49171" name="Text Box 4"/>
            <p:cNvSpPr txBox="1">
              <a:spLocks noChangeArrowheads="1"/>
            </p:cNvSpPr>
            <p:nvPr/>
          </p:nvSpPr>
          <p:spPr bwMode="auto">
            <a:xfrm>
              <a:off x="2502" y="1632"/>
              <a:ext cx="3258" cy="291"/>
            </a:xfrm>
            <a:prstGeom prst="rect">
              <a:avLst/>
            </a:prstGeom>
            <a:solidFill>
              <a:schemeClr val="bg1"/>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b="1" dirty="0" err="1">
                  <a:solidFill>
                    <a:schemeClr val="tx2"/>
                  </a:solidFill>
                  <a:latin typeface="Times New Roman" panose="02020603050405020304" pitchFamily="18" charset="0"/>
                  <a:cs typeface="Arial" panose="020B0604020202020204" pitchFamily="34" charset="0"/>
                </a:rPr>
                <a:t>Giá</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trị</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sử</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dụng</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là</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phạm</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trù</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vĩnh</a:t>
              </a:r>
              <a:r>
                <a:rPr lang="en-US" altLang="en-US" sz="2400" b="1" dirty="0">
                  <a:solidFill>
                    <a:schemeClr val="tx2"/>
                  </a:solidFill>
                  <a:latin typeface="Times New Roman" panose="02020603050405020304" pitchFamily="18" charset="0"/>
                  <a:cs typeface="Arial" panose="020B0604020202020204" pitchFamily="34" charset="0"/>
                </a:rPr>
                <a:t> </a:t>
              </a:r>
              <a:r>
                <a:rPr lang="en-US" altLang="en-US" sz="2400" b="1" dirty="0" err="1">
                  <a:solidFill>
                    <a:schemeClr val="tx2"/>
                  </a:solidFill>
                  <a:latin typeface="Times New Roman" panose="02020603050405020304" pitchFamily="18" charset="0"/>
                  <a:cs typeface="Arial" panose="020B0604020202020204" pitchFamily="34" charset="0"/>
                </a:rPr>
                <a:t>viễn</a:t>
              </a:r>
              <a:endParaRPr lang="en-US" altLang="en-US" sz="2400" b="1" dirty="0">
                <a:solidFill>
                  <a:schemeClr val="tx2"/>
                </a:solidFill>
                <a:latin typeface="Times New Roman" panose="02020603050405020304" pitchFamily="18" charset="0"/>
                <a:cs typeface="Arial" panose="020B0604020202020204" pitchFamily="34" charset="0"/>
              </a:endParaRPr>
            </a:p>
          </p:txBody>
        </p:sp>
        <p:sp>
          <p:nvSpPr>
            <p:cNvPr id="49172" name="Line 5"/>
            <p:cNvSpPr>
              <a:spLocks noChangeShapeType="1"/>
            </p:cNvSpPr>
            <p:nvPr/>
          </p:nvSpPr>
          <p:spPr bwMode="auto">
            <a:xfrm>
              <a:off x="1632" y="1798"/>
              <a:ext cx="822"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9156" name="Group 6"/>
          <p:cNvGrpSpPr>
            <a:grpSpLocks/>
          </p:cNvGrpSpPr>
          <p:nvPr/>
        </p:nvGrpSpPr>
        <p:grpSpPr bwMode="auto">
          <a:xfrm>
            <a:off x="4114800" y="15087"/>
            <a:ext cx="7605713" cy="2819400"/>
            <a:chOff x="1632" y="0"/>
            <a:chExt cx="4791" cy="1776"/>
          </a:xfrm>
        </p:grpSpPr>
        <p:sp>
          <p:nvSpPr>
            <p:cNvPr id="49169" name="Text Box 7"/>
            <p:cNvSpPr txBox="1">
              <a:spLocks noChangeArrowheads="1"/>
            </p:cNvSpPr>
            <p:nvPr/>
          </p:nvSpPr>
          <p:spPr bwMode="auto">
            <a:xfrm>
              <a:off x="2496" y="0"/>
              <a:ext cx="3927" cy="872"/>
            </a:xfrm>
            <a:prstGeom prst="rect">
              <a:avLst/>
            </a:prstGeom>
            <a:solidFill>
              <a:srgbClr val="663300"/>
            </a:solidFill>
            <a:ln w="28575">
              <a:solidFill>
                <a:schemeClr val="tx1"/>
              </a:solidFill>
              <a:miter lim="800000"/>
              <a:headEnd/>
              <a:tailEnd/>
            </a:ln>
          </p:spPr>
          <p:txBody>
            <a:bodyPr wrap="square">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800" dirty="0">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Là</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công</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dụng</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của</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vật</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tính</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có</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ích</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của</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vật</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để</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thỏa</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mãn</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u="sng" dirty="0" err="1">
                  <a:solidFill>
                    <a:srgbClr val="FFFF00"/>
                  </a:solidFill>
                  <a:latin typeface="Times New Roman" panose="02020603050405020304" pitchFamily="18" charset="0"/>
                  <a:cs typeface="Arial" panose="020B0604020202020204" pitchFamily="34" charset="0"/>
                </a:rPr>
                <a:t>nhu</a:t>
              </a:r>
              <a:r>
                <a:rPr lang="en-US" altLang="en-US" sz="2800" u="sng" dirty="0">
                  <a:solidFill>
                    <a:srgbClr val="FFFF00"/>
                  </a:solidFill>
                  <a:latin typeface="Times New Roman" panose="02020603050405020304" pitchFamily="18" charset="0"/>
                  <a:cs typeface="Arial" panose="020B0604020202020204" pitchFamily="34" charset="0"/>
                </a:rPr>
                <a:t> </a:t>
              </a:r>
              <a:r>
                <a:rPr lang="en-US" altLang="en-US" sz="2800" u="sng" dirty="0" err="1">
                  <a:solidFill>
                    <a:srgbClr val="FFFF00"/>
                  </a:solidFill>
                  <a:latin typeface="Times New Roman" panose="02020603050405020304" pitchFamily="18" charset="0"/>
                  <a:cs typeface="Arial" panose="020B0604020202020204" pitchFamily="34" charset="0"/>
                </a:rPr>
                <a:t>cầu</a:t>
              </a:r>
              <a:r>
                <a:rPr lang="en-US" altLang="en-US" sz="2800" u="sng" dirty="0">
                  <a:solidFill>
                    <a:srgbClr val="FFFF00"/>
                  </a:solidFill>
                  <a:latin typeface="Times New Roman" panose="02020603050405020304" pitchFamily="18" charset="0"/>
                  <a:cs typeface="Arial" panose="020B0604020202020204" pitchFamily="34" charset="0"/>
                </a:rPr>
                <a:t> </a:t>
              </a:r>
              <a:r>
                <a:rPr lang="en-US" altLang="en-US" sz="2800" u="sng" dirty="0" err="1">
                  <a:solidFill>
                    <a:srgbClr val="FFFF00"/>
                  </a:solidFill>
                  <a:latin typeface="Times New Roman" panose="02020603050405020304" pitchFamily="18" charset="0"/>
                  <a:cs typeface="Arial" panose="020B0604020202020204" pitchFamily="34" charset="0"/>
                </a:rPr>
                <a:t>nào</a:t>
              </a:r>
              <a:r>
                <a:rPr lang="en-US" altLang="en-US" sz="2800" u="sng" dirty="0">
                  <a:solidFill>
                    <a:srgbClr val="FFFF00"/>
                  </a:solidFill>
                  <a:latin typeface="Times New Roman" panose="02020603050405020304" pitchFamily="18" charset="0"/>
                  <a:cs typeface="Arial" panose="020B0604020202020204" pitchFamily="34" charset="0"/>
                </a:rPr>
                <a:t> </a:t>
              </a:r>
              <a:r>
                <a:rPr lang="en-US" altLang="en-US" sz="2800" u="sng" dirty="0" err="1">
                  <a:solidFill>
                    <a:srgbClr val="FFFF00"/>
                  </a:solidFill>
                  <a:latin typeface="Times New Roman" panose="02020603050405020304" pitchFamily="18" charset="0"/>
                  <a:cs typeface="Arial" panose="020B0604020202020204" pitchFamily="34" charset="0"/>
                </a:rPr>
                <a:t>đó</a:t>
              </a:r>
              <a:r>
                <a:rPr lang="en-US" altLang="en-US" sz="2800" dirty="0">
                  <a:solidFill>
                    <a:srgbClr val="FFFF00"/>
                  </a:solidFill>
                  <a:latin typeface="Times New Roman" panose="02020603050405020304" pitchFamily="18" charset="0"/>
                  <a:cs typeface="Arial" panose="020B0604020202020204" pitchFamily="34" charset="0"/>
                </a:rPr>
                <a:t> </a:t>
              </a:r>
              <a:r>
                <a:rPr lang="en-US" altLang="en-US" sz="2800" dirty="0" err="1">
                  <a:solidFill>
                    <a:srgbClr val="FFFF00"/>
                  </a:solidFill>
                  <a:latin typeface="Times New Roman" panose="02020603050405020304" pitchFamily="18" charset="0"/>
                  <a:cs typeface="Arial" panose="020B0604020202020204" pitchFamily="34" charset="0"/>
                </a:rPr>
                <a:t>của</a:t>
              </a:r>
              <a:r>
                <a:rPr lang="en-US" altLang="en-US" sz="2800" dirty="0">
                  <a:solidFill>
                    <a:srgbClr val="FFFF00"/>
                  </a:solidFill>
                  <a:latin typeface="Times New Roman" panose="02020603050405020304" pitchFamily="18" charset="0"/>
                  <a:cs typeface="Arial" panose="020B0604020202020204" pitchFamily="34" charset="0"/>
                </a:rPr>
                <a:t> con </a:t>
              </a:r>
              <a:r>
                <a:rPr lang="en-US" altLang="en-US" sz="2800" dirty="0" err="1" smtClean="0">
                  <a:solidFill>
                    <a:srgbClr val="FFFF00"/>
                  </a:solidFill>
                  <a:latin typeface="Times New Roman" panose="02020603050405020304" pitchFamily="18" charset="0"/>
                  <a:cs typeface="Arial" panose="020B0604020202020204" pitchFamily="34" charset="0"/>
                </a:rPr>
                <a:t>người</a:t>
              </a:r>
              <a:endParaRPr lang="en-US" altLang="en-US" sz="2800" dirty="0">
                <a:solidFill>
                  <a:srgbClr val="FFFF00"/>
                </a:solidFill>
                <a:latin typeface="Times New Roman" panose="02020603050405020304" pitchFamily="18" charset="0"/>
                <a:cs typeface="Arial" panose="020B0604020202020204" pitchFamily="34" charset="0"/>
              </a:endParaRPr>
            </a:p>
          </p:txBody>
        </p:sp>
        <p:sp>
          <p:nvSpPr>
            <p:cNvPr id="49170" name="Line 8"/>
            <p:cNvSpPr>
              <a:spLocks noChangeShapeType="1"/>
            </p:cNvSpPr>
            <p:nvPr/>
          </p:nvSpPr>
          <p:spPr bwMode="auto">
            <a:xfrm flipV="1">
              <a:off x="1632" y="528"/>
              <a:ext cx="816" cy="1248"/>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 name="Group 9"/>
          <p:cNvGrpSpPr>
            <a:grpSpLocks/>
          </p:cNvGrpSpPr>
          <p:nvPr/>
        </p:nvGrpSpPr>
        <p:grpSpPr bwMode="auto">
          <a:xfrm>
            <a:off x="4114800" y="1676400"/>
            <a:ext cx="7604974" cy="1295400"/>
            <a:chOff x="1680" y="1511"/>
            <a:chExt cx="4307" cy="889"/>
          </a:xfrm>
        </p:grpSpPr>
        <p:sp>
          <p:nvSpPr>
            <p:cNvPr id="49167" name="Text Box 10"/>
            <p:cNvSpPr txBox="1">
              <a:spLocks noChangeArrowheads="1"/>
            </p:cNvSpPr>
            <p:nvPr/>
          </p:nvSpPr>
          <p:spPr bwMode="auto">
            <a:xfrm>
              <a:off x="2544" y="1511"/>
              <a:ext cx="3443" cy="669"/>
            </a:xfrm>
            <a:prstGeom prst="rect">
              <a:avLst/>
            </a:prstGeom>
            <a:solidFill>
              <a:srgbClr val="D7E6EE"/>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800" b="1" dirty="0" err="1">
                  <a:solidFill>
                    <a:srgbClr val="000066"/>
                  </a:solidFill>
                  <a:latin typeface="Times New Roman" panose="02020603050405020304" pitchFamily="18" charset="0"/>
                  <a:cs typeface="Arial" panose="020B0604020202020204" pitchFamily="34" charset="0"/>
                </a:rPr>
                <a:t>Giá</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trị</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sử</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dụng</a:t>
              </a:r>
              <a:r>
                <a:rPr lang="en-US" altLang="en-US" sz="2800" b="1" dirty="0">
                  <a:solidFill>
                    <a:srgbClr val="000066"/>
                  </a:solidFill>
                  <a:latin typeface="Times New Roman" panose="02020603050405020304" pitchFamily="18" charset="0"/>
                  <a:cs typeface="Arial" panose="020B0604020202020204" pitchFamily="34" charset="0"/>
                </a:rPr>
                <a:t> do </a:t>
              </a:r>
              <a:r>
                <a:rPr lang="en-US" altLang="en-US" sz="2800" b="1" dirty="0" err="1">
                  <a:solidFill>
                    <a:srgbClr val="000066"/>
                  </a:solidFill>
                  <a:latin typeface="Times New Roman" panose="02020603050405020304" pitchFamily="18" charset="0"/>
                  <a:cs typeface="Arial" panose="020B0604020202020204" pitchFamily="34" charset="0"/>
                </a:rPr>
                <a:t>những</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thuộc</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tính</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tự</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nhiên</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của</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vật</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quy</a:t>
              </a:r>
              <a:r>
                <a:rPr lang="en-US" altLang="en-US" sz="2800" b="1" dirty="0">
                  <a:solidFill>
                    <a:srgbClr val="000066"/>
                  </a:solidFill>
                  <a:latin typeface="Times New Roman" panose="02020603050405020304" pitchFamily="18" charset="0"/>
                  <a:cs typeface="Arial" panose="020B0604020202020204" pitchFamily="34" charset="0"/>
                </a:rPr>
                <a:t> </a:t>
              </a:r>
              <a:r>
                <a:rPr lang="en-US" altLang="en-US" sz="2800" b="1" dirty="0" err="1">
                  <a:solidFill>
                    <a:srgbClr val="000066"/>
                  </a:solidFill>
                  <a:latin typeface="Times New Roman" panose="02020603050405020304" pitchFamily="18" charset="0"/>
                  <a:cs typeface="Arial" panose="020B0604020202020204" pitchFamily="34" charset="0"/>
                </a:rPr>
                <a:t>định</a:t>
              </a:r>
              <a:endParaRPr lang="en-US" altLang="en-US" sz="2800" b="1" dirty="0">
                <a:solidFill>
                  <a:srgbClr val="000066"/>
                </a:solidFill>
                <a:latin typeface="Times New Roman" panose="02020603050405020304" pitchFamily="18" charset="0"/>
                <a:cs typeface="Arial" panose="020B0604020202020204" pitchFamily="34" charset="0"/>
              </a:endParaRPr>
            </a:p>
          </p:txBody>
        </p:sp>
        <p:sp>
          <p:nvSpPr>
            <p:cNvPr id="49168" name="Line 11"/>
            <p:cNvSpPr>
              <a:spLocks noChangeShapeType="1"/>
            </p:cNvSpPr>
            <p:nvPr/>
          </p:nvSpPr>
          <p:spPr bwMode="auto">
            <a:xfrm flipV="1">
              <a:off x="1680" y="1824"/>
              <a:ext cx="864" cy="576"/>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9158" name="Group 12"/>
          <p:cNvGrpSpPr>
            <a:grpSpLocks/>
          </p:cNvGrpSpPr>
          <p:nvPr/>
        </p:nvGrpSpPr>
        <p:grpSpPr bwMode="auto">
          <a:xfrm>
            <a:off x="4114800" y="3049588"/>
            <a:ext cx="7604974" cy="1827212"/>
            <a:chOff x="1632" y="1824"/>
            <a:chExt cx="4032" cy="1148"/>
          </a:xfrm>
        </p:grpSpPr>
        <p:sp>
          <p:nvSpPr>
            <p:cNvPr id="49165" name="Text Box 13"/>
            <p:cNvSpPr txBox="1">
              <a:spLocks noChangeArrowheads="1"/>
            </p:cNvSpPr>
            <p:nvPr/>
          </p:nvSpPr>
          <p:spPr bwMode="auto">
            <a:xfrm>
              <a:off x="2496" y="2208"/>
              <a:ext cx="3168" cy="764"/>
            </a:xfrm>
            <a:prstGeom prst="rect">
              <a:avLst/>
            </a:prstGeom>
            <a:solidFill>
              <a:srgbClr val="99FF66"/>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b="1" dirty="0" err="1">
                  <a:solidFill>
                    <a:srgbClr val="990000"/>
                  </a:solidFill>
                  <a:latin typeface="Times New Roman" panose="02020603050405020304" pitchFamily="18" charset="0"/>
                  <a:cs typeface="Arial" panose="020B0604020202020204" pitchFamily="34" charset="0"/>
                </a:rPr>
                <a:t>Lượng</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giá</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trị</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sử</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dụng</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phụ</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thuộc</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vào</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sự</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phát</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triển</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của</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khoa</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học</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kỹ</a:t>
              </a:r>
              <a:r>
                <a:rPr lang="en-US" altLang="en-US" sz="2400" b="1" dirty="0">
                  <a:solidFill>
                    <a:srgbClr val="990000"/>
                  </a:solidFill>
                  <a:latin typeface="Times New Roman" panose="02020603050405020304" pitchFamily="18" charset="0"/>
                  <a:cs typeface="Arial" panose="020B0604020202020204" pitchFamily="34" charset="0"/>
                </a:rPr>
                <a:t> </a:t>
              </a:r>
              <a:r>
                <a:rPr lang="en-US" altLang="en-US" sz="2400" b="1" dirty="0" err="1">
                  <a:solidFill>
                    <a:srgbClr val="990000"/>
                  </a:solidFill>
                  <a:latin typeface="Times New Roman" panose="02020603050405020304" pitchFamily="18" charset="0"/>
                  <a:cs typeface="Arial" panose="020B0604020202020204" pitchFamily="34" charset="0"/>
                </a:rPr>
                <a:t>thuật</a:t>
              </a:r>
              <a:endParaRPr lang="en-US" altLang="en-US" sz="2400" b="1" dirty="0">
                <a:solidFill>
                  <a:srgbClr val="990000"/>
                </a:solidFill>
                <a:latin typeface="Times New Roman" panose="02020603050405020304" pitchFamily="18" charset="0"/>
                <a:cs typeface="Arial" panose="020B0604020202020204" pitchFamily="34" charset="0"/>
              </a:endParaRPr>
            </a:p>
            <a:p>
              <a:pPr eaLnBrk="1" hangingPunct="1">
                <a:spcBef>
                  <a:spcPct val="0"/>
                </a:spcBef>
                <a:buClrTx/>
                <a:buFontTx/>
                <a:buNone/>
              </a:pPr>
              <a:endParaRPr lang="en-US" altLang="en-US" sz="2400" b="1" dirty="0">
                <a:solidFill>
                  <a:schemeClr val="bg1"/>
                </a:solidFill>
                <a:latin typeface="Times New Roman" panose="02020603050405020304" pitchFamily="18" charset="0"/>
                <a:cs typeface="Arial" panose="020B0604020202020204" pitchFamily="34" charset="0"/>
              </a:endParaRPr>
            </a:p>
          </p:txBody>
        </p:sp>
        <p:sp>
          <p:nvSpPr>
            <p:cNvPr id="49166" name="Line 14"/>
            <p:cNvSpPr>
              <a:spLocks noChangeShapeType="1"/>
            </p:cNvSpPr>
            <p:nvPr/>
          </p:nvSpPr>
          <p:spPr bwMode="auto">
            <a:xfrm>
              <a:off x="1632" y="1824"/>
              <a:ext cx="864" cy="72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9159" name="Group 15"/>
          <p:cNvGrpSpPr>
            <a:grpSpLocks/>
          </p:cNvGrpSpPr>
          <p:nvPr/>
        </p:nvGrpSpPr>
        <p:grpSpPr bwMode="auto">
          <a:xfrm>
            <a:off x="4190999" y="3200401"/>
            <a:ext cx="7528775" cy="2625725"/>
            <a:chOff x="1632" y="1872"/>
            <a:chExt cx="3996" cy="1640"/>
          </a:xfrm>
        </p:grpSpPr>
        <p:sp>
          <p:nvSpPr>
            <p:cNvPr id="49163" name="Text Box 16"/>
            <p:cNvSpPr txBox="1">
              <a:spLocks noChangeArrowheads="1"/>
            </p:cNvSpPr>
            <p:nvPr/>
          </p:nvSpPr>
          <p:spPr bwMode="auto">
            <a:xfrm>
              <a:off x="2502" y="2980"/>
              <a:ext cx="3126" cy="532"/>
            </a:xfrm>
            <a:prstGeom prst="rect">
              <a:avLst/>
            </a:prstGeom>
            <a:solidFill>
              <a:schemeClr val="bg1"/>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b="1" dirty="0" err="1">
                  <a:solidFill>
                    <a:srgbClr val="CC0066"/>
                  </a:solidFill>
                  <a:latin typeface="Times New Roman" panose="02020603050405020304" pitchFamily="18" charset="0"/>
                  <a:cs typeface="Arial" panose="020B0604020202020204" pitchFamily="34" charset="0"/>
                </a:rPr>
                <a:t>Trong</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nền</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kinh</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tế</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hàng</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hóa</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giá</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trị</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sử</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dụng</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là</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cái</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mang</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giá</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trị</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trao</a:t>
              </a:r>
              <a:r>
                <a:rPr lang="en-US" altLang="en-US" sz="2400" b="1" dirty="0">
                  <a:solidFill>
                    <a:srgbClr val="CC0066"/>
                  </a:solidFill>
                  <a:latin typeface="Times New Roman" panose="02020603050405020304" pitchFamily="18" charset="0"/>
                  <a:cs typeface="Arial" panose="020B0604020202020204" pitchFamily="34" charset="0"/>
                </a:rPr>
                <a:t> </a:t>
              </a:r>
              <a:r>
                <a:rPr lang="en-US" altLang="en-US" sz="2400" b="1" dirty="0" err="1">
                  <a:solidFill>
                    <a:srgbClr val="CC0066"/>
                  </a:solidFill>
                  <a:latin typeface="Times New Roman" panose="02020603050405020304" pitchFamily="18" charset="0"/>
                  <a:cs typeface="Arial" panose="020B0604020202020204" pitchFamily="34" charset="0"/>
                </a:rPr>
                <a:t>đổi</a:t>
              </a:r>
              <a:r>
                <a:rPr lang="en-US" altLang="en-US" sz="2400" b="1" dirty="0">
                  <a:latin typeface="Times New Roman" panose="02020603050405020304" pitchFamily="18" charset="0"/>
                  <a:cs typeface="Arial" panose="020B0604020202020204" pitchFamily="34" charset="0"/>
                </a:rPr>
                <a:t>     </a:t>
              </a:r>
            </a:p>
          </p:txBody>
        </p:sp>
        <p:sp>
          <p:nvSpPr>
            <p:cNvPr id="49164" name="Line 17"/>
            <p:cNvSpPr>
              <a:spLocks noChangeShapeType="1"/>
            </p:cNvSpPr>
            <p:nvPr/>
          </p:nvSpPr>
          <p:spPr bwMode="auto">
            <a:xfrm>
              <a:off x="1632" y="1872"/>
              <a:ext cx="879" cy="135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9160" name="Group 18"/>
          <p:cNvGrpSpPr>
            <a:grpSpLocks/>
          </p:cNvGrpSpPr>
          <p:nvPr/>
        </p:nvGrpSpPr>
        <p:grpSpPr bwMode="auto">
          <a:xfrm>
            <a:off x="4191000" y="3124201"/>
            <a:ext cx="7528775" cy="3611563"/>
            <a:chOff x="1632" y="1920"/>
            <a:chExt cx="3990" cy="2323"/>
          </a:xfrm>
        </p:grpSpPr>
        <p:sp>
          <p:nvSpPr>
            <p:cNvPr id="49161" name="Text Box 19"/>
            <p:cNvSpPr txBox="1">
              <a:spLocks noChangeArrowheads="1"/>
            </p:cNvSpPr>
            <p:nvPr/>
          </p:nvSpPr>
          <p:spPr bwMode="auto">
            <a:xfrm>
              <a:off x="2496" y="3696"/>
              <a:ext cx="3126" cy="547"/>
            </a:xfrm>
            <a:prstGeom prst="rect">
              <a:avLst/>
            </a:prstGeom>
            <a:solidFill>
              <a:srgbClr val="FFFF66"/>
            </a:solidFill>
            <a:ln w="28575">
              <a:solidFill>
                <a:schemeClr val="tx1"/>
              </a:solidFill>
              <a:miter lim="800000"/>
              <a:headEnd/>
              <a:tailEnd/>
            </a:ln>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en-US" altLang="en-US" sz="2400" b="1">
                  <a:solidFill>
                    <a:srgbClr val="000000"/>
                  </a:solidFill>
                  <a:latin typeface="Times New Roman" panose="02020603050405020304" pitchFamily="18" charset="0"/>
                  <a:cs typeface="Arial" panose="020B0604020202020204" pitchFamily="34" charset="0"/>
                </a:rPr>
                <a:t>Giá trị sử dụng của hàng hóa chỉ thể hiện khi tiêu dùng</a:t>
              </a:r>
              <a:r>
                <a:rPr lang="en-US" altLang="en-US" sz="2400" b="1">
                  <a:solidFill>
                    <a:srgbClr val="000000"/>
                  </a:solidFill>
                  <a:latin typeface=".VnTime" panose="020B7200000000000000" pitchFamily="34" charset="0"/>
                  <a:cs typeface="Arial" panose="020B0604020202020204" pitchFamily="34" charset="0"/>
                </a:rPr>
                <a:t>     </a:t>
              </a:r>
            </a:p>
          </p:txBody>
        </p:sp>
        <p:sp>
          <p:nvSpPr>
            <p:cNvPr id="49162" name="Line 20"/>
            <p:cNvSpPr>
              <a:spLocks noChangeShapeType="1"/>
            </p:cNvSpPr>
            <p:nvPr/>
          </p:nvSpPr>
          <p:spPr bwMode="auto">
            <a:xfrm>
              <a:off x="1632" y="1920"/>
              <a:ext cx="864" cy="196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21" name="Group 20"/>
          <p:cNvGrpSpPr/>
          <p:nvPr/>
        </p:nvGrpSpPr>
        <p:grpSpPr>
          <a:xfrm>
            <a:off x="137255" y="612346"/>
            <a:ext cx="4971086" cy="702687"/>
            <a:chOff x="3733027" y="936"/>
            <a:chExt cx="4971086" cy="1429122"/>
          </a:xfrm>
        </p:grpSpPr>
        <p:sp>
          <p:nvSpPr>
            <p:cNvPr id="22" name="Rounded Rectangle 21"/>
            <p:cNvSpPr/>
            <p:nvPr/>
          </p:nvSpPr>
          <p:spPr>
            <a:xfrm>
              <a:off x="3733027" y="936"/>
              <a:ext cx="4971086" cy="1429122"/>
            </a:xfrm>
            <a:prstGeom prst="roundRect">
              <a:avLst>
                <a:gd name="adj" fmla="val 10000"/>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3" name="Rounded Rectangle 4"/>
            <p:cNvSpPr/>
            <p:nvPr/>
          </p:nvSpPr>
          <p:spPr>
            <a:xfrm>
              <a:off x="3774885" y="42794"/>
              <a:ext cx="4887370" cy="13454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1" kern="1200" dirty="0" smtClean="0">
                  <a:solidFill>
                    <a:schemeClr val="bg1"/>
                  </a:solidFill>
                  <a:latin typeface="Times New Roman" panose="02020603050405020304" pitchFamily="18" charset="0"/>
                </a:rPr>
                <a:t>Hai </a:t>
              </a:r>
              <a:r>
                <a:rPr lang="en-US" altLang="en-US" sz="2800" b="1" kern="1200" dirty="0" err="1" smtClean="0">
                  <a:solidFill>
                    <a:schemeClr val="bg1"/>
                  </a:solidFill>
                  <a:latin typeface="Times New Roman" panose="02020603050405020304" pitchFamily="18" charset="0"/>
                </a:rPr>
                <a:t>thuộc</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tính</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của</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hàng</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hóa</a:t>
              </a:r>
              <a:endParaRPr lang="en-US" sz="2800" b="1" kern="1200" dirty="0">
                <a:solidFill>
                  <a:schemeClr val="bg1"/>
                </a:solidFill>
              </a:endParaRPr>
            </a:p>
          </p:txBody>
        </p:sp>
      </p:grpSp>
    </p:spTree>
    <p:extLst>
      <p:ext uri="{BB962C8B-B14F-4D97-AF65-F5344CB8AC3E}">
        <p14:creationId xmlns:p14="http://schemas.microsoft.com/office/powerpoint/2010/main" val="38345685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62146"/>
                                        </p:tgtEl>
                                        <p:attrNameLst>
                                          <p:attrName>style.visibility</p:attrName>
                                        </p:attrNameLst>
                                      </p:cBhvr>
                                      <p:to>
                                        <p:strVal val="visible"/>
                                      </p:to>
                                    </p:set>
                                    <p:anim calcmode="lin" valueType="num">
                                      <p:cBhvr additive="base">
                                        <p:cTn id="12" dur="500" fill="hold"/>
                                        <p:tgtEl>
                                          <p:spTgt spid="262146"/>
                                        </p:tgtEl>
                                        <p:attrNameLst>
                                          <p:attrName>ppt_x</p:attrName>
                                        </p:attrNameLst>
                                      </p:cBhvr>
                                      <p:tavLst>
                                        <p:tav tm="0">
                                          <p:val>
                                            <p:strVal val="0-#ppt_w/2"/>
                                          </p:val>
                                        </p:tav>
                                        <p:tav tm="100000">
                                          <p:val>
                                            <p:strVal val="#ppt_x"/>
                                          </p:val>
                                        </p:tav>
                                      </p:tavLst>
                                    </p:anim>
                                    <p:anim calcmode="lin" valueType="num">
                                      <p:cBhvr additive="base">
                                        <p:cTn id="13" dur="500" fill="hold"/>
                                        <p:tgtEl>
                                          <p:spTgt spid="26214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nodeType="clickEffect">
                                  <p:stCondLst>
                                    <p:cond delay="0"/>
                                  </p:stCondLst>
                                  <p:childTnLst>
                                    <p:set>
                                      <p:cBhvr>
                                        <p:cTn id="17" dur="1" fill="hold">
                                          <p:stCondLst>
                                            <p:cond delay="0"/>
                                          </p:stCondLst>
                                        </p:cTn>
                                        <p:tgtEl>
                                          <p:spTgt spid="49156"/>
                                        </p:tgtEl>
                                        <p:attrNameLst>
                                          <p:attrName>style.visibility</p:attrName>
                                        </p:attrNameLst>
                                      </p:cBhvr>
                                      <p:to>
                                        <p:strVal val="visible"/>
                                      </p:to>
                                    </p:set>
                                    <p:anim calcmode="lin" valueType="num">
                                      <p:cBhvr additive="base">
                                        <p:cTn id="18" dur="500" fill="hold"/>
                                        <p:tgtEl>
                                          <p:spTgt spid="49156"/>
                                        </p:tgtEl>
                                        <p:attrNameLst>
                                          <p:attrName>ppt_x</p:attrName>
                                        </p:attrNameLst>
                                      </p:cBhvr>
                                      <p:tavLst>
                                        <p:tav tm="0">
                                          <p:val>
                                            <p:strVal val="0-#ppt_w/2"/>
                                          </p:val>
                                        </p:tav>
                                        <p:tav tm="100000">
                                          <p:val>
                                            <p:strVal val="#ppt_x"/>
                                          </p:val>
                                        </p:tav>
                                      </p:tavLst>
                                    </p:anim>
                                    <p:anim calcmode="lin" valueType="num">
                                      <p:cBhvr additive="base">
                                        <p:cTn id="19" dur="500" fill="hold"/>
                                        <p:tgtEl>
                                          <p:spTgt spid="49156"/>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0-#ppt_w/2"/>
                                          </p:val>
                                        </p:tav>
                                        <p:tav tm="100000">
                                          <p:val>
                                            <p:strVal val="#ppt_x"/>
                                          </p:val>
                                        </p:tav>
                                      </p:tavLst>
                                    </p:anim>
                                    <p:anim calcmode="lin" valueType="num">
                                      <p:cBhvr additive="base">
                                        <p:cTn id="25"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49155"/>
                                        </p:tgtEl>
                                        <p:attrNameLst>
                                          <p:attrName>style.visibility</p:attrName>
                                        </p:attrNameLst>
                                      </p:cBhvr>
                                      <p:to>
                                        <p:strVal val="visible"/>
                                      </p:to>
                                    </p:set>
                                    <p:animEffect transition="in" filter="fade">
                                      <p:cBhvr>
                                        <p:cTn id="30" dur="500"/>
                                        <p:tgtEl>
                                          <p:spTgt spid="49155"/>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49158"/>
                                        </p:tgtEl>
                                        <p:attrNameLst>
                                          <p:attrName>style.visibility</p:attrName>
                                        </p:attrNameLst>
                                      </p:cBhvr>
                                      <p:to>
                                        <p:strVal val="visible"/>
                                      </p:to>
                                    </p:set>
                                    <p:animEffect transition="in" filter="fade">
                                      <p:cBhvr>
                                        <p:cTn id="35" dur="500"/>
                                        <p:tgtEl>
                                          <p:spTgt spid="49158"/>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49159"/>
                                        </p:tgtEl>
                                        <p:attrNameLst>
                                          <p:attrName>style.visibility</p:attrName>
                                        </p:attrNameLst>
                                      </p:cBhvr>
                                      <p:to>
                                        <p:strVal val="visible"/>
                                      </p:to>
                                    </p:set>
                                    <p:animEffect transition="in" filter="fade">
                                      <p:cBhvr>
                                        <p:cTn id="40" dur="500"/>
                                        <p:tgtEl>
                                          <p:spTgt spid="49159"/>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49160"/>
                                        </p:tgtEl>
                                        <p:attrNameLst>
                                          <p:attrName>style.visibility</p:attrName>
                                        </p:attrNameLst>
                                      </p:cBhvr>
                                      <p:to>
                                        <p:strVal val="visible"/>
                                      </p:to>
                                    </p:set>
                                    <p:animEffect transition="in" filter="fade">
                                      <p:cBhvr>
                                        <p:cTn id="45" dur="500"/>
                                        <p:tgtEl>
                                          <p:spTgt spid="49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146"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7328" y="-26894"/>
            <a:ext cx="12104672" cy="6796509"/>
          </a:xfrm>
          <a:prstGeom prst="rect">
            <a:avLst/>
          </a:prstGeom>
        </p:spPr>
      </p:pic>
      <p:graphicFrame>
        <p:nvGraphicFramePr>
          <p:cNvPr id="2" name="Diagram 1"/>
          <p:cNvGraphicFramePr/>
          <p:nvPr>
            <p:extLst>
              <p:ext uri="{D42A27DB-BD31-4B8C-83A1-F6EECF244321}">
                <p14:modId xmlns:p14="http://schemas.microsoft.com/office/powerpoint/2010/main" val="3527318367"/>
              </p:ext>
            </p:extLst>
          </p:nvPr>
        </p:nvGraphicFramePr>
        <p:xfrm>
          <a:off x="3007660" y="1904612"/>
          <a:ext cx="8763000" cy="35256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 name="Group 2"/>
          <p:cNvGrpSpPr/>
          <p:nvPr/>
        </p:nvGrpSpPr>
        <p:grpSpPr>
          <a:xfrm>
            <a:off x="1931413" y="827895"/>
            <a:ext cx="4971086" cy="826094"/>
            <a:chOff x="3733027" y="936"/>
            <a:chExt cx="4971086" cy="1429122"/>
          </a:xfrm>
        </p:grpSpPr>
        <p:sp>
          <p:nvSpPr>
            <p:cNvPr id="4" name="Rounded Rectangle 3"/>
            <p:cNvSpPr/>
            <p:nvPr/>
          </p:nvSpPr>
          <p:spPr>
            <a:xfrm>
              <a:off x="3733027" y="936"/>
              <a:ext cx="4971086" cy="1429122"/>
            </a:xfrm>
            <a:prstGeom prst="roundRect">
              <a:avLst>
                <a:gd name="adj" fmla="val 10000"/>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 name="Rounded Rectangle 4"/>
            <p:cNvSpPr/>
            <p:nvPr/>
          </p:nvSpPr>
          <p:spPr>
            <a:xfrm>
              <a:off x="3774885" y="42794"/>
              <a:ext cx="4887370" cy="13454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1" kern="1200" dirty="0" smtClean="0">
                  <a:solidFill>
                    <a:schemeClr val="bg1"/>
                  </a:solidFill>
                  <a:latin typeface="Times New Roman" panose="02020603050405020304" pitchFamily="18" charset="0"/>
                </a:rPr>
                <a:t>Hai </a:t>
              </a:r>
              <a:r>
                <a:rPr lang="en-US" altLang="en-US" sz="2800" b="1" kern="1200" dirty="0" err="1" smtClean="0">
                  <a:solidFill>
                    <a:schemeClr val="bg1"/>
                  </a:solidFill>
                  <a:latin typeface="Times New Roman" panose="02020603050405020304" pitchFamily="18" charset="0"/>
                </a:rPr>
                <a:t>thuộc</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tính</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của</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hàng</a:t>
              </a:r>
              <a:r>
                <a:rPr lang="en-US" altLang="en-US" sz="2800" b="1" kern="1200" dirty="0" smtClean="0">
                  <a:solidFill>
                    <a:schemeClr val="bg1"/>
                  </a:solidFill>
                  <a:latin typeface="Times New Roman" panose="02020603050405020304" pitchFamily="18" charset="0"/>
                </a:rPr>
                <a:t> </a:t>
              </a:r>
              <a:r>
                <a:rPr lang="en-US" altLang="en-US" sz="2800" b="1" kern="1200" dirty="0" err="1" smtClean="0">
                  <a:solidFill>
                    <a:schemeClr val="bg1"/>
                  </a:solidFill>
                  <a:latin typeface="Times New Roman" panose="02020603050405020304" pitchFamily="18" charset="0"/>
                </a:rPr>
                <a:t>hóa</a:t>
              </a:r>
              <a:endParaRPr lang="en-US" sz="2800" b="1" kern="1200" dirty="0">
                <a:solidFill>
                  <a:schemeClr val="bg1"/>
                </a:solidFill>
              </a:endParaRPr>
            </a:p>
          </p:txBody>
        </p:sp>
      </p:grpSp>
    </p:spTree>
    <p:extLst>
      <p:ext uri="{BB962C8B-B14F-4D97-AF65-F5344CB8AC3E}">
        <p14:creationId xmlns:p14="http://schemas.microsoft.com/office/powerpoint/2010/main" val="3539527024"/>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AD743F06-37E5-4C42-B708-020D647268FE}"/>
                                            </p:graphicEl>
                                          </p:spTgt>
                                        </p:tgtEl>
                                        <p:attrNameLst>
                                          <p:attrName>style.visibility</p:attrName>
                                        </p:attrNameLst>
                                      </p:cBhvr>
                                      <p:to>
                                        <p:strVal val="visible"/>
                                      </p:to>
                                    </p:set>
                                    <p:animEffect transition="in" filter="fade">
                                      <p:cBhvr>
                                        <p:cTn id="12" dur="500"/>
                                        <p:tgtEl>
                                          <p:spTgt spid="2">
                                            <p:graphicEl>
                                              <a:dgm id="{AD743F06-37E5-4C42-B708-020D647268F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32570FF2-9A20-4DCC-9462-5D096EE9308E}"/>
                                            </p:graphicEl>
                                          </p:spTgt>
                                        </p:tgtEl>
                                        <p:attrNameLst>
                                          <p:attrName>style.visibility</p:attrName>
                                        </p:attrNameLst>
                                      </p:cBhvr>
                                      <p:to>
                                        <p:strVal val="visible"/>
                                      </p:to>
                                    </p:set>
                                    <p:animEffect transition="in" filter="fade">
                                      <p:cBhvr>
                                        <p:cTn id="17" dur="500"/>
                                        <p:tgtEl>
                                          <p:spTgt spid="2">
                                            <p:graphicEl>
                                              <a:dgm id="{32570FF2-9A20-4DCC-9462-5D096EE9308E}"/>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C4C69BDD-1737-49EE-BE19-E329687D99E1}"/>
                                            </p:graphicEl>
                                          </p:spTgt>
                                        </p:tgtEl>
                                        <p:attrNameLst>
                                          <p:attrName>style.visibility</p:attrName>
                                        </p:attrNameLst>
                                      </p:cBhvr>
                                      <p:to>
                                        <p:strVal val="visible"/>
                                      </p:to>
                                    </p:set>
                                    <p:animEffect transition="in" filter="fade">
                                      <p:cBhvr>
                                        <p:cTn id="20" dur="500"/>
                                        <p:tgtEl>
                                          <p:spTgt spid="2">
                                            <p:graphicEl>
                                              <a:dgm id="{C4C69BDD-1737-49EE-BE19-E329687D99E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888572018"/>
              </p:ext>
            </p:extLst>
          </p:nvPr>
        </p:nvGraphicFramePr>
        <p:xfrm>
          <a:off x="1275008" y="526483"/>
          <a:ext cx="9245600" cy="52303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0513599"/>
      </p:ext>
    </p:extLst>
  </p:cSld>
  <p:clrMapOvr>
    <a:masterClrMapping/>
  </p:clrMapOvr>
  <p:transition>
    <p:wedg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Line 3"/>
          <p:cNvSpPr>
            <a:spLocks noChangeShapeType="1"/>
          </p:cNvSpPr>
          <p:nvPr/>
        </p:nvSpPr>
        <p:spPr bwMode="auto">
          <a:xfrm flipV="1">
            <a:off x="3124200" y="1143000"/>
            <a:ext cx="5105400" cy="20638"/>
          </a:xfrm>
          <a:prstGeom prst="line">
            <a:avLst/>
          </a:prstGeom>
          <a:noFill/>
          <a:ln w="25400">
            <a:solidFill>
              <a:schemeClr val="tx1"/>
            </a:solidFill>
            <a:prstDash val="sysDot"/>
            <a:round/>
            <a:headEnd/>
            <a:tailEnd type="oval"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1D528D"/>
              </a:solidFill>
            </a:endParaRPr>
          </a:p>
        </p:txBody>
      </p:sp>
      <p:pic>
        <p:nvPicPr>
          <p:cNvPr id="232460" name="Picture 12" descr="CLO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1" y="3430588"/>
            <a:ext cx="1852613" cy="2133600"/>
          </a:xfrm>
          <a:prstGeom prst="rect">
            <a:avLst/>
          </a:prstGeom>
          <a:noFill/>
          <a:ln w="57150">
            <a:solidFill>
              <a:srgbClr val="808080"/>
            </a:solidFill>
            <a:miter lim="800000"/>
            <a:headEnd/>
            <a:tailEnd/>
          </a:ln>
          <a:extLst>
            <a:ext uri="{909E8E84-426E-40DD-AFC4-6F175D3DCCD1}">
              <a14:hiddenFill xmlns:a14="http://schemas.microsoft.com/office/drawing/2010/main">
                <a:solidFill>
                  <a:srgbClr val="FFFFFF"/>
                </a:solidFill>
              </a14:hiddenFill>
            </a:ext>
          </a:extLst>
        </p:spPr>
      </p:pic>
      <p:pic>
        <p:nvPicPr>
          <p:cNvPr id="232461" name="Picture 13" descr="123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400" y="4497388"/>
            <a:ext cx="2971800" cy="2360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2462" name="Picture 14" descr="riu"/>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2200" y="4268788"/>
            <a:ext cx="16764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9" name="WordArt 15"/>
          <p:cNvSpPr>
            <a:spLocks noChangeArrowheads="1" noChangeShapeType="1" noTextEdit="1"/>
          </p:cNvSpPr>
          <p:nvPr/>
        </p:nvSpPr>
        <p:spPr bwMode="auto">
          <a:xfrm>
            <a:off x="4876800" y="5945189"/>
            <a:ext cx="1219200" cy="657225"/>
          </a:xfrm>
          <a:prstGeom prst="rect">
            <a:avLst/>
          </a:prstGeom>
        </p:spPr>
        <p:txBody>
          <a:bodyPr wrap="none" fromWordArt="1">
            <a:prstTxWarp prst="textDoubleWave1">
              <a:avLst>
                <a:gd name="adj1" fmla="val 6500"/>
                <a:gd name="adj2" fmla="val 0"/>
              </a:avLst>
            </a:prstTxWarp>
          </a:bodyPr>
          <a:lstStyle/>
          <a:p>
            <a:pPr algn="ctr" eaLnBrk="0" fontAlgn="base" hangingPunct="0">
              <a:spcBef>
                <a:spcPct val="0"/>
              </a:spcBef>
              <a:spcAft>
                <a:spcPct val="0"/>
              </a:spcAft>
            </a:pPr>
            <a:r>
              <a:rPr lang="en-US" sz="3600" kern="10" spc="-360">
                <a:ln w="12700">
                  <a:solidFill>
                    <a:srgbClr val="000099"/>
                  </a:solidFill>
                  <a:round/>
                  <a:headEnd/>
                  <a:tailEnd/>
                </a:ln>
                <a:solidFill>
                  <a:srgbClr val="33CCFF"/>
                </a:solidFill>
                <a:effectLst>
                  <a:outerShdw dist="125724" dir="18900000" algn="ctr" rotWithShape="0">
                    <a:srgbClr val="000099"/>
                  </a:outerShdw>
                </a:effectLst>
                <a:latin typeface="Impact" panose="020B0806030902050204" pitchFamily="34" charset="0"/>
              </a:rPr>
              <a:t>=</a:t>
            </a:r>
          </a:p>
        </p:txBody>
      </p:sp>
      <p:sp>
        <p:nvSpPr>
          <p:cNvPr id="42000" name="Rectangle 16" descr="Parchment"/>
          <p:cNvSpPr>
            <a:spLocks noChangeArrowheads="1"/>
          </p:cNvSpPr>
          <p:nvPr/>
        </p:nvSpPr>
        <p:spPr bwMode="auto">
          <a:xfrm>
            <a:off x="0" y="697022"/>
            <a:ext cx="12192000" cy="1815882"/>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457200" indent="-457200">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ClrTx/>
              <a:buFont typeface="Wingdings" panose="05000000000000000000" pitchFamily="2" charset="2"/>
              <a:buChar char="Ø"/>
            </a:pPr>
            <a:r>
              <a:rPr lang="vi-VN" altLang="en-US" sz="2800" dirty="0" smtClean="0">
                <a:solidFill>
                  <a:srgbClr val="FFFF00"/>
                </a:solidFill>
                <a:cs typeface="Times New Roman" panose="02020603050405020304" pitchFamily="18" charset="0"/>
              </a:rPr>
              <a:t>Là quy </a:t>
            </a:r>
            <a:r>
              <a:rPr lang="vi-VN" altLang="en-US" sz="2800" dirty="0">
                <a:solidFill>
                  <a:srgbClr val="FFFF00"/>
                </a:solidFill>
                <a:cs typeface="Times New Roman" panose="02020603050405020304" pitchFamily="18" charset="0"/>
              </a:rPr>
              <a:t>luật kinh tế căn bản của sản xuất và trao đổi hàng hoá. </a:t>
            </a:r>
            <a:endParaRPr lang="en-US" altLang="en-US" sz="2800" dirty="0" smtClean="0">
              <a:solidFill>
                <a:srgbClr val="FFFF00"/>
              </a:solidFill>
              <a:cs typeface="Times New Roman" panose="02020603050405020304" pitchFamily="18" charset="0"/>
            </a:endParaRPr>
          </a:p>
          <a:p>
            <a:pPr algn="just" eaLnBrk="0" fontAlgn="base" hangingPunct="0">
              <a:spcBef>
                <a:spcPct val="0"/>
              </a:spcBef>
              <a:spcAft>
                <a:spcPct val="0"/>
              </a:spcAft>
              <a:buClrTx/>
              <a:buFont typeface="Wingdings" panose="05000000000000000000" pitchFamily="2" charset="2"/>
              <a:buChar char="Ø"/>
            </a:pPr>
            <a:r>
              <a:rPr lang="vi-VN" altLang="en-US" sz="2800" dirty="0" smtClean="0">
                <a:solidFill>
                  <a:srgbClr val="FFFF00"/>
                </a:solidFill>
                <a:cs typeface="Times New Roman" panose="02020603050405020304" pitchFamily="18" charset="0"/>
              </a:rPr>
              <a:t>Ở </a:t>
            </a:r>
            <a:r>
              <a:rPr lang="vi-VN" altLang="en-US" sz="2800" dirty="0">
                <a:solidFill>
                  <a:srgbClr val="FFFF00"/>
                </a:solidFill>
                <a:cs typeface="Times New Roman" panose="02020603050405020304" pitchFamily="18" charset="0"/>
              </a:rPr>
              <a:t>đâu có sản xuất hàng hoá thì ở đó có sự tồn tại và phát huy tác dụng của quy luật giá trị vì trao đổi hàng hoá phải theo nguyên tắc ngang giá, dựa trên cơ sở hao phí lao động xã hội cần thiết.</a:t>
            </a:r>
            <a:endParaRPr lang="en-US" altLang="en-US" sz="2800" dirty="0">
              <a:solidFill>
                <a:srgbClr val="FFFF00"/>
              </a:solidFill>
            </a:endParaRPr>
          </a:p>
        </p:txBody>
      </p:sp>
      <p:sp>
        <p:nvSpPr>
          <p:cNvPr id="2" name="Rectangle 1"/>
          <p:cNvSpPr/>
          <p:nvPr/>
        </p:nvSpPr>
        <p:spPr>
          <a:xfrm>
            <a:off x="231205" y="134470"/>
            <a:ext cx="2848857" cy="523220"/>
          </a:xfrm>
          <a:prstGeom prst="rect">
            <a:avLst/>
          </a:prstGeom>
        </p:spPr>
        <p:txBody>
          <a:bodyPr wrap="none">
            <a:spAutoFit/>
          </a:bodyPr>
          <a:lstStyle/>
          <a:p>
            <a:r>
              <a:rPr lang="pt-BR" sz="2800" dirty="0" smtClean="0">
                <a:solidFill>
                  <a:srgbClr val="FF0000"/>
                </a:solidFill>
                <a:latin typeface="Times New Roman" panose="02020603050405020304" pitchFamily="18" charset="0"/>
                <a:ea typeface="Calibri" panose="020F0502020204030204" pitchFamily="34" charset="0"/>
              </a:rPr>
              <a:t>- </a:t>
            </a:r>
            <a:r>
              <a:rPr lang="pt-BR" sz="2800" b="1" dirty="0" smtClean="0">
                <a:solidFill>
                  <a:srgbClr val="FF0000"/>
                </a:solidFill>
                <a:latin typeface="Times New Roman" panose="02020603050405020304" pitchFamily="18" charset="0"/>
                <a:ea typeface="Calibri" panose="020F0502020204030204" pitchFamily="34" charset="0"/>
              </a:rPr>
              <a:t>Quy </a:t>
            </a:r>
            <a:r>
              <a:rPr lang="pt-BR" sz="2800" b="1" dirty="0">
                <a:solidFill>
                  <a:srgbClr val="FF0000"/>
                </a:solidFill>
                <a:latin typeface="Times New Roman" panose="02020603050405020304" pitchFamily="18" charset="0"/>
                <a:ea typeface="Calibri" panose="020F0502020204030204" pitchFamily="34" charset="0"/>
              </a:rPr>
              <a:t>luật giá trị</a:t>
            </a:r>
            <a:r>
              <a:rPr lang="pt-BR" sz="2800" dirty="0">
                <a:solidFill>
                  <a:srgbClr val="FF0000"/>
                </a:solidFill>
                <a:latin typeface="Times New Roman" panose="02020603050405020304" pitchFamily="18" charset="0"/>
                <a:ea typeface="Calibri" panose="020F0502020204030204" pitchFamily="34" charset="0"/>
              </a:rPr>
              <a:t> </a:t>
            </a:r>
            <a:endParaRPr lang="en-US" sz="2800" dirty="0">
              <a:solidFill>
                <a:srgbClr val="FF0000"/>
              </a:solidFill>
            </a:endParaRPr>
          </a:p>
        </p:txBody>
      </p:sp>
    </p:spTree>
    <p:extLst>
      <p:ext uri="{BB962C8B-B14F-4D97-AF65-F5344CB8AC3E}">
        <p14:creationId xmlns:p14="http://schemas.microsoft.com/office/powerpoint/2010/main" val="11014803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2000"/>
                                        </p:tgtEl>
                                        <p:attrNameLst>
                                          <p:attrName>style.visibility</p:attrName>
                                        </p:attrNameLst>
                                      </p:cBhvr>
                                      <p:to>
                                        <p:strVal val="visible"/>
                                      </p:to>
                                    </p:set>
                                    <p:anim calcmode="lin" valueType="num">
                                      <p:cBhvr additive="base">
                                        <p:cTn id="12" dur="500" fill="hold"/>
                                        <p:tgtEl>
                                          <p:spTgt spid="42000"/>
                                        </p:tgtEl>
                                        <p:attrNameLst>
                                          <p:attrName>ppt_x</p:attrName>
                                        </p:attrNameLst>
                                      </p:cBhvr>
                                      <p:tavLst>
                                        <p:tav tm="0">
                                          <p:val>
                                            <p:strVal val="#ppt_x"/>
                                          </p:val>
                                        </p:tav>
                                        <p:tav tm="100000">
                                          <p:val>
                                            <p:strVal val="#ppt_x"/>
                                          </p:val>
                                        </p:tav>
                                      </p:tavLst>
                                    </p:anim>
                                    <p:anim calcmode="lin" valueType="num">
                                      <p:cBhvr additive="base">
                                        <p:cTn id="13" dur="500" fill="hold"/>
                                        <p:tgtEl>
                                          <p:spTgt spid="42000"/>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500"/>
                            </p:stCondLst>
                            <p:childTnLst>
                              <p:par>
                                <p:cTn id="15" presetID="1" presetClass="entr" presetSubtype="0" fill="hold" nodeType="afterEffect">
                                  <p:stCondLst>
                                    <p:cond delay="0"/>
                                  </p:stCondLst>
                                  <p:childTnLst>
                                    <p:set>
                                      <p:cBhvr>
                                        <p:cTn id="16" dur="1" fill="hold">
                                          <p:stCondLst>
                                            <p:cond delay="499"/>
                                          </p:stCondLst>
                                        </p:cTn>
                                        <p:tgtEl>
                                          <p:spTgt spid="232460"/>
                                        </p:tgtEl>
                                        <p:attrNameLst>
                                          <p:attrName>style.visibility</p:attrName>
                                        </p:attrNameLst>
                                      </p:cBhvr>
                                      <p:to>
                                        <p:strVal val="visible"/>
                                      </p:to>
                                    </p:set>
                                  </p:childTnLst>
                                </p:cTn>
                              </p:par>
                            </p:childTnLst>
                          </p:cTn>
                        </p:par>
                        <p:par>
                          <p:cTn id="17" fill="hold" nodeType="afterGroup">
                            <p:stCondLst>
                              <p:cond delay="1000"/>
                            </p:stCondLst>
                            <p:childTnLst>
                              <p:par>
                                <p:cTn id="18" presetID="1" presetClass="entr" presetSubtype="0" fill="hold" nodeType="afterEffect">
                                  <p:stCondLst>
                                    <p:cond delay="0"/>
                                  </p:stCondLst>
                                  <p:childTnLst>
                                    <p:set>
                                      <p:cBhvr>
                                        <p:cTn id="19" dur="1" fill="hold">
                                          <p:stCondLst>
                                            <p:cond delay="499"/>
                                          </p:stCondLst>
                                        </p:cTn>
                                        <p:tgtEl>
                                          <p:spTgt spid="232461"/>
                                        </p:tgtEl>
                                        <p:attrNameLst>
                                          <p:attrName>style.visibility</p:attrName>
                                        </p:attrNameLst>
                                      </p:cBhvr>
                                      <p:to>
                                        <p:strVal val="visible"/>
                                      </p:to>
                                    </p:set>
                                  </p:childTnLst>
                                </p:cTn>
                              </p:par>
                            </p:childTnLst>
                          </p:cTn>
                        </p:par>
                        <p:par>
                          <p:cTn id="20" fill="hold" nodeType="afterGroup">
                            <p:stCondLst>
                              <p:cond delay="1500"/>
                            </p:stCondLst>
                            <p:childTnLst>
                              <p:par>
                                <p:cTn id="21" presetID="1" presetClass="entr" presetSubtype="0" fill="hold" nodeType="afterEffect">
                                  <p:stCondLst>
                                    <p:cond delay="0"/>
                                  </p:stCondLst>
                                  <p:childTnLst>
                                    <p:set>
                                      <p:cBhvr>
                                        <p:cTn id="22" dur="1" fill="hold">
                                          <p:stCondLst>
                                            <p:cond delay="499"/>
                                          </p:stCondLst>
                                        </p:cTn>
                                        <p:tgtEl>
                                          <p:spTgt spid="2324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00"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2192000" cy="373628"/>
          </a:xfrm>
          <a:prstGeom prst="rect">
            <a:avLst/>
          </a:prstGeom>
          <a:solidFill>
            <a:srgbClr val="FF0000"/>
          </a:solidFill>
          <a:ln>
            <a:solidFill>
              <a:srgbClr val="FF0000"/>
            </a:solidFill>
          </a:ln>
        </p:spPr>
        <p:txBody>
          <a:bodyPr wrap="square">
            <a:spAutoFit/>
          </a:bodyPr>
          <a:lstStyle/>
          <a:p>
            <a:pPr marL="342900" indent="-342900" algn="ctr">
              <a:lnSpc>
                <a:spcPts val="2100"/>
              </a:lnSpc>
              <a:buFont typeface="Wingdings" pitchFamily="2" charset="2"/>
              <a:buChar char="v"/>
              <a:tabLst>
                <a:tab pos="342900" algn="l"/>
                <a:tab pos="5257800" algn="l"/>
              </a:tabLst>
            </a:pPr>
            <a:r>
              <a:rPr lang="pt-BR" sz="2400" b="1" i="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 </a:t>
            </a:r>
            <a:r>
              <a:rPr lang="pt-BR" sz="2400" b="1" i="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Học thuyết giá trị thặng dư  </a:t>
            </a:r>
            <a:endParaRPr lang="en-US" sz="2400" dirty="0" smtClean="0">
              <a:solidFill>
                <a:schemeClr val="bg1"/>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TextBox 8"/>
          <p:cNvSpPr txBox="1">
            <a:spLocks noChangeArrowheads="1"/>
          </p:cNvSpPr>
          <p:nvPr/>
        </p:nvSpPr>
        <p:spPr bwMode="auto">
          <a:xfrm>
            <a:off x="366260" y="1586761"/>
            <a:ext cx="5334000" cy="224676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just" fontAlgn="base">
              <a:spcBef>
                <a:spcPct val="0"/>
              </a:spcBef>
              <a:spcAft>
                <a:spcPct val="0"/>
              </a:spcAft>
              <a:buNone/>
            </a:pPr>
            <a:r>
              <a:rPr lang="en-US" altLang="en-US" sz="2800" i="1" dirty="0" smtClean="0">
                <a:solidFill>
                  <a:srgbClr val="FF0000"/>
                </a:solidFill>
                <a:latin typeface="+mn-lt"/>
                <a:cs typeface="Times New Roman" panose="02020603050405020304" pitchFamily="18" charset="0"/>
              </a:rPr>
              <a:t>- </a:t>
            </a:r>
            <a:r>
              <a:rPr lang="en-US" altLang="en-US" sz="2800" i="1" dirty="0" err="1" smtClean="0">
                <a:solidFill>
                  <a:srgbClr val="FF0000"/>
                </a:solidFill>
                <a:latin typeface="+mn-lt"/>
                <a:cs typeface="Times New Roman" panose="02020603050405020304" pitchFamily="18" charset="0"/>
              </a:rPr>
              <a:t>Khái</a:t>
            </a:r>
            <a:r>
              <a:rPr lang="en-US" altLang="en-US" sz="2800" i="1" dirty="0" smtClean="0">
                <a:solidFill>
                  <a:srgbClr val="FF0000"/>
                </a:solidFill>
                <a:latin typeface="+mn-lt"/>
                <a:cs typeface="Times New Roman" panose="02020603050405020304" pitchFamily="18" charset="0"/>
              </a:rPr>
              <a:t> </a:t>
            </a:r>
            <a:r>
              <a:rPr lang="en-US" altLang="en-US" sz="2800" i="1" dirty="0" err="1" smtClean="0">
                <a:solidFill>
                  <a:srgbClr val="FF0000"/>
                </a:solidFill>
                <a:latin typeface="+mn-lt"/>
                <a:cs typeface="Times New Roman" panose="02020603050405020304" pitchFamily="18" charset="0"/>
              </a:rPr>
              <a:t>niệm</a:t>
            </a:r>
            <a:r>
              <a:rPr lang="en-US" altLang="en-US" sz="2800" i="1" dirty="0" smtClean="0">
                <a:solidFill>
                  <a:srgbClr val="FF0000"/>
                </a:solidFill>
                <a:latin typeface="+mn-lt"/>
                <a:cs typeface="Times New Roman" panose="02020603050405020304" pitchFamily="18" charset="0"/>
              </a:rPr>
              <a:t> </a:t>
            </a:r>
            <a:r>
              <a:rPr lang="en-US" altLang="en-US" sz="2800" i="1" dirty="0" err="1" smtClean="0">
                <a:solidFill>
                  <a:srgbClr val="FF0000"/>
                </a:solidFill>
                <a:latin typeface="+mn-lt"/>
                <a:cs typeface="Times New Roman" panose="02020603050405020304" pitchFamily="18" charset="0"/>
              </a:rPr>
              <a:t>Sức</a:t>
            </a:r>
            <a:r>
              <a:rPr lang="en-US" altLang="en-US" sz="2800" i="1" dirty="0" smtClean="0">
                <a:solidFill>
                  <a:srgbClr val="FF0000"/>
                </a:solidFill>
                <a:latin typeface="+mn-lt"/>
                <a:cs typeface="Times New Roman" panose="02020603050405020304" pitchFamily="18" charset="0"/>
              </a:rPr>
              <a:t> </a:t>
            </a:r>
            <a:r>
              <a:rPr lang="en-US" altLang="en-US" sz="2800" i="1" dirty="0" err="1">
                <a:solidFill>
                  <a:srgbClr val="FF0000"/>
                </a:solidFill>
                <a:latin typeface="+mn-lt"/>
                <a:cs typeface="Times New Roman" panose="02020603050405020304" pitchFamily="18" charset="0"/>
              </a:rPr>
              <a:t>lao</a:t>
            </a:r>
            <a:r>
              <a:rPr lang="en-US" altLang="en-US" sz="2800" i="1" dirty="0">
                <a:solidFill>
                  <a:srgbClr val="FF0000"/>
                </a:solidFill>
                <a:latin typeface="+mn-lt"/>
                <a:cs typeface="Times New Roman" panose="02020603050405020304" pitchFamily="18" charset="0"/>
              </a:rPr>
              <a:t> </a:t>
            </a:r>
            <a:r>
              <a:rPr lang="en-US" altLang="en-US" sz="2800" i="1" dirty="0" err="1">
                <a:solidFill>
                  <a:srgbClr val="FF0000"/>
                </a:solidFill>
                <a:latin typeface="+mn-lt"/>
                <a:cs typeface="Times New Roman" panose="02020603050405020304" pitchFamily="18" charset="0"/>
              </a:rPr>
              <a:t>động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là</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năng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lực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lao</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động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của</a:t>
            </a:r>
            <a:r>
              <a:rPr lang="en-US" altLang="en-US" sz="2800" i="1" dirty="0">
                <a:solidFill>
                  <a:srgbClr val="1D528D"/>
                </a:solidFill>
                <a:latin typeface="+mn-lt"/>
                <a:cs typeface="Times New Roman" panose="02020603050405020304" pitchFamily="18" charset="0"/>
              </a:rPr>
              <a:t> con </a:t>
            </a:r>
            <a:r>
              <a:rPr lang="en-US" altLang="en-US" sz="2800" i="1" dirty="0" err="1">
                <a:solidFill>
                  <a:srgbClr val="1D528D"/>
                </a:solidFill>
                <a:latin typeface="+mn-lt"/>
                <a:cs typeface="Times New Roman" panose="02020603050405020304" pitchFamily="18" charset="0"/>
              </a:rPr>
              <a:t>người</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Nó</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gồm</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thể</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lực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trí</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lực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kỹ</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năng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của</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người</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lao</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động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được</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đem</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ra</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sử</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dụng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trong</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lao</a:t>
            </a:r>
            <a:r>
              <a:rPr lang="en-US" altLang="en-US" sz="2800" i="1" dirty="0">
                <a:solidFill>
                  <a:srgbClr val="1D528D"/>
                </a:solidFill>
                <a:latin typeface="+mn-lt"/>
                <a:cs typeface="Times New Roman" panose="02020603050405020304" pitchFamily="18" charset="0"/>
              </a:rPr>
              <a:t> </a:t>
            </a:r>
            <a:r>
              <a:rPr lang="en-US" altLang="en-US" sz="2800" i="1" dirty="0" err="1">
                <a:solidFill>
                  <a:srgbClr val="1D528D"/>
                </a:solidFill>
                <a:latin typeface="+mn-lt"/>
                <a:cs typeface="Times New Roman" panose="02020603050405020304" pitchFamily="18" charset="0"/>
              </a:rPr>
              <a:t>động</a:t>
            </a:r>
            <a:endParaRPr lang="en-US" altLang="en-US" sz="2800" i="1" dirty="0">
              <a:solidFill>
                <a:srgbClr val="1D528D"/>
              </a:solidFill>
              <a:latin typeface="+mn-lt"/>
              <a:cs typeface="Times New Roman" panose="02020603050405020304" pitchFamily="18" charset="0"/>
            </a:endParaRPr>
          </a:p>
        </p:txBody>
      </p:sp>
      <p:grpSp>
        <p:nvGrpSpPr>
          <p:cNvPr id="6" name="Group 10"/>
          <p:cNvGrpSpPr>
            <a:grpSpLocks/>
          </p:cNvGrpSpPr>
          <p:nvPr/>
        </p:nvGrpSpPr>
        <p:grpSpPr bwMode="auto">
          <a:xfrm>
            <a:off x="5930901" y="1752601"/>
            <a:ext cx="4843463" cy="4310063"/>
            <a:chOff x="2667000" y="1371600"/>
            <a:chExt cx="6400800" cy="4309726"/>
          </a:xfrm>
        </p:grpSpPr>
        <p:pic>
          <p:nvPicPr>
            <p:cNvPr id="7" name="Picture 43" descr="100trung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1371600"/>
              <a:ext cx="3200400" cy="3581400"/>
            </a:xfrm>
            <a:prstGeom prst="rect">
              <a:avLst/>
            </a:prstGeom>
            <a:noFill/>
            <a:ln w="57150">
              <a:solidFill>
                <a:srgbClr val="FFFF99"/>
              </a:solidFill>
              <a:miter lim="800000"/>
              <a:headEnd/>
              <a:tailEnd/>
            </a:ln>
            <a:extLst>
              <a:ext uri="{909E8E84-426E-40DD-AFC4-6F175D3DCCD1}">
                <a14:hiddenFill xmlns:a14="http://schemas.microsoft.com/office/drawing/2010/main">
                  <a:solidFill>
                    <a:srgbClr val="FFFFFF"/>
                  </a:solidFill>
                </a14:hiddenFill>
              </a:ext>
            </a:extLst>
          </p:spPr>
        </p:pic>
        <p:pic>
          <p:nvPicPr>
            <p:cNvPr id="8" name="Picture 54" descr="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1409700"/>
              <a:ext cx="2743200" cy="426720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9" name="Rectangle 18"/>
            <p:cNvSpPr>
              <a:spLocks noChangeArrowheads="1"/>
            </p:cNvSpPr>
            <p:nvPr/>
          </p:nvSpPr>
          <p:spPr bwMode="auto">
            <a:xfrm>
              <a:off x="5638800" y="4665405"/>
              <a:ext cx="3429000" cy="1015921"/>
            </a:xfrm>
            <a:prstGeom prst="rect">
              <a:avLst/>
            </a:prstGeom>
            <a:solidFill>
              <a:srgbClr val="FFFFCC"/>
            </a:solidFill>
            <a:ln w="9525">
              <a:solidFill>
                <a:srgbClr val="1D528D"/>
              </a:solidFill>
              <a:miter lim="800000"/>
              <a:headEnd/>
              <a:tailEnd/>
            </a:ln>
            <a:effectLst>
              <a:outerShdw dist="107763" dir="2700000" algn="ctr" rotWithShape="0">
                <a:srgbClr val="B2B2B2"/>
              </a:outerShdw>
            </a:effectLst>
          </p:spPr>
          <p:txBody>
            <a:bodyPr anchor="ctr">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marL="0" marR="0" lvl="0" indent="0" algn="just" defTabSz="914400" eaLnBrk="1" fontAlgn="base" latinLnBrk="0" hangingPunct="1">
                <a:lnSpc>
                  <a:spcPct val="100000"/>
                </a:lnSpc>
                <a:spcBef>
                  <a:spcPct val="0"/>
                </a:spcBef>
                <a:spcAft>
                  <a:spcPct val="0"/>
                </a:spcAft>
                <a:buClrTx/>
                <a:buSzTx/>
                <a:buFontTx/>
                <a:buNone/>
                <a:tabLst/>
                <a:defRPr/>
              </a:pPr>
              <a:r>
                <a:rPr kumimoji="0" lang="vi-VN" altLang="en-US" sz="2000" b="1" i="0" u="none" strike="noStrike" kern="0" cap="none" spc="0" normalizeH="0" baseline="0" noProof="0" smtClean="0">
                  <a:ln>
                    <a:noFill/>
                  </a:ln>
                  <a:solidFill>
                    <a:srgbClr val="C00000"/>
                  </a:solidFill>
                  <a:effectLst/>
                  <a:uLnTx/>
                  <a:uFillTx/>
                  <a:latin typeface="Times New Roman" panose="02020603050405020304" pitchFamily="18" charset="0"/>
                  <a:cs typeface="Times New Roman" panose="02020603050405020304" pitchFamily="18" charset="0"/>
                </a:rPr>
                <a:t>Lao động là sự vận dụng sức lao động vào quá tr</a:t>
              </a:r>
              <a:r>
                <a:rPr kumimoji="0" lang="en-US" altLang="en-US" sz="2000" b="1" i="0" u="none" strike="noStrike" kern="0" cap="none" spc="0" normalizeH="0" baseline="0" noProof="0" smtClean="0">
                  <a:ln>
                    <a:noFill/>
                  </a:ln>
                  <a:solidFill>
                    <a:srgbClr val="C00000"/>
                  </a:solidFill>
                  <a:effectLst/>
                  <a:uLnTx/>
                  <a:uFillTx/>
                  <a:latin typeface="Times New Roman" panose="02020603050405020304" pitchFamily="18" charset="0"/>
                  <a:cs typeface="Times New Roman" panose="02020603050405020304" pitchFamily="18" charset="0"/>
                </a:rPr>
                <a:t>ì</a:t>
              </a:r>
              <a:r>
                <a:rPr kumimoji="0" lang="vi-VN" altLang="en-US" sz="2000" b="1" i="0" u="none" strike="noStrike" kern="0" cap="none" spc="0" normalizeH="0" baseline="0" noProof="0" smtClean="0">
                  <a:ln>
                    <a:noFill/>
                  </a:ln>
                  <a:solidFill>
                    <a:srgbClr val="C00000"/>
                  </a:solidFill>
                  <a:effectLst/>
                  <a:uLnTx/>
                  <a:uFillTx/>
                  <a:latin typeface="Times New Roman" panose="02020603050405020304" pitchFamily="18" charset="0"/>
                  <a:cs typeface="Times New Roman" panose="02020603050405020304" pitchFamily="18" charset="0"/>
                </a:rPr>
                <a:t>nh sản xuất</a:t>
              </a:r>
            </a:p>
          </p:txBody>
        </p:sp>
      </p:grpSp>
      <p:sp>
        <p:nvSpPr>
          <p:cNvPr id="2" name="Rectangle 1"/>
          <p:cNvSpPr/>
          <p:nvPr/>
        </p:nvSpPr>
        <p:spPr>
          <a:xfrm>
            <a:off x="370532" y="720528"/>
            <a:ext cx="3651962" cy="361637"/>
          </a:xfrm>
          <a:prstGeom prst="rect">
            <a:avLst/>
          </a:prstGeom>
        </p:spPr>
        <p:txBody>
          <a:bodyPr wrap="none">
            <a:spAutoFit/>
          </a:bodyPr>
          <a:lstStyle/>
          <a:p>
            <a:pPr lvl="0" algn="just">
              <a:lnSpc>
                <a:spcPts val="2100"/>
              </a:lnSpc>
              <a:tabLst>
                <a:tab pos="342900" algn="l"/>
                <a:tab pos="5257800" algn="l"/>
              </a:tabLst>
            </a:pPr>
            <a:r>
              <a:rPr lang="pt-BR" sz="2800" b="1" i="1" dirty="0">
                <a:solidFill>
                  <a:prstClr val="black"/>
                </a:solidFill>
                <a:latin typeface="Times New Roman" panose="02020603050405020304" pitchFamily="18" charset="0"/>
                <a:ea typeface="Times New Roman" panose="02020603050405020304" pitchFamily="18" charset="0"/>
              </a:rPr>
              <a:t>Hàng hóa sức lao động</a:t>
            </a:r>
            <a:endParaRPr lang="en-US" sz="2800" dirty="0">
              <a:solidFill>
                <a:prstClr val="black"/>
              </a:solidFill>
            </a:endParaRPr>
          </a:p>
        </p:txBody>
      </p:sp>
    </p:spTree>
    <p:extLst>
      <p:ext uri="{BB962C8B-B14F-4D97-AF65-F5344CB8AC3E}">
        <p14:creationId xmlns:p14="http://schemas.microsoft.com/office/powerpoint/2010/main" val="3377794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ChangeArrowheads="1"/>
          </p:cNvSpPr>
          <p:nvPr/>
        </p:nvSpPr>
        <p:spPr bwMode="auto">
          <a:xfrm>
            <a:off x="285750" y="300037"/>
            <a:ext cx="11620500" cy="8302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ctr" fontAlgn="base">
              <a:spcBef>
                <a:spcPct val="0"/>
              </a:spcBef>
              <a:spcAft>
                <a:spcPct val="0"/>
              </a:spcAft>
              <a:buNone/>
            </a:pPr>
            <a:r>
              <a:rPr lang="en-US" altLang="en-US" sz="2400" dirty="0" smtClean="0"/>
              <a:t>- </a:t>
            </a:r>
            <a:r>
              <a:rPr lang="en-US" altLang="en-US" sz="2400" dirty="0" err="1" smtClean="0"/>
              <a:t>Sức</a:t>
            </a:r>
            <a:r>
              <a:rPr lang="en-US" altLang="en-US" sz="2400" dirty="0" smtClean="0"/>
              <a:t> </a:t>
            </a:r>
            <a:r>
              <a:rPr lang="en-US" altLang="en-US" sz="2400" dirty="0" err="1"/>
              <a:t>lao</a:t>
            </a:r>
            <a:r>
              <a:rPr lang="en-US" altLang="en-US" sz="2400" dirty="0"/>
              <a:t> </a:t>
            </a:r>
            <a:r>
              <a:rPr lang="en-US" altLang="en-US" sz="2400" dirty="0" err="1"/>
              <a:t>động</a:t>
            </a:r>
            <a:r>
              <a:rPr lang="en-US" altLang="en-US" sz="2400" dirty="0"/>
              <a:t> </a:t>
            </a:r>
            <a:r>
              <a:rPr lang="en-US" altLang="en-US" sz="2400" dirty="0" err="1"/>
              <a:t>là</a:t>
            </a:r>
            <a:r>
              <a:rPr lang="en-US" altLang="en-US" sz="2400" dirty="0"/>
              <a:t> </a:t>
            </a:r>
            <a:r>
              <a:rPr lang="en-US" altLang="en-US" sz="2400" dirty="0" err="1"/>
              <a:t>yếu</a:t>
            </a:r>
            <a:r>
              <a:rPr lang="en-US" altLang="en-US" sz="2400" dirty="0"/>
              <a:t> </a:t>
            </a:r>
            <a:r>
              <a:rPr lang="en-US" altLang="en-US" sz="2400" dirty="0" err="1"/>
              <a:t>tố</a:t>
            </a:r>
            <a:r>
              <a:rPr lang="en-US" altLang="en-US" sz="2400" dirty="0"/>
              <a:t> </a:t>
            </a:r>
            <a:r>
              <a:rPr lang="en-US" altLang="en-US" sz="2400" dirty="0" err="1"/>
              <a:t>cơ</a:t>
            </a:r>
            <a:r>
              <a:rPr lang="en-US" altLang="en-US" sz="2400" dirty="0"/>
              <a:t> </a:t>
            </a:r>
            <a:r>
              <a:rPr lang="en-US" altLang="en-US" sz="2400" dirty="0" err="1"/>
              <a:t>bản</a:t>
            </a:r>
            <a:r>
              <a:rPr lang="en-US" altLang="en-US" sz="2400" dirty="0"/>
              <a:t> </a:t>
            </a:r>
            <a:r>
              <a:rPr lang="en-US" altLang="en-US" sz="2400" dirty="0" err="1"/>
              <a:t>của</a:t>
            </a:r>
            <a:r>
              <a:rPr lang="en-US" altLang="en-US" sz="2400" dirty="0"/>
              <a:t> </a:t>
            </a:r>
            <a:r>
              <a:rPr lang="en-US" altLang="en-US" sz="2400" dirty="0" err="1"/>
              <a:t>mọi</a:t>
            </a:r>
            <a:r>
              <a:rPr lang="en-US" altLang="en-US" sz="2400" dirty="0"/>
              <a:t> </a:t>
            </a:r>
            <a:r>
              <a:rPr lang="en-US" altLang="en-US" sz="2400" dirty="0" err="1"/>
              <a:t>quá</a:t>
            </a:r>
            <a:r>
              <a:rPr lang="en-US" altLang="en-US" sz="2400" dirty="0"/>
              <a:t> </a:t>
            </a:r>
            <a:r>
              <a:rPr lang="en-US" altLang="en-US" sz="2400" dirty="0" err="1"/>
              <a:t>trình</a:t>
            </a:r>
            <a:r>
              <a:rPr lang="en-US" altLang="en-US" sz="2400" dirty="0"/>
              <a:t> </a:t>
            </a:r>
            <a:r>
              <a:rPr lang="en-US" altLang="en-US" sz="2400" dirty="0" err="1"/>
              <a:t>sản</a:t>
            </a:r>
            <a:r>
              <a:rPr lang="en-US" altLang="en-US" sz="2400" dirty="0"/>
              <a:t> </a:t>
            </a:r>
            <a:r>
              <a:rPr lang="en-US" altLang="en-US" sz="2400" dirty="0" err="1"/>
              <a:t>xuất</a:t>
            </a:r>
            <a:r>
              <a:rPr lang="en-US" altLang="en-US" sz="2400" dirty="0"/>
              <a:t>. </a:t>
            </a:r>
            <a:r>
              <a:rPr lang="en-US" altLang="en-US" sz="2400" dirty="0" err="1"/>
              <a:t>Nó</a:t>
            </a:r>
            <a:r>
              <a:rPr lang="en-US" altLang="en-US" sz="2400" dirty="0"/>
              <a:t> </a:t>
            </a:r>
            <a:r>
              <a:rPr lang="en-US" altLang="en-US" sz="2400" dirty="0" err="1"/>
              <a:t>chỉ</a:t>
            </a:r>
            <a:r>
              <a:rPr lang="en-US" altLang="en-US" sz="2400" dirty="0"/>
              <a:t> </a:t>
            </a:r>
            <a:r>
              <a:rPr lang="en-US" altLang="en-US" sz="2400" dirty="0" err="1"/>
              <a:t>trở</a:t>
            </a:r>
            <a:r>
              <a:rPr lang="en-US" altLang="en-US" sz="2400" dirty="0"/>
              <a:t> </a:t>
            </a:r>
            <a:r>
              <a:rPr lang="en-US" altLang="en-US" sz="2400" dirty="0" err="1"/>
              <a:t>thành</a:t>
            </a:r>
            <a:r>
              <a:rPr lang="en-US" altLang="en-US" sz="2400" dirty="0"/>
              <a:t> </a:t>
            </a:r>
            <a:r>
              <a:rPr lang="en-US" altLang="en-US" sz="2400" dirty="0" err="1"/>
              <a:t>hàng</a:t>
            </a:r>
            <a:r>
              <a:rPr lang="en-US" altLang="en-US" sz="2400" dirty="0"/>
              <a:t> </a:t>
            </a:r>
            <a:r>
              <a:rPr lang="en-US" altLang="en-US" sz="2400" dirty="0" err="1"/>
              <a:t>hóa</a:t>
            </a:r>
            <a:r>
              <a:rPr lang="en-US" altLang="en-US" sz="2400" dirty="0"/>
              <a:t> </a:t>
            </a:r>
            <a:r>
              <a:rPr lang="en-US" altLang="en-US" sz="2400" dirty="0" err="1"/>
              <a:t>khi</a:t>
            </a:r>
            <a:r>
              <a:rPr lang="en-US" altLang="en-US" sz="2400" dirty="0"/>
              <a:t> </a:t>
            </a:r>
            <a:r>
              <a:rPr lang="en-US" altLang="en-US" sz="2400" dirty="0" err="1"/>
              <a:t>có</a:t>
            </a:r>
            <a:r>
              <a:rPr lang="en-US" altLang="en-US" sz="2400" dirty="0"/>
              <a:t> </a:t>
            </a:r>
            <a:r>
              <a:rPr lang="en-US" altLang="en-US" sz="2400" dirty="0" err="1"/>
              <a:t>hai</a:t>
            </a:r>
            <a:r>
              <a:rPr lang="en-US" altLang="en-US" sz="2400" dirty="0"/>
              <a:t> </a:t>
            </a:r>
            <a:r>
              <a:rPr lang="en-US" altLang="en-US" sz="2400" dirty="0" err="1"/>
              <a:t>điều</a:t>
            </a:r>
            <a:r>
              <a:rPr lang="en-US" altLang="en-US" sz="2400" dirty="0"/>
              <a:t> </a:t>
            </a:r>
            <a:r>
              <a:rPr lang="en-US" altLang="en-US" sz="2400" dirty="0" err="1"/>
              <a:t>kiện</a:t>
            </a:r>
            <a:endParaRPr lang="en-US" altLang="en-US" sz="2400" dirty="0"/>
          </a:p>
        </p:txBody>
      </p:sp>
      <p:sp>
        <p:nvSpPr>
          <p:cNvPr id="76803" name="Rectangle 11"/>
          <p:cNvSpPr>
            <a:spLocks noChangeArrowheads="1"/>
          </p:cNvSpPr>
          <p:nvPr/>
        </p:nvSpPr>
        <p:spPr bwMode="auto">
          <a:xfrm>
            <a:off x="1335741" y="1681069"/>
            <a:ext cx="5257800" cy="4191000"/>
          </a:xfrm>
          <a:prstGeom prst="rect">
            <a:avLst/>
          </a:prstGeom>
          <a:solidFill>
            <a:schemeClr val="accent1"/>
          </a:solidFill>
          <a:ln w="9525">
            <a:solidFill>
              <a:schemeClr val="tx1"/>
            </a:solidFill>
            <a:miter lim="800000"/>
            <a:headEnd/>
            <a:tailEnd/>
          </a:ln>
        </p:spPr>
        <p:txBody>
          <a:bodyPr wrap="none" anchor="ct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ctr" fontAlgn="base">
              <a:spcBef>
                <a:spcPct val="0"/>
              </a:spcBef>
              <a:spcAft>
                <a:spcPct val="0"/>
              </a:spcAft>
              <a:buFontTx/>
              <a:buNone/>
            </a:pPr>
            <a:endParaRPr lang="en-US" altLang="en-US" sz="1800">
              <a:solidFill>
                <a:srgbClr val="1D528D"/>
              </a:solidFill>
            </a:endParaRPr>
          </a:p>
        </p:txBody>
      </p:sp>
      <p:pic>
        <p:nvPicPr>
          <p:cNvPr id="76804" name="Picture 4" descr="Strik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5171" y="2617694"/>
            <a:ext cx="4267200" cy="231775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76806" name="Rectangle 8"/>
          <p:cNvSpPr>
            <a:spLocks noChangeArrowheads="1"/>
          </p:cNvSpPr>
          <p:nvPr/>
        </p:nvSpPr>
        <p:spPr bwMode="auto">
          <a:xfrm>
            <a:off x="7660341" y="4769225"/>
            <a:ext cx="344692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FontTx/>
              <a:buNone/>
            </a:pPr>
            <a:r>
              <a:rPr lang="en-US" altLang="en-US" sz="2400" dirty="0" err="1">
                <a:solidFill>
                  <a:srgbClr val="FF0000"/>
                </a:solidFill>
              </a:rPr>
              <a:t>Người</a:t>
            </a:r>
            <a:r>
              <a:rPr lang="en-US" altLang="en-US" sz="2400" dirty="0">
                <a:solidFill>
                  <a:srgbClr val="FF0000"/>
                </a:solidFill>
              </a:rPr>
              <a:t> </a:t>
            </a:r>
            <a:r>
              <a:rPr lang="en-US" altLang="en-US" sz="2400" dirty="0" err="1">
                <a:solidFill>
                  <a:srgbClr val="FF0000"/>
                </a:solidFill>
              </a:rPr>
              <a:t>lao</a:t>
            </a:r>
            <a:r>
              <a:rPr lang="en-US" altLang="en-US" sz="2400" dirty="0">
                <a:solidFill>
                  <a:srgbClr val="FF0000"/>
                </a:solidFill>
              </a:rPr>
              <a:t> </a:t>
            </a:r>
            <a:r>
              <a:rPr lang="en-US" altLang="en-US" sz="2400" dirty="0" err="1">
                <a:solidFill>
                  <a:srgbClr val="FF0000"/>
                </a:solidFill>
              </a:rPr>
              <a:t>động</a:t>
            </a:r>
            <a:r>
              <a:rPr lang="en-US" altLang="en-US" sz="2400" dirty="0">
                <a:solidFill>
                  <a:srgbClr val="FF0000"/>
                </a:solidFill>
              </a:rPr>
              <a:t> </a:t>
            </a:r>
            <a:r>
              <a:rPr lang="en-US" altLang="en-US" sz="2400" dirty="0" err="1">
                <a:solidFill>
                  <a:srgbClr val="FF0000"/>
                </a:solidFill>
              </a:rPr>
              <a:t>không</a:t>
            </a:r>
            <a:r>
              <a:rPr lang="en-US" altLang="en-US" sz="2400" dirty="0">
                <a:solidFill>
                  <a:srgbClr val="FF0000"/>
                </a:solidFill>
              </a:rPr>
              <a:t> </a:t>
            </a:r>
            <a:r>
              <a:rPr lang="en-US" altLang="en-US" sz="2400" dirty="0" err="1">
                <a:solidFill>
                  <a:srgbClr val="FF0000"/>
                </a:solidFill>
              </a:rPr>
              <a:t>có</a:t>
            </a:r>
            <a:r>
              <a:rPr lang="en-US" altLang="en-US" sz="2400" dirty="0">
                <a:solidFill>
                  <a:srgbClr val="FF0000"/>
                </a:solidFill>
              </a:rPr>
              <a:t> </a:t>
            </a:r>
            <a:r>
              <a:rPr lang="en-US" altLang="en-US" sz="2400" dirty="0" err="1">
                <a:solidFill>
                  <a:srgbClr val="FF0000"/>
                </a:solidFill>
              </a:rPr>
              <a:t>tư</a:t>
            </a:r>
            <a:r>
              <a:rPr lang="en-US" altLang="en-US" sz="2400" dirty="0">
                <a:solidFill>
                  <a:srgbClr val="FF0000"/>
                </a:solidFill>
              </a:rPr>
              <a:t> </a:t>
            </a:r>
            <a:r>
              <a:rPr lang="en-US" altLang="en-US" sz="2400" dirty="0" err="1">
                <a:solidFill>
                  <a:srgbClr val="FF0000"/>
                </a:solidFill>
              </a:rPr>
              <a:t>liệu</a:t>
            </a:r>
            <a:r>
              <a:rPr lang="en-US" altLang="en-US" sz="2400" dirty="0">
                <a:solidFill>
                  <a:srgbClr val="FF0000"/>
                </a:solidFill>
              </a:rPr>
              <a:t> </a:t>
            </a:r>
            <a:r>
              <a:rPr lang="en-US" altLang="en-US" sz="2400" dirty="0" err="1">
                <a:solidFill>
                  <a:srgbClr val="FF0000"/>
                </a:solidFill>
              </a:rPr>
              <a:t>sản</a:t>
            </a:r>
            <a:r>
              <a:rPr lang="en-US" altLang="en-US" sz="2400" dirty="0">
                <a:solidFill>
                  <a:srgbClr val="FF0000"/>
                </a:solidFill>
              </a:rPr>
              <a:t> </a:t>
            </a:r>
            <a:r>
              <a:rPr lang="en-US" altLang="en-US" sz="2400" dirty="0" err="1">
                <a:solidFill>
                  <a:srgbClr val="FF0000"/>
                </a:solidFill>
              </a:rPr>
              <a:t>xuất</a:t>
            </a:r>
            <a:r>
              <a:rPr lang="en-US" altLang="en-US" sz="2400" dirty="0">
                <a:solidFill>
                  <a:srgbClr val="FF0000"/>
                </a:solidFill>
              </a:rPr>
              <a:t> </a:t>
            </a:r>
            <a:r>
              <a:rPr lang="en-US" altLang="en-US" sz="2400" dirty="0" err="1">
                <a:solidFill>
                  <a:srgbClr val="FF0000"/>
                </a:solidFill>
              </a:rPr>
              <a:t>và</a:t>
            </a:r>
            <a:r>
              <a:rPr lang="en-US" altLang="en-US" sz="2400" dirty="0">
                <a:solidFill>
                  <a:srgbClr val="FF0000"/>
                </a:solidFill>
              </a:rPr>
              <a:t> </a:t>
            </a:r>
            <a:r>
              <a:rPr lang="en-US" altLang="en-US" sz="2400" dirty="0" err="1">
                <a:solidFill>
                  <a:srgbClr val="FF0000"/>
                </a:solidFill>
              </a:rPr>
              <a:t>của</a:t>
            </a:r>
            <a:r>
              <a:rPr lang="en-US" altLang="en-US" sz="2400" dirty="0">
                <a:solidFill>
                  <a:srgbClr val="FF0000"/>
                </a:solidFill>
              </a:rPr>
              <a:t> </a:t>
            </a:r>
            <a:r>
              <a:rPr lang="en-US" altLang="en-US" sz="2400" dirty="0" err="1">
                <a:solidFill>
                  <a:srgbClr val="FF0000"/>
                </a:solidFill>
              </a:rPr>
              <a:t>cải</a:t>
            </a:r>
            <a:r>
              <a:rPr lang="en-US" altLang="en-US" sz="2400" dirty="0">
                <a:solidFill>
                  <a:srgbClr val="FF0000"/>
                </a:solidFill>
              </a:rPr>
              <a:t> </a:t>
            </a:r>
            <a:r>
              <a:rPr lang="en-US" altLang="en-US" sz="2400" dirty="0" err="1">
                <a:solidFill>
                  <a:srgbClr val="FF0000"/>
                </a:solidFill>
              </a:rPr>
              <a:t>khác</a:t>
            </a:r>
            <a:endParaRPr lang="en-US" altLang="en-US" sz="2400" dirty="0">
              <a:solidFill>
                <a:srgbClr val="FF0000"/>
              </a:solidFill>
            </a:endParaRPr>
          </a:p>
        </p:txBody>
      </p:sp>
      <p:sp>
        <p:nvSpPr>
          <p:cNvPr id="76807" name="Rectangle 7"/>
          <p:cNvSpPr>
            <a:spLocks noChangeArrowheads="1"/>
          </p:cNvSpPr>
          <p:nvPr/>
        </p:nvSpPr>
        <p:spPr bwMode="auto">
          <a:xfrm>
            <a:off x="1169894" y="6102163"/>
            <a:ext cx="502247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Wingdings" panose="05000000000000000000" pitchFamily="2" charset="2"/>
              <a:buChar char="§"/>
              <a:defRPr sz="3200">
                <a:solidFill>
                  <a:schemeClr val="tx1"/>
                </a:solidFill>
                <a:latin typeface="Arial" panose="020B0604020202020204" pitchFamily="34" charset="0"/>
              </a:defRPr>
            </a:lvl1pPr>
            <a:lvl2pPr marL="742950" indent="-285750">
              <a:spcBef>
                <a:spcPct val="20000"/>
              </a:spcBef>
              <a:buSzPct val="50000"/>
              <a:buFont typeface="Wingdings 2" panose="05020102010507070707" pitchFamily="18" charset="2"/>
              <a:buChar char=""/>
              <a:defRPr sz="2800">
                <a:solidFill>
                  <a:schemeClr val="tx1"/>
                </a:solidFill>
                <a:latin typeface="Arial" panose="020B0604020202020204" pitchFamily="34" charset="0"/>
              </a:defRPr>
            </a:lvl2pPr>
            <a:lvl3pPr marL="1143000" indent="-228600">
              <a:spcBef>
                <a:spcPct val="20000"/>
              </a:spcBef>
              <a:buFont typeface="Wingdings" panose="05000000000000000000" pitchFamily="2" charset="2"/>
              <a:buChar char="§"/>
              <a:defRPr sz="2400">
                <a:solidFill>
                  <a:schemeClr val="tx1"/>
                </a:solidFill>
                <a:latin typeface="Arial" panose="020B0604020202020204" pitchFamily="34" charset="0"/>
              </a:defRPr>
            </a:lvl3pPr>
            <a:lvl4pPr marL="1600200" indent="-228600">
              <a:spcBef>
                <a:spcPct val="20000"/>
              </a:spcBef>
              <a:buSzPct val="60000"/>
              <a:buFont typeface="Wingdings 2" panose="05020102010507070707" pitchFamily="18" charset="2"/>
              <a:buChar char=""/>
              <a:defRPr sz="2000">
                <a:solidFill>
                  <a:schemeClr val="tx1"/>
                </a:solidFill>
                <a:latin typeface="Arial" panose="020B0604020202020204" pitchFamily="34" charset="0"/>
              </a:defRPr>
            </a:lvl4pPr>
            <a:lvl5pPr marL="2057400" indent="-228600">
              <a:spcBef>
                <a:spcPct val="20000"/>
              </a:spcBef>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Wingdings" panose="05000000000000000000" pitchFamily="2" charset="2"/>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FontTx/>
              <a:buNone/>
            </a:pPr>
            <a:r>
              <a:rPr lang="en-US" altLang="en-US" sz="2400" b="1">
                <a:solidFill>
                  <a:srgbClr val="FF0000"/>
                </a:solidFill>
              </a:rPr>
              <a:t>Người lao động được tự do về thân thể</a:t>
            </a:r>
          </a:p>
        </p:txBody>
      </p:sp>
      <p:pic>
        <p:nvPicPr>
          <p:cNvPr id="2" name="Picture 1"/>
          <p:cNvPicPr>
            <a:picLocks noChangeAspect="1"/>
          </p:cNvPicPr>
          <p:nvPr/>
        </p:nvPicPr>
        <p:blipFill>
          <a:blip r:embed="rId3"/>
          <a:stretch>
            <a:fillRect/>
          </a:stretch>
        </p:blipFill>
        <p:spPr>
          <a:xfrm>
            <a:off x="6686910" y="1239686"/>
            <a:ext cx="5393789" cy="3420152"/>
          </a:xfrm>
          <a:prstGeom prst="rect">
            <a:avLst/>
          </a:prstGeom>
        </p:spPr>
      </p:pic>
    </p:spTree>
    <p:extLst>
      <p:ext uri="{BB962C8B-B14F-4D97-AF65-F5344CB8AC3E}">
        <p14:creationId xmlns:p14="http://schemas.microsoft.com/office/powerpoint/2010/main" val="4130355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6802"/>
                                        </p:tgtEl>
                                        <p:attrNameLst>
                                          <p:attrName>style.visibility</p:attrName>
                                        </p:attrNameLst>
                                      </p:cBhvr>
                                      <p:to>
                                        <p:strVal val="visible"/>
                                      </p:to>
                                    </p:set>
                                    <p:animEffect transition="in" filter="fade">
                                      <p:cBhvr>
                                        <p:cTn id="7" dur="500"/>
                                        <p:tgtEl>
                                          <p:spTgt spid="7680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6803"/>
                                        </p:tgtEl>
                                        <p:attrNameLst>
                                          <p:attrName>style.visibility</p:attrName>
                                        </p:attrNameLst>
                                      </p:cBhvr>
                                      <p:to>
                                        <p:strVal val="visible"/>
                                      </p:to>
                                    </p:set>
                                    <p:animEffect transition="in" filter="fade">
                                      <p:cBhvr>
                                        <p:cTn id="12" dur="500"/>
                                        <p:tgtEl>
                                          <p:spTgt spid="7680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6807"/>
                                        </p:tgtEl>
                                        <p:attrNameLst>
                                          <p:attrName>style.visibility</p:attrName>
                                        </p:attrNameLst>
                                      </p:cBhvr>
                                      <p:to>
                                        <p:strVal val="visible"/>
                                      </p:to>
                                    </p:set>
                                    <p:animEffect transition="in" filter="fade">
                                      <p:cBhvr>
                                        <p:cTn id="15" dur="500"/>
                                        <p:tgtEl>
                                          <p:spTgt spid="7680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6806"/>
                                        </p:tgtEl>
                                        <p:attrNameLst>
                                          <p:attrName>style.visibility</p:attrName>
                                        </p:attrNameLst>
                                      </p:cBhvr>
                                      <p:to>
                                        <p:strVal val="visible"/>
                                      </p:to>
                                    </p:set>
                                    <p:animEffect transition="in" filter="fade">
                                      <p:cBhvr>
                                        <p:cTn id="18" dur="500"/>
                                        <p:tgtEl>
                                          <p:spTgt spid="768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2" grpId="0" animBg="1"/>
      <p:bldP spid="76803" grpId="0" animBg="1"/>
      <p:bldP spid="76806" grpId="0"/>
      <p:bldP spid="76807"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500275645"/>
              </p:ext>
            </p:extLst>
          </p:nvPr>
        </p:nvGraphicFramePr>
        <p:xfrm>
          <a:off x="1828800" y="228600"/>
          <a:ext cx="8839200"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15401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2200E44-68BC-49FD-A8C4-9424B63C4BD5}"/>
                                            </p:graphicEl>
                                          </p:spTgt>
                                        </p:tgtEl>
                                        <p:attrNameLst>
                                          <p:attrName>style.visibility</p:attrName>
                                        </p:attrNameLst>
                                      </p:cBhvr>
                                      <p:to>
                                        <p:strVal val="visible"/>
                                      </p:to>
                                    </p:set>
                                    <p:animEffect transition="in" filter="fade">
                                      <p:cBhvr>
                                        <p:cTn id="7" dur="500"/>
                                        <p:tgtEl>
                                          <p:spTgt spid="2">
                                            <p:graphicEl>
                                              <a:dgm id="{92200E44-68BC-49FD-A8C4-9424B63C4B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30CF636-11DD-472C-B889-27651F1E7619}"/>
                                            </p:graphicEl>
                                          </p:spTgt>
                                        </p:tgtEl>
                                        <p:attrNameLst>
                                          <p:attrName>style.visibility</p:attrName>
                                        </p:attrNameLst>
                                      </p:cBhvr>
                                      <p:to>
                                        <p:strVal val="visible"/>
                                      </p:to>
                                    </p:set>
                                    <p:animEffect transition="in" filter="fade">
                                      <p:cBhvr>
                                        <p:cTn id="12" dur="500"/>
                                        <p:tgtEl>
                                          <p:spTgt spid="2">
                                            <p:graphicEl>
                                              <a:dgm id="{330CF636-11DD-472C-B889-27651F1E761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739DD40D-A34D-4D0F-B31D-57A3D2CAED00}"/>
                                            </p:graphicEl>
                                          </p:spTgt>
                                        </p:tgtEl>
                                        <p:attrNameLst>
                                          <p:attrName>style.visibility</p:attrName>
                                        </p:attrNameLst>
                                      </p:cBhvr>
                                      <p:to>
                                        <p:strVal val="visible"/>
                                      </p:to>
                                    </p:set>
                                    <p:animEffect transition="in" filter="fade">
                                      <p:cBhvr>
                                        <p:cTn id="15" dur="500"/>
                                        <p:tgtEl>
                                          <p:spTgt spid="2">
                                            <p:graphicEl>
                                              <a:dgm id="{739DD40D-A34D-4D0F-B31D-57A3D2CAED00}"/>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676F2A58-1C0E-42FF-825D-EC8D48418EDB}"/>
                                            </p:graphicEl>
                                          </p:spTgt>
                                        </p:tgtEl>
                                        <p:attrNameLst>
                                          <p:attrName>style.visibility</p:attrName>
                                        </p:attrNameLst>
                                      </p:cBhvr>
                                      <p:to>
                                        <p:strVal val="visible"/>
                                      </p:to>
                                    </p:set>
                                    <p:animEffect transition="in" filter="fade">
                                      <p:cBhvr>
                                        <p:cTn id="20" dur="500"/>
                                        <p:tgtEl>
                                          <p:spTgt spid="2">
                                            <p:graphicEl>
                                              <a:dgm id="{676F2A58-1C0E-42FF-825D-EC8D48418ED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2F960BFC-44EB-45FA-BF38-1E84DDE3D774}"/>
                                            </p:graphicEl>
                                          </p:spTgt>
                                        </p:tgtEl>
                                        <p:attrNameLst>
                                          <p:attrName>style.visibility</p:attrName>
                                        </p:attrNameLst>
                                      </p:cBhvr>
                                      <p:to>
                                        <p:strVal val="visible"/>
                                      </p:to>
                                    </p:set>
                                    <p:animEffect transition="in" filter="fade">
                                      <p:cBhvr>
                                        <p:cTn id="23" dur="500"/>
                                        <p:tgtEl>
                                          <p:spTgt spid="2">
                                            <p:graphicEl>
                                              <a:dgm id="{2F960BFC-44EB-45FA-BF38-1E84DDE3D77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E79D13BD-B8D6-4A3D-AD0F-EAA210AC0850}"/>
                                            </p:graphicEl>
                                          </p:spTgt>
                                        </p:tgtEl>
                                        <p:attrNameLst>
                                          <p:attrName>style.visibility</p:attrName>
                                        </p:attrNameLst>
                                      </p:cBhvr>
                                      <p:to>
                                        <p:strVal val="visible"/>
                                      </p:to>
                                    </p:set>
                                    <p:animEffect transition="in" filter="fade">
                                      <p:cBhvr>
                                        <p:cTn id="28" dur="500"/>
                                        <p:tgtEl>
                                          <p:spTgt spid="2">
                                            <p:graphicEl>
                                              <a:dgm id="{E79D13BD-B8D6-4A3D-AD0F-EAA210AC0850}"/>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5C8B8D71-34DA-40C4-AD16-C080354CC333}"/>
                                            </p:graphicEl>
                                          </p:spTgt>
                                        </p:tgtEl>
                                        <p:attrNameLst>
                                          <p:attrName>style.visibility</p:attrName>
                                        </p:attrNameLst>
                                      </p:cBhvr>
                                      <p:to>
                                        <p:strVal val="visible"/>
                                      </p:to>
                                    </p:set>
                                    <p:animEffect transition="in" filter="fade">
                                      <p:cBhvr>
                                        <p:cTn id="31" dur="500"/>
                                        <p:tgtEl>
                                          <p:spTgt spid="2">
                                            <p:graphicEl>
                                              <a:dgm id="{5C8B8D71-34DA-40C4-AD16-C080354CC333}"/>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7C715E46-BDDC-4B37-BAAF-04014A7BE4E4}"/>
                                            </p:graphicEl>
                                          </p:spTgt>
                                        </p:tgtEl>
                                        <p:attrNameLst>
                                          <p:attrName>style.visibility</p:attrName>
                                        </p:attrNameLst>
                                      </p:cBhvr>
                                      <p:to>
                                        <p:strVal val="visible"/>
                                      </p:to>
                                    </p:set>
                                    <p:animEffect transition="in" filter="fade">
                                      <p:cBhvr>
                                        <p:cTn id="36" dur="500"/>
                                        <p:tgtEl>
                                          <p:spTgt spid="2">
                                            <p:graphicEl>
                                              <a:dgm id="{7C715E46-BDDC-4B37-BAAF-04014A7BE4E4}"/>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0E2D2CF7-6999-4FA4-99BE-7F6EAD18B7E1}"/>
                                            </p:graphicEl>
                                          </p:spTgt>
                                        </p:tgtEl>
                                        <p:attrNameLst>
                                          <p:attrName>style.visibility</p:attrName>
                                        </p:attrNameLst>
                                      </p:cBhvr>
                                      <p:to>
                                        <p:strVal val="visible"/>
                                      </p:to>
                                    </p:set>
                                    <p:animEffect transition="in" filter="fade">
                                      <p:cBhvr>
                                        <p:cTn id="39" dur="500"/>
                                        <p:tgtEl>
                                          <p:spTgt spid="2">
                                            <p:graphicEl>
                                              <a:dgm id="{0E2D2CF7-6999-4FA4-99BE-7F6EAD18B7E1}"/>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4DCD0B74-8B24-4519-84FC-DDEC4614CE04}"/>
                                            </p:graphicEl>
                                          </p:spTgt>
                                        </p:tgtEl>
                                        <p:attrNameLst>
                                          <p:attrName>style.visibility</p:attrName>
                                        </p:attrNameLst>
                                      </p:cBhvr>
                                      <p:to>
                                        <p:strVal val="visible"/>
                                      </p:to>
                                    </p:set>
                                    <p:animEffect transition="in" filter="fade">
                                      <p:cBhvr>
                                        <p:cTn id="44" dur="500"/>
                                        <p:tgtEl>
                                          <p:spTgt spid="2">
                                            <p:graphicEl>
                                              <a:dgm id="{4DCD0B74-8B24-4519-84FC-DDEC4614CE04}"/>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E270EF48-3C73-49B5-887C-8F0EDD760E82}"/>
                                            </p:graphicEl>
                                          </p:spTgt>
                                        </p:tgtEl>
                                        <p:attrNameLst>
                                          <p:attrName>style.visibility</p:attrName>
                                        </p:attrNameLst>
                                      </p:cBhvr>
                                      <p:to>
                                        <p:strVal val="visible"/>
                                      </p:to>
                                    </p:set>
                                    <p:animEffect transition="in" filter="fade">
                                      <p:cBhvr>
                                        <p:cTn id="47" dur="500"/>
                                        <p:tgtEl>
                                          <p:spTgt spid="2">
                                            <p:graphicEl>
                                              <a:dgm id="{E270EF48-3C73-49B5-887C-8F0EDD760E8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
          <p:cNvSpPr>
            <a:spLocks noChangeArrowheads="1"/>
          </p:cNvSpPr>
          <p:nvPr/>
        </p:nvSpPr>
        <p:spPr bwMode="auto">
          <a:xfrm>
            <a:off x="2057400" y="990600"/>
            <a:ext cx="8382000" cy="1600200"/>
          </a:xfrm>
          <a:prstGeom prst="foldedCorner">
            <a:avLst>
              <a:gd name="adj" fmla="val 12500"/>
            </a:avLst>
          </a:prstGeom>
          <a:solidFill>
            <a:schemeClr val="bg2">
              <a:lumMod val="90000"/>
            </a:schemeClr>
          </a:solidFill>
          <a:ln w="9525">
            <a:solidFill>
              <a:schemeClr val="bg2"/>
            </a:solidFill>
            <a:round/>
            <a:headEnd/>
            <a:tailEnd/>
          </a:ln>
          <a:effectLst>
            <a:outerShdw dist="107763" dir="18900000" algn="ctr" rotWithShape="0">
              <a:schemeClr val="bg2">
                <a:alpha val="50000"/>
              </a:schemeClr>
            </a:outerShdw>
          </a:effectLst>
          <a:scene3d>
            <a:camera prst="isometricOffAxis2Left"/>
            <a:lightRig rig="threePt" dir="t"/>
          </a:scene3d>
        </p:spPr>
        <p:txBody>
          <a:bodyPr wrap="none" anchor="ctr"/>
          <a:lstStyle/>
          <a:p>
            <a:pPr algn="ctr">
              <a:defRPr/>
            </a:pPr>
            <a:endParaRPr lang="vi-VN" b="1">
              <a:solidFill>
                <a:prstClr val="black"/>
              </a:solidFill>
            </a:endParaRPr>
          </a:p>
        </p:txBody>
      </p:sp>
      <p:sp>
        <p:nvSpPr>
          <p:cNvPr id="5" name="Text Box 4"/>
          <p:cNvSpPr txBox="1">
            <a:spLocks noChangeArrowheads="1"/>
          </p:cNvSpPr>
          <p:nvPr/>
        </p:nvSpPr>
        <p:spPr bwMode="auto">
          <a:xfrm>
            <a:off x="2057401" y="1219201"/>
            <a:ext cx="8093075" cy="1384995"/>
          </a:xfrm>
          <a:prstGeom prst="rect">
            <a:avLst/>
          </a:prstGeom>
          <a:solidFill>
            <a:schemeClr val="tx1"/>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justLow" fontAlgn="base">
              <a:spcBef>
                <a:spcPct val="0"/>
              </a:spcBef>
              <a:spcAft>
                <a:spcPct val="0"/>
              </a:spcAft>
              <a:defRPr/>
            </a:pPr>
            <a:r>
              <a:rPr lang="en-US" sz="2800" b="1" dirty="0">
                <a:solidFill>
                  <a:srgbClr val="FFFF00"/>
                </a:solidFill>
                <a:latin typeface="Arial" panose="020B0604020202020204" pitchFamily="34" charset="0"/>
                <a:cs typeface="Arial" pitchFamily="34" charset="0"/>
              </a:rPr>
              <a:t>“</a:t>
            </a:r>
            <a:r>
              <a:rPr lang="en-US" sz="2800" b="1" dirty="0" err="1">
                <a:solidFill>
                  <a:srgbClr val="FFFF00"/>
                </a:solidFill>
                <a:latin typeface="Arial" panose="020B0604020202020204" pitchFamily="34" charset="0"/>
                <a:cs typeface="Arial" pitchFamily="34" charset="0"/>
              </a:rPr>
              <a:t>Là</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một</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bộ</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phận</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của</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giá</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trị</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mới</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dôi</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ra</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ngoài</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giá</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trị</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sức</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lao</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động</a:t>
            </a:r>
            <a:r>
              <a:rPr lang="en-US" sz="2800" b="1" dirty="0">
                <a:solidFill>
                  <a:srgbClr val="FFFF00"/>
                </a:solidFill>
                <a:latin typeface="Arial" panose="020B0604020202020204" pitchFamily="34" charset="0"/>
                <a:cs typeface="Arial" pitchFamily="34" charset="0"/>
              </a:rPr>
              <a:t> do </a:t>
            </a:r>
            <a:r>
              <a:rPr lang="en-US" sz="2800" b="1" dirty="0" err="1">
                <a:solidFill>
                  <a:srgbClr val="FFFF00"/>
                </a:solidFill>
                <a:latin typeface="Arial" panose="020B0604020202020204" pitchFamily="34" charset="0"/>
                <a:cs typeface="Arial" pitchFamily="34" charset="0"/>
              </a:rPr>
              <a:t>công</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nhân</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làm</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thuê</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tạo</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ra</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và</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bị</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nhà</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tư</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bản</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chiếm</a:t>
            </a:r>
            <a:r>
              <a:rPr lang="en-US" sz="2800" b="1" dirty="0">
                <a:solidFill>
                  <a:srgbClr val="FFFF00"/>
                </a:solidFill>
                <a:latin typeface="Arial" panose="020B0604020202020204" pitchFamily="34" charset="0"/>
                <a:cs typeface="Arial" pitchFamily="34" charset="0"/>
              </a:rPr>
              <a:t> </a:t>
            </a:r>
            <a:r>
              <a:rPr lang="en-US" sz="2800" b="1" dirty="0" err="1">
                <a:solidFill>
                  <a:srgbClr val="FFFF00"/>
                </a:solidFill>
                <a:latin typeface="Arial" panose="020B0604020202020204" pitchFamily="34" charset="0"/>
                <a:cs typeface="Arial" pitchFamily="34" charset="0"/>
              </a:rPr>
              <a:t>không</a:t>
            </a:r>
            <a:r>
              <a:rPr lang="en-US" sz="2800" b="1" dirty="0">
                <a:solidFill>
                  <a:srgbClr val="FFFF00"/>
                </a:solidFill>
                <a:latin typeface="Arial" panose="020B0604020202020204" pitchFamily="34" charset="0"/>
                <a:cs typeface="Arial" pitchFamily="34" charset="0"/>
              </a:rPr>
              <a:t>.”</a:t>
            </a:r>
            <a:endParaRPr lang="vi-VN" sz="2800" b="1" dirty="0">
              <a:solidFill>
                <a:srgbClr val="FFFF00"/>
              </a:solidFill>
              <a:cs typeface="Arial" pitchFamily="34" charset="0"/>
            </a:endParaRPr>
          </a:p>
        </p:txBody>
      </p:sp>
      <p:sp>
        <p:nvSpPr>
          <p:cNvPr id="6" name="Rectangle 6"/>
          <p:cNvSpPr>
            <a:spLocks noChangeArrowheads="1"/>
          </p:cNvSpPr>
          <p:nvPr/>
        </p:nvSpPr>
        <p:spPr bwMode="auto">
          <a:xfrm>
            <a:off x="3733800" y="304800"/>
            <a:ext cx="4953000" cy="457200"/>
          </a:xfrm>
          <a:prstGeom prst="rect">
            <a:avLst/>
          </a:prstGeom>
          <a:solidFill>
            <a:schemeClr val="accent1"/>
          </a:solid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nchor="ctr"/>
          <a:lstStyle/>
          <a:p>
            <a:pPr algn="ctr">
              <a:defRPr/>
            </a:pPr>
            <a:r>
              <a:rPr lang="en-US" sz="2800" b="1" dirty="0" smtClean="0">
                <a:solidFill>
                  <a:prstClr val="white"/>
                </a:solidFill>
              </a:rPr>
              <a:t>- </a:t>
            </a:r>
            <a:r>
              <a:rPr lang="vi-VN" sz="2800" b="1" dirty="0" smtClean="0">
                <a:solidFill>
                  <a:prstClr val="white"/>
                </a:solidFill>
              </a:rPr>
              <a:t>GIÁ </a:t>
            </a:r>
            <a:r>
              <a:rPr lang="vi-VN" sz="2800" b="1" dirty="0">
                <a:solidFill>
                  <a:prstClr val="white"/>
                </a:solidFill>
              </a:rPr>
              <a:t>TRỊ THẶNG DƯ (m)</a:t>
            </a:r>
          </a:p>
        </p:txBody>
      </p:sp>
      <p:sp>
        <p:nvSpPr>
          <p:cNvPr id="8" name="Text Box 8"/>
          <p:cNvSpPr txBox="1">
            <a:spLocks noChangeArrowheads="1"/>
          </p:cNvSpPr>
          <p:nvPr/>
        </p:nvSpPr>
        <p:spPr bwMode="auto">
          <a:xfrm>
            <a:off x="1891448" y="2926140"/>
            <a:ext cx="5118952" cy="1569660"/>
          </a:xfrm>
          <a:prstGeom prst="rect">
            <a:avLst/>
          </a:prstGeom>
          <a:solidFill>
            <a:srgbClr val="FFFF99"/>
          </a:solidFill>
          <a:ln w="28575">
            <a:noFill/>
            <a:miter lim="800000"/>
            <a:headEnd/>
            <a:tailEnd/>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spAutoFit/>
          </a:bodyPr>
          <a:lstStyle/>
          <a:p>
            <a:pPr algn="ctr">
              <a:defRPr/>
            </a:pPr>
            <a:r>
              <a:rPr lang="en-US" sz="2400" b="1" dirty="0" err="1">
                <a:solidFill>
                  <a:srgbClr val="0070C0"/>
                </a:solidFill>
                <a:latin typeface="Arial" panose="020B0604020202020204" pitchFamily="34" charset="0"/>
                <a:ea typeface="Tahoma" pitchFamily="34" charset="0"/>
                <a:cs typeface="Arial" pitchFamily="34" charset="0"/>
              </a:rPr>
              <a:t>Nếu</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nhà</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bản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trả</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đúng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giá</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trị</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sức</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lao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động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cho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người</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công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nhân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lao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động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thì</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nhà</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bản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có</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giá</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trị</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thặng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dư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không</a:t>
            </a:r>
            <a:r>
              <a:rPr lang="en-US" sz="2400" b="1" dirty="0">
                <a:solidFill>
                  <a:srgbClr val="0070C0"/>
                </a:solidFill>
                <a:latin typeface="Arial" panose="020B0604020202020204" pitchFamily="34" charset="0"/>
                <a:ea typeface="Tahoma" pitchFamily="34" charset="0"/>
                <a:cs typeface="Arial" pitchFamily="34" charset="0"/>
              </a:rPr>
              <a:t>?</a:t>
            </a:r>
            <a:endParaRPr lang="vi-VN" sz="2400" b="1" dirty="0">
              <a:solidFill>
                <a:srgbClr val="0070C0"/>
              </a:solidFill>
              <a:ea typeface="Tahoma" pitchFamily="34" charset="0"/>
              <a:cs typeface="Arial" pitchFamily="34" charset="0"/>
            </a:endParaRPr>
          </a:p>
        </p:txBody>
      </p:sp>
      <p:sp>
        <p:nvSpPr>
          <p:cNvPr id="9" name="Rectangle 8"/>
          <p:cNvSpPr/>
          <p:nvPr/>
        </p:nvSpPr>
        <p:spPr>
          <a:xfrm>
            <a:off x="5788878" y="2895600"/>
            <a:ext cx="1678723" cy="1107996"/>
          </a:xfrm>
          <a:prstGeom prst="rect">
            <a:avLst/>
          </a:prstGeom>
          <a:noFill/>
        </p:spPr>
        <p:txBody>
          <a:bodyPr>
            <a:spAutoFit/>
            <a:scene3d>
              <a:camera prst="isometricOffAxis2Left"/>
              <a:lightRig rig="threePt" dir="t"/>
            </a:scene3d>
          </a:bodyPr>
          <a:lstStyle/>
          <a:p>
            <a:pPr algn="ctr">
              <a:defRPr/>
            </a:pPr>
            <a:r>
              <a:rPr lang="en-US" sz="6600" b="1">
                <a:ln w="31550" cmpd="sng">
                  <a:gradFill>
                    <a:gsLst>
                      <a:gs pos="25000">
                        <a:srgbClr val="4F81BD">
                          <a:shade val="25000"/>
                          <a:satMod val="190000"/>
                        </a:srgbClr>
                      </a:gs>
                      <a:gs pos="80000">
                        <a:srgbClr val="4F81BD">
                          <a:tint val="75000"/>
                          <a:satMod val="190000"/>
                        </a:srgbClr>
                      </a:gs>
                    </a:gsLst>
                    <a:lin ang="5400000"/>
                  </a:gradFill>
                  <a:prstDash val="solid"/>
                </a:ln>
                <a:solidFill>
                  <a:srgbClr val="FF0000"/>
                </a:solidFill>
                <a:effectLst>
                  <a:glow rad="101600">
                    <a:srgbClr val="9BBB59">
                      <a:satMod val="175000"/>
                      <a:alpha val="40000"/>
                    </a:srgbClr>
                  </a:glow>
                  <a:outerShdw blurRad="41275" dist="12700" dir="12000000" algn="tl" rotWithShape="0">
                    <a:srgbClr val="000000">
                      <a:alpha val="40000"/>
                    </a:srgbClr>
                  </a:outerShdw>
                </a:effectLst>
              </a:rPr>
              <a:t>?</a:t>
            </a:r>
          </a:p>
        </p:txBody>
      </p:sp>
      <p:pic>
        <p:nvPicPr>
          <p:cNvPr id="79883" name="Picture 9" descr="occ-architect.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05401" y="4191001"/>
            <a:ext cx="117157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img231.imageshack.us/img231/8844/100billmoneycm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1" y="4953000"/>
            <a:ext cx="17637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85" name="Picture 11" descr="occ-huntsman.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458200" y="4343400"/>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09503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3000"/>
                                        <p:tgtEl>
                                          <p:spTgt spid="8"/>
                                        </p:tgtEl>
                                      </p:cBhvr>
                                    </p:animEffect>
                                  </p:childTnLst>
                                </p:cTn>
                              </p:par>
                              <p:par>
                                <p:cTn id="13" presetID="35" presetClass="path" presetSubtype="0" repeatCount="indefinite" accel="50000" decel="50000" fill="hold" nodeType="withEffect">
                                  <p:stCondLst>
                                    <p:cond delay="0"/>
                                  </p:stCondLst>
                                  <p:endCondLst>
                                    <p:cond evt="onNext" delay="0">
                                      <p:tgtEl>
                                        <p:sldTgt/>
                                      </p:tgtEl>
                                    </p:cond>
                                  </p:endCondLst>
                                  <p:childTnLst>
                                    <p:animMotion origin="layout" path="M 0.07865 -0.01111 L -0.17135 -0.01111 " pathEditMode="relative" rAng="0" ptsTypes="AA">
                                      <p:cBhvr>
                                        <p:cTn id="14" dur="3000" fill="hold"/>
                                        <p:tgtEl>
                                          <p:spTgt spid="1026"/>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5" name="Picture 13" descr="wall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4749800"/>
            <a:ext cx="26416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200" name="Picture 36" descr="nha tu b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5738" y="5346701"/>
            <a:ext cx="1109662" cy="1209675"/>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graphicFrame>
        <p:nvGraphicFramePr>
          <p:cNvPr id="3" name="Diagram 2"/>
          <p:cNvGraphicFramePr/>
          <p:nvPr>
            <p:extLst>
              <p:ext uri="{D42A27DB-BD31-4B8C-83A1-F6EECF244321}">
                <p14:modId xmlns:p14="http://schemas.microsoft.com/office/powerpoint/2010/main" val="3043465851"/>
              </p:ext>
            </p:extLst>
          </p:nvPr>
        </p:nvGraphicFramePr>
        <p:xfrm>
          <a:off x="167425" y="0"/>
          <a:ext cx="11745533" cy="61383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7722860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71685"/>
                                        </p:tgtEl>
                                        <p:attrNameLst>
                                          <p:attrName>style.visibility</p:attrName>
                                        </p:attrNameLst>
                                      </p:cBhvr>
                                      <p:to>
                                        <p:strVal val="visible"/>
                                      </p:to>
                                    </p:set>
                                    <p:anim calcmode="lin" valueType="num">
                                      <p:cBhvr>
                                        <p:cTn id="7" dur="500" fill="hold"/>
                                        <p:tgtEl>
                                          <p:spTgt spid="71685"/>
                                        </p:tgtEl>
                                        <p:attrNameLst>
                                          <p:attrName>ppt_w</p:attrName>
                                        </p:attrNameLst>
                                      </p:cBhvr>
                                      <p:tavLst>
                                        <p:tav tm="0">
                                          <p:val>
                                            <p:fltVal val="0"/>
                                          </p:val>
                                        </p:tav>
                                        <p:tav tm="100000">
                                          <p:val>
                                            <p:strVal val="#ppt_w"/>
                                          </p:val>
                                        </p:tav>
                                      </p:tavLst>
                                    </p:anim>
                                    <p:anim calcmode="lin" valueType="num">
                                      <p:cBhvr>
                                        <p:cTn id="8" dur="500" fill="hold"/>
                                        <p:tgtEl>
                                          <p:spTgt spid="71685"/>
                                        </p:tgtEl>
                                        <p:attrNameLst>
                                          <p:attrName>ppt_h</p:attrName>
                                        </p:attrNameLst>
                                      </p:cBhvr>
                                      <p:tavLst>
                                        <p:tav tm="0">
                                          <p:val>
                                            <p:fltVal val="0"/>
                                          </p:val>
                                        </p:tav>
                                        <p:tav tm="100000">
                                          <p:val>
                                            <p:strVal val="#ppt_h"/>
                                          </p:val>
                                        </p:tav>
                                      </p:tavLst>
                                    </p:anim>
                                    <p:animEffect transition="in" filter="fade">
                                      <p:cBhvr>
                                        <p:cTn id="9" dur="500"/>
                                        <p:tgtEl>
                                          <p:spTgt spid="716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2192000" cy="375552"/>
          </a:xfrm>
          <a:prstGeom prst="rect">
            <a:avLst/>
          </a:prstGeom>
          <a:solidFill>
            <a:srgbClr val="00B050"/>
          </a:solidFill>
          <a:ln>
            <a:solidFill>
              <a:srgbClr val="FF0000"/>
            </a:solidFill>
          </a:ln>
        </p:spPr>
        <p:txBody>
          <a:bodyPr wrap="square">
            <a:spAutoFit/>
          </a:bodyPr>
          <a:lstStyle/>
          <a:p>
            <a:pPr indent="457200" algn="ctr">
              <a:lnSpc>
                <a:spcPts val="2100"/>
              </a:lnSpc>
            </a:pPr>
            <a:r>
              <a:rPr lang="vi-VN" sz="2400" b="1" dirty="0" smtClean="0">
                <a:solidFill>
                  <a:prstClr val="white"/>
                </a:solidFill>
                <a:latin typeface="Calibri" panose="020F0502020204030204" pitchFamily="34" charset="0"/>
                <a:ea typeface="Times New Roman" panose="02020603050405020304" pitchFamily="18" charset="0"/>
              </a:rPr>
              <a:t>2</a:t>
            </a:r>
            <a:r>
              <a:rPr lang="vi-VN" sz="2400" b="1" dirty="0">
                <a:solidFill>
                  <a:prstClr val="white"/>
                </a:solidFill>
                <a:latin typeface="Calibri" panose="020F0502020204030204" pitchFamily="34" charset="0"/>
                <a:ea typeface="Times New Roman" panose="02020603050405020304" pitchFamily="18" charset="0"/>
              </a:rPr>
              <a:t>. Kinh tế chính trị Mác – </a:t>
            </a:r>
            <a:r>
              <a:rPr lang="vi-VN" sz="2400" b="1" dirty="0" smtClean="0">
                <a:solidFill>
                  <a:prstClr val="white"/>
                </a:solidFill>
                <a:latin typeface="Calibri" panose="020F0502020204030204" pitchFamily="34" charset="0"/>
                <a:ea typeface="Times New Roman" panose="02020603050405020304" pitchFamily="18" charset="0"/>
              </a:rPr>
              <a:t>Lênin</a:t>
            </a:r>
            <a:endParaRPr lang="en-US" sz="2400" b="1" dirty="0" smtClean="0">
              <a:solidFill>
                <a:prstClr val="white"/>
              </a:solidFill>
              <a:ea typeface="Times New Roman" panose="02020603050405020304" pitchFamily="18" charset="0"/>
            </a:endParaRPr>
          </a:p>
        </p:txBody>
      </p:sp>
      <p:sp>
        <p:nvSpPr>
          <p:cNvPr id="4" name="Rectangle 3"/>
          <p:cNvSpPr/>
          <p:nvPr/>
        </p:nvSpPr>
        <p:spPr>
          <a:xfrm>
            <a:off x="38100" y="458120"/>
            <a:ext cx="6096000" cy="375552"/>
          </a:xfrm>
          <a:prstGeom prst="rect">
            <a:avLst/>
          </a:prstGeom>
          <a:solidFill>
            <a:srgbClr val="FF0000"/>
          </a:solidFill>
        </p:spPr>
        <p:txBody>
          <a:bodyPr>
            <a:spAutoFit/>
          </a:bodyPr>
          <a:lstStyle/>
          <a:p>
            <a:pPr indent="457200" algn="ctr">
              <a:lnSpc>
                <a:spcPts val="2100"/>
              </a:lnSpc>
            </a:pPr>
            <a:r>
              <a:rPr lang="vi-VN" sz="2400" b="1" i="1" dirty="0">
                <a:solidFill>
                  <a:prstClr val="white"/>
                </a:solidFill>
                <a:latin typeface="Calibri" panose="020F0502020204030204" pitchFamily="34" charset="0"/>
                <a:ea typeface="Times New Roman" panose="02020603050405020304" pitchFamily="18" charset="0"/>
              </a:rPr>
              <a:t>b) Về chủ nghĩa tư bản độc quyền</a:t>
            </a:r>
            <a:endParaRPr lang="en-US" sz="2400" dirty="0">
              <a:solidFill>
                <a:prstClr val="white"/>
              </a:solidFill>
            </a:endParaRPr>
          </a:p>
        </p:txBody>
      </p:sp>
      <p:graphicFrame>
        <p:nvGraphicFramePr>
          <p:cNvPr id="6" name="Diagram 5"/>
          <p:cNvGraphicFramePr/>
          <p:nvPr>
            <p:extLst>
              <p:ext uri="{D42A27DB-BD31-4B8C-83A1-F6EECF244321}">
                <p14:modId xmlns:p14="http://schemas.microsoft.com/office/powerpoint/2010/main" val="1214757351"/>
              </p:ext>
            </p:extLst>
          </p:nvPr>
        </p:nvGraphicFramePr>
        <p:xfrm>
          <a:off x="0" y="1400343"/>
          <a:ext cx="11965010" cy="53046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98604522"/>
      </p:ext>
    </p:extLst>
  </p:cSld>
  <p:clrMapOvr>
    <a:masterClrMapping/>
  </p:clrMapOvr>
  <p:transition>
    <p:strips dir="rd"/>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770378767"/>
              </p:ext>
            </p:extLst>
          </p:nvPr>
        </p:nvGraphicFramePr>
        <p:xfrm>
          <a:off x="725509" y="698679"/>
          <a:ext cx="11032901" cy="5882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40409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20BDC0E6-8542-417B-93C1-1FBCFBBE2286}"/>
                                            </p:graphicEl>
                                          </p:spTgt>
                                        </p:tgtEl>
                                        <p:attrNameLst>
                                          <p:attrName>style.visibility</p:attrName>
                                        </p:attrNameLst>
                                      </p:cBhvr>
                                      <p:to>
                                        <p:strVal val="visible"/>
                                      </p:to>
                                    </p:set>
                                    <p:animEffect transition="in" filter="fade">
                                      <p:cBhvr>
                                        <p:cTn id="7" dur="500"/>
                                        <p:tgtEl>
                                          <p:spTgt spid="4">
                                            <p:graphicEl>
                                              <a:dgm id="{20BDC0E6-8542-417B-93C1-1FBCFBBE228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D8B61068-B3E2-4DF5-8C7E-B24290F8FEAD}"/>
                                            </p:graphicEl>
                                          </p:spTgt>
                                        </p:tgtEl>
                                        <p:attrNameLst>
                                          <p:attrName>style.visibility</p:attrName>
                                        </p:attrNameLst>
                                      </p:cBhvr>
                                      <p:to>
                                        <p:strVal val="visible"/>
                                      </p:to>
                                    </p:set>
                                    <p:animEffect transition="in" filter="fade">
                                      <p:cBhvr>
                                        <p:cTn id="12" dur="500"/>
                                        <p:tgtEl>
                                          <p:spTgt spid="4">
                                            <p:graphicEl>
                                              <a:dgm id="{D8B61068-B3E2-4DF5-8C7E-B24290F8FEA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691277"/>
          </a:xfrm>
          <a:ln>
            <a:solidFill>
              <a:srgbClr val="FF0000"/>
            </a:solidFill>
          </a:ln>
        </p:spPr>
        <p:txBody>
          <a:bodyPr/>
          <a:lstStyle/>
          <a:p>
            <a:pPr lvl="0"/>
            <a:r>
              <a:rPr lang="pt-BR" sz="3200" b="1" i="1" dirty="0"/>
              <a:t>a) Sứ mệnh lịch sử của giai cấp công nhân</a:t>
            </a:r>
            <a:endParaRPr lang="en-US" sz="3200" dirty="0"/>
          </a:p>
        </p:txBody>
      </p:sp>
      <p:sp>
        <p:nvSpPr>
          <p:cNvPr id="3" name="Content Placeholder 2"/>
          <p:cNvSpPr>
            <a:spLocks noGrp="1"/>
          </p:cNvSpPr>
          <p:nvPr>
            <p:ph idx="1"/>
          </p:nvPr>
        </p:nvSpPr>
        <p:spPr/>
        <p:txBody>
          <a:bodyPr/>
          <a:lstStyle/>
          <a:p>
            <a:pPr algn="just"/>
            <a:r>
              <a:rPr lang="vi-VN" b="1" u="sng" dirty="0">
                <a:solidFill>
                  <a:srgbClr val="FF0000"/>
                </a:solidFill>
              </a:rPr>
              <a:t>Định nghĩa giai cấp công nhân </a:t>
            </a:r>
          </a:p>
          <a:p>
            <a:pPr marL="0" indent="0" algn="just">
              <a:buNone/>
            </a:pPr>
            <a:r>
              <a:rPr lang="vi-VN" i="1" dirty="0"/>
              <a:t>Giai cấp công nhân là một tập đoàn xã hội ổn định, hình thành và phát triển cùng với quá trình phát triển của nền đại công nghiệp hiện đại, với nhịp độ phát triển của lực lượng sản xuất có tính chất xã hội hóa ngày càng cao, là lực lượng lao động cơ bản trực tiếp hoặc tham gia vào quá trình sản xuất, tái sản xuất ra của cải vật chất và cải tạo các quan hệ xã hội; đại biểu cho lực lượng sản xuất và phương thức sản xuất tiên tiến trong thời đại ngày nay.</a:t>
            </a:r>
          </a:p>
          <a:p>
            <a:pPr algn="just"/>
            <a:endParaRPr lang="en-US" dirty="0"/>
          </a:p>
        </p:txBody>
      </p:sp>
    </p:spTree>
    <p:extLst>
      <p:ext uri="{BB962C8B-B14F-4D97-AF65-F5344CB8AC3E}">
        <p14:creationId xmlns:p14="http://schemas.microsoft.com/office/powerpoint/2010/main" val="519552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32903" y="420821"/>
            <a:ext cx="8019245" cy="499055"/>
          </a:xfrm>
        </p:spPr>
        <p:txBody>
          <a:bodyPr/>
          <a:lstStyle/>
          <a:p>
            <a:pPr algn="ctr"/>
            <a:r>
              <a:rPr lang="pt-BR" b="1" dirty="0" smtClean="0">
                <a:solidFill>
                  <a:srgbClr val="FF0000"/>
                </a:solidFill>
              </a:rPr>
              <a:t>Đặc </a:t>
            </a:r>
            <a:r>
              <a:rPr lang="pt-BR" b="1" dirty="0">
                <a:solidFill>
                  <a:srgbClr val="FF0000"/>
                </a:solidFill>
              </a:rPr>
              <a:t>điểm của giai cấp công nhân</a:t>
            </a:r>
            <a:endParaRPr lang="en-US" b="1" u="sng" dirty="0">
              <a:solidFill>
                <a:srgbClr val="FF0000"/>
              </a:solidFill>
            </a:endParaRPr>
          </a:p>
        </p:txBody>
      </p:sp>
      <p:graphicFrame>
        <p:nvGraphicFramePr>
          <p:cNvPr id="5" name="Diagram 4"/>
          <p:cNvGraphicFramePr/>
          <p:nvPr>
            <p:extLst>
              <p:ext uri="{D42A27DB-BD31-4B8C-83A1-F6EECF244321}">
                <p14:modId xmlns:p14="http://schemas.microsoft.com/office/powerpoint/2010/main" val="1886955191"/>
              </p:ext>
            </p:extLst>
          </p:nvPr>
        </p:nvGraphicFramePr>
        <p:xfrm>
          <a:off x="98738" y="1360331"/>
          <a:ext cx="1209326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39165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683438121"/>
              </p:ext>
            </p:extLst>
          </p:nvPr>
        </p:nvGraphicFramePr>
        <p:xfrm>
          <a:off x="877910" y="889969"/>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3731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graphicEl>
                                              <a:dgm id="{0AE6A52D-DE88-4F47-BF7C-6417890BD771}"/>
                                            </p:graphicEl>
                                          </p:spTgt>
                                        </p:tgtEl>
                                        <p:attrNameLst>
                                          <p:attrName>style.visibility</p:attrName>
                                        </p:attrNameLst>
                                      </p:cBhvr>
                                      <p:to>
                                        <p:strVal val="visible"/>
                                      </p:to>
                                    </p:set>
                                    <p:anim calcmode="lin" valueType="num">
                                      <p:cBhvr additive="base">
                                        <p:cTn id="7" dur="500" fill="hold"/>
                                        <p:tgtEl>
                                          <p:spTgt spid="4">
                                            <p:graphicEl>
                                              <a:dgm id="{0AE6A52D-DE88-4F47-BF7C-6417890BD771}"/>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graphicEl>
                                              <a:dgm id="{0AE6A52D-DE88-4F47-BF7C-6417890BD771}"/>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graphicEl>
                                              <a:dgm id="{85542AE8-7B17-449C-8DA4-1B82BAF9720B}"/>
                                            </p:graphicEl>
                                          </p:spTgt>
                                        </p:tgtEl>
                                        <p:attrNameLst>
                                          <p:attrName>style.visibility</p:attrName>
                                        </p:attrNameLst>
                                      </p:cBhvr>
                                      <p:to>
                                        <p:strVal val="visible"/>
                                      </p:to>
                                    </p:set>
                                    <p:anim calcmode="lin" valueType="num">
                                      <p:cBhvr additive="base">
                                        <p:cTn id="13" dur="500" fill="hold"/>
                                        <p:tgtEl>
                                          <p:spTgt spid="4">
                                            <p:graphicEl>
                                              <a:dgm id="{85542AE8-7B17-449C-8DA4-1B82BAF9720B}"/>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
                                            <p:graphicEl>
                                              <a:dgm id="{85542AE8-7B17-449C-8DA4-1B82BAF9720B}"/>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179462126"/>
              </p:ext>
            </p:extLst>
          </p:nvPr>
        </p:nvGraphicFramePr>
        <p:xfrm>
          <a:off x="1542602" y="552241"/>
          <a:ext cx="9803685" cy="55781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477901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183213963"/>
              </p:ext>
            </p:extLst>
          </p:nvPr>
        </p:nvGraphicFramePr>
        <p:xfrm>
          <a:off x="283335" y="1131791"/>
          <a:ext cx="11384924" cy="57262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3248141" y="256435"/>
            <a:ext cx="5990743" cy="584775"/>
          </a:xfrm>
          <a:prstGeom prst="rect">
            <a:avLst/>
          </a:prstGeom>
          <a:ln>
            <a:solidFill>
              <a:srgbClr val="FF0000"/>
            </a:solidFill>
          </a:ln>
        </p:spPr>
        <p:txBody>
          <a:bodyPr wrap="none">
            <a:spAutoFit/>
          </a:bodyPr>
          <a:lstStyle/>
          <a:p>
            <a:r>
              <a:rPr lang="en-US" sz="3200" dirty="0">
                <a:solidFill>
                  <a:srgbClr val="FF0000"/>
                </a:solidFill>
              </a:rPr>
              <a:t>b) </a:t>
            </a:r>
            <a:r>
              <a:rPr lang="en-US" sz="3200" dirty="0" err="1">
                <a:solidFill>
                  <a:srgbClr val="FF0000"/>
                </a:solidFill>
              </a:rPr>
              <a:t>Cách</a:t>
            </a:r>
            <a:r>
              <a:rPr lang="en-US" sz="3200" dirty="0">
                <a:solidFill>
                  <a:srgbClr val="FF0000"/>
                </a:solidFill>
              </a:rPr>
              <a:t> </a:t>
            </a:r>
            <a:r>
              <a:rPr lang="en-US" sz="3200" dirty="0" err="1">
                <a:solidFill>
                  <a:srgbClr val="FF0000"/>
                </a:solidFill>
              </a:rPr>
              <a:t>mạng</a:t>
            </a:r>
            <a:r>
              <a:rPr lang="en-US" sz="3200" dirty="0">
                <a:solidFill>
                  <a:srgbClr val="FF0000"/>
                </a:solidFill>
              </a:rPr>
              <a:t> </a:t>
            </a:r>
            <a:r>
              <a:rPr lang="en-US" sz="3200" dirty="0" err="1">
                <a:solidFill>
                  <a:srgbClr val="FF0000"/>
                </a:solidFill>
              </a:rPr>
              <a:t>xã</a:t>
            </a:r>
            <a:r>
              <a:rPr lang="en-US" sz="3200" dirty="0">
                <a:solidFill>
                  <a:srgbClr val="FF0000"/>
                </a:solidFill>
              </a:rPr>
              <a:t> </a:t>
            </a:r>
            <a:r>
              <a:rPr lang="en-US" sz="3200" dirty="0" err="1">
                <a:solidFill>
                  <a:srgbClr val="FF0000"/>
                </a:solidFill>
              </a:rPr>
              <a:t>hội</a:t>
            </a:r>
            <a:r>
              <a:rPr lang="en-US" sz="3200" dirty="0">
                <a:solidFill>
                  <a:srgbClr val="FF0000"/>
                </a:solidFill>
              </a:rPr>
              <a:t> </a:t>
            </a:r>
            <a:r>
              <a:rPr lang="en-US" sz="3200" dirty="0" err="1">
                <a:solidFill>
                  <a:srgbClr val="FF0000"/>
                </a:solidFill>
              </a:rPr>
              <a:t>chủ</a:t>
            </a:r>
            <a:r>
              <a:rPr lang="en-US" sz="3200" dirty="0">
                <a:solidFill>
                  <a:srgbClr val="FF0000"/>
                </a:solidFill>
              </a:rPr>
              <a:t> </a:t>
            </a:r>
            <a:r>
              <a:rPr lang="en-US" sz="3200" dirty="0" err="1">
                <a:solidFill>
                  <a:srgbClr val="FF0000"/>
                </a:solidFill>
              </a:rPr>
              <a:t>nghĩa</a:t>
            </a:r>
            <a:r>
              <a:rPr lang="en-US" sz="3200" dirty="0">
                <a:solidFill>
                  <a:srgbClr val="FF0000"/>
                </a:solidFill>
              </a:rPr>
              <a:t> </a:t>
            </a:r>
          </a:p>
        </p:txBody>
      </p:sp>
    </p:spTree>
    <p:extLst>
      <p:ext uri="{BB962C8B-B14F-4D97-AF65-F5344CB8AC3E}">
        <p14:creationId xmlns:p14="http://schemas.microsoft.com/office/powerpoint/2010/main" val="190955852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9194" y="120092"/>
            <a:ext cx="11453611" cy="704156"/>
          </a:xfrm>
          <a:ln w="57150">
            <a:solidFill>
              <a:srgbClr val="FF0000"/>
            </a:solidFill>
          </a:ln>
        </p:spPr>
        <p:txBody>
          <a:bodyPr/>
          <a:lstStyle/>
          <a:p>
            <a:r>
              <a:rPr lang="pt-BR" sz="3200" b="1" i="1" dirty="0"/>
              <a:t>c) Sự phát triển của hình thái kinh tế-xã hội cộng sản chủ nghĩa</a:t>
            </a: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198369871"/>
              </p:ext>
            </p:extLst>
          </p:nvPr>
        </p:nvGraphicFramePr>
        <p:xfrm>
          <a:off x="609600" y="1600200"/>
          <a:ext cx="109728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3411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3EA091DC-EB8B-4BC6-86C2-451B644FA57C}"/>
                                            </p:graphicEl>
                                          </p:spTgt>
                                        </p:tgtEl>
                                        <p:attrNameLst>
                                          <p:attrName>style.visibility</p:attrName>
                                        </p:attrNameLst>
                                      </p:cBhvr>
                                      <p:to>
                                        <p:strVal val="visible"/>
                                      </p:to>
                                    </p:set>
                                    <p:animEffect transition="in" filter="fade">
                                      <p:cBhvr>
                                        <p:cTn id="12" dur="500"/>
                                        <p:tgtEl>
                                          <p:spTgt spid="4">
                                            <p:graphicEl>
                                              <a:dgm id="{3EA091DC-EB8B-4BC6-86C2-451B644FA57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83435CBE-5EE0-4634-BBE8-3AF132BA81B2}"/>
                                            </p:graphicEl>
                                          </p:spTgt>
                                        </p:tgtEl>
                                        <p:attrNameLst>
                                          <p:attrName>style.visibility</p:attrName>
                                        </p:attrNameLst>
                                      </p:cBhvr>
                                      <p:to>
                                        <p:strVal val="visible"/>
                                      </p:to>
                                    </p:set>
                                    <p:animEffect transition="in" filter="fade">
                                      <p:cBhvr>
                                        <p:cTn id="17" dur="500"/>
                                        <p:tgtEl>
                                          <p:spTgt spid="4">
                                            <p:graphicEl>
                                              <a:dgm id="{83435CBE-5EE0-4634-BBE8-3AF132BA81B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A9BBE378-A641-452E-8962-38CE61EDEA0E}"/>
                                            </p:graphicEl>
                                          </p:spTgt>
                                        </p:tgtEl>
                                        <p:attrNameLst>
                                          <p:attrName>style.visibility</p:attrName>
                                        </p:attrNameLst>
                                      </p:cBhvr>
                                      <p:to>
                                        <p:strVal val="visible"/>
                                      </p:to>
                                    </p:set>
                                    <p:animEffect transition="in" filter="fade">
                                      <p:cBhvr>
                                        <p:cTn id="22" dur="500"/>
                                        <p:tgtEl>
                                          <p:spTgt spid="4">
                                            <p:graphicEl>
                                              <a:dgm id="{A9BBE378-A641-452E-8962-38CE61EDEA0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4" grpId="0">
        <p:bldSub>
          <a:bldDgm bld="one"/>
        </p:bldSub>
      </p:bldGraphic>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fld id="{FB216790-7103-4FF2-A46A-649E44D30831}" type="slidenum">
              <a:rPr lang="en-US" altLang="en-US" sz="1400">
                <a:solidFill>
                  <a:srgbClr val="000000"/>
                </a:solidFill>
              </a:rPr>
              <a:pPr>
                <a:spcBef>
                  <a:spcPct val="0"/>
                </a:spcBef>
                <a:buFontTx/>
                <a:buNone/>
              </a:pPr>
              <a:t>74</a:t>
            </a:fld>
            <a:endParaRPr lang="en-US" altLang="en-US" sz="1400">
              <a:solidFill>
                <a:srgbClr val="000000"/>
              </a:solidFill>
            </a:endParaRPr>
          </a:p>
        </p:txBody>
      </p:sp>
      <p:grpSp>
        <p:nvGrpSpPr>
          <p:cNvPr id="6" name="Group 5"/>
          <p:cNvGrpSpPr/>
          <p:nvPr/>
        </p:nvGrpSpPr>
        <p:grpSpPr>
          <a:xfrm>
            <a:off x="-1" y="111293"/>
            <a:ext cx="12101847" cy="718710"/>
            <a:chOff x="0" y="2980"/>
            <a:chExt cx="10972800" cy="718710"/>
          </a:xfrm>
        </p:grpSpPr>
        <p:sp>
          <p:nvSpPr>
            <p:cNvPr id="7" name="Rounded Rectangle 6"/>
            <p:cNvSpPr/>
            <p:nvPr/>
          </p:nvSpPr>
          <p:spPr>
            <a:xfrm>
              <a:off x="0" y="2980"/>
              <a:ext cx="10972800" cy="718710"/>
            </a:xfrm>
            <a:prstGeom prst="roundRect">
              <a:avLst/>
            </a:prstGeom>
            <a:solidFill>
              <a:schemeClr val="bg2">
                <a:lumMod val="1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ounded Rectangle 4"/>
            <p:cNvSpPr/>
            <p:nvPr/>
          </p:nvSpPr>
          <p:spPr>
            <a:xfrm>
              <a:off x="35085" y="38065"/>
              <a:ext cx="10902630" cy="64854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vi-VN" sz="3200" kern="1200" dirty="0" smtClean="0"/>
                <a:t>Thời kỳ quá độ từ chủ nghĩa tư bản lên chủ nghĩa xã hội</a:t>
              </a:r>
              <a:endParaRPr lang="en-US" sz="3200" kern="1200" dirty="0"/>
            </a:p>
          </p:txBody>
        </p:sp>
      </p:grpSp>
      <p:graphicFrame>
        <p:nvGraphicFramePr>
          <p:cNvPr id="3" name="Diagram 2"/>
          <p:cNvGraphicFramePr/>
          <p:nvPr>
            <p:extLst>
              <p:ext uri="{D42A27DB-BD31-4B8C-83A1-F6EECF244321}">
                <p14:modId xmlns:p14="http://schemas.microsoft.com/office/powerpoint/2010/main" val="3690450169"/>
              </p:ext>
            </p:extLst>
          </p:nvPr>
        </p:nvGraphicFramePr>
        <p:xfrm>
          <a:off x="1420252" y="1003002"/>
          <a:ext cx="9926036" cy="56167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411757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2FA2EBD9-3454-4C32-A0C3-2EC535C1ECE7}" type="slidenum">
              <a:rPr lang="en-US" altLang="en-US" sz="1400">
                <a:solidFill>
                  <a:srgbClr val="000000"/>
                </a:solidFill>
              </a:rPr>
              <a:pPr>
                <a:spcBef>
                  <a:spcPct val="0"/>
                </a:spcBef>
                <a:buFontTx/>
                <a:buNone/>
              </a:pPr>
              <a:t>75</a:t>
            </a:fld>
            <a:endParaRPr lang="en-US" altLang="en-US" sz="1400">
              <a:solidFill>
                <a:srgbClr val="000000"/>
              </a:solidFill>
            </a:endParaRPr>
          </a:p>
        </p:txBody>
      </p:sp>
      <p:sp>
        <p:nvSpPr>
          <p:cNvPr id="35844" name="Rectangle 3"/>
          <p:cNvSpPr>
            <a:spLocks noChangeArrowheads="1"/>
          </p:cNvSpPr>
          <p:nvPr/>
        </p:nvSpPr>
        <p:spPr bwMode="auto">
          <a:xfrm>
            <a:off x="0" y="1066800"/>
            <a:ext cx="12192000"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0"/>
              </a:spcBef>
              <a:spcAft>
                <a:spcPct val="0"/>
              </a:spcAft>
              <a:buFont typeface="Courier New" panose="02070309020205020404" pitchFamily="49" charset="0"/>
              <a:buChar char="o"/>
            </a:pPr>
            <a:r>
              <a:rPr lang="en-US" altLang="en-US" dirty="0" err="1">
                <a:solidFill>
                  <a:srgbClr val="000000"/>
                </a:solidFill>
                <a:cs typeface="Arial" panose="020B0604020202020204" pitchFamily="34" charset="0"/>
              </a:rPr>
              <a:t>Có</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nền</a:t>
            </a:r>
            <a:r>
              <a:rPr lang="vi-VN" altLang="en-US" dirty="0">
                <a:solidFill>
                  <a:srgbClr val="000000"/>
                </a:solidFill>
                <a:cs typeface="Arial" panose="020B0604020202020204" pitchFamily="34" charset="0"/>
              </a:rPr>
              <a:t> kinh tế </a:t>
            </a:r>
            <a:r>
              <a:rPr lang="en-US" altLang="en-US" dirty="0" err="1">
                <a:solidFill>
                  <a:srgbClr val="000000"/>
                </a:solidFill>
                <a:cs typeface="Arial" panose="020B0604020202020204" pitchFamily="34" charset="0"/>
              </a:rPr>
              <a:t>phát</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triển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cao</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được</a:t>
            </a:r>
            <a:r>
              <a:rPr lang="en-US" altLang="en-US" dirty="0">
                <a:solidFill>
                  <a:srgbClr val="000000"/>
                </a:solidFill>
                <a:cs typeface="Arial" panose="020B0604020202020204" pitchFamily="34" charset="0"/>
              </a:rPr>
              <a:t> XD </a:t>
            </a:r>
            <a:r>
              <a:rPr lang="en-US" altLang="en-US" dirty="0" err="1">
                <a:solidFill>
                  <a:srgbClr val="000000"/>
                </a:solidFill>
                <a:cs typeface="Arial" panose="020B0604020202020204" pitchFamily="34" charset="0"/>
              </a:rPr>
              <a:t>trên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cơ</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sở</a:t>
            </a:r>
            <a:r>
              <a:rPr lang="en-US" altLang="en-US" dirty="0">
                <a:solidFill>
                  <a:srgbClr val="000000"/>
                </a:solidFill>
                <a:cs typeface="Arial" panose="020B0604020202020204" pitchFamily="34" charset="0"/>
              </a:rPr>
              <a:t> LLSX </a:t>
            </a:r>
            <a:r>
              <a:rPr lang="en-US" altLang="en-US" dirty="0" err="1">
                <a:solidFill>
                  <a:srgbClr val="000000"/>
                </a:solidFill>
                <a:cs typeface="Arial" panose="020B0604020202020204" pitchFamily="34" charset="0"/>
              </a:rPr>
              <a:t>hiện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đại</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và</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phát</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triển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bền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vững</a:t>
            </a:r>
            <a:endParaRPr lang="en-US" altLang="en-US" dirty="0">
              <a:solidFill>
                <a:srgbClr val="000000"/>
              </a:solidFill>
              <a:cs typeface="Arial" panose="020B0604020202020204" pitchFamily="34" charset="0"/>
            </a:endParaRPr>
          </a:p>
          <a:p>
            <a:pPr algn="just" fontAlgn="base">
              <a:spcBef>
                <a:spcPct val="0"/>
              </a:spcBef>
              <a:spcAft>
                <a:spcPct val="0"/>
              </a:spcAft>
              <a:buFont typeface="Courier New" panose="02070309020205020404" pitchFamily="49" charset="0"/>
              <a:buChar char="o"/>
            </a:pPr>
            <a:r>
              <a:rPr lang="en-US" altLang="en-US" dirty="0" err="1">
                <a:solidFill>
                  <a:srgbClr val="000000"/>
                </a:solidFill>
                <a:cs typeface="Arial" panose="020B0604020202020204" pitchFamily="34" charset="0"/>
              </a:rPr>
              <a:t>Có</a:t>
            </a:r>
            <a:r>
              <a:rPr lang="en-US" altLang="en-US" dirty="0">
                <a:solidFill>
                  <a:srgbClr val="000000"/>
                </a:solidFill>
                <a:cs typeface="Arial" panose="020B0604020202020204" pitchFamily="34" charset="0"/>
              </a:rPr>
              <a:t> QHSX </a:t>
            </a:r>
            <a:r>
              <a:rPr lang="en-US" altLang="en-US" dirty="0" err="1">
                <a:solidFill>
                  <a:srgbClr val="000000"/>
                </a:solidFill>
                <a:cs typeface="Arial" panose="020B0604020202020204" pitchFamily="34" charset="0"/>
              </a:rPr>
              <a:t>tiến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bộ</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trên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cơ</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sở</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xóa</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bỏ</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chế</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độ</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tư</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hữu</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xây</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dựng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chế</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độ</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công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hữu</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về</a:t>
            </a:r>
            <a:r>
              <a:rPr lang="en-US" altLang="en-US" dirty="0">
                <a:solidFill>
                  <a:srgbClr val="000000"/>
                </a:solidFill>
                <a:cs typeface="Arial" panose="020B0604020202020204" pitchFamily="34" charset="0"/>
              </a:rPr>
              <a:t> TLSX</a:t>
            </a:r>
          </a:p>
          <a:p>
            <a:pPr algn="just" fontAlgn="base">
              <a:spcBef>
                <a:spcPct val="0"/>
              </a:spcBef>
              <a:spcAft>
                <a:spcPct val="0"/>
              </a:spcAft>
              <a:buFont typeface="Courier New" panose="02070309020205020404" pitchFamily="49" charset="0"/>
              <a:buChar char="o"/>
            </a:pPr>
            <a:r>
              <a:rPr lang="en-US" altLang="en-US" dirty="0" err="1">
                <a:solidFill>
                  <a:srgbClr val="000000"/>
                </a:solidFill>
                <a:cs typeface="Arial" panose="020B0604020202020204" pitchFamily="34" charset="0"/>
              </a:rPr>
              <a:t>Có</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tổ</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chức</a:t>
            </a:r>
            <a:r>
              <a:rPr lang="en-US" altLang="en-US" dirty="0">
                <a:solidFill>
                  <a:srgbClr val="000000"/>
                </a:solidFill>
                <a:cs typeface="Arial" panose="020B0604020202020204" pitchFamily="34" charset="0"/>
              </a:rPr>
              <a:t> </a:t>
            </a:r>
            <a:r>
              <a:rPr lang="vi-VN" altLang="en-US" dirty="0">
                <a:solidFill>
                  <a:srgbClr val="000000"/>
                </a:solidFill>
                <a:cs typeface="Arial" panose="020B0604020202020204" pitchFamily="34" charset="0"/>
              </a:rPr>
              <a:t>và </a:t>
            </a:r>
            <a:r>
              <a:rPr lang="en-US" altLang="en-US" dirty="0" err="1">
                <a:solidFill>
                  <a:srgbClr val="000000"/>
                </a:solidFill>
                <a:cs typeface="Arial" panose="020B0604020202020204" pitchFamily="34" charset="0"/>
              </a:rPr>
              <a:t>kỷ</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luật</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lao</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động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mới</a:t>
            </a:r>
            <a:endParaRPr lang="en-US" altLang="en-US" dirty="0">
              <a:solidFill>
                <a:srgbClr val="000000"/>
              </a:solidFill>
              <a:cs typeface="Arial" panose="020B0604020202020204" pitchFamily="34" charset="0"/>
            </a:endParaRPr>
          </a:p>
          <a:p>
            <a:pPr algn="just" fontAlgn="base">
              <a:spcBef>
                <a:spcPct val="0"/>
              </a:spcBef>
              <a:spcAft>
                <a:spcPct val="0"/>
              </a:spcAft>
              <a:buFont typeface="Courier New" panose="02070309020205020404" pitchFamily="49" charset="0"/>
              <a:buChar char="o"/>
            </a:pPr>
            <a:r>
              <a:rPr lang="vi-VN" altLang="en-US" dirty="0">
                <a:solidFill>
                  <a:srgbClr val="000000"/>
                </a:solidFill>
                <a:cs typeface="Arial" panose="020B0604020202020204" pitchFamily="34" charset="0"/>
              </a:rPr>
              <a:t>Thực hiện nguyên tắc phân phối “làm theo năng lực, hưởng theo lao động</a:t>
            </a:r>
            <a:r>
              <a:rPr lang="en-US" altLang="en-US" dirty="0">
                <a:solidFill>
                  <a:srgbClr val="000000"/>
                </a:solidFill>
                <a:cs typeface="Arial" panose="020B0604020202020204" pitchFamily="34" charset="0"/>
              </a:rPr>
              <a:t>”</a:t>
            </a:r>
          </a:p>
          <a:p>
            <a:pPr algn="just" fontAlgn="base">
              <a:spcBef>
                <a:spcPct val="0"/>
              </a:spcBef>
              <a:spcAft>
                <a:spcPct val="0"/>
              </a:spcAft>
              <a:buFont typeface="Courier New" panose="02070309020205020404" pitchFamily="49" charset="0"/>
              <a:buChar char="o"/>
            </a:pPr>
            <a:r>
              <a:rPr lang="en-US" altLang="en-US" dirty="0" err="1">
                <a:solidFill>
                  <a:srgbClr val="000000"/>
                </a:solidFill>
                <a:cs typeface="Arial" panose="020B0604020202020204" pitchFamily="34" charset="0"/>
              </a:rPr>
              <a:t>Có</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Nhà</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nước</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mang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bản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chất</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giai</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cấp</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công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nhân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tính</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nhân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dân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và</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tính</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dân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tộc</a:t>
            </a:r>
            <a:endParaRPr lang="en-US" altLang="en-US" dirty="0">
              <a:solidFill>
                <a:srgbClr val="000000"/>
              </a:solidFill>
              <a:cs typeface="Arial" panose="020B0604020202020204" pitchFamily="34" charset="0"/>
            </a:endParaRPr>
          </a:p>
          <a:p>
            <a:pPr algn="just" fontAlgn="base">
              <a:spcBef>
                <a:spcPct val="0"/>
              </a:spcBef>
              <a:spcAft>
                <a:spcPct val="0"/>
              </a:spcAft>
              <a:buFont typeface="Courier New" panose="02070309020205020404" pitchFamily="49" charset="0"/>
              <a:buChar char="o"/>
            </a:pPr>
            <a:r>
              <a:rPr lang="en-US" altLang="en-US" dirty="0" err="1">
                <a:solidFill>
                  <a:srgbClr val="000000"/>
                </a:solidFill>
                <a:cs typeface="Arial" panose="020B0604020202020204" pitchFamily="34" charset="0"/>
              </a:rPr>
              <a:t>Có</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nền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văn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hóa</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tư</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tưởng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tiến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lối</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sống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bình</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đẳng</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dân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chủ</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và</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chủ</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nghĩa</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tập</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thể</a:t>
            </a:r>
            <a:r>
              <a:rPr lang="en-US" altLang="en-US" dirty="0">
                <a:solidFill>
                  <a:srgbClr val="000000"/>
                </a:solidFill>
                <a:cs typeface="Arial" panose="020B0604020202020204" pitchFamily="34" charset="0"/>
              </a:rPr>
              <a:t>, con </a:t>
            </a:r>
            <a:r>
              <a:rPr lang="en-US" altLang="en-US" dirty="0" err="1">
                <a:solidFill>
                  <a:srgbClr val="000000"/>
                </a:solidFill>
                <a:cs typeface="Arial" panose="020B0604020202020204" pitchFamily="34" charset="0"/>
              </a:rPr>
              <a:t>người</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được</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phát</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triển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tự</a:t>
            </a:r>
            <a:r>
              <a:rPr lang="en-US" altLang="en-US" dirty="0">
                <a:solidFill>
                  <a:srgbClr val="000000"/>
                </a:solidFill>
                <a:cs typeface="Arial" panose="020B0604020202020204" pitchFamily="34" charset="0"/>
              </a:rPr>
              <a:t> do </a:t>
            </a:r>
            <a:r>
              <a:rPr lang="en-US" altLang="en-US" dirty="0" err="1">
                <a:solidFill>
                  <a:srgbClr val="000000"/>
                </a:solidFill>
                <a:cs typeface="Arial" panose="020B0604020202020204" pitchFamily="34" charset="0"/>
              </a:rPr>
              <a:t>toàn</a:t>
            </a:r>
            <a:r>
              <a:rPr lang="en-US" altLang="en-US" dirty="0">
                <a:solidFill>
                  <a:srgbClr val="000000"/>
                </a:solidFill>
                <a:cs typeface="Arial" panose="020B0604020202020204" pitchFamily="34" charset="0"/>
              </a:rPr>
              <a:t> </a:t>
            </a:r>
            <a:r>
              <a:rPr lang="en-US" altLang="en-US" dirty="0" err="1">
                <a:solidFill>
                  <a:srgbClr val="000000"/>
                </a:solidFill>
                <a:cs typeface="Arial" panose="020B0604020202020204" pitchFamily="34" charset="0"/>
              </a:rPr>
              <a:t>diện</a:t>
            </a:r>
            <a:endParaRPr lang="en-US" altLang="en-US" dirty="0">
              <a:solidFill>
                <a:srgbClr val="000000"/>
              </a:solidFill>
              <a:cs typeface="Arial" panose="020B0604020202020204" pitchFamily="34" charset="0"/>
            </a:endParaRPr>
          </a:p>
        </p:txBody>
      </p:sp>
      <p:grpSp>
        <p:nvGrpSpPr>
          <p:cNvPr id="5" name="Group 4"/>
          <p:cNvGrpSpPr/>
          <p:nvPr/>
        </p:nvGrpSpPr>
        <p:grpSpPr>
          <a:xfrm>
            <a:off x="0" y="0"/>
            <a:ext cx="12192000" cy="718710"/>
            <a:chOff x="0" y="3072158"/>
            <a:chExt cx="10972800" cy="718710"/>
          </a:xfrm>
        </p:grpSpPr>
        <p:sp>
          <p:nvSpPr>
            <p:cNvPr id="6" name="Rounded Rectangle 5"/>
            <p:cNvSpPr/>
            <p:nvPr/>
          </p:nvSpPr>
          <p:spPr>
            <a:xfrm>
              <a:off x="0" y="3072158"/>
              <a:ext cx="10972800" cy="718710"/>
            </a:xfrm>
            <a:prstGeom prst="roundRect">
              <a:avLst/>
            </a:prstGeom>
            <a:solidFill>
              <a:srgbClr val="EEECE1">
                <a:lumMod val="10000"/>
              </a:srgbClr>
            </a:solidFill>
            <a:ln w="25400" cap="flat" cmpd="sng" algn="ctr">
              <a:solidFill>
                <a:sysClr val="window" lastClr="FFFFFF">
                  <a:hueOff val="0"/>
                  <a:satOff val="0"/>
                  <a:lumOff val="0"/>
                  <a:alphaOff val="0"/>
                </a:sysClr>
              </a:solidFill>
              <a:prstDash val="solid"/>
            </a:ln>
            <a:effectLst/>
          </p:spPr>
        </p:sp>
        <p:sp>
          <p:nvSpPr>
            <p:cNvPr id="7" name="Rounded Rectangle 4"/>
            <p:cNvSpPr/>
            <p:nvPr/>
          </p:nvSpPr>
          <p:spPr>
            <a:xfrm>
              <a:off x="35085" y="3107243"/>
              <a:ext cx="10902630" cy="648540"/>
            </a:xfrm>
            <a:prstGeom prst="rect">
              <a:avLst/>
            </a:prstGeom>
            <a:noFill/>
            <a:ln>
              <a:noFill/>
            </a:ln>
            <a:effectLst/>
          </p:spPr>
          <p:txBody>
            <a:bodyPr spcFirstLastPara="0" vert="horz" wrap="square" lIns="121920" tIns="121920" rIns="121920" bIns="121920" numCol="1" spcCol="1270" anchor="ctr" anchorCtr="0">
              <a:noAutofit/>
            </a:bodyPr>
            <a:lstStyle/>
            <a:p>
              <a:pPr marL="0" marR="0" lvl="0" indent="0" algn="ctr" defTabSz="1422400" eaLnBrk="1" fontAlgn="auto" latinLnBrk="0" hangingPunct="1">
                <a:lnSpc>
                  <a:spcPct val="90000"/>
                </a:lnSpc>
                <a:spcBef>
                  <a:spcPct val="0"/>
                </a:spcBef>
                <a:spcAft>
                  <a:spcPct val="35000"/>
                </a:spcAft>
                <a:buClrTx/>
                <a:buSzTx/>
                <a:buFontTx/>
                <a:buNone/>
                <a:tabLst/>
                <a:defRPr/>
              </a:pPr>
              <a:r>
                <a:rPr kumimoji="0" lang="pt-BR" sz="3200" b="1" u="none" strike="noStrike" kern="1200" cap="none" spc="0" normalizeH="0" baseline="0" noProof="0" dirty="0" smtClean="0">
                  <a:ln>
                    <a:noFill/>
                  </a:ln>
                  <a:solidFill>
                    <a:sysClr val="window" lastClr="FFFFFF"/>
                  </a:solidFill>
                  <a:effectLst/>
                  <a:uLnTx/>
                  <a:uFillTx/>
                  <a:latin typeface="Calibri"/>
                  <a:ea typeface="+mn-ea"/>
                  <a:cs typeface="+mn-cs"/>
                </a:rPr>
                <a:t>- Về xã hội xã hội chủ nghĩa</a:t>
              </a:r>
              <a:endParaRPr kumimoji="0" lang="en-US" sz="3200" b="0" u="none" strike="noStrike" kern="1200" cap="none" spc="0" normalizeH="0" baseline="0" noProof="0" dirty="0">
                <a:ln>
                  <a:noFill/>
                </a:ln>
                <a:solidFill>
                  <a:sysClr val="window" lastClr="FFFFFF"/>
                </a:solidFill>
                <a:effectLst/>
                <a:uLnTx/>
                <a:uFillTx/>
                <a:latin typeface="Calibri"/>
                <a:ea typeface="+mn-ea"/>
                <a:cs typeface="+mn-cs"/>
              </a:endParaRPr>
            </a:p>
          </p:txBody>
        </p:sp>
      </p:grpSp>
    </p:spTree>
    <p:extLst>
      <p:ext uri="{BB962C8B-B14F-4D97-AF65-F5344CB8AC3E}">
        <p14:creationId xmlns:p14="http://schemas.microsoft.com/office/powerpoint/2010/main" val="2219536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844">
                                            <p:txEl>
                                              <p:pRg st="0" end="0"/>
                                            </p:txEl>
                                          </p:spTgt>
                                        </p:tgtEl>
                                        <p:attrNameLst>
                                          <p:attrName>style.visibility</p:attrName>
                                        </p:attrNameLst>
                                      </p:cBhvr>
                                      <p:to>
                                        <p:strVal val="visible"/>
                                      </p:to>
                                    </p:set>
                                    <p:animEffect transition="in" filter="fade">
                                      <p:cBhvr>
                                        <p:cTn id="7" dur="500"/>
                                        <p:tgtEl>
                                          <p:spTgt spid="3584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5844">
                                            <p:txEl>
                                              <p:pRg st="1" end="1"/>
                                            </p:txEl>
                                          </p:spTgt>
                                        </p:tgtEl>
                                        <p:attrNameLst>
                                          <p:attrName>style.visibility</p:attrName>
                                        </p:attrNameLst>
                                      </p:cBhvr>
                                      <p:to>
                                        <p:strVal val="visible"/>
                                      </p:to>
                                    </p:set>
                                    <p:animEffect transition="in" filter="fade">
                                      <p:cBhvr>
                                        <p:cTn id="12" dur="500"/>
                                        <p:tgtEl>
                                          <p:spTgt spid="3584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5844">
                                            <p:txEl>
                                              <p:pRg st="2" end="2"/>
                                            </p:txEl>
                                          </p:spTgt>
                                        </p:tgtEl>
                                        <p:attrNameLst>
                                          <p:attrName>style.visibility</p:attrName>
                                        </p:attrNameLst>
                                      </p:cBhvr>
                                      <p:to>
                                        <p:strVal val="visible"/>
                                      </p:to>
                                    </p:set>
                                    <p:animEffect transition="in" filter="fade">
                                      <p:cBhvr>
                                        <p:cTn id="17" dur="500"/>
                                        <p:tgtEl>
                                          <p:spTgt spid="3584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5844">
                                            <p:txEl>
                                              <p:pRg st="3" end="3"/>
                                            </p:txEl>
                                          </p:spTgt>
                                        </p:tgtEl>
                                        <p:attrNameLst>
                                          <p:attrName>style.visibility</p:attrName>
                                        </p:attrNameLst>
                                      </p:cBhvr>
                                      <p:to>
                                        <p:strVal val="visible"/>
                                      </p:to>
                                    </p:set>
                                    <p:animEffect transition="in" filter="fade">
                                      <p:cBhvr>
                                        <p:cTn id="22" dur="500"/>
                                        <p:tgtEl>
                                          <p:spTgt spid="3584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5844">
                                            <p:txEl>
                                              <p:pRg st="4" end="4"/>
                                            </p:txEl>
                                          </p:spTgt>
                                        </p:tgtEl>
                                        <p:attrNameLst>
                                          <p:attrName>style.visibility</p:attrName>
                                        </p:attrNameLst>
                                      </p:cBhvr>
                                      <p:to>
                                        <p:strVal val="visible"/>
                                      </p:to>
                                    </p:set>
                                    <p:animEffect transition="in" filter="fade">
                                      <p:cBhvr>
                                        <p:cTn id="27" dur="500"/>
                                        <p:tgtEl>
                                          <p:spTgt spid="3584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5844">
                                            <p:txEl>
                                              <p:pRg st="5" end="5"/>
                                            </p:txEl>
                                          </p:spTgt>
                                        </p:tgtEl>
                                        <p:attrNameLst>
                                          <p:attrName>style.visibility</p:attrName>
                                        </p:attrNameLst>
                                      </p:cBhvr>
                                      <p:to>
                                        <p:strVal val="visible"/>
                                      </p:to>
                                    </p:set>
                                    <p:animEffect transition="in" filter="fade">
                                      <p:cBhvr>
                                        <p:cTn id="32" dur="500"/>
                                        <p:tgtEl>
                                          <p:spTgt spid="3584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build="p"/>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B19AD00C-766E-499B-AF1C-51393B64ECFC}" type="slidenum">
              <a:rPr lang="en-US" altLang="en-US" sz="1400">
                <a:solidFill>
                  <a:srgbClr val="000000"/>
                </a:solidFill>
              </a:rPr>
              <a:pPr>
                <a:spcBef>
                  <a:spcPct val="0"/>
                </a:spcBef>
                <a:buFontTx/>
                <a:buNone/>
              </a:pPr>
              <a:t>76</a:t>
            </a:fld>
            <a:endParaRPr lang="en-US" altLang="en-US" sz="1400">
              <a:solidFill>
                <a:srgbClr val="000000"/>
              </a:solidFill>
            </a:endParaRPr>
          </a:p>
        </p:txBody>
      </p:sp>
      <p:grpSp>
        <p:nvGrpSpPr>
          <p:cNvPr id="10" name="Group 9"/>
          <p:cNvGrpSpPr/>
          <p:nvPr/>
        </p:nvGrpSpPr>
        <p:grpSpPr>
          <a:xfrm>
            <a:off x="0" y="0"/>
            <a:ext cx="12192000" cy="718710"/>
            <a:chOff x="0" y="3804271"/>
            <a:chExt cx="10972800" cy="718710"/>
          </a:xfrm>
        </p:grpSpPr>
        <p:sp>
          <p:nvSpPr>
            <p:cNvPr id="11" name="Rounded Rectangle 10"/>
            <p:cNvSpPr/>
            <p:nvPr/>
          </p:nvSpPr>
          <p:spPr>
            <a:xfrm>
              <a:off x="0" y="3804271"/>
              <a:ext cx="10972800" cy="718710"/>
            </a:xfrm>
            <a:prstGeom prst="roundRect">
              <a:avLst/>
            </a:prstGeom>
            <a:solidFill>
              <a:schemeClr val="bg2">
                <a:lumMod val="1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2" name="Rounded Rectangle 4"/>
            <p:cNvSpPr/>
            <p:nvPr/>
          </p:nvSpPr>
          <p:spPr>
            <a:xfrm>
              <a:off x="35085" y="3839356"/>
              <a:ext cx="10902630" cy="64854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pt-BR" sz="3200" b="1" i="1" kern="1200" dirty="0" smtClean="0"/>
                <a:t>- Về xã hội cộng sản chủ nghĩa</a:t>
              </a:r>
              <a:endParaRPr lang="en-US" sz="3200" kern="1200" dirty="0"/>
            </a:p>
          </p:txBody>
        </p:sp>
      </p:grpSp>
      <p:sp>
        <p:nvSpPr>
          <p:cNvPr id="13" name="Text Box 7"/>
          <p:cNvSpPr txBox="1">
            <a:spLocks noChangeArrowheads="1"/>
          </p:cNvSpPr>
          <p:nvPr/>
        </p:nvSpPr>
        <p:spPr bwMode="auto">
          <a:xfrm>
            <a:off x="463764" y="1312142"/>
            <a:ext cx="11264469" cy="433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fontAlgn="base">
              <a:spcBef>
                <a:spcPct val="0"/>
              </a:spcBef>
              <a:spcAft>
                <a:spcPct val="0"/>
              </a:spcAft>
              <a:buFont typeface="Wingdings" panose="05000000000000000000" pitchFamily="2" charset="2"/>
              <a:buChar char="Ø"/>
            </a:pPr>
            <a:r>
              <a:rPr lang="en-US" altLang="en-US" sz="2400" dirty="0">
                <a:latin typeface="+mn-lt"/>
                <a:cs typeface="Arial" panose="020B0604020202020204" pitchFamily="34" charset="0"/>
              </a:rPr>
              <a:t>	</a:t>
            </a:r>
            <a:r>
              <a:rPr lang="pt-BR" sz="2400" dirty="0" smtClean="0">
                <a:latin typeface="+mn-lt"/>
              </a:rPr>
              <a:t>LLSX </a:t>
            </a:r>
            <a:r>
              <a:rPr lang="pt-BR" sz="2400" dirty="0">
                <a:latin typeface="+mn-lt"/>
              </a:rPr>
              <a:t>phát triển rất cao, của cải xã hội trở nên dồi dào, khoa học phát triển, lao động trở thành nhu cầu của con người được giảm nhẹ, “làm theo năng lực, hưởng theo nhu cầu”. </a:t>
            </a:r>
          </a:p>
          <a:p>
            <a:pPr algn="just" fontAlgn="base">
              <a:spcBef>
                <a:spcPct val="0"/>
              </a:spcBef>
              <a:spcAft>
                <a:spcPct val="0"/>
              </a:spcAft>
              <a:buFont typeface="Wingdings" panose="05000000000000000000" pitchFamily="2" charset="2"/>
              <a:buChar char="Ø"/>
            </a:pPr>
            <a:r>
              <a:rPr lang="pt-BR" sz="2400" dirty="0">
                <a:latin typeface="+mn-lt"/>
              </a:rPr>
              <a:t>K</a:t>
            </a:r>
            <a:r>
              <a:rPr lang="pt-BR" sz="2400" dirty="0" smtClean="0">
                <a:latin typeface="+mn-lt"/>
              </a:rPr>
              <a:t>hông </a:t>
            </a:r>
            <a:r>
              <a:rPr lang="pt-BR" sz="2400" dirty="0">
                <a:latin typeface="+mn-lt"/>
              </a:rPr>
              <a:t>còn sự khác biệt giữa thành thị và nông thôn, giữa lao động trí óc và lao động chân tay</a:t>
            </a:r>
            <a:endParaRPr lang="en-US" altLang="en-US" sz="2400" dirty="0">
              <a:latin typeface="+mn-lt"/>
              <a:cs typeface="Arial" panose="020B0604020202020204" pitchFamily="34" charset="0"/>
            </a:endParaRPr>
          </a:p>
          <a:p>
            <a:pPr algn="just" fontAlgn="base">
              <a:spcBef>
                <a:spcPct val="0"/>
              </a:spcBef>
              <a:spcAft>
                <a:spcPct val="0"/>
              </a:spcAft>
              <a:buFont typeface="Wingdings" panose="05000000000000000000" pitchFamily="2" charset="2"/>
              <a:buChar char="Ø"/>
            </a:pP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Luật</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pháp</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trở</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thành</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phong</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tục</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tập</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quán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thành</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quan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niệm</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đạo</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đức</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mọi</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người</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tự</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giác</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thực</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hiện</a:t>
            </a:r>
            <a:r>
              <a:rPr lang="en-US" altLang="en-US" sz="2400" dirty="0" smtClean="0">
                <a:latin typeface="+mn-lt"/>
                <a:cs typeface="Arial" panose="020B0604020202020204" pitchFamily="34" charset="0"/>
              </a:rPr>
              <a:t>.</a:t>
            </a:r>
          </a:p>
          <a:p>
            <a:pPr algn="just" fontAlgn="base">
              <a:spcBef>
                <a:spcPct val="0"/>
              </a:spcBef>
              <a:spcAft>
                <a:spcPct val="0"/>
              </a:spcAft>
              <a:buFont typeface="Wingdings" panose="05000000000000000000" pitchFamily="2" charset="2"/>
              <a:buChar char="Ø"/>
            </a:pPr>
            <a:r>
              <a:rPr lang="pt-BR" sz="2400" dirty="0">
                <a:latin typeface="+mn-lt"/>
              </a:rPr>
              <a:t>Dân chủ phát triển ở mức độ cao. Những thiết chế chính trị và pháp luật sẽ hoàn toàn mất đi, nhà nước trở thành không cần thiết, nó tự tiêu vong</a:t>
            </a:r>
            <a:r>
              <a:rPr lang="pt-BR" sz="2400" dirty="0" smtClean="0">
                <a:latin typeface="+mn-lt"/>
              </a:rPr>
              <a:t>.</a:t>
            </a:r>
            <a:endParaRPr lang="en-US" altLang="en-US" sz="2400" dirty="0">
              <a:latin typeface="+mn-lt"/>
              <a:cs typeface="Arial" panose="020B0604020202020204" pitchFamily="34" charset="0"/>
            </a:endParaRPr>
          </a:p>
          <a:p>
            <a:pPr algn="just" fontAlgn="base">
              <a:spcBef>
                <a:spcPct val="0"/>
              </a:spcBef>
              <a:spcAft>
                <a:spcPct val="0"/>
              </a:spcAft>
              <a:buFont typeface="Wingdings" panose="05000000000000000000" pitchFamily="2" charset="2"/>
              <a:buChar char="Ø"/>
            </a:pPr>
            <a:r>
              <a:rPr lang="en-US" altLang="en-US" sz="2400" dirty="0">
                <a:latin typeface="+mn-lt"/>
                <a:cs typeface="Arial" panose="020B0604020202020204" pitchFamily="34" charset="0"/>
              </a:rPr>
              <a:t> Con </a:t>
            </a:r>
            <a:r>
              <a:rPr lang="en-US" altLang="en-US" sz="2400" dirty="0" err="1">
                <a:latin typeface="+mn-lt"/>
                <a:cs typeface="Arial" panose="020B0604020202020204" pitchFamily="34" charset="0"/>
              </a:rPr>
              <a:t>người</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được</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hoàn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toàn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giải</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phóng</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có</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điều</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kiện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phát</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triển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toàn</a:t>
            </a:r>
            <a:r>
              <a:rPr lang="en-US" altLang="en-US" sz="2400" dirty="0">
                <a:latin typeface="+mn-lt"/>
                <a:cs typeface="Arial" panose="020B0604020202020204" pitchFamily="34" charset="0"/>
              </a:rPr>
              <a:t> </a:t>
            </a:r>
            <a:r>
              <a:rPr lang="en-US" altLang="en-US" sz="2400" dirty="0" err="1">
                <a:latin typeface="+mn-lt"/>
                <a:cs typeface="Arial" panose="020B0604020202020204" pitchFamily="34" charset="0"/>
              </a:rPr>
              <a:t>diện</a:t>
            </a:r>
            <a:r>
              <a:rPr lang="en-US" altLang="en-US" sz="2400" dirty="0">
                <a:latin typeface="+mn-lt"/>
                <a:cs typeface="Arial" panose="020B0604020202020204" pitchFamily="34" charset="0"/>
              </a:rPr>
              <a:t>.</a:t>
            </a:r>
          </a:p>
          <a:p>
            <a:pPr algn="just" fontAlgn="base">
              <a:spcBef>
                <a:spcPct val="50000"/>
              </a:spcBef>
              <a:spcAft>
                <a:spcPct val="0"/>
              </a:spcAft>
              <a:buFontTx/>
              <a:buChar char="-"/>
            </a:pPr>
            <a:endParaRPr lang="en-US" altLang="en-US" sz="2400" dirty="0">
              <a:latin typeface="+mn-lt"/>
              <a:cs typeface="Arial" panose="020B0604020202020204" pitchFamily="34" charset="0"/>
            </a:endParaRPr>
          </a:p>
        </p:txBody>
      </p:sp>
    </p:spTree>
    <p:extLst>
      <p:ext uri="{BB962C8B-B14F-4D97-AF65-F5344CB8AC3E}">
        <p14:creationId xmlns:p14="http://schemas.microsoft.com/office/powerpoint/2010/main" val="1861606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p:cTn id="7" dur="1000" fill="hold"/>
                                        <p:tgtEl>
                                          <p:spTgt spid="13">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1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1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nodeType="clickEffect">
                                  <p:stCondLst>
                                    <p:cond delay="0"/>
                                  </p:stCondLst>
                                  <p:childTnLst>
                                    <p:set>
                                      <p:cBhvr>
                                        <p:cTn id="13" dur="1" fill="hold">
                                          <p:stCondLst>
                                            <p:cond delay="0"/>
                                          </p:stCondLst>
                                        </p:cTn>
                                        <p:tgtEl>
                                          <p:spTgt spid="13">
                                            <p:txEl>
                                              <p:pRg st="1" end="1"/>
                                            </p:txEl>
                                          </p:spTgt>
                                        </p:tgtEl>
                                        <p:attrNameLst>
                                          <p:attrName>style.visibility</p:attrName>
                                        </p:attrNameLst>
                                      </p:cBhvr>
                                      <p:to>
                                        <p:strVal val="visible"/>
                                      </p:to>
                                    </p:set>
                                    <p:anim calcmode="lin" valueType="num">
                                      <p:cBhvr>
                                        <p:cTn id="14" dur="1000" fill="hold"/>
                                        <p:tgtEl>
                                          <p:spTgt spid="13">
                                            <p:txEl>
                                              <p:pRg st="1" end="1"/>
                                            </p:txEl>
                                          </p:spTgt>
                                        </p:tgtEl>
                                        <p:attrNameLst>
                                          <p:attrName>ppt_x</p:attrName>
                                        </p:attrNameLst>
                                      </p:cBhvr>
                                      <p:tavLst>
                                        <p:tav tm="0">
                                          <p:val>
                                            <p:strVal val="#ppt_x-.2"/>
                                          </p:val>
                                        </p:tav>
                                        <p:tav tm="100000">
                                          <p:val>
                                            <p:strVal val="#ppt_x"/>
                                          </p:val>
                                        </p:tav>
                                      </p:tavLst>
                                    </p:anim>
                                    <p:anim calcmode="lin" valueType="num">
                                      <p:cBhvr>
                                        <p:cTn id="15" dur="1000" fill="hold"/>
                                        <p:tgtEl>
                                          <p:spTgt spid="1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1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nodeType="clickEffect">
                                  <p:stCondLst>
                                    <p:cond delay="0"/>
                                  </p:stCondLst>
                                  <p:childTnLst>
                                    <p:set>
                                      <p:cBhvr>
                                        <p:cTn id="20" dur="1" fill="hold">
                                          <p:stCondLst>
                                            <p:cond delay="0"/>
                                          </p:stCondLst>
                                        </p:cTn>
                                        <p:tgtEl>
                                          <p:spTgt spid="13">
                                            <p:txEl>
                                              <p:pRg st="2" end="2"/>
                                            </p:txEl>
                                          </p:spTgt>
                                        </p:tgtEl>
                                        <p:attrNameLst>
                                          <p:attrName>style.visibility</p:attrName>
                                        </p:attrNameLst>
                                      </p:cBhvr>
                                      <p:to>
                                        <p:strVal val="visible"/>
                                      </p:to>
                                    </p:set>
                                    <p:anim calcmode="lin" valueType="num">
                                      <p:cBhvr>
                                        <p:cTn id="21" dur="1000" fill="hold"/>
                                        <p:tgtEl>
                                          <p:spTgt spid="13">
                                            <p:txEl>
                                              <p:pRg st="2" end="2"/>
                                            </p:txEl>
                                          </p:spTgt>
                                        </p:tgtEl>
                                        <p:attrNameLst>
                                          <p:attrName>ppt_x</p:attrName>
                                        </p:attrNameLst>
                                      </p:cBhvr>
                                      <p:tavLst>
                                        <p:tav tm="0">
                                          <p:val>
                                            <p:strVal val="#ppt_x-.2"/>
                                          </p:val>
                                        </p:tav>
                                        <p:tav tm="100000">
                                          <p:val>
                                            <p:strVal val="#ppt_x"/>
                                          </p:val>
                                        </p:tav>
                                      </p:tavLst>
                                    </p:anim>
                                    <p:anim calcmode="lin" valueType="num">
                                      <p:cBhvr>
                                        <p:cTn id="22" dur="1000" fill="hold"/>
                                        <p:tgtEl>
                                          <p:spTgt spid="1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1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nodeType="clickEffect">
                                  <p:stCondLst>
                                    <p:cond delay="0"/>
                                  </p:stCondLst>
                                  <p:childTnLst>
                                    <p:set>
                                      <p:cBhvr>
                                        <p:cTn id="27" dur="1" fill="hold">
                                          <p:stCondLst>
                                            <p:cond delay="0"/>
                                          </p:stCondLst>
                                        </p:cTn>
                                        <p:tgtEl>
                                          <p:spTgt spid="13">
                                            <p:txEl>
                                              <p:pRg st="3" end="3"/>
                                            </p:txEl>
                                          </p:spTgt>
                                        </p:tgtEl>
                                        <p:attrNameLst>
                                          <p:attrName>style.visibility</p:attrName>
                                        </p:attrNameLst>
                                      </p:cBhvr>
                                      <p:to>
                                        <p:strVal val="visible"/>
                                      </p:to>
                                    </p:set>
                                    <p:anim calcmode="lin" valueType="num">
                                      <p:cBhvr>
                                        <p:cTn id="28" dur="1000" fill="hold"/>
                                        <p:tgtEl>
                                          <p:spTgt spid="13">
                                            <p:txEl>
                                              <p:pRg st="3" end="3"/>
                                            </p:txEl>
                                          </p:spTgt>
                                        </p:tgtEl>
                                        <p:attrNameLst>
                                          <p:attrName>ppt_x</p:attrName>
                                        </p:attrNameLst>
                                      </p:cBhvr>
                                      <p:tavLst>
                                        <p:tav tm="0">
                                          <p:val>
                                            <p:strVal val="#ppt_x-.2"/>
                                          </p:val>
                                        </p:tav>
                                        <p:tav tm="100000">
                                          <p:val>
                                            <p:strVal val="#ppt_x"/>
                                          </p:val>
                                        </p:tav>
                                      </p:tavLst>
                                    </p:anim>
                                    <p:anim calcmode="lin" valueType="num">
                                      <p:cBhvr>
                                        <p:cTn id="29" dur="1000" fill="hold"/>
                                        <p:tgtEl>
                                          <p:spTgt spid="1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1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nodeType="clickEffect">
                                  <p:stCondLst>
                                    <p:cond delay="0"/>
                                  </p:stCondLst>
                                  <p:childTnLst>
                                    <p:set>
                                      <p:cBhvr>
                                        <p:cTn id="34" dur="1" fill="hold">
                                          <p:stCondLst>
                                            <p:cond delay="0"/>
                                          </p:stCondLst>
                                        </p:cTn>
                                        <p:tgtEl>
                                          <p:spTgt spid="13">
                                            <p:txEl>
                                              <p:pRg st="4" end="4"/>
                                            </p:txEl>
                                          </p:spTgt>
                                        </p:tgtEl>
                                        <p:attrNameLst>
                                          <p:attrName>style.visibility</p:attrName>
                                        </p:attrNameLst>
                                      </p:cBhvr>
                                      <p:to>
                                        <p:strVal val="visible"/>
                                      </p:to>
                                    </p:set>
                                    <p:anim calcmode="lin" valueType="num">
                                      <p:cBhvr>
                                        <p:cTn id="35" dur="1000" fill="hold"/>
                                        <p:tgtEl>
                                          <p:spTgt spid="13">
                                            <p:txEl>
                                              <p:pRg st="4" end="4"/>
                                            </p:txEl>
                                          </p:spTgt>
                                        </p:tgtEl>
                                        <p:attrNameLst>
                                          <p:attrName>ppt_x</p:attrName>
                                        </p:attrNameLst>
                                      </p:cBhvr>
                                      <p:tavLst>
                                        <p:tav tm="0">
                                          <p:val>
                                            <p:strVal val="#ppt_x-.2"/>
                                          </p:val>
                                        </p:tav>
                                        <p:tav tm="100000">
                                          <p:val>
                                            <p:strVal val="#ppt_x"/>
                                          </p:val>
                                        </p:tav>
                                      </p:tavLst>
                                    </p:anim>
                                    <p:anim calcmode="lin" valueType="num">
                                      <p:cBhvr>
                                        <p:cTn id="36" dur="1000" fill="hold"/>
                                        <p:tgtEl>
                                          <p:spTgt spid="1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95459"/>
          </a:xfrm>
          <a:ln w="57150">
            <a:solidFill>
              <a:srgbClr val="0070C0"/>
            </a:solidFill>
          </a:ln>
        </p:spPr>
        <p:txBody>
          <a:bodyPr/>
          <a:lstStyle/>
          <a:p>
            <a:r>
              <a:rPr lang="pt-BR" sz="2400" b="1" dirty="0"/>
              <a:t>III. VAI TRÒ </a:t>
            </a:r>
            <a:r>
              <a:rPr lang="vi-VN" sz="2400" b="1" dirty="0"/>
              <a:t>NỀN TẢNG TƯ TƯỞNG, KIM CHỈ NAM CHO HÀNH ĐỘNG</a:t>
            </a:r>
            <a:r>
              <a:rPr lang="pt-BR" sz="2400" b="1" dirty="0"/>
              <a:t> CỦA CHỦ NGHĨA MÁC - LÊNIN</a:t>
            </a:r>
            <a:endParaRPr lang="en-US" sz="2400"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660561511"/>
              </p:ext>
            </p:extLst>
          </p:nvPr>
        </p:nvGraphicFramePr>
        <p:xfrm>
          <a:off x="0" y="1033530"/>
          <a:ext cx="12093262" cy="56879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pPr>
              <a:defRPr/>
            </a:pPr>
            <a:fld id="{C0660017-E367-4105-A34F-FAD01CBAEB35}" type="slidenum">
              <a:rPr lang="en-US" altLang="en-US" smtClean="0">
                <a:solidFill>
                  <a:srgbClr val="000000"/>
                </a:solidFill>
              </a:rPr>
              <a:pPr>
                <a:defRPr/>
              </a:pPr>
              <a:t>77</a:t>
            </a:fld>
            <a:endParaRPr lang="en-US" altLang="en-US">
              <a:solidFill>
                <a:srgbClr val="000000"/>
              </a:solidFill>
            </a:endParaRPr>
          </a:p>
        </p:txBody>
      </p:sp>
    </p:spTree>
    <p:extLst>
      <p:ext uri="{BB962C8B-B14F-4D97-AF65-F5344CB8AC3E}">
        <p14:creationId xmlns:p14="http://schemas.microsoft.com/office/powerpoint/2010/main" val="3585822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DD4FFA64-6B3C-4382-928D-00212C5F69AB}"/>
                                            </p:graphicEl>
                                          </p:spTgt>
                                        </p:tgtEl>
                                        <p:attrNameLst>
                                          <p:attrName>style.visibility</p:attrName>
                                        </p:attrNameLst>
                                      </p:cBhvr>
                                      <p:to>
                                        <p:strVal val="visible"/>
                                      </p:to>
                                    </p:set>
                                    <p:animEffect transition="in" filter="fade">
                                      <p:cBhvr>
                                        <p:cTn id="7" dur="500"/>
                                        <p:tgtEl>
                                          <p:spTgt spid="5">
                                            <p:graphicEl>
                                              <a:dgm id="{DD4FFA64-6B3C-4382-928D-00212C5F69A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92512C0-9B34-4E4B-8971-6202879E671E}"/>
                                            </p:graphicEl>
                                          </p:spTgt>
                                        </p:tgtEl>
                                        <p:attrNameLst>
                                          <p:attrName>style.visibility</p:attrName>
                                        </p:attrNameLst>
                                      </p:cBhvr>
                                      <p:to>
                                        <p:strVal val="visible"/>
                                      </p:to>
                                    </p:set>
                                    <p:animEffect transition="in" filter="fade">
                                      <p:cBhvr>
                                        <p:cTn id="12" dur="500"/>
                                        <p:tgtEl>
                                          <p:spTgt spid="5">
                                            <p:graphicEl>
                                              <a:dgm id="{592512C0-9B34-4E4B-8971-6202879E671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DDA9A52F-EDC0-4C82-89C0-1EC9C2C9CB23}"/>
                                            </p:graphicEl>
                                          </p:spTgt>
                                        </p:tgtEl>
                                        <p:attrNameLst>
                                          <p:attrName>style.visibility</p:attrName>
                                        </p:attrNameLst>
                                      </p:cBhvr>
                                      <p:to>
                                        <p:strVal val="visible"/>
                                      </p:to>
                                    </p:set>
                                    <p:animEffect transition="in" filter="fade">
                                      <p:cBhvr>
                                        <p:cTn id="17" dur="500"/>
                                        <p:tgtEl>
                                          <p:spTgt spid="5">
                                            <p:graphicEl>
                                              <a:dgm id="{DDA9A52F-EDC0-4C82-89C0-1EC9C2C9CB23}"/>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AFA8B044-D966-4FB6-AAA6-8654FA9B1CDE}"/>
                                            </p:graphicEl>
                                          </p:spTgt>
                                        </p:tgtEl>
                                        <p:attrNameLst>
                                          <p:attrName>style.visibility</p:attrName>
                                        </p:attrNameLst>
                                      </p:cBhvr>
                                      <p:to>
                                        <p:strVal val="visible"/>
                                      </p:to>
                                    </p:set>
                                    <p:animEffect transition="in" filter="fade">
                                      <p:cBhvr>
                                        <p:cTn id="22" dur="500"/>
                                        <p:tgtEl>
                                          <p:spTgt spid="5">
                                            <p:graphicEl>
                                              <a:dgm id="{AFA8B044-D966-4FB6-AAA6-8654FA9B1CD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theme/_rels/theme7.xml.rels><?xml version="1.0" encoding="UTF-8" standalone="yes"?>
<Relationships xmlns="http://schemas.openxmlformats.org/package/2006/relationships"><Relationship Id="rId1" Type="http://schemas.openxmlformats.org/officeDocument/2006/relationships/image" Target="../media/image1.jpeg"/></Relationships>
</file>

<file path=ppt/theme/_rels/them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9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36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1_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8.xml><?xml version="1.0" encoding="utf-8"?>
<a:theme xmlns:a="http://schemas.openxmlformats.org/drawingml/2006/main" name="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3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5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14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16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14.xml><?xml version="1.0" encoding="utf-8"?>
<a:theme xmlns:a="http://schemas.openxmlformats.org/drawingml/2006/main" name="20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21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2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26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27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28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29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3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35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4.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5.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6.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7.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8.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9.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0.xml><?xml version="1.0" encoding="utf-8"?>
<a:theme xmlns:a="http://schemas.openxmlformats.org/drawingml/2006/main" name="8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1.xml><?xml version="1.0" encoding="utf-8"?>
<a:theme xmlns:a="http://schemas.openxmlformats.org/drawingml/2006/main" name="9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2.xml><?xml version="1.0" encoding="utf-8"?>
<a:theme xmlns:a="http://schemas.openxmlformats.org/drawingml/2006/main" name="10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3.xml><?xml version="1.0" encoding="utf-8"?>
<a:theme xmlns:a="http://schemas.openxmlformats.org/drawingml/2006/main" name="4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2.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3.xml><?xml version="1.0" encoding="utf-8"?>
<a:themeOverride xmlns:a="http://schemas.openxmlformats.org/drawingml/2006/main">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themeOverride>
</file>

<file path=docProps/app.xml><?xml version="1.0" encoding="utf-8"?>
<Properties xmlns="http://schemas.openxmlformats.org/officeDocument/2006/extended-properties" xmlns:vt="http://schemas.openxmlformats.org/officeDocument/2006/docPropsVTypes">
  <TotalTime>2045</TotalTime>
  <Words>5983</Words>
  <Application>Microsoft Office PowerPoint</Application>
  <PresentationFormat>Custom</PresentationFormat>
  <Paragraphs>473</Paragraphs>
  <Slides>77</Slides>
  <Notes>8</Notes>
  <HiddenSlides>0</HiddenSlides>
  <MMClips>0</MMClips>
  <ScaleCrop>false</ScaleCrop>
  <HeadingPairs>
    <vt:vector size="4" baseType="variant">
      <vt:variant>
        <vt:lpstr>Theme</vt:lpstr>
      </vt:variant>
      <vt:variant>
        <vt:i4>34</vt:i4>
      </vt:variant>
      <vt:variant>
        <vt:lpstr>Slide Titles</vt:lpstr>
      </vt:variant>
      <vt:variant>
        <vt:i4>77</vt:i4>
      </vt:variant>
    </vt:vector>
  </HeadingPairs>
  <TitlesOfParts>
    <vt:vector size="111" baseType="lpstr">
      <vt:lpstr>Office Theme</vt:lpstr>
      <vt:lpstr>Thiết kế mặc định</vt:lpstr>
      <vt:lpstr>1_Thiết kế mặc định</vt:lpstr>
      <vt:lpstr>Default Design</vt:lpstr>
      <vt:lpstr>29_Default Design</vt:lpstr>
      <vt:lpstr>36_Default Design</vt:lpstr>
      <vt:lpstr>1_Origin</vt:lpstr>
      <vt:lpstr>2_默认设计模板</vt:lpstr>
      <vt:lpstr>3_默认设计模板</vt:lpstr>
      <vt:lpstr>5_默认设计模板</vt:lpstr>
      <vt:lpstr>14_默认设计模板</vt:lpstr>
      <vt:lpstr>16_默认设计模板</vt:lpstr>
      <vt:lpstr>Median</vt:lpstr>
      <vt:lpstr>20_默认设计模板</vt:lpstr>
      <vt:lpstr>21_默认设计模板</vt:lpstr>
      <vt:lpstr>22_默认设计模板</vt:lpstr>
      <vt:lpstr>26_默认设计模板</vt:lpstr>
      <vt:lpstr>27_默认设计模板</vt:lpstr>
      <vt:lpstr>28_默认设计模板</vt:lpstr>
      <vt:lpstr>29_默认设计模板</vt:lpstr>
      <vt:lpstr>32_默认设计模板</vt:lpstr>
      <vt:lpstr>35_默认设计模板</vt:lpstr>
      <vt:lpstr>2_Office Theme</vt:lpstr>
      <vt:lpstr>4_Office Theme</vt:lpstr>
      <vt:lpstr>5_Office Theme</vt:lpstr>
      <vt:lpstr>6_Office Theme</vt:lpstr>
      <vt:lpstr>7_Office Theme</vt:lpstr>
      <vt:lpstr>8_Office Theme</vt:lpstr>
      <vt:lpstr>9_Office Theme</vt:lpstr>
      <vt:lpstr>8_Default Design</vt:lpstr>
      <vt:lpstr>9_Default Design</vt:lpstr>
      <vt:lpstr>10_Default Design</vt:lpstr>
      <vt:lpstr>4_Thiết kế mặc định</vt:lpstr>
      <vt:lpstr>1_Office Theme</vt:lpstr>
      <vt:lpstr>PowerPoint Presentation</vt:lpstr>
      <vt:lpstr>    Bài 1 KHÁI QUÁT VỀ CHỦ NGHĨA MÁC – LÊNIN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HAI NGUYÊN LÝ CƠ BẢN CỦA PHÉP BIỆN CHỨNG DUY VẬT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Ý nghĩa của vấn đề</vt:lpstr>
      <vt:lpstr>PowerPoint Presentation</vt:lpstr>
      <vt:lpstr>PowerPoint Presentation</vt:lpstr>
      <vt:lpstr> KHÁI NIỆM CHẤT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Sứ mệnh lịch sử của giai cấp công nhân</vt:lpstr>
      <vt:lpstr>PowerPoint Presentation</vt:lpstr>
      <vt:lpstr>PowerPoint Presentation</vt:lpstr>
      <vt:lpstr>PowerPoint Presentation</vt:lpstr>
      <vt:lpstr>PowerPoint Presentation</vt:lpstr>
      <vt:lpstr>c) Sự phát triển của hình thái kinh tế-xã hội cộng sản chủ nghĩa</vt:lpstr>
      <vt:lpstr>PowerPoint Presentation</vt:lpstr>
      <vt:lpstr>PowerPoint Presentation</vt:lpstr>
      <vt:lpstr>PowerPoint Presentation</vt:lpstr>
      <vt:lpstr>III. VAI TRÒ NỀN TẢNG TƯ TƯỞNG, KIM CHỈ NAM CHO HÀNH ĐỘNG CỦA CHỦ NGHĨA MÁC - LÊNIN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1 KHÁI QUÁT VỀ CHỦ NGHĨA MÁC – LÊNIN</dc:title>
  <dc:creator>USER</dc:creator>
  <cp:lastModifiedBy>Dell E7450</cp:lastModifiedBy>
  <cp:revision>114</cp:revision>
  <dcterms:created xsi:type="dcterms:W3CDTF">2019-11-01T12:35:30Z</dcterms:created>
  <dcterms:modified xsi:type="dcterms:W3CDTF">2020-11-02T14:37:45Z</dcterms:modified>
</cp:coreProperties>
</file>