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sldIdLst>
    <p:sldId id="257" r:id="rId2"/>
  </p:sldIdLst>
  <p:sldSz cx="12192000" cy="6858000"/>
  <p:notesSz cx="6858000" cy="9144000"/>
  <p:embeddedFontLst>
    <p:embeddedFont>
      <p:font typeface="Tahoma" pitchFamily="34" charset="0"/>
      <p:regular r:id="rId3"/>
      <p:bold r:id="rId4"/>
    </p:embeddedFont>
    <p:embeddedFont>
      <p:font typeface="Calibri Light" pitchFamily="34" charset="0"/>
      <p:regular r:id="rId5"/>
      <p:italic r:id="rId6"/>
    </p:embeddedFont>
    <p:embeddedFont>
      <p:font typeface="Calibri" pitchFamily="34" charset="0"/>
      <p:regular r:id="rId7"/>
      <p:bold r:id="rId8"/>
      <p:italic r:id="rId9"/>
      <p:boldItalic r:id="rId10"/>
    </p:embeddedFont>
  </p:embeddedFontLst>
  <p:defaultTextStyle>
    <a:defPPr>
      <a:defRPr lang="vi-V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0000FF"/>
    <a:srgbClr val="00FF00"/>
    <a:srgbClr val="00B050"/>
    <a:srgbClr val="FF0066"/>
    <a:srgbClr val="FFCC00"/>
    <a:srgbClr val="FF00FF"/>
    <a:srgbClr val="FFFF00"/>
    <a:srgbClr val="5B9BD5"/>
    <a:srgbClr val="FFC000"/>
    <a:srgbClr val="FF66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6912" autoAdjust="0"/>
    <p:restoredTop sz="94660"/>
  </p:normalViewPr>
  <p:slideViewPr>
    <p:cSldViewPr snapToGrid="0">
      <p:cViewPr varScale="1">
        <p:scale>
          <a:sx n="73" d="100"/>
          <a:sy n="73" d="100"/>
        </p:scale>
        <p:origin x="-546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6.fntdata"/><Relationship Id="rId13" Type="http://schemas.openxmlformats.org/officeDocument/2006/relationships/theme" Target="theme/theme1.xml"/><Relationship Id="rId3" Type="http://schemas.openxmlformats.org/officeDocument/2006/relationships/font" Target="fonts/font1.fntdata"/><Relationship Id="rId7" Type="http://schemas.openxmlformats.org/officeDocument/2006/relationships/font" Target="fonts/font5.fntdata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4.fntdata"/><Relationship Id="rId11" Type="http://schemas.openxmlformats.org/officeDocument/2006/relationships/presProps" Target="presProps.xml"/><Relationship Id="rId5" Type="http://schemas.openxmlformats.org/officeDocument/2006/relationships/font" Target="fonts/font3.fntdata"/><Relationship Id="rId10" Type="http://schemas.openxmlformats.org/officeDocument/2006/relationships/font" Target="fonts/font8.fntdata"/><Relationship Id="rId4" Type="http://schemas.openxmlformats.org/officeDocument/2006/relationships/font" Target="fonts/font2.fntdata"/><Relationship Id="rId9" Type="http://schemas.openxmlformats.org/officeDocument/2006/relationships/font" Target="fonts/font7.fntdata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/>
              <a:pPr/>
              <a:t>23/06/2020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/>
              <a:pPr/>
              <a:t>‹#›</a:t>
            </a:fld>
            <a:endParaRPr lang="vi-VN"/>
          </a:p>
        </p:txBody>
      </p:sp>
    </p:spTree>
    <p:extLst>
      <p:ext uri="{BB962C8B-B14F-4D97-AF65-F5344CB8AC3E}">
        <p14:creationId xmlns="" xmlns:p14="http://schemas.microsoft.com/office/powerpoint/2010/main" val="25859672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/>
              <a:pPr/>
              <a:t>23/06/2020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/>
              <a:pPr/>
              <a:t>‹#›</a:t>
            </a:fld>
            <a:endParaRPr lang="vi-VN"/>
          </a:p>
        </p:txBody>
      </p:sp>
    </p:spTree>
    <p:extLst>
      <p:ext uri="{BB962C8B-B14F-4D97-AF65-F5344CB8AC3E}">
        <p14:creationId xmlns="" xmlns:p14="http://schemas.microsoft.com/office/powerpoint/2010/main" val="20198660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/>
              <a:pPr/>
              <a:t>23/06/2020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/>
              <a:pPr/>
              <a:t>‹#›</a:t>
            </a:fld>
            <a:endParaRPr lang="vi-VN"/>
          </a:p>
        </p:txBody>
      </p:sp>
    </p:spTree>
    <p:extLst>
      <p:ext uri="{BB962C8B-B14F-4D97-AF65-F5344CB8AC3E}">
        <p14:creationId xmlns="" xmlns:p14="http://schemas.microsoft.com/office/powerpoint/2010/main" val="26578385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/>
              <a:pPr/>
              <a:t>23/06/2020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/>
              <a:pPr/>
              <a:t>‹#›</a:t>
            </a:fld>
            <a:endParaRPr lang="vi-VN"/>
          </a:p>
        </p:txBody>
      </p:sp>
    </p:spTree>
    <p:extLst>
      <p:ext uri="{BB962C8B-B14F-4D97-AF65-F5344CB8AC3E}">
        <p14:creationId xmlns="" xmlns:p14="http://schemas.microsoft.com/office/powerpoint/2010/main" val="19404847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/>
              <a:pPr/>
              <a:t>23/06/2020</a:t>
            </a:fld>
            <a:endParaRPr lang="vi-V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/>
              <a:pPr/>
              <a:t>‹#›</a:t>
            </a:fld>
            <a:endParaRPr lang="vi-VN"/>
          </a:p>
        </p:txBody>
      </p:sp>
    </p:spTree>
    <p:extLst>
      <p:ext uri="{BB962C8B-B14F-4D97-AF65-F5344CB8AC3E}">
        <p14:creationId xmlns="" xmlns:p14="http://schemas.microsoft.com/office/powerpoint/2010/main" val="13178782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/>
              <a:pPr/>
              <a:t>23/06/2020</a:t>
            </a:fld>
            <a:endParaRPr lang="vi-V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/>
              <a:pPr/>
              <a:t>‹#›</a:t>
            </a:fld>
            <a:endParaRPr lang="vi-VN"/>
          </a:p>
        </p:txBody>
      </p:sp>
    </p:spTree>
    <p:extLst>
      <p:ext uri="{BB962C8B-B14F-4D97-AF65-F5344CB8AC3E}">
        <p14:creationId xmlns="" xmlns:p14="http://schemas.microsoft.com/office/powerpoint/2010/main" val="17915980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/>
              <a:pPr/>
              <a:t>23/06/2020</a:t>
            </a:fld>
            <a:endParaRPr lang="vi-V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/>
              <a:pPr/>
              <a:t>‹#›</a:t>
            </a:fld>
            <a:endParaRPr lang="vi-VN"/>
          </a:p>
        </p:txBody>
      </p:sp>
    </p:spTree>
    <p:extLst>
      <p:ext uri="{BB962C8B-B14F-4D97-AF65-F5344CB8AC3E}">
        <p14:creationId xmlns="" xmlns:p14="http://schemas.microsoft.com/office/powerpoint/2010/main" val="3429655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/>
              <a:pPr/>
              <a:t>23/06/2020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/>
              <a:pPr/>
              <a:t>‹#›</a:t>
            </a:fld>
            <a:endParaRPr lang="vi-VN"/>
          </a:p>
        </p:txBody>
      </p:sp>
    </p:spTree>
    <p:extLst>
      <p:ext uri="{BB962C8B-B14F-4D97-AF65-F5344CB8AC3E}">
        <p14:creationId xmlns="" xmlns:p14="http://schemas.microsoft.com/office/powerpoint/2010/main" val="6381094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/>
              <a:pPr/>
              <a:t>23/06/2020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/>
              <a:pPr/>
              <a:t>‹#›</a:t>
            </a:fld>
            <a:endParaRPr lang="vi-VN"/>
          </a:p>
        </p:txBody>
      </p:sp>
    </p:spTree>
    <p:extLst>
      <p:ext uri="{BB962C8B-B14F-4D97-AF65-F5344CB8AC3E}">
        <p14:creationId xmlns="" xmlns:p14="http://schemas.microsoft.com/office/powerpoint/2010/main" val="32548878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/>
              <a:pPr/>
              <a:t>23/06/2020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/>
              <a:pPr/>
              <a:t>‹#›</a:t>
            </a:fld>
            <a:endParaRPr lang="vi-VN"/>
          </a:p>
        </p:txBody>
      </p:sp>
    </p:spTree>
    <p:extLst>
      <p:ext uri="{BB962C8B-B14F-4D97-AF65-F5344CB8AC3E}">
        <p14:creationId xmlns="" xmlns:p14="http://schemas.microsoft.com/office/powerpoint/2010/main" val="490348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/>
              <a:pPr/>
              <a:t>23/06/2020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/>
              <a:pPr/>
              <a:t>‹#›</a:t>
            </a:fld>
            <a:endParaRPr lang="vi-VN"/>
          </a:p>
        </p:txBody>
      </p:sp>
    </p:spTree>
    <p:extLst>
      <p:ext uri="{BB962C8B-B14F-4D97-AF65-F5344CB8AC3E}">
        <p14:creationId xmlns="" xmlns:p14="http://schemas.microsoft.com/office/powerpoint/2010/main" val="4514139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A32C21-FD13-4697-ADCD-F9E33DDFF06F}" type="datetimeFigureOut">
              <a:rPr lang="vi-VN" smtClean="0"/>
              <a:pPr/>
              <a:t>23/06/2020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85D699-091F-4322-9983-565B97A178FD}" type="slidenum">
              <a:rPr lang="vi-VN" smtClean="0"/>
              <a:pPr/>
              <a:t>‹#›</a:t>
            </a:fld>
            <a:endParaRPr lang="vi-VN"/>
          </a:p>
        </p:txBody>
      </p:sp>
    </p:spTree>
    <p:extLst>
      <p:ext uri="{BB962C8B-B14F-4D97-AF65-F5344CB8AC3E}">
        <p14:creationId xmlns="" xmlns:p14="http://schemas.microsoft.com/office/powerpoint/2010/main" val="36266765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17" Type="http://schemas.microsoft.com/office/2007/relationships/media" Target="../media/media1.wav"/><Relationship Id="rId2" Type="http://schemas.openxmlformats.org/officeDocument/2006/relationships/slideLayout" Target="../slideLayouts/slideLayout2.xml"/><Relationship Id="rId1" Type="http://schemas.openxmlformats.org/officeDocument/2006/relationships/video" Target="NULL" TargetMode="Externa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62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vong quay"/>
          <p:cNvGrpSpPr/>
          <p:nvPr/>
        </p:nvGrpSpPr>
        <p:grpSpPr>
          <a:xfrm>
            <a:off x="5799858" y="462610"/>
            <a:ext cx="5042125" cy="5036855"/>
            <a:chOff x="5425622" y="292790"/>
            <a:chExt cx="5834378" cy="5828280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25622" y="292790"/>
              <a:ext cx="5834378" cy="5828280"/>
            </a:xfrm>
            <a:prstGeom prst="rect">
              <a:avLst/>
            </a:prstGeom>
          </p:spPr>
        </p:pic>
        <p:sp>
          <p:nvSpPr>
            <p:cNvPr id="9" name="TextBox 8"/>
            <p:cNvSpPr txBox="1"/>
            <p:nvPr/>
          </p:nvSpPr>
          <p:spPr>
            <a:xfrm rot="14949661">
              <a:off x="6674685" y="1269286"/>
              <a:ext cx="2025648" cy="6766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200" b="1" dirty="0" smtClean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7</a:t>
              </a:r>
              <a:endParaRPr lang="vi-VN" sz="3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 rot="12232592">
              <a:off x="5742637" y="2184872"/>
              <a:ext cx="2025648" cy="6766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200" b="1" dirty="0" smtClean="0">
                  <a:solidFill>
                    <a:schemeClr val="bg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6</a:t>
              </a:r>
              <a:endParaRPr lang="vi-VN" sz="3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 rot="17590276">
              <a:off x="8020996" y="1266361"/>
              <a:ext cx="2025648" cy="6766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200" b="1" dirty="0" smtClean="0">
                  <a:solidFill>
                    <a:schemeClr val="bg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8</a:t>
              </a:r>
              <a:endParaRPr lang="vi-VN" sz="3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 rot="20155085">
              <a:off x="8917980" y="2189476"/>
              <a:ext cx="2025648" cy="6766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b="1" dirty="0" smtClean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</a:t>
              </a:r>
              <a:endParaRPr lang="vi-VN" sz="3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 rot="9501114">
              <a:off x="5697321" y="3524665"/>
              <a:ext cx="2025648" cy="6766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b="1" dirty="0" smtClean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5</a:t>
              </a:r>
              <a:endParaRPr lang="vi-VN" sz="3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 rot="6703311">
              <a:off x="6660976" y="4492996"/>
              <a:ext cx="2025648" cy="6766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b="1" dirty="0" smtClean="0">
                  <a:solidFill>
                    <a:schemeClr val="bg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4</a:t>
              </a:r>
              <a:endParaRPr lang="vi-VN" sz="3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 rot="3829829">
              <a:off x="8019634" y="4500236"/>
              <a:ext cx="2025648" cy="6766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b="1" dirty="0" smtClean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3</a:t>
              </a:r>
              <a:endParaRPr lang="vi-VN" sz="3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 rot="1321648">
              <a:off x="8940448" y="3556175"/>
              <a:ext cx="2025648" cy="6766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b="1" dirty="0" smtClean="0">
                  <a:solidFill>
                    <a:schemeClr val="bg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2</a:t>
              </a:r>
              <a:endParaRPr lang="vi-VN" sz="3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23" name="Isosceles Triangle 22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25" name="quay dung"/>
          <p:cNvSpPr/>
          <p:nvPr/>
        </p:nvSpPr>
        <p:spPr>
          <a:xfrm>
            <a:off x="9287691" y="5878286"/>
            <a:ext cx="2704012" cy="849085"/>
          </a:xfrm>
          <a:prstGeom prst="roundRect">
            <a:avLst/>
          </a:prstGeom>
          <a:solidFill>
            <a:srgbClr val="FF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QUAY</a:t>
            </a:r>
            <a:endParaRPr lang="vi-VN" sz="24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41691" y="203729"/>
            <a:ext cx="659694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Bốc</a:t>
            </a:r>
            <a:r>
              <a:rPr lang="en-US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54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thăm</a:t>
            </a:r>
            <a:r>
              <a:rPr lang="en-US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54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câu</a:t>
            </a:r>
            <a:r>
              <a:rPr lang="en-US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54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hỏi</a:t>
            </a:r>
            <a:endParaRPr lang="en-US" sz="5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4" name="Picture 4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807" y="845531"/>
            <a:ext cx="495300" cy="438150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9739" y="1207472"/>
            <a:ext cx="495300" cy="438150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9150" y="680278"/>
            <a:ext cx="495300" cy="438150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1830" y="478508"/>
            <a:ext cx="714375" cy="119062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6194" y="2397345"/>
            <a:ext cx="1354214" cy="1155064"/>
          </a:xfrm>
          <a:prstGeom prst="rect">
            <a:avLst/>
          </a:prstGeom>
        </p:spPr>
      </p:pic>
      <p:pic>
        <p:nvPicPr>
          <p:cNvPr id="3" name="vongquay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="" xmlns:p14="http://schemas.microsoft.com/office/powerpoint/2010/main" r:embed="rId17"/>
              </p:ext>
            </p:extLst>
          </p:nvPr>
        </p:nvPicPr>
        <p:blipFill>
          <a:blip r:embed="rId18" cstate="print"/>
          <a:stretch>
            <a:fillRect/>
          </a:stretch>
        </p:blipFill>
        <p:spPr>
          <a:xfrm>
            <a:off x="9714152" y="-693733"/>
            <a:ext cx="609600" cy="609600"/>
          </a:xfrm>
          <a:prstGeom prst="rect">
            <a:avLst/>
          </a:prstGeom>
        </p:spPr>
      </p:pic>
      <p:sp>
        <p:nvSpPr>
          <p:cNvPr id="31" name="Isosceles Triangle 30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32" name="Isosceles Triangle 31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33" name="Isosceles Triangle 32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34" name="Isosceles Triangle 33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42" name="Isosceles Triangle 41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43" name="Isosceles Triangle 42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48" name="Isosceles Triangle 47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49" name="Isosceles Triangle 48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50" name="Isosceles Triangle 49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51" name="Isosceles Triangle 50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52" name="Isosceles Triangle 51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53" name="Isosceles Triangle 52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54" name="Isosceles Triangle 53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55" name="Isosceles Triangle 54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56" name="Isosceles Triangle 55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57" name="Isosceles Triangle 56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58" name="Isosceles Triangle 57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59" name="Isosceles Triangle 58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60" name="Isosceles Triangle 59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61" name="Isosceles Triangle 60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24" name="Heart 23">
            <a:hlinkClick r:id="" action="ppaction://noaction"/>
          </p:cNvPr>
          <p:cNvSpPr/>
          <p:nvPr/>
        </p:nvSpPr>
        <p:spPr>
          <a:xfrm rot="5400000">
            <a:off x="11351621" y="2586449"/>
            <a:ext cx="783772" cy="783770"/>
          </a:xfrm>
          <a:prstGeom prst="heart">
            <a:avLst/>
          </a:prstGeom>
          <a:solidFill>
            <a:srgbClr val="FFC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  <p:extLst>
      <p:ext uri="{BB962C8B-B14F-4D97-AF65-F5344CB8AC3E}">
        <p14:creationId xmlns="" xmlns:p14="http://schemas.microsoft.com/office/powerpoint/2010/main" val="4251677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25E-6 -2.59259E-6 L 1.25E-6 -0.02407 " pathEditMode="relative" rAng="0" ptsTypes="AA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04"/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7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24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31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38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45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5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5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6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73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80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87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94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01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08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15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2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2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3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43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50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1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2" fill="hold">
                      <p:stCondLst>
                        <p:cond delay="0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8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1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7" dur="3040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video>
              <p:cMediaNode vol="80000">
                <p:cTn id="15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  <p:bldLst>
      <p:bldP spid="41" grpId="0"/>
      <p:bldP spid="31" grpId="0" animBg="1"/>
      <p:bldP spid="32" grpId="0" animBg="1"/>
      <p:bldP spid="33" grpId="0" animBg="1"/>
      <p:bldP spid="34" grpId="0" animBg="1"/>
      <p:bldP spid="42" grpId="0" animBg="1"/>
      <p:bldP spid="43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367</TotalTime>
  <Words>13</Words>
  <Application>Microsoft Office PowerPoint</Application>
  <PresentationFormat>Custom</PresentationFormat>
  <Paragraphs>10</Paragraphs>
  <Slides>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Tahoma</vt:lpstr>
      <vt:lpstr>Calibri Light</vt:lpstr>
      <vt:lpstr>Calibri</vt:lpstr>
      <vt:lpstr>Office Theme</vt:lpstr>
      <vt:lpstr>Slide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Vo Van Xin Em</dc:creator>
  <cp:lastModifiedBy>LENOVO</cp:lastModifiedBy>
  <cp:revision>47</cp:revision>
  <dcterms:created xsi:type="dcterms:W3CDTF">2018-07-11T14:54:56Z</dcterms:created>
  <dcterms:modified xsi:type="dcterms:W3CDTF">2020-06-23T05:12:35Z</dcterms:modified>
</cp:coreProperties>
</file>