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60" r:id="rId3"/>
    <p:sldId id="261" r:id="rId4"/>
    <p:sldId id="262" r:id="rId5"/>
    <p:sldId id="263" r:id="rId6"/>
    <p:sldId id="265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829CAF-B97F-41AA-A84E-E226AD8AEB57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880091-CC9F-4CE6-9F7C-7A1F3B1A7B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730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78009-A007-46EC-82EF-42BD6715472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3</a:t>
            </a:fld>
            <a:endParaRPr lang="en-US" altLang="vi-VN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vi-VN" smtClean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81276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78009-A007-46EC-82EF-42BD6715472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4</a:t>
            </a:fld>
            <a:endParaRPr lang="en-US" altLang="vi-VN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vi-VN" smtClean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13434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78009-A007-46EC-82EF-42BD6715472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5</a:t>
            </a:fld>
            <a:endParaRPr lang="en-US" altLang="vi-VN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vi-VN" smtClean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62868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78009-A007-46EC-82EF-42BD6715472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6</a:t>
            </a:fld>
            <a:endParaRPr lang="en-US" altLang="vi-VN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vi-VN" smtClean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791861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78009-A007-46EC-82EF-42BD6715472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7</a:t>
            </a:fld>
            <a:endParaRPr lang="en-US" altLang="vi-VN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vi-VN" smtClean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18494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BCA32DE0-2E8E-4425-9146-0FB54B81A2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1981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1B8755FC-DF0D-478E-9070-EDA7143626D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4440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AA7BA625-30DA-43D4-B235-C67EEAC682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6706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68685EA7-CCB1-433F-81DA-E9EB793F458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08873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93A39723-548A-4291-B48A-8A19C3133AC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1684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D08A169A-2C20-48FF-85D1-881DAE5619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8664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452D1F9D-5321-4081-8161-A32703177F2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7588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C299EF8F-B2A5-4D46-8271-6DF15BA02F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4269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ACFE1879-FE06-4592-857D-3E5879A82D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1073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EE3CE1FF-839C-4941-B941-3EE6276F29C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6230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A069F8EA-A518-4555-BE36-2A249C1568A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6158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2054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05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05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540000" cy="457200"/>
          </a:xfrm>
        </p:spPr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8E17A1DD-34E4-4B48-B861-07E89F832A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7445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350838"/>
            <a:ext cx="92456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711200" y="1219200"/>
            <a:ext cx="11074400" cy="4724400"/>
          </a:xfrm>
        </p:spPr>
        <p:txBody>
          <a:bodyPr rtlCol="0">
            <a:normAutofit/>
          </a:bodyPr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739426F2-B3F9-4228-9950-B8CBA0E59B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3633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5940243"/>
      </p:ext>
    </p:extLst>
  </p:cSld>
  <p:clrMapOvr>
    <a:masterClrMapping/>
  </p:clrMapOvr>
  <p:transition>
    <p:pull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1058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5398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>
  <p:cSld name="Title, Text and Media Cli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117856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1371600"/>
            <a:ext cx="62484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Media Placeholder 3"/>
          <p:cNvSpPr>
            <a:spLocks noGrp="1"/>
          </p:cNvSpPr>
          <p:nvPr>
            <p:ph type="media" sz="half" idx="2"/>
          </p:nvPr>
        </p:nvSpPr>
        <p:spPr>
          <a:xfrm>
            <a:off x="6451600" y="1371600"/>
            <a:ext cx="6248400" cy="54864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CCC68-2DBB-4496-AE35-007E5D94B13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2057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117856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371600"/>
            <a:ext cx="62484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451600" y="1371600"/>
            <a:ext cx="6248400" cy="2667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451600" y="4191000"/>
            <a:ext cx="6248400" cy="2667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4156DA-E8F0-410C-B421-F4854A872EC9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5267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8484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2845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7882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0752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2810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28600"/>
            <a:ext cx="10972800" cy="586740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EF2D6E-3F30-4405-8667-D5325656C5A4}" type="slidenum">
              <a:rPr lang="vi-VN" altLang="vi-VN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vi-VN" altLang="vi-V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5620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12192000" cy="8683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812800" y="1600201"/>
            <a:ext cx="11277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20446-2089-44FF-8A47-21F9D7DF836F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8312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274638"/>
            <a:ext cx="11480800" cy="8683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12800" y="1600201"/>
            <a:ext cx="55372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53200" y="1600201"/>
            <a:ext cx="55372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2FF25-2DAC-4D8B-B6FC-748382D58509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5291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0" hangingPunct="0">
              <a:defRPr sz="1200">
                <a:solidFill>
                  <a:prstClr val="black">
                    <a:tint val="75000"/>
                  </a:prstClr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defRPr sz="1200">
                <a:solidFill>
                  <a:prstClr val="black">
                    <a:tint val="75000"/>
                  </a:prstClr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rgbClr val="898989"/>
                </a:solidFill>
                <a:latin typeface="Verdana" panose="020B060403050404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0500C9-02E6-455F-A5E9-B8CAB2D001EB}" type="slidenum">
              <a:rPr lang="en-US" altLang="en-US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028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5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0277" name="Rectangle 5"/>
          <p:cNvSpPr>
            <a:spLocks noChangeArrowheads="1"/>
          </p:cNvSpPr>
          <p:nvPr/>
        </p:nvSpPr>
        <p:spPr bwMode="auto">
          <a:xfrm>
            <a:off x="1153239" y="537446"/>
            <a:ext cx="920989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4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QUY ĐỊNH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4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VỀ MÔN HỌC GIÁO DỤC CHÍNH TRỊ</a:t>
            </a:r>
            <a:endParaRPr lang="en-US" altLang="vi-VN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420313" y="1990165"/>
            <a:ext cx="11480333" cy="410114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bg1"/>
            </a:solidFill>
            <a:round/>
            <a:headEnd/>
            <a:tailEnd/>
          </a:ln>
        </p:spPr>
        <p:txBody>
          <a:bodyPr wrap="square" anchor="ctr"/>
          <a:lstStyle>
            <a:lvl1pPr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2800" b="1" dirty="0" err="1" smtClean="0">
                <a:latin typeface="Times New Roman" panose="02020603050405020304" pitchFamily="18" charset="0"/>
              </a:rPr>
              <a:t>Sinh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viên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phải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có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giáo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trình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khi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tiến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hành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học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tập</a:t>
            </a:r>
            <a:endParaRPr lang="en-US" altLang="vi-VN" sz="2800" b="1" dirty="0" smtClean="0">
              <a:latin typeface="Times New Roman" panose="02020603050405020304" pitchFamily="18" charset="0"/>
            </a:endParaRPr>
          </a:p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2800" b="1" dirty="0" err="1" smtClean="0">
                <a:solidFill>
                  <a:srgbClr val="0000CC"/>
                </a:solidFill>
                <a:latin typeface="Times New Roman" panose="02020603050405020304" pitchFamily="18" charset="0"/>
              </a:rPr>
              <a:t>Số</a:t>
            </a:r>
            <a:r>
              <a:rPr lang="en-US" altLang="vi-VN" sz="28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tiết</a:t>
            </a:r>
            <a:r>
              <a:rPr lang="en-US" altLang="vi-V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: </a:t>
            </a:r>
            <a:r>
              <a:rPr lang="en-US" altLang="vi-VN" sz="2800" b="1" dirty="0">
                <a:latin typeface="Times New Roman" panose="02020603050405020304" pitchFamily="18" charset="0"/>
              </a:rPr>
              <a:t>75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tiết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tương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đương</a:t>
            </a:r>
            <a:r>
              <a:rPr lang="en-US" altLang="vi-VN" sz="2800" b="1" dirty="0">
                <a:latin typeface="Times New Roman" panose="02020603050405020304" pitchFamily="18" charset="0"/>
              </a:rPr>
              <a:t> 5 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ĐVHT</a:t>
            </a:r>
          </a:p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2800" b="1" dirty="0" err="1" smtClean="0">
                <a:solidFill>
                  <a:srgbClr val="0000CC"/>
                </a:solidFill>
                <a:latin typeface="Times New Roman" panose="02020603050405020304" pitchFamily="18" charset="0"/>
              </a:rPr>
              <a:t>Điều</a:t>
            </a:r>
            <a:r>
              <a:rPr lang="en-US" altLang="vi-VN" sz="28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kiện</a:t>
            </a:r>
            <a:r>
              <a:rPr lang="en-US" altLang="vi-V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dự</a:t>
            </a:r>
            <a:r>
              <a:rPr lang="en-US" altLang="vi-V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thi</a:t>
            </a:r>
            <a:r>
              <a:rPr lang="en-US" altLang="vi-VN" sz="2800" b="1" dirty="0">
                <a:latin typeface="Times New Roman" panose="02020603050405020304" pitchFamily="18" charset="0"/>
              </a:rPr>
              <a:t>: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điểm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trung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bình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trên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lớp</a:t>
            </a:r>
            <a:r>
              <a:rPr lang="en-US" altLang="vi-VN" sz="2800" b="1" dirty="0">
                <a:latin typeface="Times New Roman" panose="02020603050405020304" pitchFamily="18" charset="0"/>
              </a:rPr>
              <a:t> &gt;= 4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và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nghỉ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không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quá</a:t>
            </a:r>
            <a:r>
              <a:rPr lang="en-US" altLang="vi-VN" sz="2800" b="1" dirty="0">
                <a:latin typeface="Times New Roman" panose="02020603050405020304" pitchFamily="18" charset="0"/>
              </a:rPr>
              <a:t> 30%</a:t>
            </a:r>
          </a:p>
          <a:p>
            <a:pPr algn="just" eaLnBrk="1" fontAlgn="base" hangingPunct="1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en-US" sz="2800" b="1" dirty="0" err="1" smtClean="0">
                <a:solidFill>
                  <a:srgbClr val="0000CC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Điểm</a:t>
            </a:r>
            <a:r>
              <a:rPr lang="en-US" altLang="en-US" sz="28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 smtClean="0">
                <a:solidFill>
                  <a:srgbClr val="0000CC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số</a:t>
            </a:r>
            <a:r>
              <a:rPr lang="en-US" altLang="en-US" sz="28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: 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1 </a:t>
            </a:r>
            <a:r>
              <a:rPr lang="en-US" altLang="en-US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điểm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HS1 </a:t>
            </a:r>
            <a:r>
              <a:rPr lang="en-US" altLang="en-US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và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3 </a:t>
            </a:r>
            <a:r>
              <a:rPr lang="en-US" altLang="en-US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điểm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HS2</a:t>
            </a:r>
          </a:p>
          <a:p>
            <a:pPr algn="just" eaLnBrk="1" fontAlgn="base" hangingPunct="1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en-US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Liên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hệ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GV</a:t>
            </a:r>
            <a:r>
              <a:rPr lang="en-US" altLang="en-US" sz="2800" b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: 0979.798. 838</a:t>
            </a:r>
            <a:endParaRPr lang="en-US" altLang="en-US" sz="2800" b="1" dirty="0" smtClean="0">
              <a:solidFill>
                <a:prstClr val="black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algn="just" eaLnBrk="1" fontAlgn="base" hangingPunct="1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en-US" sz="2800" b="1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b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                hongthamltt@gmail.com</a:t>
            </a:r>
            <a:endParaRPr lang="en-US" altLang="en-US" sz="2800" b="1" dirty="0" smtClean="0">
              <a:solidFill>
                <a:prstClr val="black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43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50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0277" grpId="0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7" name="AutoShape 3"/>
          <p:cNvSpPr>
            <a:spLocks noChangeArrowheads="1"/>
          </p:cNvSpPr>
          <p:nvPr/>
        </p:nvSpPr>
        <p:spPr bwMode="auto">
          <a:xfrm>
            <a:off x="462407" y="2495688"/>
            <a:ext cx="2402587" cy="1446499"/>
          </a:xfrm>
          <a:prstGeom prst="flowChartTerminator">
            <a:avLst/>
          </a:prstGeom>
          <a:solidFill>
            <a:srgbClr val="FFFF99"/>
          </a:solidFill>
          <a:ln w="76200">
            <a:solidFill>
              <a:srgbClr val="CC0409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2800" dirty="0" err="1" smtClean="0">
                <a:solidFill>
                  <a:srgbClr val="FF0000"/>
                </a:solidFill>
              </a:rPr>
              <a:t>Điểm</a:t>
            </a:r>
            <a:r>
              <a:rPr lang="en-US" altLang="vi-VN" sz="2800" dirty="0" smtClean="0">
                <a:solidFill>
                  <a:srgbClr val="FF0000"/>
                </a:solidFill>
              </a:rPr>
              <a:t> </a:t>
            </a:r>
            <a:r>
              <a:rPr lang="en-US" altLang="vi-VN" sz="2800" dirty="0" err="1" smtClean="0">
                <a:solidFill>
                  <a:srgbClr val="FF0000"/>
                </a:solidFill>
              </a:rPr>
              <a:t>số</a:t>
            </a:r>
            <a:endParaRPr lang="vi-VN" altLang="vi-VN" sz="2800" dirty="0">
              <a:solidFill>
                <a:srgbClr val="FF0000"/>
              </a:solidFill>
            </a:endParaRPr>
          </a:p>
        </p:txBody>
      </p:sp>
      <p:sp>
        <p:nvSpPr>
          <p:cNvPr id="144390" name="AutoShape 6"/>
          <p:cNvSpPr>
            <a:spLocks noChangeArrowheads="1"/>
          </p:cNvSpPr>
          <p:nvPr/>
        </p:nvSpPr>
        <p:spPr bwMode="auto">
          <a:xfrm>
            <a:off x="2860900" y="473781"/>
            <a:ext cx="2423793" cy="990600"/>
          </a:xfrm>
          <a:prstGeom prst="flowChartAlternateProcess">
            <a:avLst/>
          </a:prstGeom>
          <a:solidFill>
            <a:srgbClr val="FFFF00"/>
          </a:solidFill>
          <a:ln w="76200">
            <a:solidFill>
              <a:srgbClr val="66FF33"/>
            </a:solidFill>
            <a:miter lim="800000"/>
            <a:headEnd/>
            <a:tailEnd/>
          </a:ln>
        </p:spPr>
        <p:txBody>
          <a:bodyPr wrap="square" anchor="ctr"/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(1 </a:t>
            </a: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cột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khởi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</a:t>
            </a:r>
            <a:endParaRPr lang="en-US" altLang="vi-VN" sz="2000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4393" name="Line 9"/>
          <p:cNvSpPr>
            <a:spLocks noChangeShapeType="1"/>
          </p:cNvSpPr>
          <p:nvPr/>
        </p:nvSpPr>
        <p:spPr bwMode="auto">
          <a:xfrm>
            <a:off x="1656897" y="929621"/>
            <a:ext cx="1184048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144394" name="Line 10"/>
          <p:cNvSpPr>
            <a:spLocks noChangeShapeType="1"/>
          </p:cNvSpPr>
          <p:nvPr/>
        </p:nvSpPr>
        <p:spPr bwMode="auto">
          <a:xfrm>
            <a:off x="1663701" y="4850834"/>
            <a:ext cx="1444623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144395" name="AutoShape 11"/>
          <p:cNvSpPr>
            <a:spLocks noChangeArrowheads="1"/>
          </p:cNvSpPr>
          <p:nvPr/>
        </p:nvSpPr>
        <p:spPr bwMode="auto">
          <a:xfrm>
            <a:off x="3108325" y="4227628"/>
            <a:ext cx="2176369" cy="1052512"/>
          </a:xfrm>
          <a:prstGeom prst="flowChartAlternateProcess">
            <a:avLst/>
          </a:prstGeom>
          <a:solidFill>
            <a:srgbClr val="FFFF00"/>
          </a:solidFill>
          <a:ln w="76200">
            <a:solidFill>
              <a:srgbClr val="66FF33"/>
            </a:solidFill>
            <a:miter lim="800000"/>
            <a:headEnd/>
            <a:tailEnd/>
          </a:ln>
        </p:spPr>
        <p:txBody>
          <a:bodyPr wrap="square" anchor="ctr"/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en-US" sz="2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Hệ</a:t>
            </a:r>
            <a:r>
              <a:rPr lang="en-US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số</a:t>
            </a:r>
            <a:r>
              <a:rPr lang="en-US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2 (3 </a:t>
            </a:r>
            <a:r>
              <a:rPr lang="en-US" sz="2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cột</a:t>
            </a:r>
            <a:r>
              <a:rPr lang="en-US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)</a:t>
            </a:r>
            <a:endParaRPr lang="en-US" sz="20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144398" name="Text Box 14"/>
          <p:cNvSpPr txBox="1">
            <a:spLocks noChangeArrowheads="1"/>
          </p:cNvSpPr>
          <p:nvPr/>
        </p:nvSpPr>
        <p:spPr bwMode="auto">
          <a:xfrm>
            <a:off x="6846331" y="343810"/>
            <a:ext cx="3830633" cy="369332"/>
          </a:xfrm>
          <a:prstGeom prst="rect">
            <a:avLst/>
          </a:prstGeom>
          <a:noFill/>
          <a:ln w="57150">
            <a:solidFill>
              <a:srgbClr val="800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Vắng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phép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trừ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0.5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điểm</a:t>
            </a:r>
            <a:endParaRPr lang="en-US" altLang="vi-VN" sz="1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4399" name="Text Box 15"/>
          <p:cNvSpPr txBox="1">
            <a:spLocks noChangeArrowheads="1"/>
          </p:cNvSpPr>
          <p:nvPr/>
        </p:nvSpPr>
        <p:spPr bwMode="auto">
          <a:xfrm>
            <a:off x="6920847" y="1444667"/>
            <a:ext cx="3756117" cy="865187"/>
          </a:xfrm>
          <a:prstGeom prst="rect">
            <a:avLst/>
          </a:prstGeom>
          <a:noFill/>
          <a:ln w="57150">
            <a:solidFill>
              <a:srgbClr val="800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n-US" altLang="vi-VN" sz="3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Vắng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không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phép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trừ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1.0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điểm</a:t>
            </a:r>
            <a:endParaRPr lang="en-US" altLang="vi-VN" sz="18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n-US" altLang="vi-VN" sz="1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4404" name="Text Box 20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6940799" y="2895771"/>
            <a:ext cx="4811929" cy="92333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Tương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tác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trực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tiếp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qua zoom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trên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phần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chat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hoặc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GV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đặt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câu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hỏi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,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mỗi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lần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tùy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thuộc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vào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mức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độ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sẽ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được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cộng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điểm</a:t>
            </a:r>
            <a:endParaRPr lang="en-US" altLang="vi-VN" sz="18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30" name="Line 19"/>
          <p:cNvSpPr>
            <a:spLocks noChangeShapeType="1"/>
          </p:cNvSpPr>
          <p:nvPr/>
        </p:nvSpPr>
        <p:spPr bwMode="auto">
          <a:xfrm>
            <a:off x="1663700" y="3942187"/>
            <a:ext cx="1" cy="956104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32" name="Line 19"/>
          <p:cNvSpPr>
            <a:spLocks noChangeShapeType="1"/>
          </p:cNvSpPr>
          <p:nvPr/>
        </p:nvSpPr>
        <p:spPr bwMode="auto">
          <a:xfrm>
            <a:off x="1656897" y="929621"/>
            <a:ext cx="0" cy="1566067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33" name="Line 9"/>
          <p:cNvSpPr>
            <a:spLocks noChangeShapeType="1"/>
          </p:cNvSpPr>
          <p:nvPr/>
        </p:nvSpPr>
        <p:spPr bwMode="auto">
          <a:xfrm flipV="1">
            <a:off x="5304647" y="607855"/>
            <a:ext cx="1541683" cy="382285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34" name="Line 9"/>
          <p:cNvSpPr>
            <a:spLocks noChangeShapeType="1"/>
          </p:cNvSpPr>
          <p:nvPr/>
        </p:nvSpPr>
        <p:spPr bwMode="auto">
          <a:xfrm>
            <a:off x="5304647" y="1021674"/>
            <a:ext cx="1616201" cy="874361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35" name="Line 9"/>
          <p:cNvSpPr>
            <a:spLocks noChangeShapeType="1"/>
          </p:cNvSpPr>
          <p:nvPr/>
        </p:nvSpPr>
        <p:spPr bwMode="auto">
          <a:xfrm flipV="1">
            <a:off x="5304647" y="3264529"/>
            <a:ext cx="1616200" cy="1486289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36" name="Line 9"/>
          <p:cNvSpPr>
            <a:spLocks noChangeShapeType="1"/>
          </p:cNvSpPr>
          <p:nvPr/>
        </p:nvSpPr>
        <p:spPr bwMode="auto">
          <a:xfrm>
            <a:off x="5304647" y="4750818"/>
            <a:ext cx="1616869" cy="1235873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18" name="Line 9"/>
          <p:cNvSpPr>
            <a:spLocks noChangeShapeType="1"/>
          </p:cNvSpPr>
          <p:nvPr/>
        </p:nvSpPr>
        <p:spPr bwMode="auto">
          <a:xfrm>
            <a:off x="5284694" y="4773776"/>
            <a:ext cx="1656106" cy="77058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19" name="Text Box 20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940799" y="4405018"/>
            <a:ext cx="4811929" cy="369332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Qua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chuẩn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bị</a:t>
            </a:r>
            <a:r>
              <a:rPr lang="en-US" altLang="vi-VN" sz="180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smtClean="0">
                <a:solidFill>
                  <a:schemeClr val="tx1"/>
                </a:solidFill>
                <a:cs typeface="Times New Roman" panose="02020603050405020304" pitchFamily="18" charset="0"/>
              </a:rPr>
              <a:t>bài được GV </a:t>
            </a:r>
            <a:r>
              <a:rPr lang="en-US" altLang="vi-VN" sz="180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giao</a:t>
            </a:r>
            <a:r>
              <a:rPr lang="en-US" altLang="vi-VN" sz="180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smtClean="0">
                <a:solidFill>
                  <a:schemeClr val="tx1"/>
                </a:solidFill>
                <a:cs typeface="Times New Roman" panose="02020603050405020304" pitchFamily="18" charset="0"/>
              </a:rPr>
              <a:t>trước</a:t>
            </a:r>
            <a:endParaRPr lang="en-US" altLang="vi-VN" sz="18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0" name="Text Box 20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940799" y="5654044"/>
            <a:ext cx="4811929" cy="646331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Làm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bài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kiểm</a:t>
            </a:r>
            <a:r>
              <a:rPr lang="en-US" altLang="vi-VN" sz="180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smtClean="0">
                <a:solidFill>
                  <a:schemeClr val="tx1"/>
                </a:solidFill>
                <a:cs typeface="Times New Roman" panose="02020603050405020304" pitchFamily="18" charset="0"/>
              </a:rPr>
              <a:t>tra theo hình thức trắc nghiệm được giảng viên cho làm trên phần mềm.</a:t>
            </a:r>
            <a:endParaRPr lang="en-US" altLang="vi-VN" sz="18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3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4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4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4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4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4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4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4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4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4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4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7" grpId="0" animBg="1"/>
      <p:bldP spid="144390" grpId="0" animBg="1"/>
      <p:bldP spid="144393" grpId="0" animBg="1"/>
      <p:bldP spid="144394" grpId="0" animBg="1"/>
      <p:bldP spid="144395" grpId="0" animBg="1"/>
      <p:bldP spid="144398" grpId="0" animBg="1"/>
      <p:bldP spid="144399" grpId="0" animBg="1"/>
      <p:bldP spid="144404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18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865094" y="1134035"/>
            <a:ext cx="11129682" cy="4572000"/>
          </a:xfrm>
        </p:spPr>
        <p:txBody>
          <a:bodyPr/>
          <a:lstStyle/>
          <a:p>
            <a:pPr marL="60325" indent="396875" algn="just" eaLnBrk="1" hangingPunct="1">
              <a:buNone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huống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10.</a:t>
            </a:r>
          </a:p>
          <a:p>
            <a:pPr marL="60325" indent="396875" algn="just" eaLnBrk="1" hangingPunct="1">
              <a:buNone/>
              <a:defRPr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vắng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0325" indent="396875" algn="just" eaLnBrk="1" hangingPunct="1">
              <a:buNone/>
              <a:defRPr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HS1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thưởng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HS2.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8564" y="0"/>
            <a:ext cx="8756650" cy="762000"/>
          </a:xfrm>
        </p:spPr>
        <p:txBody>
          <a:bodyPr>
            <a:noAutofit/>
          </a:bodyPr>
          <a:lstStyle/>
          <a:p>
            <a:pPr marL="4763" indent="452438" eaLnBrk="1" hangingPunct="1"/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HS2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zoom</a:t>
            </a:r>
          </a:p>
        </p:txBody>
      </p:sp>
      <p:sp>
        <p:nvSpPr>
          <p:cNvPr id="2" name="Left Arrow 1">
            <a:hlinkClick r:id="rId3" action="ppaction://hlinksldjump"/>
          </p:cNvPr>
          <p:cNvSpPr/>
          <p:nvPr/>
        </p:nvSpPr>
        <p:spPr>
          <a:xfrm>
            <a:off x="9278471" y="5706035"/>
            <a:ext cx="2097741" cy="9368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38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215153" y="918882"/>
            <a:ext cx="11533093" cy="5226424"/>
          </a:xfrm>
        </p:spPr>
        <p:txBody>
          <a:bodyPr/>
          <a:lstStyle/>
          <a:p>
            <a:pPr marL="60325" indent="396875" algn="just" eaLnBrk="1" hangingPunct="1">
              <a:buNone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 – 7 SV/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325" indent="396875" algn="just" eaLnBrk="1" hangingPunct="1">
              <a:buNone/>
              <a:defRPr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SV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gửi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cửa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sổ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chat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email,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zalo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GV.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GV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ra.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5.</a:t>
            </a:r>
          </a:p>
          <a:p>
            <a:pPr marL="60325" indent="396875" algn="just" eaLnBrk="1" hangingPunct="1">
              <a:buNone/>
              <a:defRPr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60325" indent="396875" algn="just" eaLnBrk="1" hangingPunct="1">
              <a:buNone/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5-7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file word,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hay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…). GV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0325" indent="396875" algn="just" eaLnBrk="1" hangingPunct="1">
              <a:buNone/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tránh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325" indent="396875" algn="just" eaLnBrk="1" hangingPunct="1">
              <a:buNone/>
              <a:defRPr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0325" indent="396875" algn="just" eaLnBrk="1" hangingPunct="1">
              <a:buNone/>
              <a:defRPr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325" indent="396875" algn="just" eaLnBrk="1" hangingPunct="1">
              <a:buNone/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8564" y="147918"/>
            <a:ext cx="9977718" cy="614082"/>
          </a:xfrm>
        </p:spPr>
        <p:txBody>
          <a:bodyPr>
            <a:noAutofit/>
          </a:bodyPr>
          <a:lstStyle/>
          <a:p>
            <a:pPr marL="4763" indent="452438" eaLnBrk="1" hangingPunct="1"/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HS2 qua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altLang="vi-VN" sz="32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thuyết trình</a:t>
            </a:r>
            <a:endParaRPr lang="en-US" altLang="vi-V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Left Arrow 3">
            <a:hlinkClick r:id="rId3" action="ppaction://hlinksldjump"/>
          </p:cNvPr>
          <p:cNvSpPr/>
          <p:nvPr/>
        </p:nvSpPr>
        <p:spPr>
          <a:xfrm>
            <a:off x="9278471" y="5706035"/>
            <a:ext cx="2097741" cy="9368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63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03412" y="1640541"/>
            <a:ext cx="11533093" cy="1532965"/>
          </a:xfrm>
        </p:spPr>
        <p:txBody>
          <a:bodyPr/>
          <a:lstStyle/>
          <a:p>
            <a:pPr marL="60325" indent="396875" algn="just" eaLnBrk="1" hangingPunct="1">
              <a:buNone/>
              <a:defRPr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HS2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zoom </a:t>
            </a:r>
            <a:r>
              <a:rPr lang="en-US" sz="24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gửi cho GV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5152" y="114300"/>
            <a:ext cx="11533093" cy="614082"/>
          </a:xfrm>
        </p:spPr>
        <p:txBody>
          <a:bodyPr>
            <a:noAutofit/>
          </a:bodyPr>
          <a:lstStyle/>
          <a:p>
            <a:pPr marL="4763" indent="452438" eaLnBrk="1" hangingPunct="1"/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HS2 </a:t>
            </a:r>
            <a:r>
              <a:rPr lang="en-US" altLang="vi-VN" sz="28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altLang="vi-VN" sz="28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làm trắc nghiệm</a:t>
            </a:r>
            <a:endParaRPr lang="en-US" altLang="vi-VN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Left Arrow 3">
            <a:hlinkClick r:id="rId3" action="ppaction://hlinksldjump"/>
          </p:cNvPr>
          <p:cNvSpPr/>
          <p:nvPr/>
        </p:nvSpPr>
        <p:spPr>
          <a:xfrm>
            <a:off x="9278471" y="5706035"/>
            <a:ext cx="2097741" cy="9368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endParaRPr lang="en-US" sz="2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03411" y="3673288"/>
            <a:ext cx="11533093" cy="1532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325" indent="396875" algn="just" eaLnBrk="1" hangingPunct="1">
              <a:buFont typeface="Arial" panose="020B0604020202020204" pitchFamily="34" charset="0"/>
              <a:buNone/>
              <a:defRPr/>
            </a:pP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325" indent="396875" algn="just" eaLnBrk="1" hangingPunct="1">
              <a:buNone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SV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GV qua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thoại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email</a:t>
            </a:r>
          </a:p>
          <a:p>
            <a:pPr marL="60325" indent="396875" algn="just" eaLnBrk="1" hangingPunct="1">
              <a:buFont typeface="Arial" panose="020B0604020202020204" pitchFamily="34" charset="0"/>
              <a:buNone/>
              <a:defRPr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325" indent="396875" algn="just" eaLnBrk="1" hangingPunct="1">
              <a:buFont typeface="Arial" panose="020B0604020202020204" pitchFamily="34" charset="0"/>
              <a:buNone/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13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17926" y="1161570"/>
            <a:ext cx="11533093" cy="5355345"/>
          </a:xfrm>
        </p:spPr>
        <p:txBody>
          <a:bodyPr/>
          <a:lstStyle/>
          <a:p>
            <a:pPr marL="0" indent="40640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rõ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Hồ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chủ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xây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dựng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thật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sự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do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vấn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đề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nay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2)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trò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chuẩn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mực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đức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Hồ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Minh?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tập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tấm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gương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đức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phong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Hồ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2)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vĩ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mạng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dưới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sự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lãnh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Đảng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Nam? Qua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rút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nhận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xét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nguyên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nghiệm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3)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phương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hướng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đầu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xây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dựng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chủ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nghĩa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xã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hội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ở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4)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5152" y="114300"/>
            <a:ext cx="11533093" cy="614082"/>
          </a:xfrm>
        </p:spPr>
        <p:txBody>
          <a:bodyPr>
            <a:noAutofit/>
          </a:bodyPr>
          <a:lstStyle/>
          <a:p>
            <a:pPr marL="4763" indent="452438" eaLnBrk="1" hangingPunct="1"/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endParaRPr lang="en-US" altLang="vi-VN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80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17926" y="1161570"/>
            <a:ext cx="11533093" cy="5355345"/>
          </a:xfrm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đẩy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mạnh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CNH, HĐH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đất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gắn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tế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bảo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vệ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nguyên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môi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lấy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ví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5)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văn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con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 ở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nay?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thực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tiễn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nay?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5)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rõ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nhiệm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vụ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chủ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yếu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đường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lối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ngoại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ở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nay?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phần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đẩy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mạnh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ngoại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Nam?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7)</a:t>
            </a: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tộc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tộc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8)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5152" y="114300"/>
            <a:ext cx="11533093" cy="614082"/>
          </a:xfrm>
        </p:spPr>
        <p:txBody>
          <a:bodyPr>
            <a:noAutofit/>
          </a:bodyPr>
          <a:lstStyle/>
          <a:p>
            <a:pPr marL="4763" indent="452438" eaLnBrk="1" hangingPunct="1"/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endParaRPr lang="en-US" altLang="vi-VN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88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966</Words>
  <Application>Microsoft Office PowerPoint</Application>
  <PresentationFormat>Widescreen</PresentationFormat>
  <Paragraphs>56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.VnTime</vt:lpstr>
      <vt:lpstr>Arial</vt:lpstr>
      <vt:lpstr>Calibri</vt:lpstr>
      <vt:lpstr>Times New Roman</vt:lpstr>
      <vt:lpstr>Verdana</vt:lpstr>
      <vt:lpstr>1_Office Theme</vt:lpstr>
      <vt:lpstr>PowerPoint Presentation</vt:lpstr>
      <vt:lpstr>PowerPoint Presentation</vt:lpstr>
      <vt:lpstr>Điểm số HS2 tương tác qua zoom</vt:lpstr>
      <vt:lpstr>Điểm số HS2 qua chuẩn bị và thuyết trình</vt:lpstr>
      <vt:lpstr>Điểm số HS2 qua bài làm trắc nghiệm</vt:lpstr>
      <vt:lpstr>Câu hỏi thuyết trình</vt:lpstr>
      <vt:lpstr>Câu hỏi thuyết trình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HONG THAM</cp:lastModifiedBy>
  <cp:revision>16</cp:revision>
  <dcterms:created xsi:type="dcterms:W3CDTF">2020-06-20T15:21:47Z</dcterms:created>
  <dcterms:modified xsi:type="dcterms:W3CDTF">2020-10-30T05:00:54Z</dcterms:modified>
</cp:coreProperties>
</file>